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0" r:id="rId1"/>
  </p:sldMasterIdLst>
  <p:notesMasterIdLst>
    <p:notesMasterId r:id="rId23"/>
  </p:notesMasterIdLst>
  <p:sldIdLst>
    <p:sldId id="256" r:id="rId2"/>
    <p:sldId id="258" r:id="rId3"/>
    <p:sldId id="259" r:id="rId4"/>
    <p:sldId id="287" r:id="rId5"/>
    <p:sldId id="263" r:id="rId6"/>
    <p:sldId id="280" r:id="rId7"/>
    <p:sldId id="288" r:id="rId8"/>
    <p:sldId id="262" r:id="rId9"/>
    <p:sldId id="275" r:id="rId10"/>
    <p:sldId id="286" r:id="rId11"/>
    <p:sldId id="268" r:id="rId12"/>
    <p:sldId id="283" r:id="rId13"/>
    <p:sldId id="264" r:id="rId14"/>
    <p:sldId id="265" r:id="rId15"/>
    <p:sldId id="289" r:id="rId16"/>
    <p:sldId id="271" r:id="rId17"/>
    <p:sldId id="290" r:id="rId18"/>
    <p:sldId id="279" r:id="rId19"/>
    <p:sldId id="282" r:id="rId20"/>
    <p:sldId id="281" r:id="rId21"/>
    <p:sldId id="284" r:id="rId22"/>
  </p:sldIdLst>
  <p:sldSz cx="9144000" cy="5143500" type="screen16x9"/>
  <p:notesSz cx="6858000" cy="9144000"/>
  <p:embeddedFontLst>
    <p:embeddedFont>
      <p:font typeface="Abel" panose="02000506030000020004" pitchFamily="2" charset="0"/>
      <p:regular r:id="rId24"/>
    </p:embeddedFont>
    <p:embeddedFont>
      <p:font typeface="Arial Rounded MT Bold" panose="020F0704030504030204" pitchFamily="34" charset="0"/>
      <p:regular r:id="rId25"/>
    </p:embeddedFont>
    <p:embeddedFont>
      <p:font typeface="Calibri" panose="020F0502020204030204" pitchFamily="34" charset="0"/>
      <p:regular r:id="rId26"/>
      <p:bold r:id="rId27"/>
    </p:embeddedFont>
    <p:embeddedFont>
      <p:font typeface="Comic Sans MS" panose="030F0702030302020204" pitchFamily="66" charset="0"/>
      <p:regular r:id="rId28"/>
      <p:bold r:id="rId29"/>
      <p:italic r:id="rId30"/>
      <p:boldItalic r:id="rId31"/>
    </p:embeddedFont>
    <p:embeddedFont>
      <p:font typeface="Corbel" panose="020B0503020204020204" pitchFamily="34" charset="0"/>
      <p:regular r:id="rId32"/>
      <p:bold r:id="rId33"/>
      <p:italic r:id="rId34"/>
      <p:boldItalic r:id="rId35"/>
    </p:embeddedFont>
    <p:embeddedFont>
      <p:font typeface="Gaegu" pitchFamily="2" charset="0"/>
      <p:regular r:id="rId36"/>
      <p:bold r:id="rId37"/>
    </p:embeddedFont>
    <p:embeddedFont>
      <p:font typeface="Gautami" panose="020B0502040204020203" pitchFamily="34" charset="0"/>
      <p:regular r:id="rId38"/>
      <p:bold r:id="rId39"/>
    </p:embeddedFont>
    <p:embeddedFont>
      <p:font typeface="Lato" panose="020F0502020204030203" pitchFamily="34" charset="0"/>
      <p:regular r:id="rId40"/>
      <p:bold r:id="rId41"/>
      <p:italic r:id="rId42"/>
      <p:boldItalic r:id="rId43"/>
    </p:embeddedFont>
    <p:embeddedFont>
      <p:font typeface="Montserrat" panose="00000500000000000000" pitchFamily="2" charset="0"/>
      <p:regular r:id="rId44"/>
      <p:bold r:id="rId45"/>
      <p:italic r:id="rId46"/>
      <p:boldItalic r:id="rId47"/>
    </p:embeddedFont>
    <p:embeddedFont>
      <p:font typeface="open sans" panose="020B0606030504020204" pitchFamily="34" charset="0"/>
      <p:regular r:id="rId48"/>
      <p:bold r:id="rId49"/>
      <p:italic r:id="rId50"/>
      <p:boldItalic r:id="rId51"/>
    </p:embeddedFont>
    <p:embeddedFont>
      <p:font typeface="Patrick Hand" panose="00000500000000000000" pitchFamily="2" charset="0"/>
      <p:regular r:id="rId52"/>
    </p:embeddedFont>
    <p:embeddedFont>
      <p:font typeface="Righteous" panose="020B0604020202020204" charset="0"/>
      <p:regular r:id="rId5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2469">
          <p15:clr>
            <a:srgbClr val="9AA0A6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839A1"/>
    <a:srgbClr val="FFF7F8"/>
    <a:srgbClr val="ED0D38"/>
    <a:srgbClr val="FDD451"/>
    <a:srgbClr val="FDDD6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138512E5-9D3B-4A9C-ADFD-6AB80DB7773F}">
  <a:tblStyle styleId="{138512E5-9D3B-4A9C-ADFD-6AB80DB7773F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14" autoAdjust="0"/>
    <p:restoredTop sz="94660"/>
  </p:normalViewPr>
  <p:slideViewPr>
    <p:cSldViewPr snapToGrid="0">
      <p:cViewPr varScale="1">
        <p:scale>
          <a:sx n="88" d="100"/>
          <a:sy n="88" d="100"/>
        </p:scale>
        <p:origin x="684" y="68"/>
      </p:cViewPr>
      <p:guideLst>
        <p:guide orient="horz" pos="2469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3.fntdata"/><Relationship Id="rId39" Type="http://schemas.openxmlformats.org/officeDocument/2006/relationships/font" Target="fonts/font16.fntdata"/><Relationship Id="rId21" Type="http://schemas.openxmlformats.org/officeDocument/2006/relationships/slide" Target="slides/slide20.xml"/><Relationship Id="rId34" Type="http://schemas.openxmlformats.org/officeDocument/2006/relationships/font" Target="fonts/font11.fntdata"/><Relationship Id="rId42" Type="http://schemas.openxmlformats.org/officeDocument/2006/relationships/font" Target="fonts/font19.fntdata"/><Relationship Id="rId47" Type="http://schemas.openxmlformats.org/officeDocument/2006/relationships/font" Target="fonts/font24.fntdata"/><Relationship Id="rId50" Type="http://schemas.openxmlformats.org/officeDocument/2006/relationships/font" Target="fonts/font27.fntdata"/><Relationship Id="rId55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2.fntdata"/><Relationship Id="rId33" Type="http://schemas.openxmlformats.org/officeDocument/2006/relationships/font" Target="fonts/font10.fntdata"/><Relationship Id="rId38" Type="http://schemas.openxmlformats.org/officeDocument/2006/relationships/font" Target="fonts/font15.fntdata"/><Relationship Id="rId46" Type="http://schemas.openxmlformats.org/officeDocument/2006/relationships/font" Target="fonts/font23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6.fntdata"/><Relationship Id="rId41" Type="http://schemas.openxmlformats.org/officeDocument/2006/relationships/font" Target="fonts/font18.fntdata"/><Relationship Id="rId54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.fntdata"/><Relationship Id="rId32" Type="http://schemas.openxmlformats.org/officeDocument/2006/relationships/font" Target="fonts/font9.fntdata"/><Relationship Id="rId37" Type="http://schemas.openxmlformats.org/officeDocument/2006/relationships/font" Target="fonts/font14.fntdata"/><Relationship Id="rId40" Type="http://schemas.openxmlformats.org/officeDocument/2006/relationships/font" Target="fonts/font17.fntdata"/><Relationship Id="rId45" Type="http://schemas.openxmlformats.org/officeDocument/2006/relationships/font" Target="fonts/font22.fntdata"/><Relationship Id="rId53" Type="http://schemas.openxmlformats.org/officeDocument/2006/relationships/font" Target="fonts/font30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font" Target="fonts/font13.fntdata"/><Relationship Id="rId49" Type="http://schemas.openxmlformats.org/officeDocument/2006/relationships/font" Target="fonts/font26.fntdata"/><Relationship Id="rId57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8.fntdata"/><Relationship Id="rId44" Type="http://schemas.openxmlformats.org/officeDocument/2006/relationships/font" Target="fonts/font21.fntdata"/><Relationship Id="rId52" Type="http://schemas.openxmlformats.org/officeDocument/2006/relationships/font" Target="fonts/font29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font" Target="fonts/font12.fntdata"/><Relationship Id="rId43" Type="http://schemas.openxmlformats.org/officeDocument/2006/relationships/font" Target="fonts/font20.fntdata"/><Relationship Id="rId48" Type="http://schemas.openxmlformats.org/officeDocument/2006/relationships/font" Target="fonts/font25.fntdata"/><Relationship Id="rId56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font" Target="fonts/font28.fntdata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9" name="Google Shape;2253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40" name="Google Shape;2254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9" name="Google Shape;23759;g9b923b22b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60" name="Google Shape;23760;g9b923b22b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64" name="Google Shape;22764;g9b04ebfc0a_1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65" name="Google Shape;22765;g9b04ebfc0a_1_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21" name="Google Shape;23721;g9d9ffbca2d_0_380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22" name="Google Shape;23722;g9d9ffbca2d_0_380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27" name="Google Shape;22627;g99e5419c5c_0_9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28" name="Google Shape;22628;g99e5419c5c_0_9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58" name="Google Shape;22658;g99e5419c5c_0_1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59" name="Google Shape;22659;g99e5419c5c_0_1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64" name="Google Shape;22764;g9b04ebfc0a_1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65" name="Google Shape;22765;g9b04ebfc0a_1_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0185962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50" name="Google Shape;22850;g99e5419c5c_0_1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851" name="Google Shape;22851;g99e5419c5c_0_1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64" name="Google Shape;22764;g9b04ebfc0a_1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65" name="Google Shape;22765;g9b04ebfc0a_1_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1303382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8" name="Google Shape;23668;g99e5419c5c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69" name="Google Shape;23669;g99e5419c5c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06" name="Google Shape;23706;g99e5419c5c_0_16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07" name="Google Shape;23707;g99e5419c5c_0_16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51" name="Google Shape;22551;g99a6a76412_0_1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52" name="Google Shape;22552;g99a6a76412_0_1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92" name="Google Shape;23692;g99e5419c5c_0_1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93" name="Google Shape;23693;g99e5419c5c_0_1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27" name="Google Shape;23727;g99e5419c5c_0_13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28" name="Google Shape;23728;g99e5419c5c_0_13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68" name="Google Shape;22568;g99e5419c5c_0_10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69" name="Google Shape;22569;g99e5419c5c_0_10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65" name="Google Shape;23765;g99e5419c5c_0_13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66" name="Google Shape;23766;g99e5419c5c_0_13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9" name="Google Shape;22609;g99a6a76412_0_3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10" name="Google Shape;22610;g99a6a76412_0_3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81" name="Google Shape;23681;g99e5419c5c_0_12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82" name="Google Shape;23682;g99e5419c5c_0_12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65" name="Google Shape;23765;g99e5419c5c_0_13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66" name="Google Shape;23766;g99e5419c5c_0_13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2475989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87" name="Google Shape;22587;g9b04ebfc0a_1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88" name="Google Shape;22588;g9b04ebfc0a_1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11" name="Google Shape;22911;g99e5419c5c_0_15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912" name="Google Shape;22912;g99e5419c5c_0_15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8.png"/><Relationship Id="rId4" Type="http://schemas.openxmlformats.org/officeDocument/2006/relationships/image" Target="../media/image2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2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2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5.png"/><Relationship Id="rId4" Type="http://schemas.openxmlformats.org/officeDocument/2006/relationships/image" Target="../media/image10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5.png"/><Relationship Id="rId4" Type="http://schemas.openxmlformats.org/officeDocument/2006/relationships/image" Target="../media/image10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5.png"/><Relationship Id="rId4" Type="http://schemas.openxmlformats.org/officeDocument/2006/relationships/image" Target="../media/image6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8.xml.rels><?xml version="1.0" encoding="UTF-8" standalone="yes"?>
<Relationships xmlns="http://schemas.openxmlformats.org/package/2006/relationships"><Relationship Id="rId8" Type="http://schemas.openxmlformats.org/officeDocument/2006/relationships/hyperlink" Target="http://bit.ly/2Tynxth" TargetMode="External"/><Relationship Id="rId3" Type="http://schemas.openxmlformats.org/officeDocument/2006/relationships/image" Target="../media/image3.png"/><Relationship Id="rId7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10" Type="http://schemas.openxmlformats.org/officeDocument/2006/relationships/hyperlink" Target="http://bit.ly/2TtBDfr" TargetMode="External"/><Relationship Id="rId4" Type="http://schemas.openxmlformats.org/officeDocument/2006/relationships/image" Target="../media/image4.png"/><Relationship Id="rId9" Type="http://schemas.openxmlformats.org/officeDocument/2006/relationships/hyperlink" Target="http://bit.ly/2TyoMsr" TargetMode="Externa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10.png"/><Relationship Id="rId4" Type="http://schemas.openxmlformats.org/officeDocument/2006/relationships/image" Target="../media/image2.png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5.png"/><Relationship Id="rId4" Type="http://schemas.openxmlformats.org/officeDocument/2006/relationships/image" Target="../media/image10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2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0.png"/><Relationship Id="rId5" Type="http://schemas.openxmlformats.org/officeDocument/2006/relationships/image" Target="../media/image2.png"/><Relationship Id="rId4" Type="http://schemas.openxmlformats.org/officeDocument/2006/relationships/image" Target="../media/image9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2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2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0.png"/><Relationship Id="rId4" Type="http://schemas.openxmlformats.org/officeDocument/2006/relationships/image" Target="../media/image6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5.png"/><Relationship Id="rId4" Type="http://schemas.openxmlformats.org/officeDocument/2006/relationships/image" Target="../media/image10.png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2.png"/><Relationship Id="rId4" Type="http://schemas.openxmlformats.org/officeDocument/2006/relationships/image" Target="../media/image8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5765125" y="469025"/>
            <a:ext cx="3378799" cy="4823840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071800" y="3157975"/>
            <a:ext cx="5000400" cy="5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20675" y="-69000"/>
            <a:ext cx="3435819" cy="3226884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" name="Google Shape;12;p2"/>
          <p:cNvPicPr preferRelativeResize="0"/>
          <p:nvPr/>
        </p:nvPicPr>
        <p:blipFill rotWithShape="1">
          <a:blip r:embed="rId2">
            <a:alphaModFix/>
          </a:blip>
          <a:srcRect l="10744" t="43971" r="5250" b="12136"/>
          <a:stretch/>
        </p:blipFill>
        <p:spPr>
          <a:xfrm>
            <a:off x="6208607" y="-69000"/>
            <a:ext cx="1377419" cy="68809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/>
          <p:cNvPicPr preferRelativeResize="0"/>
          <p:nvPr/>
        </p:nvPicPr>
        <p:blipFill rotWithShape="1">
          <a:blip r:embed="rId3">
            <a:alphaModFix/>
          </a:blip>
          <a:srcRect t="12845" r="30771" b="14580"/>
          <a:stretch/>
        </p:blipFill>
        <p:spPr>
          <a:xfrm>
            <a:off x="5054675" y="619100"/>
            <a:ext cx="4205775" cy="467445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/>
          <p:cNvPicPr preferRelativeResize="0"/>
          <p:nvPr/>
        </p:nvPicPr>
        <p:blipFill rotWithShape="1">
          <a:blip r:embed="rId4">
            <a:alphaModFix/>
          </a:blip>
          <a:srcRect l="19721" t="24501" r="29671" b="-4938"/>
          <a:stretch/>
        </p:blipFill>
        <p:spPr>
          <a:xfrm>
            <a:off x="7149075" y="-78874"/>
            <a:ext cx="2300823" cy="34968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2"/>
          <p:cNvPicPr preferRelativeResize="0"/>
          <p:nvPr/>
        </p:nvPicPr>
        <p:blipFill rotWithShape="1">
          <a:blip r:embed="rId5">
            <a:alphaModFix/>
          </a:blip>
          <a:srcRect l="56369" t="6911" r="6160" b="5153"/>
          <a:stretch/>
        </p:blipFill>
        <p:spPr>
          <a:xfrm rot="5400000" flipH="1">
            <a:off x="2773551" y="4145526"/>
            <a:ext cx="688100" cy="1543999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Google Shape;16;p2"/>
          <p:cNvSpPr txBox="1">
            <a:spLocks noGrp="1"/>
          </p:cNvSpPr>
          <p:nvPr>
            <p:ph type="ctrTitle"/>
          </p:nvPr>
        </p:nvSpPr>
        <p:spPr>
          <a:xfrm>
            <a:off x="1846200" y="1459925"/>
            <a:ext cx="5451600" cy="177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pic>
        <p:nvPicPr>
          <p:cNvPr id="17" name="Google Shape;17;p2"/>
          <p:cNvPicPr preferRelativeResize="0"/>
          <p:nvPr/>
        </p:nvPicPr>
        <p:blipFill rotWithShape="1">
          <a:blip r:embed="rId6">
            <a:alphaModFix/>
          </a:blip>
          <a:srcRect l="10590" t="10545" r="7118" b="13805"/>
          <a:stretch/>
        </p:blipFill>
        <p:spPr>
          <a:xfrm rot="-5400000">
            <a:off x="-405849" y="2484700"/>
            <a:ext cx="2989198" cy="26273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8;p2"/>
          <p:cNvPicPr preferRelativeResize="0"/>
          <p:nvPr/>
        </p:nvPicPr>
        <p:blipFill rotWithShape="1">
          <a:blip r:embed="rId7">
            <a:alphaModFix/>
          </a:blip>
          <a:srcRect l="7058" t="18522" r="6868" b="10940"/>
          <a:stretch/>
        </p:blipFill>
        <p:spPr>
          <a:xfrm>
            <a:off x="-224925" y="-408025"/>
            <a:ext cx="2674722" cy="209542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" name="Google Shape;19;p2"/>
          <p:cNvGrpSpPr/>
          <p:nvPr/>
        </p:nvGrpSpPr>
        <p:grpSpPr>
          <a:xfrm>
            <a:off x="-1518992" y="1782117"/>
            <a:ext cx="2447903" cy="4116751"/>
            <a:chOff x="5540550" y="165863"/>
            <a:chExt cx="1864075" cy="3134900"/>
          </a:xfrm>
        </p:grpSpPr>
        <p:sp>
          <p:nvSpPr>
            <p:cNvPr id="20" name="Google Shape;20;p2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9" name="Google Shape;619;p2"/>
          <p:cNvGrpSpPr/>
          <p:nvPr/>
        </p:nvGrpSpPr>
        <p:grpSpPr>
          <a:xfrm>
            <a:off x="7736358" y="-320158"/>
            <a:ext cx="2447903" cy="4116751"/>
            <a:chOff x="5540550" y="165863"/>
            <a:chExt cx="1864075" cy="3134900"/>
          </a:xfrm>
        </p:grpSpPr>
        <p:sp>
          <p:nvSpPr>
            <p:cNvPr id="620" name="Google Shape;620;p2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 Title and two columns 2">
  <p:cSld name="CUSTOM_22">
    <p:spTree>
      <p:nvGrpSpPr>
        <p:cNvPr id="1" name="Shape 10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3" name="Google Shape;10363;p17"/>
          <p:cNvSpPr/>
          <p:nvPr/>
        </p:nvSpPr>
        <p:spPr>
          <a:xfrm flipH="1">
            <a:off x="6588505" y="-131475"/>
            <a:ext cx="2589995" cy="4269198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64" name="Google Shape;10364;p17"/>
          <p:cNvSpPr/>
          <p:nvPr/>
        </p:nvSpPr>
        <p:spPr>
          <a:xfrm flipH="1">
            <a:off x="-80527" y="-51401"/>
            <a:ext cx="2039102" cy="5259977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365" name="Google Shape;10365;p17"/>
          <p:cNvPicPr preferRelativeResize="0"/>
          <p:nvPr/>
        </p:nvPicPr>
        <p:blipFill rotWithShape="1">
          <a:blip r:embed="rId2">
            <a:alphaModFix/>
          </a:blip>
          <a:srcRect l="3562" t="26327" r="3664" b="11637"/>
          <a:stretch/>
        </p:blipFill>
        <p:spPr>
          <a:xfrm rot="5400000" flipH="1">
            <a:off x="6703451" y="729951"/>
            <a:ext cx="3340149" cy="16172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66" name="Google Shape;10366;p17"/>
          <p:cNvPicPr preferRelativeResize="0"/>
          <p:nvPr/>
        </p:nvPicPr>
        <p:blipFill rotWithShape="1">
          <a:blip r:embed="rId3">
            <a:alphaModFix/>
          </a:blip>
          <a:srcRect l="19285" t="9478" r="36246" b="1521"/>
          <a:stretch/>
        </p:blipFill>
        <p:spPr>
          <a:xfrm flipH="1">
            <a:off x="-38027" y="-51400"/>
            <a:ext cx="936124" cy="5405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67" name="Google Shape;10367;p17"/>
          <p:cNvPicPr preferRelativeResize="0"/>
          <p:nvPr/>
        </p:nvPicPr>
        <p:blipFill rotWithShape="1">
          <a:blip r:embed="rId4">
            <a:alphaModFix/>
          </a:blip>
          <a:srcRect l="6327" t="6911" r="6160" b="5153"/>
          <a:stretch/>
        </p:blipFill>
        <p:spPr>
          <a:xfrm>
            <a:off x="-664675" y="4090130"/>
            <a:ext cx="2290201" cy="2200344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68" name="Google Shape;10368;p17"/>
          <p:cNvPicPr preferRelativeResize="0"/>
          <p:nvPr/>
        </p:nvPicPr>
        <p:blipFill rotWithShape="1">
          <a:blip r:embed="rId5">
            <a:alphaModFix/>
          </a:blip>
          <a:srcRect l="53159" t="14267" r="-35450" b="37268"/>
          <a:stretch/>
        </p:blipFill>
        <p:spPr>
          <a:xfrm rot="5400000" flipH="1">
            <a:off x="6583639" y="2698126"/>
            <a:ext cx="2762023" cy="2427675"/>
          </a:xfrm>
          <a:prstGeom prst="rect">
            <a:avLst/>
          </a:prstGeom>
          <a:noFill/>
          <a:ln>
            <a:noFill/>
          </a:ln>
        </p:spPr>
      </p:pic>
      <p:sp>
        <p:nvSpPr>
          <p:cNvPr id="10369" name="Google Shape;10369;p17"/>
          <p:cNvSpPr txBox="1">
            <a:spLocks noGrp="1"/>
          </p:cNvSpPr>
          <p:nvPr>
            <p:ph type="body" idx="1"/>
          </p:nvPr>
        </p:nvSpPr>
        <p:spPr>
          <a:xfrm flipH="1">
            <a:off x="1231250" y="2124700"/>
            <a:ext cx="3240300" cy="197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bel"/>
              <a:buChar char="●"/>
              <a:defRPr sz="1500"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bel"/>
              <a:buChar char="○"/>
              <a:defRPr/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bel"/>
              <a:buChar char="■"/>
              <a:defRPr/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bel"/>
              <a:buChar char="●"/>
              <a:defRPr/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bel"/>
              <a:buChar char="○"/>
              <a:defRPr/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bel"/>
              <a:buChar char="■"/>
              <a:defRPr/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bel"/>
              <a:buChar char="●"/>
              <a:defRPr/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bel"/>
              <a:buChar char="○"/>
              <a:defRPr/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bel"/>
              <a:buChar char="■"/>
              <a:defRPr/>
            </a:lvl9pPr>
          </a:lstStyle>
          <a:p>
            <a:endParaRPr/>
          </a:p>
        </p:txBody>
      </p:sp>
      <p:sp>
        <p:nvSpPr>
          <p:cNvPr id="10370" name="Google Shape;10370;p17"/>
          <p:cNvSpPr txBox="1">
            <a:spLocks noGrp="1"/>
          </p:cNvSpPr>
          <p:nvPr>
            <p:ph type="body" idx="2"/>
          </p:nvPr>
        </p:nvSpPr>
        <p:spPr>
          <a:xfrm>
            <a:off x="4672450" y="2124700"/>
            <a:ext cx="3240300" cy="197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bel"/>
              <a:buChar char="●"/>
              <a:defRPr sz="1500"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bel"/>
              <a:buChar char="○"/>
              <a:defRPr/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bel"/>
              <a:buChar char="■"/>
              <a:defRPr/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bel"/>
              <a:buChar char="●"/>
              <a:defRPr/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bel"/>
              <a:buChar char="○"/>
              <a:defRPr/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bel"/>
              <a:buChar char="■"/>
              <a:defRPr/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bel"/>
              <a:buChar char="●"/>
              <a:defRPr/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bel"/>
              <a:buChar char="○"/>
              <a:defRPr/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bel"/>
              <a:buChar char="■"/>
              <a:defRPr/>
            </a:lvl9pPr>
          </a:lstStyle>
          <a:p>
            <a:endParaRPr/>
          </a:p>
        </p:txBody>
      </p:sp>
      <p:sp>
        <p:nvSpPr>
          <p:cNvPr id="10371" name="Google Shape;10371;p17"/>
          <p:cNvSpPr txBox="1">
            <a:spLocks noGrp="1"/>
          </p:cNvSpPr>
          <p:nvPr>
            <p:ph type="title"/>
          </p:nvPr>
        </p:nvSpPr>
        <p:spPr>
          <a:xfrm>
            <a:off x="1840850" y="1613095"/>
            <a:ext cx="2039100" cy="48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0372" name="Google Shape;10372;p17"/>
          <p:cNvSpPr txBox="1">
            <a:spLocks noGrp="1"/>
          </p:cNvSpPr>
          <p:nvPr>
            <p:ph type="title" idx="3"/>
          </p:nvPr>
        </p:nvSpPr>
        <p:spPr>
          <a:xfrm>
            <a:off x="5282050" y="1613095"/>
            <a:ext cx="2039100" cy="48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0373" name="Google Shape;10373;p17"/>
          <p:cNvSpPr txBox="1">
            <a:spLocks noGrp="1"/>
          </p:cNvSpPr>
          <p:nvPr>
            <p:ph type="title" idx="4"/>
          </p:nvPr>
        </p:nvSpPr>
        <p:spPr>
          <a:xfrm>
            <a:off x="12894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0374" name="Google Shape;10374;p17"/>
          <p:cNvGrpSpPr/>
          <p:nvPr/>
        </p:nvGrpSpPr>
        <p:grpSpPr>
          <a:xfrm>
            <a:off x="7400458" y="-576508"/>
            <a:ext cx="2447903" cy="4116751"/>
            <a:chOff x="5540550" y="165863"/>
            <a:chExt cx="1864075" cy="3134900"/>
          </a:xfrm>
        </p:grpSpPr>
        <p:sp>
          <p:nvSpPr>
            <p:cNvPr id="10375" name="Google Shape;10375;p17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17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17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17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17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17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17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17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17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17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17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17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17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17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17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17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17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17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17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17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17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17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17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17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17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17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17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17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17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17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17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17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17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17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17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17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17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17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17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17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17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17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17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17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17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17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17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17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17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17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17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17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17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17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17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17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17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17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17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17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17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17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17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17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17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17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17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17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17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17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17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17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17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17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17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17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17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17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17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17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17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17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17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17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17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17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17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17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17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17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17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17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17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17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17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17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17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17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17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17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17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17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17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17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17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17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17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17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17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17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17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17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17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17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17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17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17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17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17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17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17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17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17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17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17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17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17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17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17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17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17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17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17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17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17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17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17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17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17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17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17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17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17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17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17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17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17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17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17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17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17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17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17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17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17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17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17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17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17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17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17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17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17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17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17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17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17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17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17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17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17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17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17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17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17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17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17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17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17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17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17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17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17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17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17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17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17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17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17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17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17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17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17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17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17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17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17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17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17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17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17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17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17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17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17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17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17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17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17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17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17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17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17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17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17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17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17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17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17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17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17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17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17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17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17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17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17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17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17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17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17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17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17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17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17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17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17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17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17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17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17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17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17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17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17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17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17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17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17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17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17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17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17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17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17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17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17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17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17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17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17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17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17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17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17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17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17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17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17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17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17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17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17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17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17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17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17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17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17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17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17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17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17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17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17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17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17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17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17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17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17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17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17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17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17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17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17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17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17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17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17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17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17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17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17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17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17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17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17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17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17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17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17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17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17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17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17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17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17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17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17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17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17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17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17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17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17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17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17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17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17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17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17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17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17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17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17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17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17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17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17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17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17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17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17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17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17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17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17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17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17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17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17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17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17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17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17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17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17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17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17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17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17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17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17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17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17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17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17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17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17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17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17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17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17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17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17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17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17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17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17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17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17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17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17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17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17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17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17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17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17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17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17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17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17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17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17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17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17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17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17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17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17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17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17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17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17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17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17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17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17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17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17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17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17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17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17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17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17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17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17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17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17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17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17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17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17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17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17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17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17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17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17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17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17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17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17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17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17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17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17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17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17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17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17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17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17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17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17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17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17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17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17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17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17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17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17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17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17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17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17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17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17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17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17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17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17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17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17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17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17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17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17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17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17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17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17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17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17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17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17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17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17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17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17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17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17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17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17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17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17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17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17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17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17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17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17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17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17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17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17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17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17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17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17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17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17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17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17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17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17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17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17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17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17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17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17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17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17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17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17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17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17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17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17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17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17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17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17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17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17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17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17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17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17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17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17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17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17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17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17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17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17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17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17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17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17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17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17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17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17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17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17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17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17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17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17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17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17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17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17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17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17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17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17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17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17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17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17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17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17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17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17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17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17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17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17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17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17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17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17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17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17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17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17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17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17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17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17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17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17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17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17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17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17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17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17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17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17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_AND_TWO_COLUMNS_1">
    <p:spTree>
      <p:nvGrpSpPr>
        <p:cNvPr id="1" name="Shape 10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5" name="Google Shape;10975;p18"/>
          <p:cNvSpPr/>
          <p:nvPr/>
        </p:nvSpPr>
        <p:spPr>
          <a:xfrm>
            <a:off x="7454175" y="-75581"/>
            <a:ext cx="1816134" cy="5143516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76" name="Google Shape;10976;p18"/>
          <p:cNvSpPr/>
          <p:nvPr/>
        </p:nvSpPr>
        <p:spPr>
          <a:xfrm>
            <a:off x="-29126" y="71150"/>
            <a:ext cx="2033863" cy="3063998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77" name="Google Shape;10977;p18"/>
          <p:cNvSpPr txBox="1">
            <a:spLocks noGrp="1"/>
          </p:cNvSpPr>
          <p:nvPr>
            <p:ph type="subTitle" idx="1"/>
          </p:nvPr>
        </p:nvSpPr>
        <p:spPr>
          <a:xfrm>
            <a:off x="1509075" y="3339150"/>
            <a:ext cx="3054000" cy="4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0978" name="Google Shape;10978;p18"/>
          <p:cNvSpPr txBox="1">
            <a:spLocks noGrp="1"/>
          </p:cNvSpPr>
          <p:nvPr>
            <p:ph type="subTitle" idx="2"/>
          </p:nvPr>
        </p:nvSpPr>
        <p:spPr>
          <a:xfrm>
            <a:off x="1845525" y="3748400"/>
            <a:ext cx="2381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10979" name="Google Shape;10979;p18"/>
          <p:cNvSpPr txBox="1">
            <a:spLocks noGrp="1"/>
          </p:cNvSpPr>
          <p:nvPr>
            <p:ph type="subTitle" idx="3"/>
          </p:nvPr>
        </p:nvSpPr>
        <p:spPr>
          <a:xfrm>
            <a:off x="4563075" y="3339150"/>
            <a:ext cx="3054000" cy="4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0980" name="Google Shape;10980;p18"/>
          <p:cNvSpPr txBox="1">
            <a:spLocks noGrp="1"/>
          </p:cNvSpPr>
          <p:nvPr>
            <p:ph type="subTitle" idx="4"/>
          </p:nvPr>
        </p:nvSpPr>
        <p:spPr>
          <a:xfrm>
            <a:off x="4899525" y="3748400"/>
            <a:ext cx="2381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10981" name="Google Shape;10981;p18"/>
          <p:cNvSpPr txBox="1">
            <a:spLocks noGrp="1"/>
          </p:cNvSpPr>
          <p:nvPr>
            <p:ph type="title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pic>
        <p:nvPicPr>
          <p:cNvPr id="10982" name="Google Shape;10982;p18"/>
          <p:cNvPicPr preferRelativeResize="0"/>
          <p:nvPr/>
        </p:nvPicPr>
        <p:blipFill rotWithShape="1">
          <a:blip r:embed="rId2">
            <a:alphaModFix/>
          </a:blip>
          <a:srcRect l="19989" t="37318" r="29402" b="-4826"/>
          <a:stretch/>
        </p:blipFill>
        <p:spPr>
          <a:xfrm rot="5400000">
            <a:off x="5973575" y="1935726"/>
            <a:ext cx="2254701" cy="4338748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83" name="Google Shape;10983;p18"/>
          <p:cNvPicPr preferRelativeResize="0"/>
          <p:nvPr/>
        </p:nvPicPr>
        <p:blipFill rotWithShape="1">
          <a:blip r:embed="rId3">
            <a:alphaModFix/>
          </a:blip>
          <a:srcRect l="32163" t="6192" r="20411" b="5717"/>
          <a:stretch/>
        </p:blipFill>
        <p:spPr>
          <a:xfrm rot="10800000">
            <a:off x="-101399" y="-121202"/>
            <a:ext cx="789747" cy="53536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84" name="Google Shape;10984;p18"/>
          <p:cNvPicPr preferRelativeResize="0"/>
          <p:nvPr/>
        </p:nvPicPr>
        <p:blipFill rotWithShape="1">
          <a:blip r:embed="rId4">
            <a:alphaModFix/>
          </a:blip>
          <a:srcRect l="10744" t="5578" r="5250" b="12136"/>
          <a:stretch/>
        </p:blipFill>
        <p:spPr>
          <a:xfrm flipH="1">
            <a:off x="133103" y="4326850"/>
            <a:ext cx="1644147" cy="15397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85" name="Google Shape;10985;p18"/>
          <p:cNvPicPr preferRelativeResize="0"/>
          <p:nvPr/>
        </p:nvPicPr>
        <p:blipFill rotWithShape="1">
          <a:blip r:embed="rId5">
            <a:alphaModFix/>
          </a:blip>
          <a:srcRect l="3562" t="26327" r="3664" b="11637"/>
          <a:stretch/>
        </p:blipFill>
        <p:spPr>
          <a:xfrm flipH="1">
            <a:off x="-222699" y="-75575"/>
            <a:ext cx="3340149" cy="11601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86" name="Google Shape;10986;p18"/>
          <p:cNvPicPr preferRelativeResize="0"/>
          <p:nvPr/>
        </p:nvPicPr>
        <p:blipFill rotWithShape="1">
          <a:blip r:embed="rId6">
            <a:alphaModFix/>
          </a:blip>
          <a:srcRect l="49562" t="11268" r="-10381" b="37879"/>
          <a:stretch/>
        </p:blipFill>
        <p:spPr>
          <a:xfrm flipH="1">
            <a:off x="7110198" y="-75575"/>
            <a:ext cx="2033803" cy="177135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987" name="Google Shape;10987;p18"/>
          <p:cNvGrpSpPr/>
          <p:nvPr/>
        </p:nvGrpSpPr>
        <p:grpSpPr>
          <a:xfrm>
            <a:off x="7280633" y="-121208"/>
            <a:ext cx="2447903" cy="4116751"/>
            <a:chOff x="5540550" y="165863"/>
            <a:chExt cx="1864075" cy="3134900"/>
          </a:xfrm>
        </p:grpSpPr>
        <p:sp>
          <p:nvSpPr>
            <p:cNvPr id="10988" name="Google Shape;10988;p18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18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18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18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18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18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18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18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18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18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18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18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18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18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18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18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18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18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18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18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18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18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18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18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18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18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18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18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18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18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18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18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18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18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18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18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18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18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18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18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18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18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18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18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18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18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18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18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18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18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18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18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18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18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18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18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18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18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18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18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18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18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18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18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18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18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18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18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18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18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18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18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18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18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18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18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18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18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18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18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18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18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18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18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18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18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18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18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18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18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18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18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18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18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18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18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18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18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18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18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18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18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18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18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18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18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18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18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18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18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18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18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18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18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18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18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18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18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18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18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18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18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18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18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18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18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18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18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18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18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18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18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18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18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18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18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18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18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18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18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18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18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18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18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18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18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18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18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18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18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18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18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18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18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18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18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18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18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18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18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18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18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18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18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18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18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18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18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18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18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18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18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18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18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18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18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18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18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18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18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18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18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18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18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18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18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18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18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18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18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18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18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18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18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18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18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18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18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18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18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18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18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18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18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18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18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18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18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18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18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18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18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18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18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18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18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18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18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18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18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18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18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18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18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18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18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18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18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18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18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18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18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18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18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18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18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18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18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18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18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18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18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18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18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18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18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18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18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18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18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18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18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18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18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18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18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18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18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18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18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18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18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18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18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18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18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18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18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18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18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18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18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18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18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18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18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18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18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18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18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18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18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18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18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18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18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18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18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18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18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18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18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18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18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18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18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18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18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18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18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18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18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18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18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18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18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18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18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18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18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18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18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18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18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18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18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18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18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18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18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18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18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18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18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18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18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18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18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18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18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18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18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18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18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18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18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18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18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18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18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18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18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18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18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18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18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18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18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18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18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18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18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18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18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18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18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18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18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18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18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18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18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18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18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18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18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18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18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18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18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18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18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18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18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18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18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18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18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18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18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18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18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18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18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18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18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18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18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18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18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18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18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18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18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18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18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18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18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18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18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18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18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18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18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18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18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18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18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18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18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18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18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18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18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18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18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18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18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18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18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18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18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18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18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18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18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18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18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18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18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18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18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18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18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18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18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18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18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18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18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18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18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18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18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18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18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18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18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18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18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18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18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18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18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18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18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18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18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18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18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18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18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18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18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18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18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18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18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18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18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18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18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18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18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18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18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18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18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18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18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18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18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18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18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18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18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18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18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18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18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18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18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18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18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18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18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18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18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18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18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18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18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18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18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18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18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18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18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18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18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18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18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18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18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18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18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18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18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18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18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18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18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18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18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18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18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18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18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18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18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18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18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18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18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18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18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18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18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18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18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18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18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18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18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18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18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18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18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18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18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18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18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18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18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18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18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18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18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18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18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18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18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18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18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18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18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18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18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18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18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18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18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18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18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18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18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18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18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18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18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18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18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18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18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18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18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18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18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18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18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18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18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18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18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18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18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18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18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18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_ONLY_1_1">
    <p:spTree>
      <p:nvGrpSpPr>
        <p:cNvPr id="1" name="Shape 12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9" name="Google Shape;12809;p21"/>
          <p:cNvSpPr/>
          <p:nvPr/>
        </p:nvSpPr>
        <p:spPr>
          <a:xfrm flipH="1">
            <a:off x="-7" y="1"/>
            <a:ext cx="2595479" cy="3016684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10" name="Google Shape;12810;p21"/>
          <p:cNvSpPr/>
          <p:nvPr/>
        </p:nvSpPr>
        <p:spPr>
          <a:xfrm>
            <a:off x="6226525" y="90100"/>
            <a:ext cx="2917495" cy="5143516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811" name="Google Shape;12811;p21"/>
          <p:cNvPicPr preferRelativeResize="0"/>
          <p:nvPr/>
        </p:nvPicPr>
        <p:blipFill rotWithShape="1">
          <a:blip r:embed="rId2">
            <a:alphaModFix/>
          </a:blip>
          <a:srcRect l="-7290" t="15795" r="3135" b="-88806"/>
          <a:stretch/>
        </p:blipFill>
        <p:spPr>
          <a:xfrm>
            <a:off x="5935625" y="-147625"/>
            <a:ext cx="3311152" cy="210697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812" name="Google Shape;12812;p21"/>
          <p:cNvPicPr preferRelativeResize="0"/>
          <p:nvPr/>
        </p:nvPicPr>
        <p:blipFill rotWithShape="1">
          <a:blip r:embed="rId3">
            <a:alphaModFix/>
          </a:blip>
          <a:srcRect l="-11363" t="5954" r="22237" b="5954"/>
          <a:stretch/>
        </p:blipFill>
        <p:spPr>
          <a:xfrm rot="10800000">
            <a:off x="-101403" y="-121200"/>
            <a:ext cx="1913428" cy="53536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813" name="Google Shape;12813;p21"/>
          <p:cNvPicPr preferRelativeResize="0"/>
          <p:nvPr/>
        </p:nvPicPr>
        <p:blipFill rotWithShape="1">
          <a:blip r:embed="rId4">
            <a:alphaModFix/>
          </a:blip>
          <a:srcRect l="10744" t="5578" r="5250" b="12136"/>
          <a:stretch/>
        </p:blipFill>
        <p:spPr>
          <a:xfrm rot="5400000">
            <a:off x="-45863" y="4455936"/>
            <a:ext cx="1444875" cy="13531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814" name="Google Shape;12814;p21"/>
          <p:cNvPicPr preferRelativeResize="0"/>
          <p:nvPr/>
        </p:nvPicPr>
        <p:blipFill rotWithShape="1">
          <a:blip r:embed="rId5">
            <a:alphaModFix/>
          </a:blip>
          <a:srcRect l="5424" t="25222" r="24767"/>
          <a:stretch/>
        </p:blipFill>
        <p:spPr>
          <a:xfrm rot="5400000">
            <a:off x="6948625" y="3019028"/>
            <a:ext cx="1652528" cy="2989522"/>
          </a:xfrm>
          <a:prstGeom prst="rect">
            <a:avLst/>
          </a:prstGeom>
          <a:noFill/>
          <a:ln>
            <a:noFill/>
          </a:ln>
        </p:spPr>
      </p:pic>
      <p:sp>
        <p:nvSpPr>
          <p:cNvPr id="12815" name="Google Shape;12815;p21"/>
          <p:cNvSpPr txBox="1">
            <a:spLocks noGrp="1"/>
          </p:cNvSpPr>
          <p:nvPr>
            <p:ph type="title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2816" name="Google Shape;12816;p21"/>
          <p:cNvGrpSpPr/>
          <p:nvPr/>
        </p:nvGrpSpPr>
        <p:grpSpPr>
          <a:xfrm>
            <a:off x="-1172042" y="1431642"/>
            <a:ext cx="2447903" cy="4116751"/>
            <a:chOff x="5540550" y="165863"/>
            <a:chExt cx="1864075" cy="3134900"/>
          </a:xfrm>
        </p:grpSpPr>
        <p:sp>
          <p:nvSpPr>
            <p:cNvPr id="12817" name="Google Shape;12817;p21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21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21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21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21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21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21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21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21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21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21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21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21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21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21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21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21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21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21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21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21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21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21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21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21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21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21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21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21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21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21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21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21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21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21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21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21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21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21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21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21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21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21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21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21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21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21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21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21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21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21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21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21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21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21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21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21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21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21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21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21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21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21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21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21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21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21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21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21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21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21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21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21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21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21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21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21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21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21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21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21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21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21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21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21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21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21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21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21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21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21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21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21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21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21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21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21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21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21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21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21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21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21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21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21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21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21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21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21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21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21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21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21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21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21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21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21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21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21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21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21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21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21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21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21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21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21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21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21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21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21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21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21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21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21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21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21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21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21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21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21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21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21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21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21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21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21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21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21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21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21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21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21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21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21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21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21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21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21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21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21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21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21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21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21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21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21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21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21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21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21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21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21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21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21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21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21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21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21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21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21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21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21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21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21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21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21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21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21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21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21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21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21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21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21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21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21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21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21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21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21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21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21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21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21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21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21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21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21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21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21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21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21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21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21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21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21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21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21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21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21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21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21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21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21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21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21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21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21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21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21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21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21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21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21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21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21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21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21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21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21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21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21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21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21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21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21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21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21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21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21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21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21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21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21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21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21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21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21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21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21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21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21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21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21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21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21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21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21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21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21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21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21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21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21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21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21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21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21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21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21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21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21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21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21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21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21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21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21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21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21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21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21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21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21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21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21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21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21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21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21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21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21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21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21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21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21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21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21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21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21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21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21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21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21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21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21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21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21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21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21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21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21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21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21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21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21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21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21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21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21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21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21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21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21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21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21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21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21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21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21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21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21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21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21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21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21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21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21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21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21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21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21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21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21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21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21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21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21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21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21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21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21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21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21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21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21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21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21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21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21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21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21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21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21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21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21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21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21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21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21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21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21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21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21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21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21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21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21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21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21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21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21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21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21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21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21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21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21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21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21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21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21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21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21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21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21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21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21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21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21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21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21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21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21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21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21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21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21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21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21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21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21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21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21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21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21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21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21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21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21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21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21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21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21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21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21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21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21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21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21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21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21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21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21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21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21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21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21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21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21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21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21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21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21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21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21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21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21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21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21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21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21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21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21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21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21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21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21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21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21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21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21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21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21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21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21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21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21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21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21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21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21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21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21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21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21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21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21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21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21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21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21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21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21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21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21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21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21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21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21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21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21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21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21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21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21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21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21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21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21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21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21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21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21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21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21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21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21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21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21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21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21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21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21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21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21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21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21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21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21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21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21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21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21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21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21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21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21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21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21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21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21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21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21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21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21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21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21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21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21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21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21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21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21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21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21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21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21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21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21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21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21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21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21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21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21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21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21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21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21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21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21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21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21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21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21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21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21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21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21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21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21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21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21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21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21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21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21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21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21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21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21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21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21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21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21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21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21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description 2">
  <p:cSld name="TITLE_AND_BODY_2">
    <p:spTree>
      <p:nvGrpSpPr>
        <p:cNvPr id="1" name="Shape 13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7" name="Google Shape;13417;p22"/>
          <p:cNvSpPr/>
          <p:nvPr/>
        </p:nvSpPr>
        <p:spPr>
          <a:xfrm flipH="1">
            <a:off x="-54816" y="-65600"/>
            <a:ext cx="2447915" cy="5290358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8" name="Google Shape;13418;p22"/>
          <p:cNvSpPr/>
          <p:nvPr/>
        </p:nvSpPr>
        <p:spPr>
          <a:xfrm rot="5400000">
            <a:off x="6006097" y="2300091"/>
            <a:ext cx="2007641" cy="3759159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9" name="Google Shape;13419;p22"/>
          <p:cNvSpPr txBox="1">
            <a:spLocks noGrp="1"/>
          </p:cNvSpPr>
          <p:nvPr>
            <p:ph type="title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3420" name="Google Shape;13420;p22"/>
          <p:cNvSpPr txBox="1">
            <a:spLocks noGrp="1"/>
          </p:cNvSpPr>
          <p:nvPr>
            <p:ph type="body" idx="1"/>
          </p:nvPr>
        </p:nvSpPr>
        <p:spPr>
          <a:xfrm>
            <a:off x="744750" y="1152475"/>
            <a:ext cx="7701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pic>
        <p:nvPicPr>
          <p:cNvPr id="13421" name="Google Shape;13421;p22"/>
          <p:cNvPicPr preferRelativeResize="0"/>
          <p:nvPr/>
        </p:nvPicPr>
        <p:blipFill rotWithShape="1">
          <a:blip r:embed="rId2">
            <a:alphaModFix/>
          </a:blip>
          <a:srcRect l="44877" t="9919" r="-981" b="8367"/>
          <a:stretch/>
        </p:blipFill>
        <p:spPr>
          <a:xfrm>
            <a:off x="-54675" y="-125725"/>
            <a:ext cx="761474" cy="37988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422" name="Google Shape;13422;p22"/>
          <p:cNvPicPr preferRelativeResize="0"/>
          <p:nvPr/>
        </p:nvPicPr>
        <p:blipFill rotWithShape="1">
          <a:blip r:embed="rId3">
            <a:alphaModFix/>
          </a:blip>
          <a:srcRect l="3562" t="24550" r="3664" b="11633"/>
          <a:stretch/>
        </p:blipFill>
        <p:spPr>
          <a:xfrm rot="5400000">
            <a:off x="6887988" y="2805339"/>
            <a:ext cx="3273476" cy="148284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423" name="Google Shape;13423;p22"/>
          <p:cNvPicPr preferRelativeResize="0"/>
          <p:nvPr/>
        </p:nvPicPr>
        <p:blipFill rotWithShape="1">
          <a:blip r:embed="rId4">
            <a:alphaModFix/>
          </a:blip>
          <a:srcRect l="10744" t="5578" r="5250" b="12136"/>
          <a:stretch/>
        </p:blipFill>
        <p:spPr>
          <a:xfrm flipH="1">
            <a:off x="-695123" y="3842450"/>
            <a:ext cx="1860873" cy="17427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3424" name="Google Shape;13424;p22"/>
          <p:cNvPicPr preferRelativeResize="0"/>
          <p:nvPr/>
        </p:nvPicPr>
        <p:blipFill rotWithShape="1">
          <a:blip r:embed="rId5">
            <a:alphaModFix/>
          </a:blip>
          <a:srcRect l="20344" t="13578" r="29048" b="6829"/>
          <a:stretch/>
        </p:blipFill>
        <p:spPr>
          <a:xfrm rot="5400000" flipH="1">
            <a:off x="7102851" y="-554174"/>
            <a:ext cx="1700623" cy="25575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425" name="Google Shape;13425;p22"/>
          <p:cNvGrpSpPr/>
          <p:nvPr/>
        </p:nvGrpSpPr>
        <p:grpSpPr>
          <a:xfrm>
            <a:off x="7201508" y="-491233"/>
            <a:ext cx="2447903" cy="4116751"/>
            <a:chOff x="5540550" y="165863"/>
            <a:chExt cx="1864075" cy="3134900"/>
          </a:xfrm>
        </p:grpSpPr>
        <p:sp>
          <p:nvSpPr>
            <p:cNvPr id="13426" name="Google Shape;13426;p22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22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22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22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22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22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22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22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22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22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22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22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22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22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22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22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22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22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22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22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22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22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22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22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22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22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22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22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22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22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22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22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22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22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22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22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22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22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22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22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22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22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22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22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22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22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22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22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22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22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22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22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22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22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22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22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22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22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22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22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22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22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22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22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22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22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22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22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22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22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22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22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22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22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22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22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22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22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22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22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22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22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22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22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22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22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22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22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22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22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22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22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22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22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22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22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22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22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22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22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22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22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22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22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22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22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22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22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22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22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22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22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22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22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22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22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22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22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22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22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22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22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22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22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22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22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22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22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22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22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22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22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22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22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22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22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22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22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22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22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22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22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22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22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22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22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22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22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22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22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22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22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22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22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22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22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22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22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22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22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22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22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22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22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22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22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22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22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22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22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22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22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22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22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22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22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22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22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22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22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22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22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22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22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22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22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22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22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22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22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22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22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22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22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22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22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22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22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22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22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22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22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22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22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22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22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22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22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22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22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22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22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22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22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22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22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22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22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22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22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22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22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22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22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22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22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22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22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22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22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22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22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22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22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22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22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22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22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22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22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22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22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22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22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22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22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22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22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22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22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22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22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22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22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22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22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22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22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22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22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22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22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22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22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22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22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22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22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22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22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22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22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22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22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22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22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22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22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22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22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22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22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22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22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22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22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22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22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22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22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22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22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22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22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22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22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22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22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22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22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22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22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22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22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22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22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22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22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22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22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22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22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22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22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22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22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22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22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22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22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22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22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13748;p22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22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22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22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22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22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22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22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22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22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22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22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22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22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22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22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22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22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22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22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22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22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22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22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22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3" name="Google Shape;13773;p22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22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22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22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22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8" name="Google Shape;13778;p22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22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22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22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22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22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22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22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22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22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22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22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22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22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22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22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22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22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6" name="Google Shape;13796;p22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22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22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22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22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1" name="Google Shape;13801;p22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22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22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22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22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22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22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22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22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22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22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22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3" name="Google Shape;13813;p22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22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22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6" name="Google Shape;13816;p22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7" name="Google Shape;13817;p22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22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22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22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22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13822;p22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22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22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22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6" name="Google Shape;13826;p22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7" name="Google Shape;13827;p22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8" name="Google Shape;13828;p22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22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22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22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22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3" name="Google Shape;13833;p22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22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22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22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22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22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22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22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22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22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22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22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22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22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22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22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22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22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22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22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22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22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22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22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22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22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22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22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22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22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22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22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22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22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22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22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22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22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22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22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22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22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22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22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22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22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22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22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22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22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22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22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22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22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22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22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22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22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22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22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22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22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22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22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22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22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22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22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22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22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22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22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22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22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22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22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22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22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22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22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22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22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22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22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22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22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22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22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22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22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22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22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22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22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22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22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22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22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22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22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22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22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22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22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22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22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22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22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22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22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22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22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22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22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22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22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22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22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22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22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22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22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22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22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22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22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22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22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22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22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22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22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22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22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22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22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22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22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22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22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22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22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22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22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22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22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22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22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22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22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22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22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22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22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22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22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22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22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22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22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22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22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22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22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22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22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22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22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22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22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22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22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22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22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22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22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22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22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22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22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22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22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22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22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22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22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22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22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22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22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22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22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description 3">
  <p:cSld name="CUSTOM_23">
    <p:spTree>
      <p:nvGrpSpPr>
        <p:cNvPr id="1" name="Shape 14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6" name="Google Shape;14026;p23"/>
          <p:cNvSpPr/>
          <p:nvPr/>
        </p:nvSpPr>
        <p:spPr>
          <a:xfrm flipH="1">
            <a:off x="-37902" y="0"/>
            <a:ext cx="4240066" cy="2333449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27" name="Google Shape;14027;p23"/>
          <p:cNvSpPr/>
          <p:nvPr/>
        </p:nvSpPr>
        <p:spPr>
          <a:xfrm>
            <a:off x="6188601" y="-131950"/>
            <a:ext cx="2907091" cy="5506401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28" name="Google Shape;14028;p23"/>
          <p:cNvSpPr txBox="1">
            <a:spLocks noGrp="1"/>
          </p:cNvSpPr>
          <p:nvPr>
            <p:ph type="body" idx="1"/>
          </p:nvPr>
        </p:nvSpPr>
        <p:spPr>
          <a:xfrm>
            <a:off x="5804250" y="2103875"/>
            <a:ext cx="2623500" cy="140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4029" name="Google Shape;14029;p23"/>
          <p:cNvSpPr txBox="1">
            <a:spLocks noGrp="1"/>
          </p:cNvSpPr>
          <p:nvPr>
            <p:ph type="title"/>
          </p:nvPr>
        </p:nvSpPr>
        <p:spPr>
          <a:xfrm>
            <a:off x="5804250" y="1561350"/>
            <a:ext cx="254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pic>
        <p:nvPicPr>
          <p:cNvPr id="14030" name="Google Shape;14030;p23"/>
          <p:cNvPicPr preferRelativeResize="0"/>
          <p:nvPr/>
        </p:nvPicPr>
        <p:blipFill rotWithShape="1">
          <a:blip r:embed="rId2">
            <a:alphaModFix/>
          </a:blip>
          <a:srcRect l="8994" t="12188" r="36661" b="20362"/>
          <a:stretch/>
        </p:blipFill>
        <p:spPr>
          <a:xfrm flipH="1">
            <a:off x="-132448" y="-76200"/>
            <a:ext cx="3766297" cy="5231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031" name="Google Shape;14031;p23"/>
          <p:cNvPicPr preferRelativeResize="0"/>
          <p:nvPr/>
        </p:nvPicPr>
        <p:blipFill rotWithShape="1">
          <a:blip r:embed="rId3">
            <a:alphaModFix/>
          </a:blip>
          <a:srcRect l="32268" t="43279" r="37955" b="10148"/>
          <a:stretch/>
        </p:blipFill>
        <p:spPr>
          <a:xfrm rot="5400000" flipH="1">
            <a:off x="6319990" y="2417315"/>
            <a:ext cx="2723797" cy="29865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032" name="Google Shape;14032;p23"/>
          <p:cNvPicPr preferRelativeResize="0"/>
          <p:nvPr/>
        </p:nvPicPr>
        <p:blipFill rotWithShape="1">
          <a:blip r:embed="rId4">
            <a:alphaModFix/>
          </a:blip>
          <a:srcRect l="21582" t="4537" r="41246" b="4537"/>
          <a:stretch/>
        </p:blipFill>
        <p:spPr>
          <a:xfrm rot="5400000" flipH="1">
            <a:off x="6729537" y="-1649413"/>
            <a:ext cx="976700" cy="4123127"/>
          </a:xfrm>
          <a:prstGeom prst="rect">
            <a:avLst/>
          </a:prstGeom>
          <a:noFill/>
          <a:ln>
            <a:noFill/>
          </a:ln>
        </p:spPr>
      </p:pic>
      <p:pic>
        <p:nvPicPr>
          <p:cNvPr id="14033" name="Google Shape;14033;p23"/>
          <p:cNvPicPr preferRelativeResize="0"/>
          <p:nvPr/>
        </p:nvPicPr>
        <p:blipFill rotWithShape="1">
          <a:blip r:embed="rId5">
            <a:alphaModFix/>
          </a:blip>
          <a:srcRect l="36637" t="24056" r="6160" b="5146"/>
          <a:stretch/>
        </p:blipFill>
        <p:spPr>
          <a:xfrm>
            <a:off x="-182800" y="-131950"/>
            <a:ext cx="1086698" cy="12858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034" name="Google Shape;14034;p23"/>
          <p:cNvGrpSpPr/>
          <p:nvPr/>
        </p:nvGrpSpPr>
        <p:grpSpPr>
          <a:xfrm flipH="1">
            <a:off x="7812908" y="1852217"/>
            <a:ext cx="2447903" cy="4116751"/>
            <a:chOff x="5540550" y="165863"/>
            <a:chExt cx="1864075" cy="3134900"/>
          </a:xfrm>
        </p:grpSpPr>
        <p:sp>
          <p:nvSpPr>
            <p:cNvPr id="14035" name="Google Shape;14035;p23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23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23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23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23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23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23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23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23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23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23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23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23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23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23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23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23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23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23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23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23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23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23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23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23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23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23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23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23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23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23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23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23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23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23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23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23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23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23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23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23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23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23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23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23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23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23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23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23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23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23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23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23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23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23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23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23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23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23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23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23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23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23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23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23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23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23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23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23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23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23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23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23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23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23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23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23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23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23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23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23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23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23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23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23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23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23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23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23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23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23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23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23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23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23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23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23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23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23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23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23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23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23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23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23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23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23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23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23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23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23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23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23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23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23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23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23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23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23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23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23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23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23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23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23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23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23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23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23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23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23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23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23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23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23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23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23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23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23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23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23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23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23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23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23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23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23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23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23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23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23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23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23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23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23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23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23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23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23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23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23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23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23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23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23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23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23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23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23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23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23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23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23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23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23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23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23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23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23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23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23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23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23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23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23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23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23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23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23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23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23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23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23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23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23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23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23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23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23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23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23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23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23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23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9" name="Google Shape;14239;p23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0" name="Google Shape;14240;p23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23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23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23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23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23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23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23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23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23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23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23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23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23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23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5" name="Google Shape;14255;p23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6" name="Google Shape;14256;p23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23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23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23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23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23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23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23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14264;p23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5" name="Google Shape;14265;p23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6" name="Google Shape;14266;p23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23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23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23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23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23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23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23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23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23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23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23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23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23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23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23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23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3" name="Google Shape;14283;p23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23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23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6" name="Google Shape;14286;p23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23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23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23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0" name="Google Shape;14290;p23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23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23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23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4" name="Google Shape;14294;p23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23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23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23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23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23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23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23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23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23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23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23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23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23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23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23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23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23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23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23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23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23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23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23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23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23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23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23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23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23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23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23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23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23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23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23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23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23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23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23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23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23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23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23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23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23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23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23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23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23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23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23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23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23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23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23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23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23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23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23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23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23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23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23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23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23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23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23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23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23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23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23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23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23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23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23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23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23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23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23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23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23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23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23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23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23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23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23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23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23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23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23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23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23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23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23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23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23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23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23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23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23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23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23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23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23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23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23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23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23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23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23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23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23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23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23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23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23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23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23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23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23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23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23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23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23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23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23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23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23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23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23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23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23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23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23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23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23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23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23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23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23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23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23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23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23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23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23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23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23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23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23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23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23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23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23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23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23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23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23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23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23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23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23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23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23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23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23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23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23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23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23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23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23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23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23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23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23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23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23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23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23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23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23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23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23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23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23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23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23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23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23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23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23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23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23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23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23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23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23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23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23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23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23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23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23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23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23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23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23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23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23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23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23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23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23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23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23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23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23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23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23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23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23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23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23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23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23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23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23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23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23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23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23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23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23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23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23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23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23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23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23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23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23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23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23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23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23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23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23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23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23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23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23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23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23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23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23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23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23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23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23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23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23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23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23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23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23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23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23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23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23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23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23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23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23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23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23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23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23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23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23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23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23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23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23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23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23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23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23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23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23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23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23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23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23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23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23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23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23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23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23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23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23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23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23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23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1" name="Google Shape;14601;p23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23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23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23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23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23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23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23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23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23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23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23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23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23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23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23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23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23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23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23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23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23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23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23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23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23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23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23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23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23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23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23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23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description 4">
  <p:cSld name="SECTION_TITLE_AND_DESCRIPTION_1">
    <p:spTree>
      <p:nvGrpSpPr>
        <p:cNvPr id="1" name="Shape 14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35" name="Google Shape;14635;p24"/>
          <p:cNvSpPr/>
          <p:nvPr/>
        </p:nvSpPr>
        <p:spPr>
          <a:xfrm flipH="1">
            <a:off x="72120" y="0"/>
            <a:ext cx="2109055" cy="3991259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36" name="Google Shape;14636;p24"/>
          <p:cNvSpPr/>
          <p:nvPr/>
        </p:nvSpPr>
        <p:spPr>
          <a:xfrm>
            <a:off x="5225198" y="-89999"/>
            <a:ext cx="3909382" cy="5362597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4637" name="Google Shape;14637;p24"/>
          <p:cNvPicPr preferRelativeResize="0"/>
          <p:nvPr/>
        </p:nvPicPr>
        <p:blipFill rotWithShape="1">
          <a:blip r:embed="rId2">
            <a:alphaModFix/>
          </a:blip>
          <a:srcRect l="8994" t="12188" r="36661" b="20362"/>
          <a:stretch/>
        </p:blipFill>
        <p:spPr>
          <a:xfrm>
            <a:off x="5421423" y="-43900"/>
            <a:ext cx="3766297" cy="5231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38" name="Google Shape;14638;p24"/>
          <p:cNvPicPr preferRelativeResize="0"/>
          <p:nvPr/>
        </p:nvPicPr>
        <p:blipFill rotWithShape="1">
          <a:blip r:embed="rId3">
            <a:alphaModFix/>
          </a:blip>
          <a:srcRect l="32268" t="43279" r="37955" b="10148"/>
          <a:stretch/>
        </p:blipFill>
        <p:spPr>
          <a:xfrm rot="-5400000">
            <a:off x="707651" y="1777978"/>
            <a:ext cx="2723797" cy="4265247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39" name="Google Shape;14639;p24"/>
          <p:cNvPicPr preferRelativeResize="0"/>
          <p:nvPr/>
        </p:nvPicPr>
        <p:blipFill rotWithShape="1">
          <a:blip r:embed="rId4">
            <a:alphaModFix/>
          </a:blip>
          <a:srcRect l="21582" t="4537" r="41246" b="4537"/>
          <a:stretch/>
        </p:blipFill>
        <p:spPr>
          <a:xfrm flipH="1">
            <a:off x="-40889" y="-131938"/>
            <a:ext cx="976700" cy="4123127"/>
          </a:xfrm>
          <a:prstGeom prst="rect">
            <a:avLst/>
          </a:prstGeom>
          <a:noFill/>
          <a:ln>
            <a:noFill/>
          </a:ln>
        </p:spPr>
      </p:pic>
      <p:sp>
        <p:nvSpPr>
          <p:cNvPr id="14640" name="Google Shape;14640;p24"/>
          <p:cNvSpPr txBox="1">
            <a:spLocks noGrp="1"/>
          </p:cNvSpPr>
          <p:nvPr>
            <p:ph type="body" idx="1"/>
          </p:nvPr>
        </p:nvSpPr>
        <p:spPr>
          <a:xfrm>
            <a:off x="781825" y="2332475"/>
            <a:ext cx="3043800" cy="140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algn="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4641" name="Google Shape;14641;p24"/>
          <p:cNvSpPr txBox="1">
            <a:spLocks noGrp="1"/>
          </p:cNvSpPr>
          <p:nvPr>
            <p:ph type="title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pic>
        <p:nvPicPr>
          <p:cNvPr id="14642" name="Google Shape;14642;p24"/>
          <p:cNvPicPr preferRelativeResize="0"/>
          <p:nvPr/>
        </p:nvPicPr>
        <p:blipFill rotWithShape="1">
          <a:blip r:embed="rId5">
            <a:alphaModFix/>
          </a:blip>
          <a:srcRect l="36637" t="24056" r="6160" b="5146"/>
          <a:stretch/>
        </p:blipFill>
        <p:spPr>
          <a:xfrm flipH="1">
            <a:off x="7829323" y="-90000"/>
            <a:ext cx="1450052" cy="17158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643" name="Google Shape;14643;p24"/>
          <p:cNvGrpSpPr/>
          <p:nvPr/>
        </p:nvGrpSpPr>
        <p:grpSpPr>
          <a:xfrm rot="-5400000">
            <a:off x="7002633" y="3004042"/>
            <a:ext cx="2447903" cy="4116751"/>
            <a:chOff x="5540550" y="165863"/>
            <a:chExt cx="1864075" cy="3134900"/>
          </a:xfrm>
        </p:grpSpPr>
        <p:sp>
          <p:nvSpPr>
            <p:cNvPr id="14644" name="Google Shape;14644;p24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24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24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24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24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24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24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24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24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24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24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24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24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24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24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24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24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24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24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24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24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24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24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24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24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24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24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24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24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24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24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24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24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24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24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24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24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24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24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24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24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24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24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24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24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24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24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24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24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24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24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24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24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24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24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24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24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24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24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3" name="Google Shape;14703;p24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24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24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24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24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24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24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24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24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24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24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24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24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24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24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24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24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24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24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24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24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24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24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24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24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24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24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24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24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24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24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24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24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24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24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24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24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24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24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24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24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24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24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24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24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24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24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24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24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24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24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24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24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24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24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24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24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24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24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24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24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24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24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24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24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24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24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24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24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2" name="Google Shape;14772;p24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24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24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24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24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24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24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24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24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24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24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24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24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24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24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24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24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24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24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24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24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24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24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24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24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24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24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4799;p24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0" name="Google Shape;14800;p24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24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24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24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24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24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24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24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24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24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24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24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24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24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24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24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24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24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24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24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24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24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24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24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24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24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24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24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24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24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24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24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24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24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24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24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24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24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24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24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24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24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24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24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24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24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24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24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24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24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24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24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24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24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24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24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24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24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24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24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24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24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24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24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24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24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24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24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14868;p24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9" name="Google Shape;14869;p24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24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24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24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24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24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24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24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24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24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24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24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24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24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24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24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24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24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24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24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24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24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24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24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24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24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24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24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24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24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24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24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24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24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24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24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24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24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24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24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24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24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24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24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24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24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24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24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24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24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24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24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24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24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24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24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24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24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24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24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24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24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24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24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24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24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24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24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24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24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24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24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24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24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24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24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24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24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24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24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24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24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24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24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24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24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24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24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24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24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24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24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24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24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24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24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24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24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24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24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24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24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24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24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24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24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24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24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24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24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24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24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24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24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24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24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24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24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24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24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24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24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24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24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24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24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24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24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24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24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24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24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24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24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24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24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24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24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24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24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24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24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24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24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24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24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24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24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24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24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24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24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24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24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24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24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24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24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24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24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24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24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24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24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24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24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24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24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24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24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24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24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24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24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24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24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24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24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15047;p24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15048;p24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24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24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24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15052;p24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3" name="Google Shape;15053;p24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24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15055;p24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15056;p24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24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15058;p24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15059;p24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24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24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24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24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24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24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15066;p24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7" name="Google Shape;15067;p24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24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24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24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1" name="Google Shape;15071;p24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2" name="Google Shape;15072;p24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24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24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24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24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24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24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24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24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24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24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24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24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24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24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24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24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24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24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24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24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24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24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24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24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24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24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24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24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24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24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24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24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24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24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24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24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24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24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24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24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24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24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24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24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24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24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24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24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24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24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24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24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24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24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24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24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24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24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24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24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24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24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24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24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24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24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24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15140;p24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24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24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24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24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5" name="Google Shape;15145;p24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6" name="Google Shape;15146;p24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15147;p24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8" name="Google Shape;15148;p24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15149;p24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0" name="Google Shape;15150;p24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1" name="Google Shape;15151;p24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15152;p24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15153;p24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4" name="Google Shape;15154;p24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5" name="Google Shape;15155;p24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6" name="Google Shape;15156;p24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15157;p24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24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9" name="Google Shape;15159;p24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0" name="Google Shape;15160;p24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24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24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24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24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24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24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24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24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24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24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24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24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24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24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24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24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24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24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24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24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24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24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24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24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24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24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24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24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24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24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24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24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24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24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24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24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7" name="Google Shape;15197;p24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15198;p24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24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24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24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24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15203;p24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15204;p24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15205;p24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15206;p24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24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24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15209;p24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0" name="Google Shape;15210;p24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15211;p24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24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24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24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5" name="Google Shape;15215;p24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6" name="Google Shape;15216;p24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7" name="Google Shape;15217;p24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15218;p24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24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24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24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24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3" name="Google Shape;15223;p24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4" name="Google Shape;15224;p24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5" name="Google Shape;15225;p24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6" name="Google Shape;15226;p24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15227;p24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8" name="Google Shape;15228;p24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9" name="Google Shape;15229;p24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24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24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24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15233;p24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24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24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24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24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24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24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24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24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24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description 5">
  <p:cSld name="CUSTOM_25">
    <p:spTree>
      <p:nvGrpSpPr>
        <p:cNvPr id="1" name="Shape 15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44" name="Google Shape;15244;p25"/>
          <p:cNvSpPr/>
          <p:nvPr/>
        </p:nvSpPr>
        <p:spPr>
          <a:xfrm flipH="1">
            <a:off x="-17505" y="-66312"/>
            <a:ext cx="3724245" cy="5317026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45" name="Google Shape;15245;p25"/>
          <p:cNvSpPr/>
          <p:nvPr/>
        </p:nvSpPr>
        <p:spPr>
          <a:xfrm>
            <a:off x="6019672" y="-66298"/>
            <a:ext cx="2810592" cy="3266708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5246" name="Google Shape;15246;p25"/>
          <p:cNvPicPr preferRelativeResize="0"/>
          <p:nvPr/>
        </p:nvPicPr>
        <p:blipFill rotWithShape="1">
          <a:blip r:embed="rId2">
            <a:alphaModFix/>
          </a:blip>
          <a:srcRect l="18366" t="9478" r="27373" b="1521"/>
          <a:stretch/>
        </p:blipFill>
        <p:spPr>
          <a:xfrm>
            <a:off x="7545922" y="-66300"/>
            <a:ext cx="1663724" cy="5405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5247" name="Google Shape;15247;p25"/>
          <p:cNvPicPr preferRelativeResize="0"/>
          <p:nvPr/>
        </p:nvPicPr>
        <p:blipFill rotWithShape="1">
          <a:blip r:embed="rId3">
            <a:alphaModFix/>
          </a:blip>
          <a:srcRect l="-8464" t="13657" r="3056" b="11632"/>
          <a:stretch/>
        </p:blipFill>
        <p:spPr>
          <a:xfrm rot="10800000">
            <a:off x="-93792" y="3457998"/>
            <a:ext cx="3066200" cy="1735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15248" name="Google Shape;15248;p25"/>
          <p:cNvPicPr preferRelativeResize="0"/>
          <p:nvPr/>
        </p:nvPicPr>
        <p:blipFill rotWithShape="1">
          <a:blip r:embed="rId4">
            <a:alphaModFix/>
          </a:blip>
          <a:srcRect l="27691" t="33106" r="1611" b="12530"/>
          <a:stretch/>
        </p:blipFill>
        <p:spPr>
          <a:xfrm>
            <a:off x="-44850" y="-66300"/>
            <a:ext cx="2079249" cy="346492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249" name="Google Shape;15249;p25"/>
          <p:cNvGrpSpPr/>
          <p:nvPr/>
        </p:nvGrpSpPr>
        <p:grpSpPr>
          <a:xfrm flipH="1">
            <a:off x="8295771" y="-1514833"/>
            <a:ext cx="2447903" cy="4116751"/>
            <a:chOff x="5540550" y="165863"/>
            <a:chExt cx="1864075" cy="3134900"/>
          </a:xfrm>
        </p:grpSpPr>
        <p:sp>
          <p:nvSpPr>
            <p:cNvPr id="15250" name="Google Shape;15250;p25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25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25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25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25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25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6" name="Google Shape;15256;p25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7" name="Google Shape;15257;p25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15258;p25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25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25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25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25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25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25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25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25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25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25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25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25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25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25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25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25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25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25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7" name="Google Shape;15277;p25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25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25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25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25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25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25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25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25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25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25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25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25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25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25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25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25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25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25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25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25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25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25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25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25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25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25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25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25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25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25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25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25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25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25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15312;p25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25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25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25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25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7" name="Google Shape;15317;p25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15318;p25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9" name="Google Shape;15319;p25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0" name="Google Shape;15320;p25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1" name="Google Shape;15321;p25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2" name="Google Shape;15322;p25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25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4" name="Google Shape;15324;p25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5" name="Google Shape;15325;p25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25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25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15328;p25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15329;p25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0" name="Google Shape;15330;p25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1" name="Google Shape;15331;p25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15332;p25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3" name="Google Shape;15333;p25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4" name="Google Shape;15334;p25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5" name="Google Shape;15335;p25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6" name="Google Shape;15336;p25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15337;p25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15338;p25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15339;p25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0" name="Google Shape;15340;p25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1" name="Google Shape;15341;p25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2" name="Google Shape;15342;p25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3" name="Google Shape;15343;p25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15344;p25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25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15346;p25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7" name="Google Shape;15347;p25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8" name="Google Shape;15348;p25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9" name="Google Shape;15349;p25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15350;p25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1" name="Google Shape;15351;p25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2" name="Google Shape;15352;p25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3" name="Google Shape;15353;p25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4" name="Google Shape;15354;p25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5" name="Google Shape;15355;p25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15356;p25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15357;p25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15358;p25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25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25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15361;p25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15362;p25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3" name="Google Shape;15363;p25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4" name="Google Shape;15364;p25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15365;p25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6" name="Google Shape;15366;p25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7" name="Google Shape;15367;p25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8" name="Google Shape;15368;p25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9" name="Google Shape;15369;p25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0" name="Google Shape;15370;p25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1" name="Google Shape;15371;p25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15372;p25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15373;p25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4" name="Google Shape;15374;p25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5" name="Google Shape;15375;p25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6" name="Google Shape;15376;p25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7" name="Google Shape;15377;p25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8" name="Google Shape;15378;p25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9" name="Google Shape;15379;p25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0" name="Google Shape;15380;p25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1" name="Google Shape;15381;p25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2" name="Google Shape;15382;p25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3" name="Google Shape;15383;p25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4" name="Google Shape;15384;p25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5" name="Google Shape;15385;p25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25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15387;p25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8" name="Google Shape;15388;p25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9" name="Google Shape;15389;p25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0" name="Google Shape;15390;p25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1" name="Google Shape;15391;p25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2" name="Google Shape;15392;p25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15393;p25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25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5" name="Google Shape;15395;p25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6" name="Google Shape;15396;p25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7" name="Google Shape;15397;p25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8" name="Google Shape;15398;p25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9" name="Google Shape;15399;p25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0" name="Google Shape;15400;p25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15401;p25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2" name="Google Shape;15402;p25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3" name="Google Shape;15403;p25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15404;p25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15405;p25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6" name="Google Shape;15406;p25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7" name="Google Shape;15407;p25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15408;p25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9" name="Google Shape;15409;p25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0" name="Google Shape;15410;p25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1" name="Google Shape;15411;p25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2" name="Google Shape;15412;p25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15413;p25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25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5" name="Google Shape;15415;p25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6" name="Google Shape;15416;p25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7" name="Google Shape;15417;p25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8" name="Google Shape;15418;p25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9" name="Google Shape;15419;p25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0" name="Google Shape;15420;p25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1" name="Google Shape;15421;p25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2" name="Google Shape;15422;p25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15423;p25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4" name="Google Shape;15424;p25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5" name="Google Shape;15425;p25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6" name="Google Shape;15426;p25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25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15428;p25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9" name="Google Shape;15429;p25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0" name="Google Shape;15430;p25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1" name="Google Shape;15431;p25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15432;p25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3" name="Google Shape;15433;p25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4" name="Google Shape;15434;p25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15435;p25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6" name="Google Shape;15436;p25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7" name="Google Shape;15437;p25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25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15439;p25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0" name="Google Shape;15440;p25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1" name="Google Shape;15441;p25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15442;p25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3" name="Google Shape;15443;p25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4" name="Google Shape;15444;p25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5" name="Google Shape;15445;p25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6" name="Google Shape;15446;p25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7" name="Google Shape;15447;p25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8" name="Google Shape;15448;p25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9" name="Google Shape;15449;p25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0" name="Google Shape;15450;p25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1" name="Google Shape;15451;p25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2" name="Google Shape;15452;p25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3" name="Google Shape;15453;p25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4" name="Google Shape;15454;p25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5" name="Google Shape;15455;p25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6" name="Google Shape;15456;p25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7" name="Google Shape;15457;p25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8" name="Google Shape;15458;p25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9" name="Google Shape;15459;p25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0" name="Google Shape;15460;p25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15461;p25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15462;p25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15463;p25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4" name="Google Shape;15464;p25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5" name="Google Shape;15465;p25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6" name="Google Shape;15466;p25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7" name="Google Shape;15467;p25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8" name="Google Shape;15468;p25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25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25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1" name="Google Shape;15471;p25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2" name="Google Shape;15472;p25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3" name="Google Shape;15473;p25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4" name="Google Shape;15474;p25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5" name="Google Shape;15475;p25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25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7" name="Google Shape;15477;p25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8" name="Google Shape;15478;p25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9" name="Google Shape;15479;p25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0" name="Google Shape;15480;p25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1" name="Google Shape;15481;p25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2" name="Google Shape;15482;p25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3" name="Google Shape;15483;p25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4" name="Google Shape;15484;p25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5" name="Google Shape;15485;p25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6" name="Google Shape;15486;p25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7" name="Google Shape;15487;p25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8" name="Google Shape;15488;p25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9" name="Google Shape;15489;p25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0" name="Google Shape;15490;p25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1" name="Google Shape;15491;p25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2" name="Google Shape;15492;p25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3" name="Google Shape;15493;p25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4" name="Google Shape;15494;p25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5" name="Google Shape;15495;p25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6" name="Google Shape;15496;p25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7" name="Google Shape;15497;p25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8" name="Google Shape;15498;p25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9" name="Google Shape;15499;p25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0" name="Google Shape;15500;p25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25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25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25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4" name="Google Shape;15504;p25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5" name="Google Shape;15505;p25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6" name="Google Shape;15506;p25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7" name="Google Shape;15507;p25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8" name="Google Shape;15508;p25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9" name="Google Shape;15509;p25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0" name="Google Shape;15510;p25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1" name="Google Shape;15511;p25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2" name="Google Shape;15512;p25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3" name="Google Shape;15513;p25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25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25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25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25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25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25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25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1" name="Google Shape;15521;p25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2" name="Google Shape;15522;p25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25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25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25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25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7" name="Google Shape;15527;p25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25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25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25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25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25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25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25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25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25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25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25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25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0" name="Google Shape;15540;p25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25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25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25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25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25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25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25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25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25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25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25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25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25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25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25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25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25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25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25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25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25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25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25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4" name="Google Shape;15564;p25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5" name="Google Shape;15565;p25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25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7" name="Google Shape;15567;p25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25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25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25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25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25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25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4" name="Google Shape;15574;p25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5" name="Google Shape;15575;p25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25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25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25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25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25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25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25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25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25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25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25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25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8" name="Google Shape;15588;p25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9" name="Google Shape;15589;p25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25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25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2" name="Google Shape;15592;p25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3" name="Google Shape;15593;p25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25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25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6" name="Google Shape;15596;p25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7" name="Google Shape;15597;p25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25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25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0" name="Google Shape;15600;p25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1" name="Google Shape;15601;p25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2" name="Google Shape;15602;p25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25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25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25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25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25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25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9" name="Google Shape;15609;p25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0" name="Google Shape;15610;p25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25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25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25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4" name="Google Shape;15614;p25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5" name="Google Shape;15615;p25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25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25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25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25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25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25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25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3" name="Google Shape;15623;p25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4" name="Google Shape;15624;p25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25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6" name="Google Shape;15626;p25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7" name="Google Shape;15627;p25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8" name="Google Shape;15628;p25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9" name="Google Shape;15629;p25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0" name="Google Shape;15630;p25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1" name="Google Shape;15631;p25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2" name="Google Shape;15632;p25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25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25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25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6" name="Google Shape;15636;p25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7" name="Google Shape;15637;p25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8" name="Google Shape;15638;p25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9" name="Google Shape;15639;p25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25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25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25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25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4" name="Google Shape;15644;p25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25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6" name="Google Shape;15646;p25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7" name="Google Shape;15647;p25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25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25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0" name="Google Shape;15650;p25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1" name="Google Shape;15651;p25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2" name="Google Shape;15652;p25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3" name="Google Shape;15653;p25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25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25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25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25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8" name="Google Shape;15658;p25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25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0" name="Google Shape;15660;p25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1" name="Google Shape;15661;p25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2" name="Google Shape;15662;p25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3" name="Google Shape;15663;p25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25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25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25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25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25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25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25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25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25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3" name="Google Shape;15673;p25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4" name="Google Shape;15674;p25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25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25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7" name="Google Shape;15677;p25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8" name="Google Shape;15678;p25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9" name="Google Shape;15679;p25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25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25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25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25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25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5" name="Google Shape;15685;p25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6" name="Google Shape;15686;p25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25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25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9" name="Google Shape;15689;p25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0" name="Google Shape;15690;p25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1" name="Google Shape;15691;p25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2" name="Google Shape;15692;p25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3" name="Google Shape;15693;p25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4" name="Google Shape;15694;p25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5" name="Google Shape;15695;p25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6" name="Google Shape;15696;p25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7" name="Google Shape;15697;p25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8" name="Google Shape;15698;p25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9" name="Google Shape;15699;p25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0" name="Google Shape;15700;p25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1" name="Google Shape;15701;p25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2" name="Google Shape;15702;p25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3" name="Google Shape;15703;p25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4" name="Google Shape;15704;p25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5" name="Google Shape;15705;p25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6" name="Google Shape;15706;p25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7" name="Google Shape;15707;p25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25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9" name="Google Shape;15709;p25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0" name="Google Shape;15710;p25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1" name="Google Shape;15711;p25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2" name="Google Shape;15712;p25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3" name="Google Shape;15713;p25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4" name="Google Shape;15714;p25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5" name="Google Shape;15715;p25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6" name="Google Shape;15716;p25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7" name="Google Shape;15717;p25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8" name="Google Shape;15718;p25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9" name="Google Shape;15719;p25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0" name="Google Shape;15720;p25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1" name="Google Shape;15721;p25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2" name="Google Shape;15722;p25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3" name="Google Shape;15723;p25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4" name="Google Shape;15724;p25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5" name="Google Shape;15725;p25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6" name="Google Shape;15726;p25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7" name="Google Shape;15727;p25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8" name="Google Shape;15728;p25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9" name="Google Shape;15729;p25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0" name="Google Shape;15730;p25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1" name="Google Shape;15731;p25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2" name="Google Shape;15732;p25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3" name="Google Shape;15733;p25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4" name="Google Shape;15734;p25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5" name="Google Shape;15735;p25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6" name="Google Shape;15736;p25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7" name="Google Shape;15737;p25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8" name="Google Shape;15738;p25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9" name="Google Shape;15739;p25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0" name="Google Shape;15740;p25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1" name="Google Shape;15741;p25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2" name="Google Shape;15742;p25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3" name="Google Shape;15743;p25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4" name="Google Shape;15744;p25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5" name="Google Shape;15745;p25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6" name="Google Shape;15746;p25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7" name="Google Shape;15747;p25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8" name="Google Shape;15748;p25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9" name="Google Shape;15749;p25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0" name="Google Shape;15750;p25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1" name="Google Shape;15751;p25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2" name="Google Shape;15752;p25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3" name="Google Shape;15753;p25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4" name="Google Shape;15754;p25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5" name="Google Shape;15755;p25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6" name="Google Shape;15756;p25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7" name="Google Shape;15757;p25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8" name="Google Shape;15758;p25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25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25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1" name="Google Shape;15761;p25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25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25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25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25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6" name="Google Shape;15766;p25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7" name="Google Shape;15767;p25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8" name="Google Shape;15768;p25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9" name="Google Shape;15769;p25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0" name="Google Shape;15770;p25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1" name="Google Shape;15771;p25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25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25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4" name="Google Shape;15774;p25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25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6" name="Google Shape;15776;p25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7" name="Google Shape;15777;p25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25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9" name="Google Shape;15779;p25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25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25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25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25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25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5" name="Google Shape;15785;p25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6" name="Google Shape;15786;p25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25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25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9" name="Google Shape;15789;p25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0" name="Google Shape;15790;p25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25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25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3" name="Google Shape;15793;p25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4" name="Google Shape;15794;p25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5" name="Google Shape;15795;p25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6" name="Google Shape;15796;p25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7" name="Google Shape;15797;p25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25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9" name="Google Shape;15799;p25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0" name="Google Shape;15800;p25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1" name="Google Shape;15801;p25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25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25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25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25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25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7" name="Google Shape;15807;p25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8" name="Google Shape;15808;p25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25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0" name="Google Shape;15810;p25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1" name="Google Shape;15811;p25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2" name="Google Shape;15812;p25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3" name="Google Shape;15813;p25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4" name="Google Shape;15814;p25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5" name="Google Shape;15815;p25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6" name="Google Shape;15816;p25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7" name="Google Shape;15817;p25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8" name="Google Shape;15818;p25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9" name="Google Shape;15819;p25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25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25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25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25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25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5" name="Google Shape;15825;p25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6" name="Google Shape;15826;p25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25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8" name="Google Shape;15828;p25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9" name="Google Shape;15829;p25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0" name="Google Shape;15830;p25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1" name="Google Shape;15831;p25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2" name="Google Shape;15832;p25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3" name="Google Shape;15833;p25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4" name="Google Shape;15834;p25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5" name="Google Shape;15835;p25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25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7" name="Google Shape;15837;p25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8" name="Google Shape;15838;p25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9" name="Google Shape;15839;p25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0" name="Google Shape;15840;p25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1" name="Google Shape;15841;p25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25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3" name="Google Shape;15843;p25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4" name="Google Shape;15844;p25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25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25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25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25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849" name="Google Shape;15849;p25"/>
          <p:cNvPicPr preferRelativeResize="0"/>
          <p:nvPr/>
        </p:nvPicPr>
        <p:blipFill rotWithShape="1">
          <a:blip r:embed="rId5">
            <a:alphaModFix/>
          </a:blip>
          <a:srcRect l="6327" t="6911" r="6160" b="5153"/>
          <a:stretch/>
        </p:blipFill>
        <p:spPr>
          <a:xfrm flipH="1">
            <a:off x="6077807" y="4374300"/>
            <a:ext cx="3400026" cy="3266574"/>
          </a:xfrm>
          <a:prstGeom prst="rect">
            <a:avLst/>
          </a:prstGeom>
          <a:noFill/>
          <a:ln>
            <a:noFill/>
          </a:ln>
        </p:spPr>
      </p:pic>
      <p:sp>
        <p:nvSpPr>
          <p:cNvPr id="15850" name="Google Shape;15850;p25"/>
          <p:cNvSpPr txBox="1">
            <a:spLocks noGrp="1"/>
          </p:cNvSpPr>
          <p:nvPr>
            <p:ph type="title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5851" name="Google Shape;15851;p25"/>
          <p:cNvSpPr txBox="1">
            <a:spLocks noGrp="1"/>
          </p:cNvSpPr>
          <p:nvPr>
            <p:ph type="body" idx="1"/>
          </p:nvPr>
        </p:nvSpPr>
        <p:spPr>
          <a:xfrm>
            <a:off x="1745376" y="1735650"/>
            <a:ext cx="5653200" cy="23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grpSp>
        <p:nvGrpSpPr>
          <p:cNvPr id="15852" name="Google Shape;15852;p25"/>
          <p:cNvGrpSpPr/>
          <p:nvPr/>
        </p:nvGrpSpPr>
        <p:grpSpPr>
          <a:xfrm flipH="1">
            <a:off x="-852029" y="-337108"/>
            <a:ext cx="2447903" cy="4116751"/>
            <a:chOff x="5540550" y="165863"/>
            <a:chExt cx="1864075" cy="3134900"/>
          </a:xfrm>
        </p:grpSpPr>
        <p:sp>
          <p:nvSpPr>
            <p:cNvPr id="15853" name="Google Shape;15853;p25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25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25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6" name="Google Shape;15856;p25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7" name="Google Shape;15857;p25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8" name="Google Shape;15858;p25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9" name="Google Shape;15859;p25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0" name="Google Shape;15860;p25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25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25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25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4" name="Google Shape;15864;p25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5" name="Google Shape;15865;p25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25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25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25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25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25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1" name="Google Shape;15871;p25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25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25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25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5" name="Google Shape;15875;p25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6" name="Google Shape;15876;p25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7" name="Google Shape;15877;p25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25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25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25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25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25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25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25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25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25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25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8" name="Google Shape;15888;p25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9" name="Google Shape;15889;p25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25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25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25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3" name="Google Shape;15893;p25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4" name="Google Shape;15894;p25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5" name="Google Shape;15895;p25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25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7" name="Google Shape;15897;p25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8" name="Google Shape;15898;p25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9" name="Google Shape;15899;p25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0" name="Google Shape;15900;p25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1" name="Google Shape;15901;p25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2" name="Google Shape;15902;p25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25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25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5" name="Google Shape;15905;p25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6" name="Google Shape;15906;p25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7" name="Google Shape;15907;p25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8" name="Google Shape;15908;p25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25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0" name="Google Shape;15910;p25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1" name="Google Shape;15911;p25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2" name="Google Shape;15912;p25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3" name="Google Shape;15913;p25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4" name="Google Shape;15914;p25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5" name="Google Shape;15915;p25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6" name="Google Shape;15916;p25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7" name="Google Shape;15917;p25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8" name="Google Shape;15918;p25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9" name="Google Shape;15919;p25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0" name="Google Shape;15920;p25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1" name="Google Shape;15921;p25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2" name="Google Shape;15922;p25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3" name="Google Shape;15923;p25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4" name="Google Shape;15924;p25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5" name="Google Shape;15925;p25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6" name="Google Shape;15926;p25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7" name="Google Shape;15927;p25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8" name="Google Shape;15928;p25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9" name="Google Shape;15929;p25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0" name="Google Shape;15930;p25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1" name="Google Shape;15931;p25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2" name="Google Shape;15932;p25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3" name="Google Shape;15933;p25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4" name="Google Shape;15934;p25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5" name="Google Shape;15935;p25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6" name="Google Shape;15936;p25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7" name="Google Shape;15937;p25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8" name="Google Shape;15938;p25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9" name="Google Shape;15939;p25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0" name="Google Shape;15940;p25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1" name="Google Shape;15941;p25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2" name="Google Shape;15942;p25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3" name="Google Shape;15943;p25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4" name="Google Shape;15944;p25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5" name="Google Shape;15945;p25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6" name="Google Shape;15946;p25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7" name="Google Shape;15947;p25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8" name="Google Shape;15948;p25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9" name="Google Shape;15949;p25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0" name="Google Shape;15950;p25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1" name="Google Shape;15951;p25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2" name="Google Shape;15952;p25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3" name="Google Shape;15953;p25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4" name="Google Shape;15954;p25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5" name="Google Shape;15955;p25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6" name="Google Shape;15956;p25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7" name="Google Shape;15957;p25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8" name="Google Shape;15958;p25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9" name="Google Shape;15959;p25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0" name="Google Shape;15960;p25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1" name="Google Shape;15961;p25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2" name="Google Shape;15962;p25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3" name="Google Shape;15963;p25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4" name="Google Shape;15964;p25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5" name="Google Shape;15965;p25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6" name="Google Shape;15966;p25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7" name="Google Shape;15967;p25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8" name="Google Shape;15968;p25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9" name="Google Shape;15969;p25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0" name="Google Shape;15970;p25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1" name="Google Shape;15971;p25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2" name="Google Shape;15972;p25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3" name="Google Shape;15973;p25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4" name="Google Shape;15974;p25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5" name="Google Shape;15975;p25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6" name="Google Shape;15976;p25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7" name="Google Shape;15977;p25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8" name="Google Shape;15978;p25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9" name="Google Shape;15979;p25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0" name="Google Shape;15980;p25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1" name="Google Shape;15981;p25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2" name="Google Shape;15982;p25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3" name="Google Shape;15983;p25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4" name="Google Shape;15984;p25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5" name="Google Shape;15985;p25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6" name="Google Shape;15986;p25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7" name="Google Shape;15987;p25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8" name="Google Shape;15988;p25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9" name="Google Shape;15989;p25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0" name="Google Shape;15990;p25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1" name="Google Shape;15991;p25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2" name="Google Shape;15992;p25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3" name="Google Shape;15993;p25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4" name="Google Shape;15994;p25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5" name="Google Shape;15995;p25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6" name="Google Shape;15996;p25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7" name="Google Shape;15997;p25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8" name="Google Shape;15998;p25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9" name="Google Shape;15999;p25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0" name="Google Shape;16000;p25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1" name="Google Shape;16001;p25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2" name="Google Shape;16002;p25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3" name="Google Shape;16003;p25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4" name="Google Shape;16004;p25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5" name="Google Shape;16005;p25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6" name="Google Shape;16006;p25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7" name="Google Shape;16007;p25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8" name="Google Shape;16008;p25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9" name="Google Shape;16009;p25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0" name="Google Shape;16010;p25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1" name="Google Shape;16011;p25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2" name="Google Shape;16012;p25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3" name="Google Shape;16013;p25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25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5" name="Google Shape;16015;p25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6" name="Google Shape;16016;p25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7" name="Google Shape;16017;p25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8" name="Google Shape;16018;p25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9" name="Google Shape;16019;p25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0" name="Google Shape;16020;p25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1" name="Google Shape;16021;p25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2" name="Google Shape;16022;p25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25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25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5" name="Google Shape;16025;p25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6" name="Google Shape;16026;p25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7" name="Google Shape;16027;p25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8" name="Google Shape;16028;p25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9" name="Google Shape;16029;p25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25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25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25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25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25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25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6" name="Google Shape;16036;p25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7" name="Google Shape;16037;p25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8" name="Google Shape;16038;p25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25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25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1" name="Google Shape;16041;p25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2" name="Google Shape;16042;p25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3" name="Google Shape;16043;p25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25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5" name="Google Shape;16045;p25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6" name="Google Shape;16046;p25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7" name="Google Shape;16047;p25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8" name="Google Shape;16048;p25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9" name="Google Shape;16049;p25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0" name="Google Shape;16050;p25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1" name="Google Shape;16051;p25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2" name="Google Shape;16052;p25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25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4" name="Google Shape;16054;p25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5" name="Google Shape;16055;p25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25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7" name="Google Shape;16057;p25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8" name="Google Shape;16058;p25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25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0" name="Google Shape;16060;p25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1" name="Google Shape;16061;p25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2" name="Google Shape;16062;p25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3" name="Google Shape;16063;p25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4" name="Google Shape;16064;p25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5" name="Google Shape;16065;p25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6" name="Google Shape;16066;p25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25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25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9" name="Google Shape;16069;p25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0" name="Google Shape;16070;p25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1" name="Google Shape;16071;p25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25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25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4" name="Google Shape;16074;p25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5" name="Google Shape;16075;p25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6" name="Google Shape;16076;p25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7" name="Google Shape;16077;p25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8" name="Google Shape;16078;p25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9" name="Google Shape;16079;p25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0" name="Google Shape;16080;p25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1" name="Google Shape;16081;p25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2" name="Google Shape;16082;p25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3" name="Google Shape;16083;p25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4" name="Google Shape;16084;p25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5" name="Google Shape;16085;p25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25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25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25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9" name="Google Shape;16089;p25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0" name="Google Shape;16090;p25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25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2" name="Google Shape;16092;p25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3" name="Google Shape;16093;p25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4" name="Google Shape;16094;p25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5" name="Google Shape;16095;p25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6" name="Google Shape;16096;p25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7" name="Google Shape;16097;p25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25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9" name="Google Shape;16099;p25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0" name="Google Shape;16100;p25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1" name="Google Shape;16101;p25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25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3" name="Google Shape;16103;p25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4" name="Google Shape;16104;p25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5" name="Google Shape;16105;p25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25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25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25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25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0" name="Google Shape;16110;p25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1" name="Google Shape;16111;p25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2" name="Google Shape;16112;p25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3" name="Google Shape;16113;p25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4" name="Google Shape;16114;p25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5" name="Google Shape;16115;p25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6" name="Google Shape;16116;p25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25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25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9" name="Google Shape;16119;p25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0" name="Google Shape;16120;p25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1" name="Google Shape;16121;p25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2" name="Google Shape;16122;p25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3" name="Google Shape;16123;p25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4" name="Google Shape;16124;p25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5" name="Google Shape;16125;p25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6" name="Google Shape;16126;p25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7" name="Google Shape;16127;p25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8" name="Google Shape;16128;p25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9" name="Google Shape;16129;p25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0" name="Google Shape;16130;p25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1" name="Google Shape;16131;p25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2" name="Google Shape;16132;p25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3" name="Google Shape;16133;p25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4" name="Google Shape;16134;p25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5" name="Google Shape;16135;p25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6" name="Google Shape;16136;p25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7" name="Google Shape;16137;p25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8" name="Google Shape;16138;p25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9" name="Google Shape;16139;p25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0" name="Google Shape;16140;p25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1" name="Google Shape;16141;p25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2" name="Google Shape;16142;p25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3" name="Google Shape;16143;p25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4" name="Google Shape;16144;p25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5" name="Google Shape;16145;p25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6" name="Google Shape;16146;p25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7" name="Google Shape;16147;p25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8" name="Google Shape;16148;p25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9" name="Google Shape;16149;p25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0" name="Google Shape;16150;p25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1" name="Google Shape;16151;p25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2" name="Google Shape;16152;p25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3" name="Google Shape;16153;p25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4" name="Google Shape;16154;p25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5" name="Google Shape;16155;p25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6" name="Google Shape;16156;p25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7" name="Google Shape;16157;p25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8" name="Google Shape;16158;p25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9" name="Google Shape;16159;p25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0" name="Google Shape;16160;p25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1" name="Google Shape;16161;p25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2" name="Google Shape;16162;p25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3" name="Google Shape;16163;p25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4" name="Google Shape;16164;p25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5" name="Google Shape;16165;p25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6" name="Google Shape;16166;p25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7" name="Google Shape;16167;p25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8" name="Google Shape;16168;p25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9" name="Google Shape;16169;p25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0" name="Google Shape;16170;p25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25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25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25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25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25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25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25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25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25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25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25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2" name="Google Shape;16182;p25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25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25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25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25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25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8" name="Google Shape;16188;p25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25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25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25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25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25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25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25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25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25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25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25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25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25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25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25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25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5" name="Google Shape;16205;p25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25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25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8" name="Google Shape;16208;p25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25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25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25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2" name="Google Shape;16212;p25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3" name="Google Shape;16213;p25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4" name="Google Shape;16214;p25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25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25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7" name="Google Shape;16217;p25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8" name="Google Shape;16218;p25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9" name="Google Shape;16219;p25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0" name="Google Shape;16220;p25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1" name="Google Shape;16221;p25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2" name="Google Shape;16222;p25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3" name="Google Shape;16223;p25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25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25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25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7" name="Google Shape;16227;p25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25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25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25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25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25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25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25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25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25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25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25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25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25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25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25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25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25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25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25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25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25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25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25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25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25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25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25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25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25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25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25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25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25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25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25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3" name="Google Shape;16263;p25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4" name="Google Shape;16264;p25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25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25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25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8" name="Google Shape;16268;p25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9" name="Google Shape;16269;p25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0" name="Google Shape;16270;p25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1" name="Google Shape;16271;p25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2" name="Google Shape;16272;p25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3" name="Google Shape;16273;p25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4" name="Google Shape;16274;p25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5" name="Google Shape;16275;p25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6" name="Google Shape;16276;p25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7" name="Google Shape;16277;p25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8" name="Google Shape;16278;p25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9" name="Google Shape;16279;p25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0" name="Google Shape;16280;p25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1" name="Google Shape;16281;p25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2" name="Google Shape;16282;p25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3" name="Google Shape;16283;p25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4" name="Google Shape;16284;p25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5" name="Google Shape;16285;p25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6" name="Google Shape;16286;p25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7" name="Google Shape;16287;p25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8" name="Google Shape;16288;p25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9" name="Google Shape;16289;p25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0" name="Google Shape;16290;p25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1" name="Google Shape;16291;p25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2" name="Google Shape;16292;p25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3" name="Google Shape;16293;p25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4" name="Google Shape;16294;p25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5" name="Google Shape;16295;p25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6" name="Google Shape;16296;p25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7" name="Google Shape;16297;p25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8" name="Google Shape;16298;p25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9" name="Google Shape;16299;p25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0" name="Google Shape;16300;p25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1" name="Google Shape;16301;p25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2" name="Google Shape;16302;p25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3" name="Google Shape;16303;p25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4" name="Google Shape;16304;p25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5" name="Google Shape;16305;p25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6" name="Google Shape;16306;p25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7" name="Google Shape;16307;p25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8" name="Google Shape;16308;p25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9" name="Google Shape;16309;p25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0" name="Google Shape;16310;p25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1" name="Google Shape;16311;p25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2" name="Google Shape;16312;p25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3" name="Google Shape;16313;p25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4" name="Google Shape;16314;p25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5" name="Google Shape;16315;p25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6" name="Google Shape;16316;p25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7" name="Google Shape;16317;p25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8" name="Google Shape;16318;p25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9" name="Google Shape;16319;p25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0" name="Google Shape;16320;p25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1" name="Google Shape;16321;p25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2" name="Google Shape;16322;p25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3" name="Google Shape;16323;p25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4" name="Google Shape;16324;p25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5" name="Google Shape;16325;p25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6" name="Google Shape;16326;p25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7" name="Google Shape;16327;p25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8" name="Google Shape;16328;p25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9" name="Google Shape;16329;p25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0" name="Google Shape;16330;p25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1" name="Google Shape;16331;p25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2" name="Google Shape;16332;p25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3" name="Google Shape;16333;p25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4" name="Google Shape;16334;p25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5" name="Google Shape;16335;p25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6" name="Google Shape;16336;p25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7" name="Google Shape;16337;p25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8" name="Google Shape;16338;p25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9" name="Google Shape;16339;p25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0" name="Google Shape;16340;p25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1" name="Google Shape;16341;p25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2" name="Google Shape;16342;p25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3" name="Google Shape;16343;p25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4" name="Google Shape;16344;p25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5" name="Google Shape;16345;p25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6" name="Google Shape;16346;p25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7" name="Google Shape;16347;p25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8" name="Google Shape;16348;p25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9" name="Google Shape;16349;p25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0" name="Google Shape;16350;p25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1" name="Google Shape;16351;p25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2" name="Google Shape;16352;p25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3" name="Google Shape;16353;p25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4" name="Google Shape;16354;p25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5" name="Google Shape;16355;p25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6" name="Google Shape;16356;p25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7" name="Google Shape;16357;p25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8" name="Google Shape;16358;p25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9" name="Google Shape;16359;p25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0" name="Google Shape;16360;p25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1" name="Google Shape;16361;p25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2" name="Google Shape;16362;p25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3" name="Google Shape;16363;p25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4" name="Google Shape;16364;p25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5" name="Google Shape;16365;p25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6" name="Google Shape;16366;p25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7" name="Google Shape;16367;p25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8" name="Google Shape;16368;p25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9" name="Google Shape;16369;p25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0" name="Google Shape;16370;p25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1" name="Google Shape;16371;p25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2" name="Google Shape;16372;p25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3" name="Google Shape;16373;p25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4" name="Google Shape;16374;p25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5" name="Google Shape;16375;p25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6" name="Google Shape;16376;p25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7" name="Google Shape;16377;p25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8" name="Google Shape;16378;p25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9" name="Google Shape;16379;p25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0" name="Google Shape;16380;p25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1" name="Google Shape;16381;p25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2" name="Google Shape;16382;p25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25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4" name="Google Shape;16384;p25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5" name="Google Shape;16385;p25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6" name="Google Shape;16386;p25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7" name="Google Shape;16387;p25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8" name="Google Shape;16388;p25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9" name="Google Shape;16389;p25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25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1" name="Google Shape;16391;p25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2" name="Google Shape;16392;p25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3" name="Google Shape;16393;p25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4" name="Google Shape;16394;p25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5" name="Google Shape;16395;p25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6" name="Google Shape;16396;p25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7" name="Google Shape;16397;p25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25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9" name="Google Shape;16399;p25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0" name="Google Shape;16400;p25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25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2" name="Google Shape;16402;p25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3" name="Google Shape;16403;p25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4" name="Google Shape;16404;p25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5" name="Google Shape;16405;p25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6" name="Google Shape;16406;p25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7" name="Google Shape;16407;p25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8" name="Google Shape;16408;p25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9" name="Google Shape;16409;p25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25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25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2" name="Google Shape;16412;p25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3" name="Google Shape;16413;p25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25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25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6" name="Google Shape;16416;p25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7" name="Google Shape;16417;p25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25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9" name="Google Shape;16419;p25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0" name="Google Shape;16420;p25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1" name="Google Shape;16421;p25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2" name="Google Shape;16422;p25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25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25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25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6" name="Google Shape;16426;p25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7" name="Google Shape;16427;p25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8" name="Google Shape;16428;p25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9" name="Google Shape;16429;p25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0" name="Google Shape;16430;p25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1" name="Google Shape;16431;p25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25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25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4" name="Google Shape;16434;p25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5" name="Google Shape;16435;p25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6" name="Google Shape;16436;p25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7" name="Google Shape;16437;p25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8" name="Google Shape;16438;p25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9" name="Google Shape;16439;p25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0" name="Google Shape;16440;p25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1" name="Google Shape;16441;p25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2" name="Google Shape;16442;p25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3" name="Google Shape;16443;p25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4" name="Google Shape;16444;p25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5" name="Google Shape;16445;p25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25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7" name="Google Shape;16447;p25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8" name="Google Shape;16448;p25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25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25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25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 ">
  <p:cSld name="TITLE_AND_BODY_1_1_2">
    <p:spTree>
      <p:nvGrpSpPr>
        <p:cNvPr id="1" name="Shape 16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53" name="Google Shape;16453;p26"/>
          <p:cNvSpPr/>
          <p:nvPr/>
        </p:nvSpPr>
        <p:spPr>
          <a:xfrm>
            <a:off x="6058486" y="-61447"/>
            <a:ext cx="3132871" cy="3641287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6454" name="Google Shape;16454;p26"/>
          <p:cNvPicPr preferRelativeResize="0"/>
          <p:nvPr/>
        </p:nvPicPr>
        <p:blipFill rotWithShape="1">
          <a:blip r:embed="rId2">
            <a:alphaModFix/>
          </a:blip>
          <a:srcRect l="47165" t="10227" b="2129"/>
          <a:stretch/>
        </p:blipFill>
        <p:spPr>
          <a:xfrm flipH="1">
            <a:off x="7891997" y="-73700"/>
            <a:ext cx="1384503" cy="2929652"/>
          </a:xfrm>
          <a:prstGeom prst="rect">
            <a:avLst/>
          </a:prstGeom>
          <a:noFill/>
          <a:ln>
            <a:noFill/>
          </a:ln>
        </p:spPr>
      </p:pic>
      <p:sp>
        <p:nvSpPr>
          <p:cNvPr id="16455" name="Google Shape;16455;p26"/>
          <p:cNvSpPr/>
          <p:nvPr/>
        </p:nvSpPr>
        <p:spPr>
          <a:xfrm flipH="1">
            <a:off x="-393134" y="484492"/>
            <a:ext cx="1816134" cy="4285419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56" name="Google Shape;16456;p26"/>
          <p:cNvSpPr txBox="1">
            <a:spLocks noGrp="1"/>
          </p:cNvSpPr>
          <p:nvPr>
            <p:ph type="title"/>
          </p:nvPr>
        </p:nvSpPr>
        <p:spPr>
          <a:xfrm>
            <a:off x="1076700" y="160705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57" name="Google Shape;16457;p26"/>
          <p:cNvSpPr txBox="1">
            <a:spLocks noGrp="1"/>
          </p:cNvSpPr>
          <p:nvPr>
            <p:ph type="subTitle" idx="1"/>
          </p:nvPr>
        </p:nvSpPr>
        <p:spPr>
          <a:xfrm>
            <a:off x="967800" y="1998996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cxnSp>
        <p:nvCxnSpPr>
          <p:cNvPr id="16458" name="Google Shape;16458;p26"/>
          <p:cNvCxnSpPr/>
          <p:nvPr/>
        </p:nvCxnSpPr>
        <p:spPr>
          <a:xfrm>
            <a:off x="-122675" y="1231625"/>
            <a:ext cx="42111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459" name="Google Shape;16459;p26"/>
          <p:cNvSpPr txBox="1">
            <a:spLocks noGrp="1"/>
          </p:cNvSpPr>
          <p:nvPr>
            <p:ph type="title" idx="2"/>
          </p:nvPr>
        </p:nvSpPr>
        <p:spPr>
          <a:xfrm>
            <a:off x="3523950" y="160705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60" name="Google Shape;16460;p26"/>
          <p:cNvSpPr txBox="1">
            <a:spLocks noGrp="1"/>
          </p:cNvSpPr>
          <p:nvPr>
            <p:ph type="subTitle" idx="3"/>
          </p:nvPr>
        </p:nvSpPr>
        <p:spPr>
          <a:xfrm>
            <a:off x="3415050" y="2001396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6461" name="Google Shape;16461;p26"/>
          <p:cNvSpPr txBox="1">
            <a:spLocks noGrp="1"/>
          </p:cNvSpPr>
          <p:nvPr>
            <p:ph type="title" idx="4"/>
          </p:nvPr>
        </p:nvSpPr>
        <p:spPr>
          <a:xfrm>
            <a:off x="5971188" y="160945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62" name="Google Shape;16462;p26"/>
          <p:cNvSpPr txBox="1">
            <a:spLocks noGrp="1"/>
          </p:cNvSpPr>
          <p:nvPr>
            <p:ph type="subTitle" idx="5"/>
          </p:nvPr>
        </p:nvSpPr>
        <p:spPr>
          <a:xfrm>
            <a:off x="5862288" y="2003796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6463" name="Google Shape;16463;p26"/>
          <p:cNvSpPr txBox="1">
            <a:spLocks noGrp="1"/>
          </p:cNvSpPr>
          <p:nvPr>
            <p:ph type="title" idx="6"/>
          </p:nvPr>
        </p:nvSpPr>
        <p:spPr>
          <a:xfrm>
            <a:off x="1076700" y="337240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64" name="Google Shape;16464;p26"/>
          <p:cNvSpPr txBox="1">
            <a:spLocks noGrp="1"/>
          </p:cNvSpPr>
          <p:nvPr>
            <p:ph type="subTitle" idx="7"/>
          </p:nvPr>
        </p:nvSpPr>
        <p:spPr>
          <a:xfrm>
            <a:off x="967800" y="3745825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6465" name="Google Shape;16465;p26"/>
          <p:cNvSpPr txBox="1">
            <a:spLocks noGrp="1"/>
          </p:cNvSpPr>
          <p:nvPr>
            <p:ph type="title" idx="8"/>
          </p:nvPr>
        </p:nvSpPr>
        <p:spPr>
          <a:xfrm>
            <a:off x="3523950" y="337480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66" name="Google Shape;16466;p26"/>
          <p:cNvSpPr txBox="1">
            <a:spLocks noGrp="1"/>
          </p:cNvSpPr>
          <p:nvPr>
            <p:ph type="subTitle" idx="9"/>
          </p:nvPr>
        </p:nvSpPr>
        <p:spPr>
          <a:xfrm>
            <a:off x="3415050" y="3773825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6467" name="Google Shape;16467;p26"/>
          <p:cNvSpPr txBox="1">
            <a:spLocks noGrp="1"/>
          </p:cNvSpPr>
          <p:nvPr>
            <p:ph type="title" idx="13"/>
          </p:nvPr>
        </p:nvSpPr>
        <p:spPr>
          <a:xfrm>
            <a:off x="5971188" y="337720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68" name="Google Shape;16468;p26"/>
          <p:cNvSpPr txBox="1">
            <a:spLocks noGrp="1"/>
          </p:cNvSpPr>
          <p:nvPr>
            <p:ph type="subTitle" idx="14"/>
          </p:nvPr>
        </p:nvSpPr>
        <p:spPr>
          <a:xfrm>
            <a:off x="5862288" y="3776225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6469" name="Google Shape;16469;p26"/>
          <p:cNvSpPr txBox="1">
            <a:spLocks noGrp="1"/>
          </p:cNvSpPr>
          <p:nvPr>
            <p:ph type="title" idx="15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pic>
        <p:nvPicPr>
          <p:cNvPr id="16470" name="Google Shape;16470;p26"/>
          <p:cNvPicPr preferRelativeResize="0"/>
          <p:nvPr/>
        </p:nvPicPr>
        <p:blipFill rotWithShape="1">
          <a:blip r:embed="rId3">
            <a:alphaModFix/>
          </a:blip>
          <a:srcRect l="-4911" t="9601" r="44866" b="4206"/>
          <a:stretch/>
        </p:blipFill>
        <p:spPr>
          <a:xfrm flipH="1">
            <a:off x="-97066" y="2433196"/>
            <a:ext cx="2546397" cy="2721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71" name="Google Shape;16471;p26"/>
          <p:cNvPicPr preferRelativeResize="0"/>
          <p:nvPr/>
        </p:nvPicPr>
        <p:blipFill rotWithShape="1">
          <a:blip r:embed="rId4">
            <a:alphaModFix/>
          </a:blip>
          <a:srcRect l="37556" t="20156" r="1623" b="24439"/>
          <a:stretch/>
        </p:blipFill>
        <p:spPr>
          <a:xfrm>
            <a:off x="-97074" y="-134300"/>
            <a:ext cx="1952449" cy="170049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72" name="Google Shape;16472;p26"/>
          <p:cNvPicPr preferRelativeResize="0"/>
          <p:nvPr/>
        </p:nvPicPr>
        <p:blipFill rotWithShape="1">
          <a:blip r:embed="rId5">
            <a:alphaModFix/>
          </a:blip>
          <a:srcRect l="6963" t="48190" r="6963" b="2978"/>
          <a:stretch/>
        </p:blipFill>
        <p:spPr>
          <a:xfrm rot="5400000" flipH="1">
            <a:off x="6596324" y="2536899"/>
            <a:ext cx="3570325" cy="193632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473" name="Google Shape;16473;p26"/>
          <p:cNvGrpSpPr/>
          <p:nvPr/>
        </p:nvGrpSpPr>
        <p:grpSpPr>
          <a:xfrm rot="5400000" flipH="1">
            <a:off x="63183" y="2948055"/>
            <a:ext cx="2447903" cy="4116751"/>
            <a:chOff x="5540550" y="165863"/>
            <a:chExt cx="1864075" cy="3134900"/>
          </a:xfrm>
        </p:grpSpPr>
        <p:sp>
          <p:nvSpPr>
            <p:cNvPr id="16474" name="Google Shape;16474;p26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5" name="Google Shape;16475;p26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6" name="Google Shape;16476;p26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7" name="Google Shape;16477;p26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8" name="Google Shape;16478;p26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9" name="Google Shape;16479;p26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0" name="Google Shape;16480;p26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1" name="Google Shape;16481;p26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2" name="Google Shape;16482;p26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3" name="Google Shape;16483;p26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4" name="Google Shape;16484;p26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5" name="Google Shape;16485;p26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6" name="Google Shape;16486;p26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7" name="Google Shape;16487;p26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8" name="Google Shape;16488;p26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9" name="Google Shape;16489;p26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0" name="Google Shape;16490;p26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26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2" name="Google Shape;16492;p26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3" name="Google Shape;16493;p26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4" name="Google Shape;16494;p26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5" name="Google Shape;16495;p26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6" name="Google Shape;16496;p26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7" name="Google Shape;16497;p26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26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26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26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1" name="Google Shape;16501;p26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2" name="Google Shape;16502;p26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3" name="Google Shape;16503;p26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4" name="Google Shape;16504;p26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5" name="Google Shape;16505;p26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6" name="Google Shape;16506;p26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7" name="Google Shape;16507;p26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8" name="Google Shape;16508;p26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9" name="Google Shape;16509;p26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0" name="Google Shape;16510;p26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1" name="Google Shape;16511;p26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2" name="Google Shape;16512;p26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3" name="Google Shape;16513;p26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26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5" name="Google Shape;16515;p26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6" name="Google Shape;16516;p26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7" name="Google Shape;16517;p26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8" name="Google Shape;16518;p26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9" name="Google Shape;16519;p26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0" name="Google Shape;16520;p26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1" name="Google Shape;16521;p26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26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3" name="Google Shape;16523;p26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4" name="Google Shape;16524;p26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26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6" name="Google Shape;16526;p26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7" name="Google Shape;16527;p26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8" name="Google Shape;16528;p26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9" name="Google Shape;16529;p26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0" name="Google Shape;16530;p26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1" name="Google Shape;16531;p26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2" name="Google Shape;16532;p26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26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4" name="Google Shape;16534;p26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5" name="Google Shape;16535;p26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6" name="Google Shape;16536;p26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26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8" name="Google Shape;16538;p26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9" name="Google Shape;16539;p26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26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26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2" name="Google Shape;16542;p26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3" name="Google Shape;16543;p26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4" name="Google Shape;16544;p26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5" name="Google Shape;16545;p26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6" name="Google Shape;16546;p26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26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8" name="Google Shape;16548;p26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9" name="Google Shape;16549;p26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0" name="Google Shape;16550;p26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1" name="Google Shape;16551;p26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2" name="Google Shape;16552;p26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3" name="Google Shape;16553;p26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4" name="Google Shape;16554;p26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5" name="Google Shape;16555;p26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26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7" name="Google Shape;16557;p26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8" name="Google Shape;16558;p26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9" name="Google Shape;16559;p26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0" name="Google Shape;16560;p26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1" name="Google Shape;16561;p26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2" name="Google Shape;16562;p26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3" name="Google Shape;16563;p26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26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5" name="Google Shape;16565;p26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6" name="Google Shape;16566;p26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7" name="Google Shape;16567;p26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8" name="Google Shape;16568;p26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9" name="Google Shape;16569;p26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0" name="Google Shape;16570;p26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1" name="Google Shape;16571;p26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2" name="Google Shape;16572;p26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3" name="Google Shape;16573;p26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4" name="Google Shape;16574;p26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5" name="Google Shape;16575;p26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6" name="Google Shape;16576;p26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7" name="Google Shape;16577;p26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8" name="Google Shape;16578;p26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9" name="Google Shape;16579;p26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0" name="Google Shape;16580;p26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1" name="Google Shape;16581;p26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2" name="Google Shape;16582;p26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3" name="Google Shape;16583;p26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4" name="Google Shape;16584;p26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5" name="Google Shape;16585;p26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6" name="Google Shape;16586;p26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7" name="Google Shape;16587;p26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8" name="Google Shape;16588;p26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26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0" name="Google Shape;16590;p26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1" name="Google Shape;16591;p26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2" name="Google Shape;16592;p26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3" name="Google Shape;16593;p26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4" name="Google Shape;16594;p26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5" name="Google Shape;16595;p26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6" name="Google Shape;16596;p26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7" name="Google Shape;16597;p26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8" name="Google Shape;16598;p26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9" name="Google Shape;16599;p26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0" name="Google Shape;16600;p26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1" name="Google Shape;16601;p26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2" name="Google Shape;16602;p26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3" name="Google Shape;16603;p26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4" name="Google Shape;16604;p26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5" name="Google Shape;16605;p26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6" name="Google Shape;16606;p26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7" name="Google Shape;16607;p26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8" name="Google Shape;16608;p26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9" name="Google Shape;16609;p26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0" name="Google Shape;16610;p26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1" name="Google Shape;16611;p26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2" name="Google Shape;16612;p26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3" name="Google Shape;16613;p26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4" name="Google Shape;16614;p26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5" name="Google Shape;16615;p26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6" name="Google Shape;16616;p26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7" name="Google Shape;16617;p26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26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26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0" name="Google Shape;16620;p26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1" name="Google Shape;16621;p26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2" name="Google Shape;16622;p26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3" name="Google Shape;16623;p26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4" name="Google Shape;16624;p26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5" name="Google Shape;16625;p26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6" name="Google Shape;16626;p26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7" name="Google Shape;16627;p26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26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26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0" name="Google Shape;16630;p26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1" name="Google Shape;16631;p26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26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3" name="Google Shape;16633;p26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4" name="Google Shape;16634;p26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5" name="Google Shape;16635;p26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26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7" name="Google Shape;16637;p26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8" name="Google Shape;16638;p26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9" name="Google Shape;16639;p26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0" name="Google Shape;16640;p26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1" name="Google Shape;16641;p26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2" name="Google Shape;16642;p26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3" name="Google Shape;16643;p26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4" name="Google Shape;16644;p26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5" name="Google Shape;16645;p26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6" name="Google Shape;16646;p26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7" name="Google Shape;16647;p26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8" name="Google Shape;16648;p26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9" name="Google Shape;16649;p26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0" name="Google Shape;16650;p26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1" name="Google Shape;16651;p26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2" name="Google Shape;16652;p26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26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4" name="Google Shape;16654;p26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5" name="Google Shape;16655;p26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6" name="Google Shape;16656;p26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7" name="Google Shape;16657;p26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8" name="Google Shape;16658;p26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9" name="Google Shape;16659;p26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0" name="Google Shape;16660;p26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1" name="Google Shape;16661;p26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2" name="Google Shape;16662;p26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26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26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26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6" name="Google Shape;16666;p26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7" name="Google Shape;16667;p26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8" name="Google Shape;16668;p26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9" name="Google Shape;16669;p26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0" name="Google Shape;16670;p26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1" name="Google Shape;16671;p26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2" name="Google Shape;16672;p26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26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4" name="Google Shape;16674;p26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5" name="Google Shape;16675;p26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6" name="Google Shape;16676;p26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7" name="Google Shape;16677;p26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8" name="Google Shape;16678;p26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9" name="Google Shape;16679;p26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26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26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2" name="Google Shape;16682;p26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3" name="Google Shape;16683;p26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4" name="Google Shape;16684;p26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5" name="Google Shape;16685;p26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26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26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8" name="Google Shape;16688;p26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9" name="Google Shape;16689;p26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0" name="Google Shape;16690;p26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1" name="Google Shape;16691;p26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2" name="Google Shape;16692;p26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3" name="Google Shape;16693;p26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26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26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26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7" name="Google Shape;16697;p26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8" name="Google Shape;16698;p26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9" name="Google Shape;16699;p26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0" name="Google Shape;16700;p26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26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26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26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26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26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6" name="Google Shape;16706;p26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7" name="Google Shape;16707;p26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8" name="Google Shape;16708;p26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9" name="Google Shape;16709;p26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0" name="Google Shape;16710;p26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1" name="Google Shape;16711;p26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2" name="Google Shape;16712;p26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26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4" name="Google Shape;16714;p26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5" name="Google Shape;16715;p26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6" name="Google Shape;16716;p26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7" name="Google Shape;16717;p26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8" name="Google Shape;16718;p26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9" name="Google Shape;16719;p26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0" name="Google Shape;16720;p26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26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26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26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4" name="Google Shape;16724;p26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5" name="Google Shape;16725;p26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6" name="Google Shape;16726;p26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26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26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26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0" name="Google Shape;16730;p26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1" name="Google Shape;16731;p26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2" name="Google Shape;16732;p26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3" name="Google Shape;16733;p26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26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26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6" name="Google Shape;16736;p26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7" name="Google Shape;16737;p26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8" name="Google Shape;16738;p26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9" name="Google Shape;16739;p26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26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1" name="Google Shape;16741;p26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2" name="Google Shape;16742;p26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3" name="Google Shape;16743;p26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4" name="Google Shape;16744;p26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5" name="Google Shape;16745;p26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6" name="Google Shape;16746;p26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7" name="Google Shape;16747;p26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8" name="Google Shape;16748;p26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9" name="Google Shape;16749;p26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0" name="Google Shape;16750;p26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1" name="Google Shape;16751;p26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2" name="Google Shape;16752;p26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3" name="Google Shape;16753;p26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4" name="Google Shape;16754;p26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5" name="Google Shape;16755;p26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6" name="Google Shape;16756;p26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7" name="Google Shape;16757;p26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8" name="Google Shape;16758;p26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9" name="Google Shape;16759;p26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0" name="Google Shape;16760;p26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1" name="Google Shape;16761;p26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2" name="Google Shape;16762;p26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3" name="Google Shape;16763;p26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4" name="Google Shape;16764;p26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5" name="Google Shape;16765;p26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6" name="Google Shape;16766;p26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7" name="Google Shape;16767;p26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8" name="Google Shape;16768;p26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9" name="Google Shape;16769;p26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0" name="Google Shape;16770;p26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1" name="Google Shape;16771;p26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2" name="Google Shape;16772;p26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3" name="Google Shape;16773;p26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4" name="Google Shape;16774;p26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5" name="Google Shape;16775;p26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6" name="Google Shape;16776;p26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7" name="Google Shape;16777;p26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8" name="Google Shape;16778;p26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9" name="Google Shape;16779;p26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0" name="Google Shape;16780;p26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1" name="Google Shape;16781;p26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2" name="Google Shape;16782;p26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3" name="Google Shape;16783;p26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4" name="Google Shape;16784;p26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5" name="Google Shape;16785;p26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6" name="Google Shape;16786;p26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7" name="Google Shape;16787;p26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8" name="Google Shape;16788;p26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9" name="Google Shape;16789;p26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0" name="Google Shape;16790;p26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1" name="Google Shape;16791;p26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2" name="Google Shape;16792;p26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3" name="Google Shape;16793;p26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4" name="Google Shape;16794;p26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5" name="Google Shape;16795;p26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6" name="Google Shape;16796;p26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7" name="Google Shape;16797;p26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8" name="Google Shape;16798;p26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9" name="Google Shape;16799;p26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0" name="Google Shape;16800;p26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1" name="Google Shape;16801;p26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2" name="Google Shape;16802;p26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3" name="Google Shape;16803;p26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4" name="Google Shape;16804;p26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5" name="Google Shape;16805;p26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6" name="Google Shape;16806;p26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7" name="Google Shape;16807;p26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8" name="Google Shape;16808;p26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9" name="Google Shape;16809;p26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0" name="Google Shape;16810;p26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1" name="Google Shape;16811;p26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2" name="Google Shape;16812;p26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3" name="Google Shape;16813;p26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4" name="Google Shape;16814;p26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5" name="Google Shape;16815;p26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6" name="Google Shape;16816;p26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7" name="Google Shape;16817;p26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8" name="Google Shape;16818;p26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9" name="Google Shape;16819;p26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0" name="Google Shape;16820;p26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1" name="Google Shape;16821;p26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2" name="Google Shape;16822;p26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3" name="Google Shape;16823;p26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4" name="Google Shape;16824;p26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5" name="Google Shape;16825;p26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6" name="Google Shape;16826;p26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7" name="Google Shape;16827;p26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8" name="Google Shape;16828;p26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9" name="Google Shape;16829;p26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0" name="Google Shape;16830;p26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1" name="Google Shape;16831;p26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2" name="Google Shape;16832;p26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3" name="Google Shape;16833;p26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4" name="Google Shape;16834;p26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5" name="Google Shape;16835;p26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6" name="Google Shape;16836;p26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7" name="Google Shape;16837;p26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8" name="Google Shape;16838;p26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9" name="Google Shape;16839;p26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0" name="Google Shape;16840;p26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1" name="Google Shape;16841;p26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2" name="Google Shape;16842;p26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3" name="Google Shape;16843;p26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4" name="Google Shape;16844;p26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5" name="Google Shape;16845;p26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6" name="Google Shape;16846;p26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7" name="Google Shape;16847;p26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8" name="Google Shape;16848;p26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9" name="Google Shape;16849;p26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0" name="Google Shape;16850;p26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1" name="Google Shape;16851;p26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2" name="Google Shape;16852;p26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3" name="Google Shape;16853;p26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4" name="Google Shape;16854;p26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5" name="Google Shape;16855;p26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6" name="Google Shape;16856;p26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7" name="Google Shape;16857;p26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8" name="Google Shape;16858;p26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9" name="Google Shape;16859;p26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0" name="Google Shape;16860;p26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1" name="Google Shape;16861;p26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2" name="Google Shape;16862;p26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3" name="Google Shape;16863;p26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4" name="Google Shape;16864;p26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5" name="Google Shape;16865;p26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26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7" name="Google Shape;16867;p26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8" name="Google Shape;16868;p26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9" name="Google Shape;16869;p26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0" name="Google Shape;16870;p26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1" name="Google Shape;16871;p26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2" name="Google Shape;16872;p26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3" name="Google Shape;16873;p26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4" name="Google Shape;16874;p26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5" name="Google Shape;16875;p26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6" name="Google Shape;16876;p26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7" name="Google Shape;16877;p26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8" name="Google Shape;16878;p26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9" name="Google Shape;16879;p26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0" name="Google Shape;16880;p26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1" name="Google Shape;16881;p26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2" name="Google Shape;16882;p26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3" name="Google Shape;16883;p26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26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26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6" name="Google Shape;16886;p26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7" name="Google Shape;16887;p26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8" name="Google Shape;16888;p26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26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26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1" name="Google Shape;16891;p26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2" name="Google Shape;16892;p26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3" name="Google Shape;16893;p26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4" name="Google Shape;16894;p26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5" name="Google Shape;16895;p26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6" name="Google Shape;16896;p26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7" name="Google Shape;16897;p26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8" name="Google Shape;16898;p26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9" name="Google Shape;16899;p26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0" name="Google Shape;16900;p26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1" name="Google Shape;16901;p26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2" name="Google Shape;16902;p26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3" name="Google Shape;16903;p26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4" name="Google Shape;16904;p26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26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26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7" name="Google Shape;16907;p26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8" name="Google Shape;16908;p26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9" name="Google Shape;16909;p26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0" name="Google Shape;16910;p26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26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26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26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4" name="Google Shape;16914;p26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26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26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26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26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26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26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26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26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26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26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26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26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26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26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26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26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26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26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26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26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26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26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26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26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26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26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26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26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26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26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26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26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26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26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26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26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1" name="Google Shape;16951;p26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26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26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26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26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26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26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26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26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0" name="Google Shape;16960;p26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1" name="Google Shape;16961;p26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26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26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26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26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26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26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26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26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0" name="Google Shape;16970;p26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1" name="Google Shape;16971;p26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26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26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26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26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6" name="Google Shape;16976;p26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7" name="Google Shape;16977;p26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8" name="Google Shape;16978;p26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26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26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26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2" name="Google Shape;16982;p26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26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26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26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26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7" name="Google Shape;16987;p26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8" name="Google Shape;16988;p26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9" name="Google Shape;16989;p26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26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26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2" name="Google Shape;16992;p26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26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26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5" name="Google Shape;16995;p26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6" name="Google Shape;16996;p26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7" name="Google Shape;16997;p26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8" name="Google Shape;16998;p26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9" name="Google Shape;16999;p26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26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26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2" name="Google Shape;17002;p26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3" name="Google Shape;17003;p26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26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26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6" name="Google Shape;17006;p26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7" name="Google Shape;17007;p26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8" name="Google Shape;17008;p26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9" name="Google Shape;17009;p26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0" name="Google Shape;17010;p26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1" name="Google Shape;17011;p26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2" name="Google Shape;17012;p26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3" name="Google Shape;17013;p26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4" name="Google Shape;17014;p26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5" name="Google Shape;17015;p26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6" name="Google Shape;17016;p26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7" name="Google Shape;17017;p26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8" name="Google Shape;17018;p26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9" name="Google Shape;17019;p26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0" name="Google Shape;17020;p26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1" name="Google Shape;17021;p26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2" name="Google Shape;17022;p26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3" name="Google Shape;17023;p26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4" name="Google Shape;17024;p26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5" name="Google Shape;17025;p26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6" name="Google Shape;17026;p26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7" name="Google Shape;17027;p26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8" name="Google Shape;17028;p26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9" name="Google Shape;17029;p26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0" name="Google Shape;17030;p26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1" name="Google Shape;17031;p26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2" name="Google Shape;17032;p26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3" name="Google Shape;17033;p26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4" name="Google Shape;17034;p26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5" name="Google Shape;17035;p26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6" name="Google Shape;17036;p26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7" name="Google Shape;17037;p26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8" name="Google Shape;17038;p26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9" name="Google Shape;17039;p26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0" name="Google Shape;17040;p26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26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26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3" name="Google Shape;17043;p26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4" name="Google Shape;17044;p26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26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6" name="Google Shape;17046;p26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7" name="Google Shape;17047;p26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26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26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0" name="Google Shape;17050;p26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1" name="Google Shape;17051;p26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2" name="Google Shape;17052;p26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3" name="Google Shape;17053;p26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26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26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26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26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8" name="Google Shape;17058;p26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26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26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1" name="Google Shape;17061;p26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2" name="Google Shape;17062;p26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26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26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26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26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26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26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26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26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1" name="Google Shape;17071;p26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2" name="Google Shape;17072;p26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ONE_COLUMN_TEXT_1">
    <p:spTree>
      <p:nvGrpSpPr>
        <p:cNvPr id="1" name="Shape 17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91" name="Google Shape;17691;p28"/>
          <p:cNvSpPr/>
          <p:nvPr/>
        </p:nvSpPr>
        <p:spPr>
          <a:xfrm>
            <a:off x="-106225" y="-78875"/>
            <a:ext cx="3408464" cy="4062636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92" name="Google Shape;17692;p28"/>
          <p:cNvSpPr/>
          <p:nvPr/>
        </p:nvSpPr>
        <p:spPr>
          <a:xfrm>
            <a:off x="5988825" y="-89953"/>
            <a:ext cx="2804058" cy="3259113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7693" name="Google Shape;17693;p28"/>
          <p:cNvPicPr preferRelativeResize="0"/>
          <p:nvPr/>
        </p:nvPicPr>
        <p:blipFill rotWithShape="1">
          <a:blip r:embed="rId2">
            <a:alphaModFix/>
          </a:blip>
          <a:srcRect l="6327" t="6911" r="6160" b="5153"/>
          <a:stretch/>
        </p:blipFill>
        <p:spPr>
          <a:xfrm>
            <a:off x="-565875" y="1687400"/>
            <a:ext cx="1405974" cy="1350797"/>
          </a:xfrm>
          <a:prstGeom prst="rect">
            <a:avLst/>
          </a:prstGeom>
          <a:noFill/>
          <a:ln>
            <a:noFill/>
          </a:ln>
        </p:spPr>
      </p:pic>
      <p:sp>
        <p:nvSpPr>
          <p:cNvPr id="17694" name="Google Shape;17694;p28"/>
          <p:cNvSpPr txBox="1">
            <a:spLocks noGrp="1"/>
          </p:cNvSpPr>
          <p:nvPr>
            <p:ph type="ctrTitle"/>
          </p:nvPr>
        </p:nvSpPr>
        <p:spPr>
          <a:xfrm flipH="1">
            <a:off x="2294400" y="550750"/>
            <a:ext cx="4555200" cy="1016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endParaRPr/>
          </a:p>
        </p:txBody>
      </p:sp>
      <p:sp>
        <p:nvSpPr>
          <p:cNvPr id="17695" name="Google Shape;17695;p28"/>
          <p:cNvSpPr txBox="1">
            <a:spLocks noGrp="1"/>
          </p:cNvSpPr>
          <p:nvPr>
            <p:ph type="subTitle" idx="1"/>
          </p:nvPr>
        </p:nvSpPr>
        <p:spPr>
          <a:xfrm flipH="1">
            <a:off x="2940300" y="1491250"/>
            <a:ext cx="3263400" cy="110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Lato"/>
              <a:buNone/>
              <a:defRPr sz="1800"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Lato"/>
              <a:buNone/>
              <a:defRPr sz="1800"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Lato"/>
              <a:buNone/>
              <a:defRPr sz="1800"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Lato"/>
              <a:buNone/>
              <a:defRPr sz="1800"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Lato"/>
              <a:buNone/>
              <a:defRPr sz="1800"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Lato"/>
              <a:buNone/>
              <a:defRPr sz="1800"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Lato"/>
              <a:buNone/>
              <a:defRPr sz="1800"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Lato"/>
              <a:buNone/>
              <a:defRPr sz="1800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pic>
        <p:nvPicPr>
          <p:cNvPr id="17696" name="Google Shape;17696;p28"/>
          <p:cNvPicPr preferRelativeResize="0"/>
          <p:nvPr/>
        </p:nvPicPr>
        <p:blipFill rotWithShape="1">
          <a:blip r:embed="rId3">
            <a:alphaModFix/>
          </a:blip>
          <a:srcRect t="12845" r="30771" b="14580"/>
          <a:stretch/>
        </p:blipFill>
        <p:spPr>
          <a:xfrm>
            <a:off x="5007325" y="550750"/>
            <a:ext cx="4205775" cy="467445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97" name="Google Shape;17697;p28"/>
          <p:cNvPicPr preferRelativeResize="0"/>
          <p:nvPr/>
        </p:nvPicPr>
        <p:blipFill rotWithShape="1">
          <a:blip r:embed="rId4">
            <a:alphaModFix/>
          </a:blip>
          <a:srcRect l="19721" t="24501" r="29671" b="-4938"/>
          <a:stretch/>
        </p:blipFill>
        <p:spPr>
          <a:xfrm>
            <a:off x="6994025" y="-89949"/>
            <a:ext cx="2300823" cy="34968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98" name="Google Shape;17698;p28"/>
          <p:cNvPicPr preferRelativeResize="0"/>
          <p:nvPr/>
        </p:nvPicPr>
        <p:blipFill rotWithShape="1">
          <a:blip r:embed="rId5">
            <a:alphaModFix/>
          </a:blip>
          <a:srcRect l="10590" t="10545" r="7118" b="13805"/>
          <a:stretch/>
        </p:blipFill>
        <p:spPr>
          <a:xfrm rot="-5400000">
            <a:off x="-405849" y="2484700"/>
            <a:ext cx="2989198" cy="26273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99" name="Google Shape;17699;p28"/>
          <p:cNvPicPr preferRelativeResize="0"/>
          <p:nvPr/>
        </p:nvPicPr>
        <p:blipFill rotWithShape="1">
          <a:blip r:embed="rId6">
            <a:alphaModFix/>
          </a:blip>
          <a:srcRect l="7058" t="18522" r="6868" b="10940"/>
          <a:stretch/>
        </p:blipFill>
        <p:spPr>
          <a:xfrm>
            <a:off x="-224925" y="-408025"/>
            <a:ext cx="2674722" cy="2095428"/>
          </a:xfrm>
          <a:prstGeom prst="rect">
            <a:avLst/>
          </a:prstGeom>
          <a:noFill/>
          <a:ln>
            <a:noFill/>
          </a:ln>
        </p:spPr>
      </p:pic>
      <p:pic>
        <p:nvPicPr>
          <p:cNvPr id="17700" name="Google Shape;17700;p28"/>
          <p:cNvPicPr preferRelativeResize="0"/>
          <p:nvPr/>
        </p:nvPicPr>
        <p:blipFill rotWithShape="1">
          <a:blip r:embed="rId7">
            <a:alphaModFix/>
          </a:blip>
          <a:srcRect l="4588" t="3325" r="17771" b="1400"/>
          <a:stretch/>
        </p:blipFill>
        <p:spPr>
          <a:xfrm>
            <a:off x="8008100" y="2346025"/>
            <a:ext cx="1752597" cy="2056377"/>
          </a:xfrm>
          <a:prstGeom prst="rect">
            <a:avLst/>
          </a:prstGeom>
          <a:noFill/>
          <a:ln>
            <a:noFill/>
          </a:ln>
        </p:spPr>
      </p:pic>
      <p:sp>
        <p:nvSpPr>
          <p:cNvPr id="17701" name="Google Shape;17701;p28"/>
          <p:cNvSpPr txBox="1"/>
          <p:nvPr/>
        </p:nvSpPr>
        <p:spPr>
          <a:xfrm>
            <a:off x="2695050" y="3430950"/>
            <a:ext cx="3753900" cy="64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created by </a:t>
            </a:r>
            <a:r>
              <a:rPr lang="en" sz="1100" b="1">
                <a:solidFill>
                  <a:schemeClr val="lt1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1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, including icons by </a:t>
            </a:r>
            <a:r>
              <a:rPr lang="en" sz="1100" b="1">
                <a:solidFill>
                  <a:schemeClr val="lt1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1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, and infographics &amp; images by </a:t>
            </a:r>
            <a:r>
              <a:rPr lang="en" sz="1100" b="1">
                <a:solidFill>
                  <a:schemeClr val="lt1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100" b="1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. </a:t>
            </a:r>
            <a:endParaRPr sz="1100" b="1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endParaRPr sz="1100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7702" name="Google Shape;17702;p28"/>
          <p:cNvSpPr txBox="1">
            <a:spLocks noGrp="1"/>
          </p:cNvSpPr>
          <p:nvPr>
            <p:ph type="subTitle" idx="2"/>
          </p:nvPr>
        </p:nvSpPr>
        <p:spPr>
          <a:xfrm>
            <a:off x="2743950" y="4126750"/>
            <a:ext cx="3656100" cy="25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Font typeface="Lato"/>
              <a:buNone/>
              <a:defRPr sz="12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"/>
              <a:buFont typeface="Lato"/>
              <a:buNone/>
              <a:defRPr sz="1200"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"/>
              <a:buFont typeface="Lato"/>
              <a:buNone/>
              <a:defRPr sz="1200"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"/>
              <a:buFont typeface="Lato"/>
              <a:buNone/>
              <a:defRPr sz="1200"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"/>
              <a:buFont typeface="Lato"/>
              <a:buNone/>
              <a:defRPr sz="1200"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"/>
              <a:buFont typeface="Lato"/>
              <a:buNone/>
              <a:defRPr sz="1200"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"/>
              <a:buFont typeface="Lato"/>
              <a:buNone/>
              <a:defRPr sz="1200"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"/>
              <a:buFont typeface="Lato"/>
              <a:buNone/>
              <a:defRPr sz="1200"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"/>
              <a:buFont typeface="Lato"/>
              <a:buNone/>
              <a:defRPr sz="1200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grpSp>
        <p:nvGrpSpPr>
          <p:cNvPr id="17703" name="Google Shape;17703;p28"/>
          <p:cNvGrpSpPr/>
          <p:nvPr/>
        </p:nvGrpSpPr>
        <p:grpSpPr>
          <a:xfrm>
            <a:off x="-1311992" y="1838967"/>
            <a:ext cx="2447903" cy="4116751"/>
            <a:chOff x="5540550" y="165863"/>
            <a:chExt cx="1864075" cy="3134900"/>
          </a:xfrm>
        </p:grpSpPr>
        <p:sp>
          <p:nvSpPr>
            <p:cNvPr id="17704" name="Google Shape;17704;p28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5" name="Google Shape;17705;p28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6" name="Google Shape;17706;p28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7" name="Google Shape;17707;p28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8" name="Google Shape;17708;p28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9" name="Google Shape;17709;p28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0" name="Google Shape;17710;p28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1" name="Google Shape;17711;p28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2" name="Google Shape;17712;p28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3" name="Google Shape;17713;p28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4" name="Google Shape;17714;p28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28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6" name="Google Shape;17716;p28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28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8" name="Google Shape;17718;p28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9" name="Google Shape;17719;p28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0" name="Google Shape;17720;p28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28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2" name="Google Shape;17722;p28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3" name="Google Shape;17723;p28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4" name="Google Shape;17724;p28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5" name="Google Shape;17725;p28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6" name="Google Shape;17726;p28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7" name="Google Shape;17727;p28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8" name="Google Shape;17728;p28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9" name="Google Shape;17729;p28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0" name="Google Shape;17730;p28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1" name="Google Shape;17731;p28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2" name="Google Shape;17732;p28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3" name="Google Shape;17733;p28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4" name="Google Shape;17734;p28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5" name="Google Shape;17735;p28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6" name="Google Shape;17736;p28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7" name="Google Shape;17737;p28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8" name="Google Shape;17738;p28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9" name="Google Shape;17739;p28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0" name="Google Shape;17740;p28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1" name="Google Shape;17741;p28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2" name="Google Shape;17742;p28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3" name="Google Shape;17743;p28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4" name="Google Shape;17744;p28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28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28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7" name="Google Shape;17747;p28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8" name="Google Shape;17748;p28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9" name="Google Shape;17749;p28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0" name="Google Shape;17750;p28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1" name="Google Shape;17751;p28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2" name="Google Shape;17752;p28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3" name="Google Shape;17753;p28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4" name="Google Shape;17754;p28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5" name="Google Shape;17755;p28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6" name="Google Shape;17756;p28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7" name="Google Shape;17757;p28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8" name="Google Shape;17758;p28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9" name="Google Shape;17759;p28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0" name="Google Shape;17760;p28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1" name="Google Shape;17761;p28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2" name="Google Shape;17762;p28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3" name="Google Shape;17763;p28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4" name="Google Shape;17764;p28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5" name="Google Shape;17765;p28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6" name="Google Shape;17766;p28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7" name="Google Shape;17767;p28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8" name="Google Shape;17768;p28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9" name="Google Shape;17769;p28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0" name="Google Shape;17770;p28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1" name="Google Shape;17771;p28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2" name="Google Shape;17772;p28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3" name="Google Shape;17773;p28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4" name="Google Shape;17774;p28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5" name="Google Shape;17775;p28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6" name="Google Shape;17776;p28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7" name="Google Shape;17777;p28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8" name="Google Shape;17778;p28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9" name="Google Shape;17779;p28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28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28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28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28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4" name="Google Shape;17784;p28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5" name="Google Shape;17785;p28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28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28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28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28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28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28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2" name="Google Shape;17792;p28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28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28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28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28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28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28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28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28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28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28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28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28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28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6" name="Google Shape;17806;p28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28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28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9" name="Google Shape;17809;p28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0" name="Google Shape;17810;p28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28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2" name="Google Shape;17812;p28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3" name="Google Shape;17813;p28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28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28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28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28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28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28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28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28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28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28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4" name="Google Shape;17824;p28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5" name="Google Shape;17825;p28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6" name="Google Shape;17826;p28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7" name="Google Shape;17827;p28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8" name="Google Shape;17828;p28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9" name="Google Shape;17829;p28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0" name="Google Shape;17830;p28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1" name="Google Shape;17831;p28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2" name="Google Shape;17832;p28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3" name="Google Shape;17833;p28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4" name="Google Shape;17834;p28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5" name="Google Shape;17835;p28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6" name="Google Shape;17836;p28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28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28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28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0" name="Google Shape;17840;p28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1" name="Google Shape;17841;p28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28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28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4" name="Google Shape;17844;p28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5" name="Google Shape;17845;p28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6" name="Google Shape;17846;p28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7" name="Google Shape;17847;p28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8" name="Google Shape;17848;p28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9" name="Google Shape;17849;p28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0" name="Google Shape;17850;p28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1" name="Google Shape;17851;p28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2" name="Google Shape;17852;p28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3" name="Google Shape;17853;p28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4" name="Google Shape;17854;p28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5" name="Google Shape;17855;p28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6" name="Google Shape;17856;p28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7" name="Google Shape;17857;p28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8" name="Google Shape;17858;p28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9" name="Google Shape;17859;p28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0" name="Google Shape;17860;p28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1" name="Google Shape;17861;p28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2" name="Google Shape;17862;p28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3" name="Google Shape;17863;p28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4" name="Google Shape;17864;p28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5" name="Google Shape;17865;p28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6" name="Google Shape;17866;p28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7" name="Google Shape;17867;p28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8" name="Google Shape;17868;p28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9" name="Google Shape;17869;p28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0" name="Google Shape;17870;p28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1" name="Google Shape;17871;p28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2" name="Google Shape;17872;p28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3" name="Google Shape;17873;p28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4" name="Google Shape;17874;p28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5" name="Google Shape;17875;p28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6" name="Google Shape;17876;p28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7" name="Google Shape;17877;p28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8" name="Google Shape;17878;p28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9" name="Google Shape;17879;p28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0" name="Google Shape;17880;p28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1" name="Google Shape;17881;p28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2" name="Google Shape;17882;p28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3" name="Google Shape;17883;p28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4" name="Google Shape;17884;p28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5" name="Google Shape;17885;p28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6" name="Google Shape;17886;p28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7" name="Google Shape;17887;p28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8" name="Google Shape;17888;p28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9" name="Google Shape;17889;p28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0" name="Google Shape;17890;p28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1" name="Google Shape;17891;p28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2" name="Google Shape;17892;p28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3" name="Google Shape;17893;p28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4" name="Google Shape;17894;p28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5" name="Google Shape;17895;p28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6" name="Google Shape;17896;p28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7" name="Google Shape;17897;p28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8" name="Google Shape;17898;p28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9" name="Google Shape;17899;p28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0" name="Google Shape;17900;p28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1" name="Google Shape;17901;p28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2" name="Google Shape;17902;p28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3" name="Google Shape;17903;p28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4" name="Google Shape;17904;p28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5" name="Google Shape;17905;p28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6" name="Google Shape;17906;p28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7" name="Google Shape;17907;p28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8" name="Google Shape;17908;p28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9" name="Google Shape;17909;p28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0" name="Google Shape;17910;p28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1" name="Google Shape;17911;p28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2" name="Google Shape;17912;p28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3" name="Google Shape;17913;p28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4" name="Google Shape;17914;p28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5" name="Google Shape;17915;p28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6" name="Google Shape;17916;p28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7" name="Google Shape;17917;p28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8" name="Google Shape;17918;p28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9" name="Google Shape;17919;p28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0" name="Google Shape;17920;p28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1" name="Google Shape;17921;p28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2" name="Google Shape;17922;p28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3" name="Google Shape;17923;p28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4" name="Google Shape;17924;p28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5" name="Google Shape;17925;p28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6" name="Google Shape;17926;p28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7" name="Google Shape;17927;p28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8" name="Google Shape;17928;p28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9" name="Google Shape;17929;p28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0" name="Google Shape;17930;p28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1" name="Google Shape;17931;p28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2" name="Google Shape;17932;p28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3" name="Google Shape;17933;p28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4" name="Google Shape;17934;p28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5" name="Google Shape;17935;p28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6" name="Google Shape;17936;p28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7" name="Google Shape;17937;p28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8" name="Google Shape;17938;p28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9" name="Google Shape;17939;p28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0" name="Google Shape;17940;p28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1" name="Google Shape;17941;p28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2" name="Google Shape;17942;p28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3" name="Google Shape;17943;p28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4" name="Google Shape;17944;p28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5" name="Google Shape;17945;p28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6" name="Google Shape;17946;p28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7" name="Google Shape;17947;p28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8" name="Google Shape;17948;p28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9" name="Google Shape;17949;p28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0" name="Google Shape;17950;p28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1" name="Google Shape;17951;p28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2" name="Google Shape;17952;p28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3" name="Google Shape;17953;p28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4" name="Google Shape;17954;p28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5" name="Google Shape;17955;p28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6" name="Google Shape;17956;p28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7" name="Google Shape;17957;p28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8" name="Google Shape;17958;p28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9" name="Google Shape;17959;p28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0" name="Google Shape;17960;p28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1" name="Google Shape;17961;p28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2" name="Google Shape;17962;p28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3" name="Google Shape;17963;p28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4" name="Google Shape;17964;p28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5" name="Google Shape;17965;p28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6" name="Google Shape;17966;p28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7" name="Google Shape;17967;p28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8" name="Google Shape;17968;p28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9" name="Google Shape;17969;p28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0" name="Google Shape;17970;p28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1" name="Google Shape;17971;p28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2" name="Google Shape;17972;p28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3" name="Google Shape;17973;p28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4" name="Google Shape;17974;p28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5" name="Google Shape;17975;p28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6" name="Google Shape;17976;p28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7" name="Google Shape;17977;p28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8" name="Google Shape;17978;p28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9" name="Google Shape;17979;p28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0" name="Google Shape;17980;p28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1" name="Google Shape;17981;p28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2" name="Google Shape;17982;p28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3" name="Google Shape;17983;p28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4" name="Google Shape;17984;p28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5" name="Google Shape;17985;p28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6" name="Google Shape;17986;p28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7" name="Google Shape;17987;p28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8" name="Google Shape;17988;p28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9" name="Google Shape;17989;p28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0" name="Google Shape;17990;p28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1" name="Google Shape;17991;p28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2" name="Google Shape;17992;p28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3" name="Google Shape;17993;p28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4" name="Google Shape;17994;p28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5" name="Google Shape;17995;p28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6" name="Google Shape;17996;p28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7" name="Google Shape;17997;p28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8" name="Google Shape;17998;p28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9" name="Google Shape;17999;p28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0" name="Google Shape;18000;p28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1" name="Google Shape;18001;p28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2" name="Google Shape;18002;p28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3" name="Google Shape;18003;p28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4" name="Google Shape;18004;p28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5" name="Google Shape;18005;p28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6" name="Google Shape;18006;p28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7" name="Google Shape;18007;p28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8" name="Google Shape;18008;p28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9" name="Google Shape;18009;p28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0" name="Google Shape;18010;p28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1" name="Google Shape;18011;p28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2" name="Google Shape;18012;p28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3" name="Google Shape;18013;p28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4" name="Google Shape;18014;p28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5" name="Google Shape;18015;p28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6" name="Google Shape;18016;p28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7" name="Google Shape;18017;p28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8" name="Google Shape;18018;p28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9" name="Google Shape;18019;p28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0" name="Google Shape;18020;p28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1" name="Google Shape;18021;p28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2" name="Google Shape;18022;p28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3" name="Google Shape;18023;p28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4" name="Google Shape;18024;p28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5" name="Google Shape;18025;p28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6" name="Google Shape;18026;p28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7" name="Google Shape;18027;p28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8" name="Google Shape;18028;p28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9" name="Google Shape;18029;p28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0" name="Google Shape;18030;p28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1" name="Google Shape;18031;p28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2" name="Google Shape;18032;p28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3" name="Google Shape;18033;p28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4" name="Google Shape;18034;p28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5" name="Google Shape;18035;p28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6" name="Google Shape;18036;p28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7" name="Google Shape;18037;p28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8" name="Google Shape;18038;p28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9" name="Google Shape;18039;p28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0" name="Google Shape;18040;p28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1" name="Google Shape;18041;p28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2" name="Google Shape;18042;p28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3" name="Google Shape;18043;p28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4" name="Google Shape;18044;p28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5" name="Google Shape;18045;p28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6" name="Google Shape;18046;p28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7" name="Google Shape;18047;p28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8" name="Google Shape;18048;p28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9" name="Google Shape;18049;p28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0" name="Google Shape;18050;p28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1" name="Google Shape;18051;p28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2" name="Google Shape;18052;p28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3" name="Google Shape;18053;p28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4" name="Google Shape;18054;p28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5" name="Google Shape;18055;p28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6" name="Google Shape;18056;p28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7" name="Google Shape;18057;p28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8" name="Google Shape;18058;p28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9" name="Google Shape;18059;p28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0" name="Google Shape;18060;p28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1" name="Google Shape;18061;p28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2" name="Google Shape;18062;p28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3" name="Google Shape;18063;p28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4" name="Google Shape;18064;p28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5" name="Google Shape;18065;p28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6" name="Google Shape;18066;p28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7" name="Google Shape;18067;p28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8" name="Google Shape;18068;p28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9" name="Google Shape;18069;p28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0" name="Google Shape;18070;p28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1" name="Google Shape;18071;p28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2" name="Google Shape;18072;p28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3" name="Google Shape;18073;p28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4" name="Google Shape;18074;p28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5" name="Google Shape;18075;p28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6" name="Google Shape;18076;p28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7" name="Google Shape;18077;p28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8" name="Google Shape;18078;p28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9" name="Google Shape;18079;p28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0" name="Google Shape;18080;p28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1" name="Google Shape;18081;p28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2" name="Google Shape;18082;p28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3" name="Google Shape;18083;p28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4" name="Google Shape;18084;p28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5" name="Google Shape;18085;p28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6" name="Google Shape;18086;p28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7" name="Google Shape;18087;p28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8" name="Google Shape;18088;p28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9" name="Google Shape;18089;p28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0" name="Google Shape;18090;p28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1" name="Google Shape;18091;p28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2" name="Google Shape;18092;p28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3" name="Google Shape;18093;p28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4" name="Google Shape;18094;p28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5" name="Google Shape;18095;p28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6" name="Google Shape;18096;p28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7" name="Google Shape;18097;p28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8" name="Google Shape;18098;p28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9" name="Google Shape;18099;p28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0" name="Google Shape;18100;p28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1" name="Google Shape;18101;p28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2" name="Google Shape;18102;p28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3" name="Google Shape;18103;p28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4" name="Google Shape;18104;p28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5" name="Google Shape;18105;p28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6" name="Google Shape;18106;p28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7" name="Google Shape;18107;p28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8" name="Google Shape;18108;p28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9" name="Google Shape;18109;p28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0" name="Google Shape;18110;p28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1" name="Google Shape;18111;p28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2" name="Google Shape;18112;p28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28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28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28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28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28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28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28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28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28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28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28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28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28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6" name="Google Shape;18126;p28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7" name="Google Shape;18127;p28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28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28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28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28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2" name="Google Shape;18132;p28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3" name="Google Shape;18133;p28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28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28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28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28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28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9" name="Google Shape;18139;p28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0" name="Google Shape;18140;p28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28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28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28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28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5" name="Google Shape;18145;p28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6" name="Google Shape;18146;p28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28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28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28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28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28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28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28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28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28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28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28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8" name="Google Shape;18158;p28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9" name="Google Shape;18159;p28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28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28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2" name="Google Shape;18162;p28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3" name="Google Shape;18163;p28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28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28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6" name="Google Shape;18166;p28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7" name="Google Shape;18167;p28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8" name="Google Shape;18168;p28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28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28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1" name="Google Shape;18171;p28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2" name="Google Shape;18172;p28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28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28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28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28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28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28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28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28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1" name="Google Shape;18181;p28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2" name="Google Shape;18182;p28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28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28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28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28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28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28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28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28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28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28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28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28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28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28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28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28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28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28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1" name="Google Shape;18201;p28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28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28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28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28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28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28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28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28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28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28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28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28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28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28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28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28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28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28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28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1" name="Google Shape;18221;p28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28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28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28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28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28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28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28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28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28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28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28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3" name="Google Shape;18233;p28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28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28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6" name="Google Shape;18236;p28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28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8" name="Google Shape;18238;p28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9" name="Google Shape;18239;p28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28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28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2" name="Google Shape;18242;p28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3" name="Google Shape;18243;p28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4" name="Google Shape;18244;p28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5" name="Google Shape;18245;p28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6" name="Google Shape;18246;p28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7" name="Google Shape;18247;p28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8" name="Google Shape;18248;p28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9" name="Google Shape;18249;p28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0" name="Google Shape;18250;p28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1" name="Google Shape;18251;p28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28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3" name="Google Shape;18253;p28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4" name="Google Shape;18254;p28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5" name="Google Shape;18255;p28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28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28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8" name="Google Shape;18258;p28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9" name="Google Shape;18259;p28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28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28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28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28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4" name="Google Shape;18264;p28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28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28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28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28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28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28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28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2" name="Google Shape;18272;p28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3" name="Google Shape;18273;p28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4" name="Google Shape;18274;p28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5" name="Google Shape;18275;p28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6" name="Google Shape;18276;p28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7" name="Google Shape;18277;p28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28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28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0" name="Google Shape;18280;p28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1" name="Google Shape;18281;p28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2" name="Google Shape;18282;p28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3" name="Google Shape;18283;p28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28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28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28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28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28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28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28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28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2" name="Google Shape;18292;p28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28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28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28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28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28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28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28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0" name="Google Shape;18300;p28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1" name="Google Shape;18301;p28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2" name="Google Shape;18302;p28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03" name="Google Shape;18303;p28"/>
          <p:cNvGrpSpPr/>
          <p:nvPr/>
        </p:nvGrpSpPr>
        <p:grpSpPr>
          <a:xfrm>
            <a:off x="7230846" y="-2223845"/>
            <a:ext cx="2447903" cy="4116751"/>
            <a:chOff x="5540550" y="165863"/>
            <a:chExt cx="1864075" cy="3134900"/>
          </a:xfrm>
        </p:grpSpPr>
        <p:sp>
          <p:nvSpPr>
            <p:cNvPr id="18304" name="Google Shape;18304;p28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28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28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28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28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28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28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1" name="Google Shape;18311;p28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28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28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28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28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28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28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8" name="Google Shape;18318;p28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9" name="Google Shape;18319;p28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0" name="Google Shape;18320;p28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28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2" name="Google Shape;18322;p28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28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28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5" name="Google Shape;18325;p28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28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28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8" name="Google Shape;18328;p28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28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28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28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28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28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28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28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28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28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28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9" name="Google Shape;18339;p28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0" name="Google Shape;18340;p28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28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28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3" name="Google Shape;18343;p28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4" name="Google Shape;18344;p28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28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28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28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28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28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28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28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28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28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28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28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28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28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28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28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28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28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28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28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28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28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28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7" name="Google Shape;18367;p28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28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28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28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1" name="Google Shape;18371;p28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2" name="Google Shape;18372;p28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3" name="Google Shape;18373;p28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28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28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28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28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28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28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28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28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28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28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28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28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28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28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28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28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28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28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28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28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28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28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28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28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28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28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28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28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28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28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28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28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28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28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28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28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28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28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28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28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28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28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28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28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28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28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28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28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28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28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28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28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28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28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28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28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28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28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28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28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28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28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28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28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8" name="Google Shape;18438;p28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9" name="Google Shape;18439;p28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28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1" name="Google Shape;18441;p28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28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28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4" name="Google Shape;18444;p28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28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6" name="Google Shape;18446;p28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7" name="Google Shape;18447;p28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28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28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28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1" name="Google Shape;18451;p28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2" name="Google Shape;18452;p28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3" name="Google Shape;18453;p28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4" name="Google Shape;18454;p28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28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28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28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8" name="Google Shape;18458;p28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9" name="Google Shape;18459;p28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0" name="Google Shape;18460;p28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28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28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28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28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28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28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28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8" name="Google Shape;18468;p28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9" name="Google Shape;18469;p28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0" name="Google Shape;18470;p28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28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28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3" name="Google Shape;18473;p28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4" name="Google Shape;18474;p28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5" name="Google Shape;18475;p28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6" name="Google Shape;18476;p28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7" name="Google Shape;18477;p28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8" name="Google Shape;18478;p28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9" name="Google Shape;18479;p28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0" name="Google Shape;18480;p28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1" name="Google Shape;18481;p28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2" name="Google Shape;18482;p28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3" name="Google Shape;18483;p28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4" name="Google Shape;18484;p28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28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28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7" name="Google Shape;18487;p28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8" name="Google Shape;18488;p28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9" name="Google Shape;18489;p28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0" name="Google Shape;18490;p28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1" name="Google Shape;18491;p28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2" name="Google Shape;18492;p28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3" name="Google Shape;18493;p28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4" name="Google Shape;18494;p28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5" name="Google Shape;18495;p28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6" name="Google Shape;18496;p28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7" name="Google Shape;18497;p28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8" name="Google Shape;18498;p28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9" name="Google Shape;18499;p28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0" name="Google Shape;18500;p28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1" name="Google Shape;18501;p28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2" name="Google Shape;18502;p28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3" name="Google Shape;18503;p28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4" name="Google Shape;18504;p28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5" name="Google Shape;18505;p28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6" name="Google Shape;18506;p28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7" name="Google Shape;18507;p28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8" name="Google Shape;18508;p28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9" name="Google Shape;18509;p28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0" name="Google Shape;18510;p28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1" name="Google Shape;18511;p28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2" name="Google Shape;18512;p28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3" name="Google Shape;18513;p28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28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28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28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28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28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28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28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28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28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28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28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28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28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28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28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28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28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28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28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28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28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28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28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28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28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28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28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28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28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28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28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28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28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28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28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28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28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28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28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28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28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28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28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28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28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28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28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28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28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28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28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28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28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28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28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28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28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28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28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28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28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28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28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28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28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28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28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28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28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28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28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28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28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28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28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28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28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28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28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28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28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28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28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28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28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28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28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28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28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28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28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28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28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7" name="Google Shape;18607;p28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8" name="Google Shape;18608;p28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28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28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28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28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28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28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28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28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28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28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28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28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28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28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28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28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28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28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28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28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28"/>
            <p:cNvSpPr/>
            <p:nvPr/>
          </p:nvSpPr>
          <p:spPr>
            <a:xfrm>
              <a:off x="6649202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28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28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28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28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28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28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28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28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28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28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28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28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28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28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28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28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28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28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28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28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28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28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28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28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28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28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28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28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28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28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28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28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28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28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28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28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28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28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28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28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28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28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28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28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28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28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28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28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28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28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28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28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28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28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28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28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28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28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28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28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28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28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28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28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28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28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28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28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28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28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28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28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28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28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28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28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28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28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28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28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28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28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28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28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28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28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28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28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28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28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28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28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28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28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28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28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28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28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28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28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28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28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28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28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28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28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28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28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28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28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28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28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28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28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28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28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28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28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28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28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28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28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28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28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28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28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28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28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28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28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28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28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28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3" name="Google Shape;18763;p28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28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28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28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28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28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28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28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28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28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28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28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28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28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28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28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28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28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28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28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28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28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28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28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28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28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28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28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28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28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28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28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28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28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28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28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28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28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1" name="Google Shape;18801;p28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2" name="Google Shape;18802;p28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3" name="Google Shape;18803;p28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28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28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28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28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28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28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28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28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28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28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28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5" name="Google Shape;18815;p28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28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28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28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28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28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28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28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28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28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28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28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28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28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28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28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28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28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28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28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28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28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28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28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28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28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28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28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28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28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28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28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28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28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28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28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28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28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28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28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28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28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28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8" name="Google Shape;18858;p28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9" name="Google Shape;18859;p28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0" name="Google Shape;18860;p28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1" name="Google Shape;18861;p28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2" name="Google Shape;18862;p28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3" name="Google Shape;18863;p28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4" name="Google Shape;18864;p28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5" name="Google Shape;18865;p28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6" name="Google Shape;18866;p28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7" name="Google Shape;18867;p28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8" name="Google Shape;18868;p28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9" name="Google Shape;18869;p28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0" name="Google Shape;18870;p28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1" name="Google Shape;18871;p28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2" name="Google Shape;18872;p28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3" name="Google Shape;18873;p28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4" name="Google Shape;18874;p28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5" name="Google Shape;18875;p28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6" name="Google Shape;18876;p28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7" name="Google Shape;18877;p28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8" name="Google Shape;18878;p28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9" name="Google Shape;18879;p28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0" name="Google Shape;18880;p28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1" name="Google Shape;18881;p28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2" name="Google Shape;18882;p28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3" name="Google Shape;18883;p28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4" name="Google Shape;18884;p28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5" name="Google Shape;18885;p28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6" name="Google Shape;18886;p28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7" name="Google Shape;18887;p28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8" name="Google Shape;18888;p28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9" name="Google Shape;18889;p28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0" name="Google Shape;18890;p28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1" name="Google Shape;18891;p28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2" name="Google Shape;18892;p28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3" name="Google Shape;18893;p28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4" name="Google Shape;18894;p28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5" name="Google Shape;18895;p28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6" name="Google Shape;18896;p28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7" name="Google Shape;18897;p28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8" name="Google Shape;18898;p28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9" name="Google Shape;18899;p28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0" name="Google Shape;18900;p28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1" name="Google Shape;18901;p28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2" name="Google Shape;18902;p28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CUSTOM_24">
    <p:spTree>
      <p:nvGrpSpPr>
        <p:cNvPr id="1" name="Shape 18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4" name="Google Shape;18904;p29"/>
          <p:cNvSpPr/>
          <p:nvPr/>
        </p:nvSpPr>
        <p:spPr>
          <a:xfrm>
            <a:off x="5765125" y="469025"/>
            <a:ext cx="3378799" cy="4823840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05" name="Google Shape;18905;p29"/>
          <p:cNvSpPr/>
          <p:nvPr/>
        </p:nvSpPr>
        <p:spPr>
          <a:xfrm>
            <a:off x="-120675" y="-69000"/>
            <a:ext cx="3435819" cy="3226884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8906" name="Google Shape;18906;p29"/>
          <p:cNvPicPr preferRelativeResize="0"/>
          <p:nvPr/>
        </p:nvPicPr>
        <p:blipFill rotWithShape="1">
          <a:blip r:embed="rId2">
            <a:alphaModFix/>
          </a:blip>
          <a:srcRect l="10744" t="43971" r="5250" b="12136"/>
          <a:stretch/>
        </p:blipFill>
        <p:spPr>
          <a:xfrm>
            <a:off x="6017950" y="-173200"/>
            <a:ext cx="1918550" cy="958423"/>
          </a:xfrm>
          <a:prstGeom prst="rect">
            <a:avLst/>
          </a:prstGeom>
          <a:noFill/>
          <a:ln>
            <a:noFill/>
          </a:ln>
        </p:spPr>
      </p:pic>
      <p:pic>
        <p:nvPicPr>
          <p:cNvPr id="18907" name="Google Shape;18907;p29"/>
          <p:cNvPicPr preferRelativeResize="0"/>
          <p:nvPr/>
        </p:nvPicPr>
        <p:blipFill rotWithShape="1">
          <a:blip r:embed="rId3">
            <a:alphaModFix/>
          </a:blip>
          <a:srcRect t="12845" r="30771" b="14580"/>
          <a:stretch/>
        </p:blipFill>
        <p:spPr>
          <a:xfrm>
            <a:off x="5054675" y="619100"/>
            <a:ext cx="4205775" cy="4674453"/>
          </a:xfrm>
          <a:prstGeom prst="rect">
            <a:avLst/>
          </a:prstGeom>
          <a:noFill/>
          <a:ln>
            <a:noFill/>
          </a:ln>
        </p:spPr>
      </p:pic>
      <p:pic>
        <p:nvPicPr>
          <p:cNvPr id="18908" name="Google Shape;18908;p29"/>
          <p:cNvPicPr preferRelativeResize="0"/>
          <p:nvPr/>
        </p:nvPicPr>
        <p:blipFill rotWithShape="1">
          <a:blip r:embed="rId4">
            <a:alphaModFix/>
          </a:blip>
          <a:srcRect l="19721" t="24501" r="29671" b="-4938"/>
          <a:stretch/>
        </p:blipFill>
        <p:spPr>
          <a:xfrm>
            <a:off x="7149075" y="-78874"/>
            <a:ext cx="2300823" cy="34968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8909" name="Google Shape;18909;p29"/>
          <p:cNvPicPr preferRelativeResize="0"/>
          <p:nvPr/>
        </p:nvPicPr>
        <p:blipFill rotWithShape="1">
          <a:blip r:embed="rId5">
            <a:alphaModFix/>
          </a:blip>
          <a:srcRect l="56369" t="6911" r="6160" b="5153"/>
          <a:stretch/>
        </p:blipFill>
        <p:spPr>
          <a:xfrm rot="5400000" flipH="1">
            <a:off x="2773551" y="4145526"/>
            <a:ext cx="688100" cy="1543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910" name="Google Shape;18910;p29"/>
          <p:cNvPicPr preferRelativeResize="0"/>
          <p:nvPr/>
        </p:nvPicPr>
        <p:blipFill rotWithShape="1">
          <a:blip r:embed="rId6">
            <a:alphaModFix/>
          </a:blip>
          <a:srcRect l="10590" t="10545" r="7118" b="13805"/>
          <a:stretch/>
        </p:blipFill>
        <p:spPr>
          <a:xfrm rot="-5400000">
            <a:off x="-405849" y="2484700"/>
            <a:ext cx="2989198" cy="26273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8911" name="Google Shape;18911;p29"/>
          <p:cNvPicPr preferRelativeResize="0"/>
          <p:nvPr/>
        </p:nvPicPr>
        <p:blipFill rotWithShape="1">
          <a:blip r:embed="rId7">
            <a:alphaModFix/>
          </a:blip>
          <a:srcRect l="7058" t="18522" r="6868" b="10940"/>
          <a:stretch/>
        </p:blipFill>
        <p:spPr>
          <a:xfrm>
            <a:off x="-224925" y="-408025"/>
            <a:ext cx="2674722" cy="209542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912" name="Google Shape;18912;p29"/>
          <p:cNvGrpSpPr/>
          <p:nvPr/>
        </p:nvGrpSpPr>
        <p:grpSpPr>
          <a:xfrm>
            <a:off x="-1518992" y="1782117"/>
            <a:ext cx="2447903" cy="4116751"/>
            <a:chOff x="5540550" y="165863"/>
            <a:chExt cx="1864075" cy="3134900"/>
          </a:xfrm>
        </p:grpSpPr>
        <p:sp>
          <p:nvSpPr>
            <p:cNvPr id="18913" name="Google Shape;18913;p29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4" name="Google Shape;18914;p29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5" name="Google Shape;18915;p29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6" name="Google Shape;18916;p29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7" name="Google Shape;18917;p29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8" name="Google Shape;18918;p29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9" name="Google Shape;18919;p29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0" name="Google Shape;18920;p29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1" name="Google Shape;18921;p29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2" name="Google Shape;18922;p29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3" name="Google Shape;18923;p29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4" name="Google Shape;18924;p29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5" name="Google Shape;18925;p29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6" name="Google Shape;18926;p29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7" name="Google Shape;18927;p29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8" name="Google Shape;18928;p29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9" name="Google Shape;18929;p29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0" name="Google Shape;18930;p29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1" name="Google Shape;18931;p29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2" name="Google Shape;18932;p29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3" name="Google Shape;18933;p29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4" name="Google Shape;18934;p29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5" name="Google Shape;18935;p29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6" name="Google Shape;18936;p29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7" name="Google Shape;18937;p29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8" name="Google Shape;18938;p29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9" name="Google Shape;18939;p29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0" name="Google Shape;18940;p29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1" name="Google Shape;18941;p29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2" name="Google Shape;18942;p29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3" name="Google Shape;18943;p29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4" name="Google Shape;18944;p29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5" name="Google Shape;18945;p29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6" name="Google Shape;18946;p29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7" name="Google Shape;18947;p29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8" name="Google Shape;18948;p29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9" name="Google Shape;18949;p29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0" name="Google Shape;18950;p29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1" name="Google Shape;18951;p29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2" name="Google Shape;18952;p29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3" name="Google Shape;18953;p29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4" name="Google Shape;18954;p29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5" name="Google Shape;18955;p29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6" name="Google Shape;18956;p29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7" name="Google Shape;18957;p29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8" name="Google Shape;18958;p29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9" name="Google Shape;18959;p29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0" name="Google Shape;18960;p29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1" name="Google Shape;18961;p29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2" name="Google Shape;18962;p29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3" name="Google Shape;18963;p29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4" name="Google Shape;18964;p29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5" name="Google Shape;18965;p29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6" name="Google Shape;18966;p29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7" name="Google Shape;18967;p29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8" name="Google Shape;18968;p29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9" name="Google Shape;18969;p29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0" name="Google Shape;18970;p29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1" name="Google Shape;18971;p29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2" name="Google Shape;18972;p29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3" name="Google Shape;18973;p29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4" name="Google Shape;18974;p29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5" name="Google Shape;18975;p29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6" name="Google Shape;18976;p29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7" name="Google Shape;18977;p29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8" name="Google Shape;18978;p29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9" name="Google Shape;18979;p29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0" name="Google Shape;18980;p29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1" name="Google Shape;18981;p29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2" name="Google Shape;18982;p29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3" name="Google Shape;18983;p29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4" name="Google Shape;18984;p29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5" name="Google Shape;18985;p29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6" name="Google Shape;18986;p29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7" name="Google Shape;18987;p29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8" name="Google Shape;18988;p29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9" name="Google Shape;18989;p29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0" name="Google Shape;18990;p29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1" name="Google Shape;18991;p29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2" name="Google Shape;18992;p29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3" name="Google Shape;18993;p29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4" name="Google Shape;18994;p29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5" name="Google Shape;18995;p29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6" name="Google Shape;18996;p29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7" name="Google Shape;18997;p29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8" name="Google Shape;18998;p29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9" name="Google Shape;18999;p29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0" name="Google Shape;19000;p29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1" name="Google Shape;19001;p29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2" name="Google Shape;19002;p29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3" name="Google Shape;19003;p29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4" name="Google Shape;19004;p29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5" name="Google Shape;19005;p29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6" name="Google Shape;19006;p29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7" name="Google Shape;19007;p29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8" name="Google Shape;19008;p29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9" name="Google Shape;19009;p29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0" name="Google Shape;19010;p29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1" name="Google Shape;19011;p29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2" name="Google Shape;19012;p29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3" name="Google Shape;19013;p29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4" name="Google Shape;19014;p29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5" name="Google Shape;19015;p29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6" name="Google Shape;19016;p29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7" name="Google Shape;19017;p29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8" name="Google Shape;19018;p29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9" name="Google Shape;19019;p29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0" name="Google Shape;19020;p29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1" name="Google Shape;19021;p29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2" name="Google Shape;19022;p29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3" name="Google Shape;19023;p29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4" name="Google Shape;19024;p29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5" name="Google Shape;19025;p29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6" name="Google Shape;19026;p29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7" name="Google Shape;19027;p29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8" name="Google Shape;19028;p29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9" name="Google Shape;19029;p29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0" name="Google Shape;19030;p29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1" name="Google Shape;19031;p29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2" name="Google Shape;19032;p29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3" name="Google Shape;19033;p29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4" name="Google Shape;19034;p29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5" name="Google Shape;19035;p29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6" name="Google Shape;19036;p29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7" name="Google Shape;19037;p29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8" name="Google Shape;19038;p29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9" name="Google Shape;19039;p29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0" name="Google Shape;19040;p29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1" name="Google Shape;19041;p29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2" name="Google Shape;19042;p29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3" name="Google Shape;19043;p29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4" name="Google Shape;19044;p29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5" name="Google Shape;19045;p29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6" name="Google Shape;19046;p29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7" name="Google Shape;19047;p29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8" name="Google Shape;19048;p29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9" name="Google Shape;19049;p29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0" name="Google Shape;19050;p29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1" name="Google Shape;19051;p29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2" name="Google Shape;19052;p29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3" name="Google Shape;19053;p29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4" name="Google Shape;19054;p29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5" name="Google Shape;19055;p29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6" name="Google Shape;19056;p29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7" name="Google Shape;19057;p29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8" name="Google Shape;19058;p29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9" name="Google Shape;19059;p29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0" name="Google Shape;19060;p29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1" name="Google Shape;19061;p29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2" name="Google Shape;19062;p29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3" name="Google Shape;19063;p29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4" name="Google Shape;19064;p29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5" name="Google Shape;19065;p29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6" name="Google Shape;19066;p29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7" name="Google Shape;19067;p29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8" name="Google Shape;19068;p29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9" name="Google Shape;19069;p29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0" name="Google Shape;19070;p29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1" name="Google Shape;19071;p29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2" name="Google Shape;19072;p29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3" name="Google Shape;19073;p29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4" name="Google Shape;19074;p29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5" name="Google Shape;19075;p29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6" name="Google Shape;19076;p29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7" name="Google Shape;19077;p29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8" name="Google Shape;19078;p29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9" name="Google Shape;19079;p29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0" name="Google Shape;19080;p29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1" name="Google Shape;19081;p29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2" name="Google Shape;19082;p29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3" name="Google Shape;19083;p29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4" name="Google Shape;19084;p29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5" name="Google Shape;19085;p29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6" name="Google Shape;19086;p29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7" name="Google Shape;19087;p29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8" name="Google Shape;19088;p29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9" name="Google Shape;19089;p29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0" name="Google Shape;19090;p29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1" name="Google Shape;19091;p29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2" name="Google Shape;19092;p29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3" name="Google Shape;19093;p29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4" name="Google Shape;19094;p29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5" name="Google Shape;19095;p29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6" name="Google Shape;19096;p29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7" name="Google Shape;19097;p29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8" name="Google Shape;19098;p29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9" name="Google Shape;19099;p29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0" name="Google Shape;19100;p29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1" name="Google Shape;19101;p29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2" name="Google Shape;19102;p29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3" name="Google Shape;19103;p29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4" name="Google Shape;19104;p29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5" name="Google Shape;19105;p29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6" name="Google Shape;19106;p29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7" name="Google Shape;19107;p29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8" name="Google Shape;19108;p29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9" name="Google Shape;19109;p29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0" name="Google Shape;19110;p29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1" name="Google Shape;19111;p29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2" name="Google Shape;19112;p29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3" name="Google Shape;19113;p29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4" name="Google Shape;19114;p29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5" name="Google Shape;19115;p29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6" name="Google Shape;19116;p29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7" name="Google Shape;19117;p29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8" name="Google Shape;19118;p29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9" name="Google Shape;19119;p29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0" name="Google Shape;19120;p29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1" name="Google Shape;19121;p29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2" name="Google Shape;19122;p29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3" name="Google Shape;19123;p29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4" name="Google Shape;19124;p29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5" name="Google Shape;19125;p29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6" name="Google Shape;19126;p29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7" name="Google Shape;19127;p29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8" name="Google Shape;19128;p29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9" name="Google Shape;19129;p29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0" name="Google Shape;19130;p29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1" name="Google Shape;19131;p29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2" name="Google Shape;19132;p29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3" name="Google Shape;19133;p29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4" name="Google Shape;19134;p29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5" name="Google Shape;19135;p29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6" name="Google Shape;19136;p29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7" name="Google Shape;19137;p29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8" name="Google Shape;19138;p29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9" name="Google Shape;19139;p29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0" name="Google Shape;19140;p29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1" name="Google Shape;19141;p29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2" name="Google Shape;19142;p29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3" name="Google Shape;19143;p29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4" name="Google Shape;19144;p29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5" name="Google Shape;19145;p29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6" name="Google Shape;19146;p29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7" name="Google Shape;19147;p29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8" name="Google Shape;19148;p29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9" name="Google Shape;19149;p29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0" name="Google Shape;19150;p29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1" name="Google Shape;19151;p29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2" name="Google Shape;19152;p29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3" name="Google Shape;19153;p29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4" name="Google Shape;19154;p29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5" name="Google Shape;19155;p29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6" name="Google Shape;19156;p29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7" name="Google Shape;19157;p29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8" name="Google Shape;19158;p29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9" name="Google Shape;19159;p29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0" name="Google Shape;19160;p29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1" name="Google Shape;19161;p29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2" name="Google Shape;19162;p29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3" name="Google Shape;19163;p29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4" name="Google Shape;19164;p29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5" name="Google Shape;19165;p29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6" name="Google Shape;19166;p29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7" name="Google Shape;19167;p29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8" name="Google Shape;19168;p29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9" name="Google Shape;19169;p29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0" name="Google Shape;19170;p29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1" name="Google Shape;19171;p29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2" name="Google Shape;19172;p29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3" name="Google Shape;19173;p29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4" name="Google Shape;19174;p29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5" name="Google Shape;19175;p29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6" name="Google Shape;19176;p29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7" name="Google Shape;19177;p29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8" name="Google Shape;19178;p29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9" name="Google Shape;19179;p29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0" name="Google Shape;19180;p29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1" name="Google Shape;19181;p29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2" name="Google Shape;19182;p29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3" name="Google Shape;19183;p29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4" name="Google Shape;19184;p29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5" name="Google Shape;19185;p29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6" name="Google Shape;19186;p29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7" name="Google Shape;19187;p29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8" name="Google Shape;19188;p29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9" name="Google Shape;19189;p29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0" name="Google Shape;19190;p29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1" name="Google Shape;19191;p29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2" name="Google Shape;19192;p29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3" name="Google Shape;19193;p29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4" name="Google Shape;19194;p29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5" name="Google Shape;19195;p29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6" name="Google Shape;19196;p29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7" name="Google Shape;19197;p29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8" name="Google Shape;19198;p29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9" name="Google Shape;19199;p29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0" name="Google Shape;19200;p29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1" name="Google Shape;19201;p29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2" name="Google Shape;19202;p29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3" name="Google Shape;19203;p29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4" name="Google Shape;19204;p29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5" name="Google Shape;19205;p29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6" name="Google Shape;19206;p29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7" name="Google Shape;19207;p29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8" name="Google Shape;19208;p29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9" name="Google Shape;19209;p29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0" name="Google Shape;19210;p29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1" name="Google Shape;19211;p29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2" name="Google Shape;19212;p29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3" name="Google Shape;19213;p29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4" name="Google Shape;19214;p29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5" name="Google Shape;19215;p29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6" name="Google Shape;19216;p29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7" name="Google Shape;19217;p29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8" name="Google Shape;19218;p29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9" name="Google Shape;19219;p29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0" name="Google Shape;19220;p29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1" name="Google Shape;19221;p29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2" name="Google Shape;19222;p29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3" name="Google Shape;19223;p29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4" name="Google Shape;19224;p29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5" name="Google Shape;19225;p29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6" name="Google Shape;19226;p29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7" name="Google Shape;19227;p29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8" name="Google Shape;19228;p29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9" name="Google Shape;19229;p29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0" name="Google Shape;19230;p29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1" name="Google Shape;19231;p29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2" name="Google Shape;19232;p29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3" name="Google Shape;19233;p29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4" name="Google Shape;19234;p29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5" name="Google Shape;19235;p29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6" name="Google Shape;19236;p29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7" name="Google Shape;19237;p29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8" name="Google Shape;19238;p29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9" name="Google Shape;19239;p29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0" name="Google Shape;19240;p29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1" name="Google Shape;19241;p29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2" name="Google Shape;19242;p29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3" name="Google Shape;19243;p29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4" name="Google Shape;19244;p29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5" name="Google Shape;19245;p29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6" name="Google Shape;19246;p29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7" name="Google Shape;19247;p29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8" name="Google Shape;19248;p29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9" name="Google Shape;19249;p29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0" name="Google Shape;19250;p29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1" name="Google Shape;19251;p29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2" name="Google Shape;19252;p29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3" name="Google Shape;19253;p29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4" name="Google Shape;19254;p29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5" name="Google Shape;19255;p29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6" name="Google Shape;19256;p29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7" name="Google Shape;19257;p29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8" name="Google Shape;19258;p29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9" name="Google Shape;19259;p29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0" name="Google Shape;19260;p29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1" name="Google Shape;19261;p29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2" name="Google Shape;19262;p29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3" name="Google Shape;19263;p29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4" name="Google Shape;19264;p29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5" name="Google Shape;19265;p29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6" name="Google Shape;19266;p29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7" name="Google Shape;19267;p29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8" name="Google Shape;19268;p29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9" name="Google Shape;19269;p29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0" name="Google Shape;19270;p29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1" name="Google Shape;19271;p29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2" name="Google Shape;19272;p29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3" name="Google Shape;19273;p29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4" name="Google Shape;19274;p29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5" name="Google Shape;19275;p29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6" name="Google Shape;19276;p29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7" name="Google Shape;19277;p29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8" name="Google Shape;19278;p29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9" name="Google Shape;19279;p29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0" name="Google Shape;19280;p29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1" name="Google Shape;19281;p29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2" name="Google Shape;19282;p29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3" name="Google Shape;19283;p29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4" name="Google Shape;19284;p29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5" name="Google Shape;19285;p29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6" name="Google Shape;19286;p29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7" name="Google Shape;19287;p29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8" name="Google Shape;19288;p29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9" name="Google Shape;19289;p29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0" name="Google Shape;19290;p29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1" name="Google Shape;19291;p29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2" name="Google Shape;19292;p29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3" name="Google Shape;19293;p29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4" name="Google Shape;19294;p29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5" name="Google Shape;19295;p29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6" name="Google Shape;19296;p29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7" name="Google Shape;19297;p29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8" name="Google Shape;19298;p29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9" name="Google Shape;19299;p29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0" name="Google Shape;19300;p29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1" name="Google Shape;19301;p29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2" name="Google Shape;19302;p29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3" name="Google Shape;19303;p29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4" name="Google Shape;19304;p29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5" name="Google Shape;19305;p29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6" name="Google Shape;19306;p29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7" name="Google Shape;19307;p29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8" name="Google Shape;19308;p29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9" name="Google Shape;19309;p29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0" name="Google Shape;19310;p29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1" name="Google Shape;19311;p29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2" name="Google Shape;19312;p29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3" name="Google Shape;19313;p29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4" name="Google Shape;19314;p29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5" name="Google Shape;19315;p29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6" name="Google Shape;19316;p29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7" name="Google Shape;19317;p29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8" name="Google Shape;19318;p29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9" name="Google Shape;19319;p29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0" name="Google Shape;19320;p29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1" name="Google Shape;19321;p29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2" name="Google Shape;19322;p29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3" name="Google Shape;19323;p29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4" name="Google Shape;19324;p29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5" name="Google Shape;19325;p29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6" name="Google Shape;19326;p29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7" name="Google Shape;19327;p29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8" name="Google Shape;19328;p29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9" name="Google Shape;19329;p29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0" name="Google Shape;19330;p29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1" name="Google Shape;19331;p29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2" name="Google Shape;19332;p29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3" name="Google Shape;19333;p29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4" name="Google Shape;19334;p29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5" name="Google Shape;19335;p29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6" name="Google Shape;19336;p29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7" name="Google Shape;19337;p29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8" name="Google Shape;19338;p29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9" name="Google Shape;19339;p29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0" name="Google Shape;19340;p29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1" name="Google Shape;19341;p29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2" name="Google Shape;19342;p29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3" name="Google Shape;19343;p29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4" name="Google Shape;19344;p29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5" name="Google Shape;19345;p29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6" name="Google Shape;19346;p29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7" name="Google Shape;19347;p29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8" name="Google Shape;19348;p29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9" name="Google Shape;19349;p29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0" name="Google Shape;19350;p29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1" name="Google Shape;19351;p29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2" name="Google Shape;19352;p29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3" name="Google Shape;19353;p29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4" name="Google Shape;19354;p29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5" name="Google Shape;19355;p29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6" name="Google Shape;19356;p29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7" name="Google Shape;19357;p29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8" name="Google Shape;19358;p29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9" name="Google Shape;19359;p29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0" name="Google Shape;19360;p29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1" name="Google Shape;19361;p29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2" name="Google Shape;19362;p29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3" name="Google Shape;19363;p29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4" name="Google Shape;19364;p29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5" name="Google Shape;19365;p29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6" name="Google Shape;19366;p29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7" name="Google Shape;19367;p29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8" name="Google Shape;19368;p29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9" name="Google Shape;19369;p29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0" name="Google Shape;19370;p29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1" name="Google Shape;19371;p29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2" name="Google Shape;19372;p29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3" name="Google Shape;19373;p29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4" name="Google Shape;19374;p29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5" name="Google Shape;19375;p29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6" name="Google Shape;19376;p29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7" name="Google Shape;19377;p29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8" name="Google Shape;19378;p29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9" name="Google Shape;19379;p29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0" name="Google Shape;19380;p29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1" name="Google Shape;19381;p29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2" name="Google Shape;19382;p29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3" name="Google Shape;19383;p29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4" name="Google Shape;19384;p29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5" name="Google Shape;19385;p29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6" name="Google Shape;19386;p29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7" name="Google Shape;19387;p29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8" name="Google Shape;19388;p29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9" name="Google Shape;19389;p29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0" name="Google Shape;19390;p29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1" name="Google Shape;19391;p29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2" name="Google Shape;19392;p29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3" name="Google Shape;19393;p29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4" name="Google Shape;19394;p29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5" name="Google Shape;19395;p29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6" name="Google Shape;19396;p29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7" name="Google Shape;19397;p29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8" name="Google Shape;19398;p29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9" name="Google Shape;19399;p29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0" name="Google Shape;19400;p29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1" name="Google Shape;19401;p29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2" name="Google Shape;19402;p29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3" name="Google Shape;19403;p29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4" name="Google Shape;19404;p29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5" name="Google Shape;19405;p29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6" name="Google Shape;19406;p29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7" name="Google Shape;19407;p29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8" name="Google Shape;19408;p29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9" name="Google Shape;19409;p29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0" name="Google Shape;19410;p29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1" name="Google Shape;19411;p29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2" name="Google Shape;19412;p29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3" name="Google Shape;19413;p29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4" name="Google Shape;19414;p29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5" name="Google Shape;19415;p29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6" name="Google Shape;19416;p29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7" name="Google Shape;19417;p29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8" name="Google Shape;19418;p29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9" name="Google Shape;19419;p29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0" name="Google Shape;19420;p29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1" name="Google Shape;19421;p29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2" name="Google Shape;19422;p29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3" name="Google Shape;19423;p29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4" name="Google Shape;19424;p29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5" name="Google Shape;19425;p29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6" name="Google Shape;19426;p29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7" name="Google Shape;19427;p29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8" name="Google Shape;19428;p29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9" name="Google Shape;19429;p29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0" name="Google Shape;19430;p29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1" name="Google Shape;19431;p29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2" name="Google Shape;19432;p29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3" name="Google Shape;19433;p29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4" name="Google Shape;19434;p29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5" name="Google Shape;19435;p29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6" name="Google Shape;19436;p29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7" name="Google Shape;19437;p29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8" name="Google Shape;19438;p29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9" name="Google Shape;19439;p29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0" name="Google Shape;19440;p29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1" name="Google Shape;19441;p29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2" name="Google Shape;19442;p29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3" name="Google Shape;19443;p29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4" name="Google Shape;19444;p29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5" name="Google Shape;19445;p29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6" name="Google Shape;19446;p29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7" name="Google Shape;19447;p29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8" name="Google Shape;19448;p29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9" name="Google Shape;19449;p29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0" name="Google Shape;19450;p29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1" name="Google Shape;19451;p29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2" name="Google Shape;19452;p29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3" name="Google Shape;19453;p29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4" name="Google Shape;19454;p29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5" name="Google Shape;19455;p29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6" name="Google Shape;19456;p29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7" name="Google Shape;19457;p29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8" name="Google Shape;19458;p29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9" name="Google Shape;19459;p29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0" name="Google Shape;19460;p29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1" name="Google Shape;19461;p29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2" name="Google Shape;19462;p29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3" name="Google Shape;19463;p29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4" name="Google Shape;19464;p29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5" name="Google Shape;19465;p29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6" name="Google Shape;19466;p29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7" name="Google Shape;19467;p29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8" name="Google Shape;19468;p29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9" name="Google Shape;19469;p29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0" name="Google Shape;19470;p29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1" name="Google Shape;19471;p29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2" name="Google Shape;19472;p29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3" name="Google Shape;19473;p29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4" name="Google Shape;19474;p29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5" name="Google Shape;19475;p29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6" name="Google Shape;19476;p29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7" name="Google Shape;19477;p29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8" name="Google Shape;19478;p29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9" name="Google Shape;19479;p29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0" name="Google Shape;19480;p29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1" name="Google Shape;19481;p29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2" name="Google Shape;19482;p29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3" name="Google Shape;19483;p29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4" name="Google Shape;19484;p29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5" name="Google Shape;19485;p29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6" name="Google Shape;19486;p29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7" name="Google Shape;19487;p29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8" name="Google Shape;19488;p29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9" name="Google Shape;19489;p29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0" name="Google Shape;19490;p29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1" name="Google Shape;19491;p29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2" name="Google Shape;19492;p29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3" name="Google Shape;19493;p29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4" name="Google Shape;19494;p29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5" name="Google Shape;19495;p29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6" name="Google Shape;19496;p29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7" name="Google Shape;19497;p29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8" name="Google Shape;19498;p29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9" name="Google Shape;19499;p29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0" name="Google Shape;19500;p29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1" name="Google Shape;19501;p29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2" name="Google Shape;19502;p29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3" name="Google Shape;19503;p29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4" name="Google Shape;19504;p29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5" name="Google Shape;19505;p29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6" name="Google Shape;19506;p29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7" name="Google Shape;19507;p29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8" name="Google Shape;19508;p29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9" name="Google Shape;19509;p29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0" name="Google Shape;19510;p29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1" name="Google Shape;19511;p29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12" name="Google Shape;19512;p29"/>
          <p:cNvGrpSpPr/>
          <p:nvPr/>
        </p:nvGrpSpPr>
        <p:grpSpPr>
          <a:xfrm>
            <a:off x="7736358" y="-320158"/>
            <a:ext cx="2447903" cy="4116751"/>
            <a:chOff x="5540550" y="165863"/>
            <a:chExt cx="1864075" cy="3134900"/>
          </a:xfrm>
        </p:grpSpPr>
        <p:sp>
          <p:nvSpPr>
            <p:cNvPr id="19513" name="Google Shape;19513;p29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4" name="Google Shape;19514;p29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5" name="Google Shape;19515;p29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6" name="Google Shape;19516;p29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7" name="Google Shape;19517;p29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8" name="Google Shape;19518;p29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9" name="Google Shape;19519;p29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0" name="Google Shape;19520;p29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1" name="Google Shape;19521;p29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2" name="Google Shape;19522;p29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3" name="Google Shape;19523;p29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4" name="Google Shape;19524;p29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5" name="Google Shape;19525;p29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6" name="Google Shape;19526;p29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7" name="Google Shape;19527;p29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8" name="Google Shape;19528;p29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9" name="Google Shape;19529;p29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0" name="Google Shape;19530;p29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1" name="Google Shape;19531;p29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2" name="Google Shape;19532;p29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3" name="Google Shape;19533;p29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4" name="Google Shape;19534;p29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5" name="Google Shape;19535;p29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6" name="Google Shape;19536;p29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7" name="Google Shape;19537;p29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8" name="Google Shape;19538;p29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9" name="Google Shape;19539;p29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0" name="Google Shape;19540;p29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1" name="Google Shape;19541;p29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2" name="Google Shape;19542;p29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3" name="Google Shape;19543;p29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4" name="Google Shape;19544;p29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5" name="Google Shape;19545;p29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6" name="Google Shape;19546;p29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7" name="Google Shape;19547;p29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8" name="Google Shape;19548;p29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9" name="Google Shape;19549;p29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0" name="Google Shape;19550;p29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1" name="Google Shape;19551;p29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2" name="Google Shape;19552;p29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3" name="Google Shape;19553;p29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4" name="Google Shape;19554;p29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5" name="Google Shape;19555;p29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6" name="Google Shape;19556;p29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7" name="Google Shape;19557;p29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8" name="Google Shape;19558;p29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9" name="Google Shape;19559;p29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0" name="Google Shape;19560;p29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1" name="Google Shape;19561;p29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2" name="Google Shape;19562;p29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3" name="Google Shape;19563;p29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4" name="Google Shape;19564;p29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5" name="Google Shape;19565;p29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6" name="Google Shape;19566;p29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7" name="Google Shape;19567;p29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8" name="Google Shape;19568;p29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9" name="Google Shape;19569;p29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0" name="Google Shape;19570;p29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1" name="Google Shape;19571;p29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2" name="Google Shape;19572;p29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3" name="Google Shape;19573;p29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4" name="Google Shape;19574;p29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5" name="Google Shape;19575;p29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6" name="Google Shape;19576;p29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7" name="Google Shape;19577;p29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8" name="Google Shape;19578;p29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9" name="Google Shape;19579;p29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0" name="Google Shape;19580;p29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1" name="Google Shape;19581;p29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2" name="Google Shape;19582;p29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3" name="Google Shape;19583;p29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4" name="Google Shape;19584;p29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5" name="Google Shape;19585;p29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6" name="Google Shape;19586;p29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7" name="Google Shape;19587;p29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8" name="Google Shape;19588;p29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9" name="Google Shape;19589;p29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0" name="Google Shape;19590;p29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1" name="Google Shape;19591;p29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2" name="Google Shape;19592;p29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3" name="Google Shape;19593;p29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4" name="Google Shape;19594;p29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5" name="Google Shape;19595;p29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6" name="Google Shape;19596;p29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7" name="Google Shape;19597;p29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8" name="Google Shape;19598;p29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9" name="Google Shape;19599;p29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0" name="Google Shape;19600;p29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1" name="Google Shape;19601;p29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2" name="Google Shape;19602;p29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3" name="Google Shape;19603;p29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4" name="Google Shape;19604;p29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5" name="Google Shape;19605;p29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6" name="Google Shape;19606;p29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7" name="Google Shape;19607;p29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8" name="Google Shape;19608;p29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9" name="Google Shape;19609;p29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0" name="Google Shape;19610;p29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1" name="Google Shape;19611;p29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2" name="Google Shape;19612;p29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3" name="Google Shape;19613;p29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4" name="Google Shape;19614;p29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5" name="Google Shape;19615;p29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6" name="Google Shape;19616;p29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7" name="Google Shape;19617;p29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8" name="Google Shape;19618;p29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9" name="Google Shape;19619;p29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0" name="Google Shape;19620;p29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1" name="Google Shape;19621;p29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2" name="Google Shape;19622;p29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3" name="Google Shape;19623;p29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4" name="Google Shape;19624;p29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5" name="Google Shape;19625;p29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6" name="Google Shape;19626;p29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7" name="Google Shape;19627;p29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8" name="Google Shape;19628;p29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9" name="Google Shape;19629;p29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0" name="Google Shape;19630;p29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1" name="Google Shape;19631;p29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2" name="Google Shape;19632;p29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3" name="Google Shape;19633;p29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4" name="Google Shape;19634;p29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5" name="Google Shape;19635;p29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6" name="Google Shape;19636;p29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7" name="Google Shape;19637;p29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8" name="Google Shape;19638;p29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9" name="Google Shape;19639;p29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0" name="Google Shape;19640;p29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1" name="Google Shape;19641;p29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2" name="Google Shape;19642;p29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3" name="Google Shape;19643;p29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4" name="Google Shape;19644;p29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5" name="Google Shape;19645;p29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6" name="Google Shape;19646;p29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7" name="Google Shape;19647;p29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8" name="Google Shape;19648;p29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9" name="Google Shape;19649;p29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0" name="Google Shape;19650;p29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1" name="Google Shape;19651;p29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2" name="Google Shape;19652;p29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3" name="Google Shape;19653;p29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4" name="Google Shape;19654;p29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5" name="Google Shape;19655;p29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6" name="Google Shape;19656;p29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7" name="Google Shape;19657;p29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8" name="Google Shape;19658;p29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9" name="Google Shape;19659;p29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0" name="Google Shape;19660;p29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1" name="Google Shape;19661;p29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2" name="Google Shape;19662;p29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3" name="Google Shape;19663;p29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4" name="Google Shape;19664;p29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5" name="Google Shape;19665;p29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6" name="Google Shape;19666;p29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7" name="Google Shape;19667;p29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8" name="Google Shape;19668;p29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9" name="Google Shape;19669;p29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0" name="Google Shape;19670;p29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1" name="Google Shape;19671;p29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2" name="Google Shape;19672;p29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3" name="Google Shape;19673;p29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4" name="Google Shape;19674;p29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5" name="Google Shape;19675;p29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6" name="Google Shape;19676;p29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7" name="Google Shape;19677;p29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8" name="Google Shape;19678;p29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9" name="Google Shape;19679;p29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0" name="Google Shape;19680;p29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1" name="Google Shape;19681;p29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2" name="Google Shape;19682;p29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3" name="Google Shape;19683;p29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4" name="Google Shape;19684;p29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5" name="Google Shape;19685;p29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6" name="Google Shape;19686;p29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7" name="Google Shape;19687;p29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8" name="Google Shape;19688;p29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9" name="Google Shape;19689;p29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0" name="Google Shape;19690;p29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1" name="Google Shape;19691;p29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2" name="Google Shape;19692;p29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3" name="Google Shape;19693;p29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4" name="Google Shape;19694;p29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5" name="Google Shape;19695;p29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6" name="Google Shape;19696;p29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7" name="Google Shape;19697;p29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8" name="Google Shape;19698;p29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9" name="Google Shape;19699;p29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0" name="Google Shape;19700;p29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1" name="Google Shape;19701;p29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2" name="Google Shape;19702;p29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3" name="Google Shape;19703;p29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4" name="Google Shape;19704;p29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5" name="Google Shape;19705;p29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6" name="Google Shape;19706;p29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7" name="Google Shape;19707;p29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8" name="Google Shape;19708;p29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9" name="Google Shape;19709;p29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0" name="Google Shape;19710;p29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1" name="Google Shape;19711;p29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2" name="Google Shape;19712;p29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3" name="Google Shape;19713;p29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4" name="Google Shape;19714;p29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5" name="Google Shape;19715;p29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6" name="Google Shape;19716;p29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7" name="Google Shape;19717;p29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8" name="Google Shape;19718;p29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9" name="Google Shape;19719;p29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0" name="Google Shape;19720;p29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1" name="Google Shape;19721;p29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2" name="Google Shape;19722;p29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3" name="Google Shape;19723;p29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4" name="Google Shape;19724;p29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5" name="Google Shape;19725;p29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6" name="Google Shape;19726;p29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7" name="Google Shape;19727;p29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8" name="Google Shape;19728;p29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9" name="Google Shape;19729;p29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0" name="Google Shape;19730;p29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1" name="Google Shape;19731;p29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2" name="Google Shape;19732;p29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3" name="Google Shape;19733;p29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4" name="Google Shape;19734;p29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5" name="Google Shape;19735;p29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6" name="Google Shape;19736;p29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7" name="Google Shape;19737;p29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8" name="Google Shape;19738;p29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9" name="Google Shape;19739;p29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0" name="Google Shape;19740;p29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1" name="Google Shape;19741;p29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2" name="Google Shape;19742;p29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3" name="Google Shape;19743;p29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4" name="Google Shape;19744;p29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5" name="Google Shape;19745;p29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6" name="Google Shape;19746;p29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7" name="Google Shape;19747;p29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8" name="Google Shape;19748;p29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9" name="Google Shape;19749;p29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0" name="Google Shape;19750;p29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1" name="Google Shape;19751;p29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2" name="Google Shape;19752;p29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3" name="Google Shape;19753;p29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4" name="Google Shape;19754;p29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5" name="Google Shape;19755;p29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6" name="Google Shape;19756;p29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7" name="Google Shape;19757;p29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8" name="Google Shape;19758;p29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9" name="Google Shape;19759;p29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0" name="Google Shape;19760;p29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1" name="Google Shape;19761;p29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2" name="Google Shape;19762;p29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3" name="Google Shape;19763;p29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4" name="Google Shape;19764;p29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5" name="Google Shape;19765;p29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6" name="Google Shape;19766;p29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7" name="Google Shape;19767;p29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8" name="Google Shape;19768;p29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9" name="Google Shape;19769;p29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0" name="Google Shape;19770;p29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1" name="Google Shape;19771;p29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2" name="Google Shape;19772;p29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3" name="Google Shape;19773;p29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4" name="Google Shape;19774;p29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5" name="Google Shape;19775;p29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6" name="Google Shape;19776;p29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7" name="Google Shape;19777;p29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8" name="Google Shape;19778;p29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9" name="Google Shape;19779;p29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0" name="Google Shape;19780;p29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1" name="Google Shape;19781;p29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2" name="Google Shape;19782;p29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3" name="Google Shape;19783;p29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4" name="Google Shape;19784;p29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5" name="Google Shape;19785;p29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6" name="Google Shape;19786;p29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7" name="Google Shape;19787;p29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8" name="Google Shape;19788;p29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9" name="Google Shape;19789;p29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0" name="Google Shape;19790;p29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1" name="Google Shape;19791;p29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2" name="Google Shape;19792;p29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3" name="Google Shape;19793;p29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4" name="Google Shape;19794;p29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5" name="Google Shape;19795;p29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6" name="Google Shape;19796;p29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7" name="Google Shape;19797;p29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8" name="Google Shape;19798;p29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9" name="Google Shape;19799;p29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0" name="Google Shape;19800;p29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1" name="Google Shape;19801;p29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2" name="Google Shape;19802;p29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3" name="Google Shape;19803;p29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4" name="Google Shape;19804;p29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5" name="Google Shape;19805;p29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6" name="Google Shape;19806;p29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7" name="Google Shape;19807;p29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8" name="Google Shape;19808;p29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9" name="Google Shape;19809;p29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0" name="Google Shape;19810;p29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1" name="Google Shape;19811;p29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2" name="Google Shape;19812;p29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3" name="Google Shape;19813;p29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4" name="Google Shape;19814;p29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5" name="Google Shape;19815;p29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6" name="Google Shape;19816;p29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7" name="Google Shape;19817;p29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8" name="Google Shape;19818;p29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9" name="Google Shape;19819;p29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0" name="Google Shape;19820;p29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1" name="Google Shape;19821;p29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2" name="Google Shape;19822;p29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3" name="Google Shape;19823;p29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4" name="Google Shape;19824;p29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5" name="Google Shape;19825;p29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6" name="Google Shape;19826;p29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7" name="Google Shape;19827;p29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8" name="Google Shape;19828;p29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9" name="Google Shape;19829;p29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0" name="Google Shape;19830;p29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1" name="Google Shape;19831;p29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2" name="Google Shape;19832;p29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3" name="Google Shape;19833;p29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4" name="Google Shape;19834;p29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5" name="Google Shape;19835;p29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6" name="Google Shape;19836;p29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7" name="Google Shape;19837;p29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8" name="Google Shape;19838;p29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9" name="Google Shape;19839;p29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0" name="Google Shape;19840;p29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1" name="Google Shape;19841;p29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2" name="Google Shape;19842;p29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3" name="Google Shape;19843;p29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4" name="Google Shape;19844;p29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5" name="Google Shape;19845;p29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6" name="Google Shape;19846;p29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7" name="Google Shape;19847;p29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8" name="Google Shape;19848;p29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9" name="Google Shape;19849;p29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0" name="Google Shape;19850;p29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1" name="Google Shape;19851;p29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2" name="Google Shape;19852;p29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3" name="Google Shape;19853;p29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4" name="Google Shape;19854;p29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5" name="Google Shape;19855;p29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6" name="Google Shape;19856;p29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7" name="Google Shape;19857;p29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8" name="Google Shape;19858;p29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9" name="Google Shape;19859;p29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0" name="Google Shape;19860;p29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1" name="Google Shape;19861;p29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2" name="Google Shape;19862;p29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3" name="Google Shape;19863;p29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4" name="Google Shape;19864;p29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5" name="Google Shape;19865;p29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6" name="Google Shape;19866;p29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7" name="Google Shape;19867;p29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8" name="Google Shape;19868;p29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9" name="Google Shape;19869;p29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0" name="Google Shape;19870;p29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1" name="Google Shape;19871;p29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2" name="Google Shape;19872;p29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3" name="Google Shape;19873;p29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4" name="Google Shape;19874;p29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5" name="Google Shape;19875;p29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6" name="Google Shape;19876;p29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7" name="Google Shape;19877;p29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8" name="Google Shape;19878;p29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9" name="Google Shape;19879;p29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0" name="Google Shape;19880;p29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1" name="Google Shape;19881;p29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2" name="Google Shape;19882;p29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3" name="Google Shape;19883;p29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4" name="Google Shape;19884;p29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5" name="Google Shape;19885;p29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6" name="Google Shape;19886;p29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7" name="Google Shape;19887;p29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8" name="Google Shape;19888;p29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9" name="Google Shape;19889;p29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0" name="Google Shape;19890;p29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1" name="Google Shape;19891;p29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2" name="Google Shape;19892;p29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3" name="Google Shape;19893;p29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4" name="Google Shape;19894;p29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5" name="Google Shape;19895;p29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6" name="Google Shape;19896;p29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7" name="Google Shape;19897;p29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8" name="Google Shape;19898;p29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9" name="Google Shape;19899;p29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0" name="Google Shape;19900;p29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1" name="Google Shape;19901;p29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2" name="Google Shape;19902;p29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3" name="Google Shape;19903;p29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4" name="Google Shape;19904;p29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5" name="Google Shape;19905;p29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6" name="Google Shape;19906;p29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7" name="Google Shape;19907;p29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8" name="Google Shape;19908;p29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9" name="Google Shape;19909;p29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0" name="Google Shape;19910;p29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1" name="Google Shape;19911;p29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2" name="Google Shape;19912;p29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3" name="Google Shape;19913;p29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4" name="Google Shape;19914;p29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5" name="Google Shape;19915;p29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6" name="Google Shape;19916;p29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7" name="Google Shape;19917;p29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8" name="Google Shape;19918;p29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9" name="Google Shape;19919;p29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0" name="Google Shape;19920;p29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1" name="Google Shape;19921;p29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2" name="Google Shape;19922;p29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3" name="Google Shape;19923;p29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4" name="Google Shape;19924;p29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5" name="Google Shape;19925;p29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6" name="Google Shape;19926;p29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7" name="Google Shape;19927;p29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8" name="Google Shape;19928;p29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9" name="Google Shape;19929;p29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0" name="Google Shape;19930;p29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1" name="Google Shape;19931;p29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2" name="Google Shape;19932;p29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3" name="Google Shape;19933;p29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4" name="Google Shape;19934;p29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5" name="Google Shape;19935;p29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6" name="Google Shape;19936;p29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7" name="Google Shape;19937;p29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8" name="Google Shape;19938;p29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9" name="Google Shape;19939;p29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0" name="Google Shape;19940;p29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1" name="Google Shape;19941;p29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2" name="Google Shape;19942;p29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3" name="Google Shape;19943;p29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4" name="Google Shape;19944;p29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5" name="Google Shape;19945;p29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6" name="Google Shape;19946;p29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7" name="Google Shape;19947;p29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8" name="Google Shape;19948;p29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9" name="Google Shape;19949;p29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0" name="Google Shape;19950;p29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1" name="Google Shape;19951;p29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2" name="Google Shape;19952;p29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3" name="Google Shape;19953;p29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4" name="Google Shape;19954;p29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5" name="Google Shape;19955;p29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6" name="Google Shape;19956;p29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7" name="Google Shape;19957;p29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8" name="Google Shape;19958;p29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9" name="Google Shape;19959;p29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0" name="Google Shape;19960;p29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1" name="Google Shape;19961;p29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2" name="Google Shape;19962;p29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3" name="Google Shape;19963;p29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4" name="Google Shape;19964;p29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5" name="Google Shape;19965;p29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6" name="Google Shape;19966;p29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7" name="Google Shape;19967;p29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8" name="Google Shape;19968;p29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9" name="Google Shape;19969;p29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0" name="Google Shape;19970;p29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1" name="Google Shape;19971;p29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2" name="Google Shape;19972;p29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3" name="Google Shape;19973;p29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4" name="Google Shape;19974;p29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5" name="Google Shape;19975;p29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6" name="Google Shape;19976;p29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7" name="Google Shape;19977;p29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8" name="Google Shape;19978;p29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9" name="Google Shape;19979;p29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0" name="Google Shape;19980;p29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1" name="Google Shape;19981;p29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2" name="Google Shape;19982;p29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3" name="Google Shape;19983;p29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4" name="Google Shape;19984;p29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5" name="Google Shape;19985;p29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6" name="Google Shape;19986;p29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7" name="Google Shape;19987;p29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8" name="Google Shape;19988;p29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9" name="Google Shape;19989;p29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0" name="Google Shape;19990;p29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1" name="Google Shape;19991;p29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2" name="Google Shape;19992;p29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3" name="Google Shape;19993;p29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4" name="Google Shape;19994;p29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5" name="Google Shape;19995;p29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6" name="Google Shape;19996;p29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7" name="Google Shape;19997;p29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8" name="Google Shape;19998;p29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9" name="Google Shape;19999;p29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0" name="Google Shape;20000;p29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1" name="Google Shape;20001;p29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2" name="Google Shape;20002;p29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3" name="Google Shape;20003;p29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4" name="Google Shape;20004;p29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5" name="Google Shape;20005;p29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6" name="Google Shape;20006;p29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7" name="Google Shape;20007;p29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8" name="Google Shape;20008;p29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9" name="Google Shape;20009;p29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0" name="Google Shape;20010;p29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1" name="Google Shape;20011;p29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2" name="Google Shape;20012;p29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3" name="Google Shape;20013;p29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4" name="Google Shape;20014;p29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5" name="Google Shape;20015;p29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6" name="Google Shape;20016;p29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7" name="Google Shape;20017;p29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8" name="Google Shape;20018;p29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9" name="Google Shape;20019;p29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0" name="Google Shape;20020;p29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1" name="Google Shape;20021;p29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2" name="Google Shape;20022;p29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3" name="Google Shape;20023;p29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4" name="Google Shape;20024;p29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5" name="Google Shape;20025;p29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6" name="Google Shape;20026;p29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7" name="Google Shape;20027;p29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8" name="Google Shape;20028;p29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9" name="Google Shape;20029;p29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0" name="Google Shape;20030;p29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1" name="Google Shape;20031;p29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2" name="Google Shape;20032;p29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3" name="Google Shape;20033;p29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4" name="Google Shape;20034;p29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5" name="Google Shape;20035;p29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6" name="Google Shape;20036;p29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7" name="Google Shape;20037;p29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8" name="Google Shape;20038;p29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9" name="Google Shape;20039;p29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0" name="Google Shape;20040;p29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1" name="Google Shape;20041;p29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2" name="Google Shape;20042;p29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3" name="Google Shape;20043;p29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4" name="Google Shape;20044;p29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5" name="Google Shape;20045;p29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6" name="Google Shape;20046;p29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7" name="Google Shape;20047;p29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8" name="Google Shape;20048;p29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9" name="Google Shape;20049;p29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0" name="Google Shape;20050;p29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1" name="Google Shape;20051;p29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2" name="Google Shape;20052;p29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3" name="Google Shape;20053;p29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4" name="Google Shape;20054;p29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5" name="Google Shape;20055;p29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6" name="Google Shape;20056;p29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7" name="Google Shape;20057;p29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8" name="Google Shape;20058;p29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9" name="Google Shape;20059;p29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0" name="Google Shape;20060;p29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1" name="Google Shape;20061;p29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2" name="Google Shape;20062;p29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3" name="Google Shape;20063;p29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4" name="Google Shape;20064;p29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5" name="Google Shape;20065;p29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6" name="Google Shape;20066;p29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7" name="Google Shape;20067;p29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8" name="Google Shape;20068;p29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9" name="Google Shape;20069;p29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0" name="Google Shape;20070;p29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1" name="Google Shape;20071;p29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2" name="Google Shape;20072;p29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3" name="Google Shape;20073;p29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4" name="Google Shape;20074;p29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5" name="Google Shape;20075;p29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6" name="Google Shape;20076;p29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7" name="Google Shape;20077;p29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8" name="Google Shape;20078;p29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9" name="Google Shape;20079;p29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0" name="Google Shape;20080;p29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1" name="Google Shape;20081;p29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2" name="Google Shape;20082;p29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3" name="Google Shape;20083;p29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4" name="Google Shape;20084;p29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5" name="Google Shape;20085;p29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6" name="Google Shape;20086;p29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7" name="Google Shape;20087;p29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8" name="Google Shape;20088;p29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9" name="Google Shape;20089;p29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0" name="Google Shape;20090;p29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1" name="Google Shape;20091;p29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2" name="Google Shape;20092;p29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3" name="Google Shape;20093;p29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4" name="Google Shape;20094;p29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5" name="Google Shape;20095;p29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6" name="Google Shape;20096;p29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7" name="Google Shape;20097;p29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8" name="Google Shape;20098;p29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9" name="Google Shape;20099;p29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0" name="Google Shape;20100;p29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1" name="Google Shape;20101;p29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2" name="Google Shape;20102;p29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3" name="Google Shape;20103;p29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4" name="Google Shape;20104;p29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5" name="Google Shape;20105;p29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6" name="Google Shape;20106;p29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7" name="Google Shape;20107;p29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8" name="Google Shape;20108;p29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9" name="Google Shape;20109;p29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0" name="Google Shape;20110;p29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1" name="Google Shape;20111;p29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p3"/>
          <p:cNvSpPr/>
          <p:nvPr/>
        </p:nvSpPr>
        <p:spPr>
          <a:xfrm>
            <a:off x="-49175" y="-127774"/>
            <a:ext cx="3852987" cy="3618683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1" name="Google Shape;1221;p3"/>
          <p:cNvSpPr txBox="1">
            <a:spLocks noGrp="1"/>
          </p:cNvSpPr>
          <p:nvPr>
            <p:ph type="title"/>
          </p:nvPr>
        </p:nvSpPr>
        <p:spPr>
          <a:xfrm>
            <a:off x="2645550" y="2379450"/>
            <a:ext cx="3852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222" name="Google Shape;1222;p3"/>
          <p:cNvSpPr txBox="1">
            <a:spLocks noGrp="1"/>
          </p:cNvSpPr>
          <p:nvPr>
            <p:ph type="ctrTitle" idx="2"/>
          </p:nvPr>
        </p:nvSpPr>
        <p:spPr>
          <a:xfrm>
            <a:off x="3106350" y="1409075"/>
            <a:ext cx="2931300" cy="108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3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23" name="Google Shape;1223;p3"/>
          <p:cNvSpPr txBox="1">
            <a:spLocks noGrp="1"/>
          </p:cNvSpPr>
          <p:nvPr>
            <p:ph type="subTitle" idx="1"/>
          </p:nvPr>
        </p:nvSpPr>
        <p:spPr>
          <a:xfrm>
            <a:off x="2898900" y="3080525"/>
            <a:ext cx="3346200" cy="68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pic>
        <p:nvPicPr>
          <p:cNvPr id="1224" name="Google Shape;1224;p3"/>
          <p:cNvPicPr preferRelativeResize="0"/>
          <p:nvPr/>
        </p:nvPicPr>
        <p:blipFill rotWithShape="1">
          <a:blip r:embed="rId2">
            <a:alphaModFix/>
          </a:blip>
          <a:srcRect l="3608" t="34230" r="3618" b="3734"/>
          <a:stretch/>
        </p:blipFill>
        <p:spPr>
          <a:xfrm rot="10800000">
            <a:off x="-118499" y="2023373"/>
            <a:ext cx="3340149" cy="3197377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5" name="Google Shape;1225;p3"/>
          <p:cNvPicPr preferRelativeResize="0"/>
          <p:nvPr/>
        </p:nvPicPr>
        <p:blipFill rotWithShape="1">
          <a:blip r:embed="rId3">
            <a:alphaModFix/>
          </a:blip>
          <a:srcRect l="23332" t="22199" r="26545" b="-1426"/>
          <a:stretch/>
        </p:blipFill>
        <p:spPr>
          <a:xfrm>
            <a:off x="5059797" y="-300925"/>
            <a:ext cx="4149049" cy="62700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26" name="Google Shape;1226;p3"/>
          <p:cNvGrpSpPr/>
          <p:nvPr/>
        </p:nvGrpSpPr>
        <p:grpSpPr>
          <a:xfrm>
            <a:off x="-1315617" y="1409067"/>
            <a:ext cx="2447903" cy="4116751"/>
            <a:chOff x="5540550" y="165863"/>
            <a:chExt cx="1864075" cy="3134900"/>
          </a:xfrm>
        </p:grpSpPr>
        <p:sp>
          <p:nvSpPr>
            <p:cNvPr id="1227" name="Google Shape;1227;p3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26" name="Google Shape;1826;p3"/>
          <p:cNvPicPr preferRelativeResize="0"/>
          <p:nvPr/>
        </p:nvPicPr>
        <p:blipFill rotWithShape="1">
          <a:blip r:embed="rId4">
            <a:alphaModFix/>
          </a:blip>
          <a:srcRect l="2704" t="35537" r="13289" b="8612"/>
          <a:stretch/>
        </p:blipFill>
        <p:spPr>
          <a:xfrm rot="-5400000">
            <a:off x="-897276" y="146373"/>
            <a:ext cx="3606178" cy="22923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27" name="Google Shape;1827;p3"/>
          <p:cNvGrpSpPr/>
          <p:nvPr/>
        </p:nvGrpSpPr>
        <p:grpSpPr>
          <a:xfrm>
            <a:off x="6498458" y="-1021120"/>
            <a:ext cx="2447903" cy="4116751"/>
            <a:chOff x="5540550" y="165863"/>
            <a:chExt cx="1864075" cy="3134900"/>
          </a:xfrm>
        </p:grpSpPr>
        <p:sp>
          <p:nvSpPr>
            <p:cNvPr id="1828" name="Google Shape;1828;p3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3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3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3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3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3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3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3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3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3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3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3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3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3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3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3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3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3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3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3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3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3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3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3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3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3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3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3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3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3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3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3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3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3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3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3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3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3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3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3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3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3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3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3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3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3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3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3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3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3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3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3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427" name="Google Shape;2427;p3"/>
          <p:cNvPicPr preferRelativeResize="0"/>
          <p:nvPr/>
        </p:nvPicPr>
        <p:blipFill rotWithShape="1">
          <a:blip r:embed="rId5">
            <a:alphaModFix/>
          </a:blip>
          <a:srcRect l="34737" t="4773" r="28090" b="4300"/>
          <a:stretch/>
        </p:blipFill>
        <p:spPr>
          <a:xfrm>
            <a:off x="7776674" y="-51400"/>
            <a:ext cx="1367329" cy="3197377"/>
          </a:xfrm>
          <a:prstGeom prst="rect">
            <a:avLst/>
          </a:prstGeom>
          <a:noFill/>
          <a:ln>
            <a:noFill/>
          </a:ln>
        </p:spPr>
      </p:pic>
      <p:pic>
        <p:nvPicPr>
          <p:cNvPr id="2428" name="Google Shape;2428;p3"/>
          <p:cNvPicPr preferRelativeResize="0"/>
          <p:nvPr/>
        </p:nvPicPr>
        <p:blipFill rotWithShape="1">
          <a:blip r:embed="rId6">
            <a:alphaModFix/>
          </a:blip>
          <a:srcRect l="9881" t="30697" r="4045" b="-1234"/>
          <a:stretch/>
        </p:blipFill>
        <p:spPr>
          <a:xfrm rot="10800000">
            <a:off x="5736676" y="2566876"/>
            <a:ext cx="3472174" cy="27201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2">
  <p:cSld name="CUSTOM_24_1">
    <p:spTree>
      <p:nvGrpSpPr>
        <p:cNvPr id="1" name="Shape 20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13" name="Google Shape;20113;p30"/>
          <p:cNvSpPr/>
          <p:nvPr/>
        </p:nvSpPr>
        <p:spPr>
          <a:xfrm>
            <a:off x="5853428" y="-43900"/>
            <a:ext cx="3366740" cy="5336942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14" name="Google Shape;20114;p30"/>
          <p:cNvSpPr/>
          <p:nvPr/>
        </p:nvSpPr>
        <p:spPr>
          <a:xfrm>
            <a:off x="-95650" y="-76200"/>
            <a:ext cx="3709098" cy="3483544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0115" name="Google Shape;20115;p30"/>
          <p:cNvPicPr preferRelativeResize="0"/>
          <p:nvPr/>
        </p:nvPicPr>
        <p:blipFill rotWithShape="1">
          <a:blip r:embed="rId2">
            <a:alphaModFix/>
          </a:blip>
          <a:srcRect l="8994" t="12188" r="36661" b="20362"/>
          <a:stretch/>
        </p:blipFill>
        <p:spPr>
          <a:xfrm flipH="1">
            <a:off x="-75623" y="-43900"/>
            <a:ext cx="3766297" cy="5231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16" name="Google Shape;20116;p30"/>
          <p:cNvPicPr preferRelativeResize="0"/>
          <p:nvPr/>
        </p:nvPicPr>
        <p:blipFill rotWithShape="1">
          <a:blip r:embed="rId3">
            <a:alphaModFix/>
          </a:blip>
          <a:srcRect l="32268" t="43279" r="37955" b="10148"/>
          <a:stretch/>
        </p:blipFill>
        <p:spPr>
          <a:xfrm rot="5400000" flipH="1">
            <a:off x="6319990" y="2341115"/>
            <a:ext cx="2723797" cy="2986573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17" name="Google Shape;20117;p30"/>
          <p:cNvPicPr preferRelativeResize="0"/>
          <p:nvPr/>
        </p:nvPicPr>
        <p:blipFill rotWithShape="1">
          <a:blip r:embed="rId4">
            <a:alphaModFix/>
          </a:blip>
          <a:srcRect l="21582" t="4537" r="41246" b="4537"/>
          <a:stretch/>
        </p:blipFill>
        <p:spPr>
          <a:xfrm rot="5400000" flipH="1">
            <a:off x="6729537" y="-1649413"/>
            <a:ext cx="976700" cy="412312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18" name="Google Shape;20118;p30"/>
          <p:cNvPicPr preferRelativeResize="0"/>
          <p:nvPr/>
        </p:nvPicPr>
        <p:blipFill rotWithShape="1">
          <a:blip r:embed="rId5">
            <a:alphaModFix/>
          </a:blip>
          <a:srcRect l="36637" t="24056" r="6160" b="5146"/>
          <a:stretch/>
        </p:blipFill>
        <p:spPr>
          <a:xfrm>
            <a:off x="-182800" y="-131950"/>
            <a:ext cx="1086698" cy="12858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119" name="Google Shape;20119;p30"/>
          <p:cNvGrpSpPr/>
          <p:nvPr/>
        </p:nvGrpSpPr>
        <p:grpSpPr>
          <a:xfrm>
            <a:off x="-1240892" y="1450567"/>
            <a:ext cx="2447903" cy="4116751"/>
            <a:chOff x="5540550" y="165863"/>
            <a:chExt cx="1864075" cy="3134900"/>
          </a:xfrm>
        </p:grpSpPr>
        <p:sp>
          <p:nvSpPr>
            <p:cNvPr id="20120" name="Google Shape;20120;p30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1" name="Google Shape;20121;p30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2" name="Google Shape;20122;p30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3" name="Google Shape;20123;p30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4" name="Google Shape;20124;p30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5" name="Google Shape;20125;p30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6" name="Google Shape;20126;p30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7" name="Google Shape;20127;p30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8" name="Google Shape;20128;p30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9" name="Google Shape;20129;p30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0" name="Google Shape;20130;p30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1" name="Google Shape;20131;p30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2" name="Google Shape;20132;p30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3" name="Google Shape;20133;p30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4" name="Google Shape;20134;p30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5" name="Google Shape;20135;p30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6" name="Google Shape;20136;p30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7" name="Google Shape;20137;p30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8" name="Google Shape;20138;p30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9" name="Google Shape;20139;p30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0" name="Google Shape;20140;p30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1" name="Google Shape;20141;p30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2" name="Google Shape;20142;p30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3" name="Google Shape;20143;p30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4" name="Google Shape;20144;p30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5" name="Google Shape;20145;p30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6" name="Google Shape;20146;p30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7" name="Google Shape;20147;p30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8" name="Google Shape;20148;p30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9" name="Google Shape;20149;p30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0" name="Google Shape;20150;p30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1" name="Google Shape;20151;p30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2" name="Google Shape;20152;p30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3" name="Google Shape;20153;p30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4" name="Google Shape;20154;p30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5" name="Google Shape;20155;p30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6" name="Google Shape;20156;p30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7" name="Google Shape;20157;p30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8" name="Google Shape;20158;p30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9" name="Google Shape;20159;p30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0" name="Google Shape;20160;p30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1" name="Google Shape;20161;p30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2" name="Google Shape;20162;p30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3" name="Google Shape;20163;p30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4" name="Google Shape;20164;p30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5" name="Google Shape;20165;p30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6" name="Google Shape;20166;p30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7" name="Google Shape;20167;p30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8" name="Google Shape;20168;p30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9" name="Google Shape;20169;p30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0" name="Google Shape;20170;p30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1" name="Google Shape;20171;p30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2" name="Google Shape;20172;p30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3" name="Google Shape;20173;p30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4" name="Google Shape;20174;p30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5" name="Google Shape;20175;p30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6" name="Google Shape;20176;p30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7" name="Google Shape;20177;p30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8" name="Google Shape;20178;p30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9" name="Google Shape;20179;p30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0" name="Google Shape;20180;p30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1" name="Google Shape;20181;p30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2" name="Google Shape;20182;p30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3" name="Google Shape;20183;p30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4" name="Google Shape;20184;p30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5" name="Google Shape;20185;p30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6" name="Google Shape;20186;p30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7" name="Google Shape;20187;p30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8" name="Google Shape;20188;p30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9" name="Google Shape;20189;p30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0" name="Google Shape;20190;p30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1" name="Google Shape;20191;p30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2" name="Google Shape;20192;p30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3" name="Google Shape;20193;p30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4" name="Google Shape;20194;p30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5" name="Google Shape;20195;p30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6" name="Google Shape;20196;p30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7" name="Google Shape;20197;p30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8" name="Google Shape;20198;p30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9" name="Google Shape;20199;p30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0" name="Google Shape;20200;p30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1" name="Google Shape;20201;p30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2" name="Google Shape;20202;p30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3" name="Google Shape;20203;p30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4" name="Google Shape;20204;p30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5" name="Google Shape;20205;p30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6" name="Google Shape;20206;p30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7" name="Google Shape;20207;p30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8" name="Google Shape;20208;p30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9" name="Google Shape;20209;p30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0" name="Google Shape;20210;p30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1" name="Google Shape;20211;p30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2" name="Google Shape;20212;p30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3" name="Google Shape;20213;p30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4" name="Google Shape;20214;p30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5" name="Google Shape;20215;p30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6" name="Google Shape;20216;p30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7" name="Google Shape;20217;p30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8" name="Google Shape;20218;p30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9" name="Google Shape;20219;p30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0" name="Google Shape;20220;p30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1" name="Google Shape;20221;p30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2" name="Google Shape;20222;p30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3" name="Google Shape;20223;p30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4" name="Google Shape;20224;p30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5" name="Google Shape;20225;p30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6" name="Google Shape;20226;p30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7" name="Google Shape;20227;p30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8" name="Google Shape;20228;p30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9" name="Google Shape;20229;p30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0" name="Google Shape;20230;p30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1" name="Google Shape;20231;p30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2" name="Google Shape;20232;p30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3" name="Google Shape;20233;p30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4" name="Google Shape;20234;p30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5" name="Google Shape;20235;p30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6" name="Google Shape;20236;p30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7" name="Google Shape;20237;p30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8" name="Google Shape;20238;p30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9" name="Google Shape;20239;p30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0" name="Google Shape;20240;p30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1" name="Google Shape;20241;p30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2" name="Google Shape;20242;p30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3" name="Google Shape;20243;p30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4" name="Google Shape;20244;p30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5" name="Google Shape;20245;p30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6" name="Google Shape;20246;p30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7" name="Google Shape;20247;p30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8" name="Google Shape;20248;p30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9" name="Google Shape;20249;p30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0" name="Google Shape;20250;p30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1" name="Google Shape;20251;p30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2" name="Google Shape;20252;p30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3" name="Google Shape;20253;p30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4" name="Google Shape;20254;p30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5" name="Google Shape;20255;p30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6" name="Google Shape;20256;p30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7" name="Google Shape;20257;p30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8" name="Google Shape;20258;p30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9" name="Google Shape;20259;p30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0" name="Google Shape;20260;p30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1" name="Google Shape;20261;p30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2" name="Google Shape;20262;p30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3" name="Google Shape;20263;p30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4" name="Google Shape;20264;p30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5" name="Google Shape;20265;p30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6" name="Google Shape;20266;p30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7" name="Google Shape;20267;p30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8" name="Google Shape;20268;p30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9" name="Google Shape;20269;p30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0" name="Google Shape;20270;p30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1" name="Google Shape;20271;p30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2" name="Google Shape;20272;p30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3" name="Google Shape;20273;p30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4" name="Google Shape;20274;p30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5" name="Google Shape;20275;p30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30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30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8" name="Google Shape;20278;p30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9" name="Google Shape;20279;p30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30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30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2" name="Google Shape;20282;p30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3" name="Google Shape;20283;p30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30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30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6" name="Google Shape;20286;p30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7" name="Google Shape;20287;p30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8" name="Google Shape;20288;p30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9" name="Google Shape;20289;p30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30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30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30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30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30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30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30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30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30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30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30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30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30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30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30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30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30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30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30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30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0" name="Google Shape;20310;p30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1" name="Google Shape;20311;p30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2" name="Google Shape;20312;p30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3" name="Google Shape;20313;p30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4" name="Google Shape;20314;p30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5" name="Google Shape;20315;p30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30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30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30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30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30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30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30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30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30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30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30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30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30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30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30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30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30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30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30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30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30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30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30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30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30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30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30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30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30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30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30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30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30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30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30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30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30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30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30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30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30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30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8" name="Google Shape;20358;p30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9" name="Google Shape;20359;p30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30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30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30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3" name="Google Shape;20363;p30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4" name="Google Shape;20364;p30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5" name="Google Shape;20365;p30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6" name="Google Shape;20366;p30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7" name="Google Shape;20367;p30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8" name="Google Shape;20368;p30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9" name="Google Shape;20369;p30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0" name="Google Shape;20370;p30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30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30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30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30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30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30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30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30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30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30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1" name="Google Shape;20381;p30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2" name="Google Shape;20382;p30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3" name="Google Shape;20383;p30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4" name="Google Shape;20384;p30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5" name="Google Shape;20385;p30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30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7" name="Google Shape;20387;p30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8" name="Google Shape;20388;p30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9" name="Google Shape;20389;p30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0" name="Google Shape;20390;p30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30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30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30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30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30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30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30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30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30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30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30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30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30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4" name="Google Shape;20404;p30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5" name="Google Shape;20405;p30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30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30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30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30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0" name="Google Shape;20410;p30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1" name="Google Shape;20411;p30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30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30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30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30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30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7" name="Google Shape;20417;p30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8" name="Google Shape;20418;p30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9" name="Google Shape;20419;p30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0" name="Google Shape;20420;p30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1" name="Google Shape;20421;p30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2" name="Google Shape;20422;p30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3" name="Google Shape;20423;p30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4" name="Google Shape;20424;p30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30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6" name="Google Shape;20426;p30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7" name="Google Shape;20427;p30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30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9" name="Google Shape;20429;p30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0" name="Google Shape;20430;p30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1" name="Google Shape;20431;p30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30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30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30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30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30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30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30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30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30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30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30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30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30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30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30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30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30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30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30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30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30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30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30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30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30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30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30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30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30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30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30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30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30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30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30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30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30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30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30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30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30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30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30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30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30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30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30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30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30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30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2" name="Google Shape;20482;p30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3" name="Google Shape;20483;p30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30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30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30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30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30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30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30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30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30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30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30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30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30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30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30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30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30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30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30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30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30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30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30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30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30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30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30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30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30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30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30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30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30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30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30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30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30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30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30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30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30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30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30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7" name="Google Shape;20527;p30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8" name="Google Shape;20528;p30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30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30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1" name="Google Shape;20531;p30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2" name="Google Shape;20532;p30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30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30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5" name="Google Shape;20535;p30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6" name="Google Shape;20536;p30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30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30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9" name="Google Shape;20539;p30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0" name="Google Shape;20540;p30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30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30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3" name="Google Shape;20543;p30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4" name="Google Shape;20544;p30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5" name="Google Shape;20545;p30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30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30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30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30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30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30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30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30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30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30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30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30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30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30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30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30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30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30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30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30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30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30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30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30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30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1" name="Google Shape;20571;p30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2" name="Google Shape;20572;p30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30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30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30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6" name="Google Shape;20576;p30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7" name="Google Shape;20577;p30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30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30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30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30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30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30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30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30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30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30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30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30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30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30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30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30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30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30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30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30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30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30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30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30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30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30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30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5" name="Google Shape;20605;p30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6" name="Google Shape;20606;p30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7" name="Google Shape;20607;p30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8" name="Google Shape;20608;p30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9" name="Google Shape;20609;p30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0" name="Google Shape;20610;p30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1" name="Google Shape;20611;p30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2" name="Google Shape;20612;p30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3" name="Google Shape;20613;p30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4" name="Google Shape;20614;p30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5" name="Google Shape;20615;p30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6" name="Google Shape;20616;p30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7" name="Google Shape;20617;p30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8" name="Google Shape;20618;p30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9" name="Google Shape;20619;p30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0" name="Google Shape;20620;p30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1" name="Google Shape;20621;p30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2" name="Google Shape;20622;p30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3" name="Google Shape;20623;p30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4" name="Google Shape;20624;p30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5" name="Google Shape;20625;p30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6" name="Google Shape;20626;p30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7" name="Google Shape;20627;p30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8" name="Google Shape;20628;p30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9" name="Google Shape;20629;p30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0" name="Google Shape;20630;p30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1" name="Google Shape;20631;p30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2" name="Google Shape;20632;p30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3" name="Google Shape;20633;p30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4" name="Google Shape;20634;p30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5" name="Google Shape;20635;p30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6" name="Google Shape;20636;p30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7" name="Google Shape;20637;p30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8" name="Google Shape;20638;p30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9" name="Google Shape;20639;p30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0" name="Google Shape;20640;p30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1" name="Google Shape;20641;p30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2" name="Google Shape;20642;p30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3" name="Google Shape;20643;p30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4" name="Google Shape;20644;p30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5" name="Google Shape;20645;p30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6" name="Google Shape;20646;p30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7" name="Google Shape;20647;p30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8" name="Google Shape;20648;p30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9" name="Google Shape;20649;p30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0" name="Google Shape;20650;p30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1" name="Google Shape;20651;p30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2" name="Google Shape;20652;p30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3" name="Google Shape;20653;p30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4" name="Google Shape;20654;p30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5" name="Google Shape;20655;p30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6" name="Google Shape;20656;p30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7" name="Google Shape;20657;p30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8" name="Google Shape;20658;p30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9" name="Google Shape;20659;p30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0" name="Google Shape;20660;p30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1" name="Google Shape;20661;p30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2" name="Google Shape;20662;p30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3" name="Google Shape;20663;p30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4" name="Google Shape;20664;p30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5" name="Google Shape;20665;p30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6" name="Google Shape;20666;p30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7" name="Google Shape;20667;p30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8" name="Google Shape;20668;p30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9" name="Google Shape;20669;p30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0" name="Google Shape;20670;p30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1" name="Google Shape;20671;p30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2" name="Google Shape;20672;p30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3" name="Google Shape;20673;p30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4" name="Google Shape;20674;p30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5" name="Google Shape;20675;p30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6" name="Google Shape;20676;p30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7" name="Google Shape;20677;p30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8" name="Google Shape;20678;p30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9" name="Google Shape;20679;p30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0" name="Google Shape;20680;p30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1" name="Google Shape;20681;p30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2" name="Google Shape;20682;p30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3" name="Google Shape;20683;p30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4" name="Google Shape;20684;p30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5" name="Google Shape;20685;p30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6" name="Google Shape;20686;p30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7" name="Google Shape;20687;p30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8" name="Google Shape;20688;p30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9" name="Google Shape;20689;p30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0" name="Google Shape;20690;p30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1" name="Google Shape;20691;p30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2" name="Google Shape;20692;p30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3" name="Google Shape;20693;p30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4" name="Google Shape;20694;p30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5" name="Google Shape;20695;p30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6" name="Google Shape;20696;p30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7" name="Google Shape;20697;p30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8" name="Google Shape;20698;p30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9" name="Google Shape;20699;p30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0" name="Google Shape;20700;p30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1" name="Google Shape;20701;p30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2" name="Google Shape;20702;p30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3" name="Google Shape;20703;p30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4" name="Google Shape;20704;p30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5" name="Google Shape;20705;p30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6" name="Google Shape;20706;p30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7" name="Google Shape;20707;p30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8" name="Google Shape;20708;p30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9" name="Google Shape;20709;p30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0" name="Google Shape;20710;p30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1" name="Google Shape;20711;p30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2" name="Google Shape;20712;p30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3" name="Google Shape;20713;p30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4" name="Google Shape;20714;p30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5" name="Google Shape;20715;p30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6" name="Google Shape;20716;p30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7" name="Google Shape;20717;p30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8" name="Google Shape;20718;p30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CUSTOM_24_1_1">
    <p:spTree>
      <p:nvGrpSpPr>
        <p:cNvPr id="1" name="Shape 20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20" name="Google Shape;20720;p31"/>
          <p:cNvSpPr/>
          <p:nvPr/>
        </p:nvSpPr>
        <p:spPr>
          <a:xfrm flipH="1">
            <a:off x="5751520" y="-51976"/>
            <a:ext cx="3495180" cy="3282635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21" name="Google Shape;20721;p31"/>
          <p:cNvSpPr/>
          <p:nvPr/>
        </p:nvSpPr>
        <p:spPr>
          <a:xfrm flipH="1">
            <a:off x="-78825" y="-12"/>
            <a:ext cx="3712187" cy="5299810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0722" name="Google Shape;20722;p31"/>
          <p:cNvPicPr preferRelativeResize="0"/>
          <p:nvPr/>
        </p:nvPicPr>
        <p:blipFill rotWithShape="1">
          <a:blip r:embed="rId2">
            <a:alphaModFix/>
          </a:blip>
          <a:srcRect l="44877" t="9919" r="-981" b="8367"/>
          <a:stretch/>
        </p:blipFill>
        <p:spPr>
          <a:xfrm flipH="1">
            <a:off x="7934301" y="-125725"/>
            <a:ext cx="1269298" cy="1784926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23" name="Google Shape;20723;p31"/>
          <p:cNvPicPr preferRelativeResize="0"/>
          <p:nvPr/>
        </p:nvPicPr>
        <p:blipFill rotWithShape="1">
          <a:blip r:embed="rId3">
            <a:alphaModFix/>
          </a:blip>
          <a:srcRect l="3562" t="24550" r="3664" b="11633"/>
          <a:stretch/>
        </p:blipFill>
        <p:spPr>
          <a:xfrm rot="-5400000" flipH="1">
            <a:off x="-503162" y="3431063"/>
            <a:ext cx="2254701" cy="1482825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24" name="Google Shape;20724;p31"/>
          <p:cNvPicPr preferRelativeResize="0"/>
          <p:nvPr/>
        </p:nvPicPr>
        <p:blipFill rotWithShape="1">
          <a:blip r:embed="rId4">
            <a:alphaModFix/>
          </a:blip>
          <a:srcRect l="10744" t="5578" r="5250" b="12136"/>
          <a:stretch/>
        </p:blipFill>
        <p:spPr>
          <a:xfrm>
            <a:off x="8172624" y="3851925"/>
            <a:ext cx="2190527" cy="20514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725" name="Google Shape;20725;p31"/>
          <p:cNvGrpSpPr/>
          <p:nvPr/>
        </p:nvGrpSpPr>
        <p:grpSpPr>
          <a:xfrm>
            <a:off x="-1120667" y="1507417"/>
            <a:ext cx="2447903" cy="4116751"/>
            <a:chOff x="5540550" y="165863"/>
            <a:chExt cx="1864075" cy="3134900"/>
          </a:xfrm>
        </p:grpSpPr>
        <p:sp>
          <p:nvSpPr>
            <p:cNvPr id="20726" name="Google Shape;20726;p31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7" name="Google Shape;20727;p31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8" name="Google Shape;20728;p31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9" name="Google Shape;20729;p31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0" name="Google Shape;20730;p31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1" name="Google Shape;20731;p31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2" name="Google Shape;20732;p31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3" name="Google Shape;20733;p31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4" name="Google Shape;20734;p31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5" name="Google Shape;20735;p31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6" name="Google Shape;20736;p31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7" name="Google Shape;20737;p31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8" name="Google Shape;20738;p31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9" name="Google Shape;20739;p31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0" name="Google Shape;20740;p31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1" name="Google Shape;20741;p31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2" name="Google Shape;20742;p31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3" name="Google Shape;20743;p31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4" name="Google Shape;20744;p31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5" name="Google Shape;20745;p31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6" name="Google Shape;20746;p31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7" name="Google Shape;20747;p31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8" name="Google Shape;20748;p31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9" name="Google Shape;20749;p31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0" name="Google Shape;20750;p31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1" name="Google Shape;20751;p31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2" name="Google Shape;20752;p31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3" name="Google Shape;20753;p31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4" name="Google Shape;20754;p31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5" name="Google Shape;20755;p31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6" name="Google Shape;20756;p31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7" name="Google Shape;20757;p31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8" name="Google Shape;20758;p31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9" name="Google Shape;20759;p31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0" name="Google Shape;20760;p31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1" name="Google Shape;20761;p31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2" name="Google Shape;20762;p31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3" name="Google Shape;20763;p31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4" name="Google Shape;20764;p31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5" name="Google Shape;20765;p31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6" name="Google Shape;20766;p31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7" name="Google Shape;20767;p31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8" name="Google Shape;20768;p31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9" name="Google Shape;20769;p31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0" name="Google Shape;20770;p31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1" name="Google Shape;20771;p31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2" name="Google Shape;20772;p31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3" name="Google Shape;20773;p31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4" name="Google Shape;20774;p31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5" name="Google Shape;20775;p31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6" name="Google Shape;20776;p31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7" name="Google Shape;20777;p31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8" name="Google Shape;20778;p31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9" name="Google Shape;20779;p31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0" name="Google Shape;20780;p31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1" name="Google Shape;20781;p31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2" name="Google Shape;20782;p31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3" name="Google Shape;20783;p31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4" name="Google Shape;20784;p31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5" name="Google Shape;20785;p31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6" name="Google Shape;20786;p31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7" name="Google Shape;20787;p31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8" name="Google Shape;20788;p31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9" name="Google Shape;20789;p31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0" name="Google Shape;20790;p31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1" name="Google Shape;20791;p31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2" name="Google Shape;20792;p31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3" name="Google Shape;20793;p31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4" name="Google Shape;20794;p31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5" name="Google Shape;20795;p31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6" name="Google Shape;20796;p31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7" name="Google Shape;20797;p31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8" name="Google Shape;20798;p31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9" name="Google Shape;20799;p31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0" name="Google Shape;20800;p31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1" name="Google Shape;20801;p31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2" name="Google Shape;20802;p31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3" name="Google Shape;20803;p31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4" name="Google Shape;20804;p31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5" name="Google Shape;20805;p31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6" name="Google Shape;20806;p31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7" name="Google Shape;20807;p31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8" name="Google Shape;20808;p31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9" name="Google Shape;20809;p31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0" name="Google Shape;20810;p31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1" name="Google Shape;20811;p31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2" name="Google Shape;20812;p31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3" name="Google Shape;20813;p31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4" name="Google Shape;20814;p31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5" name="Google Shape;20815;p31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6" name="Google Shape;20816;p31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7" name="Google Shape;20817;p31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8" name="Google Shape;20818;p31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9" name="Google Shape;20819;p31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0" name="Google Shape;20820;p31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1" name="Google Shape;20821;p31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2" name="Google Shape;20822;p31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3" name="Google Shape;20823;p31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4" name="Google Shape;20824;p31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5" name="Google Shape;20825;p31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6" name="Google Shape;20826;p31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7" name="Google Shape;20827;p31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8" name="Google Shape;20828;p31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9" name="Google Shape;20829;p31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0" name="Google Shape;20830;p31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1" name="Google Shape;20831;p31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2" name="Google Shape;20832;p31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3" name="Google Shape;20833;p31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4" name="Google Shape;20834;p31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5" name="Google Shape;20835;p31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6" name="Google Shape;20836;p31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7" name="Google Shape;20837;p31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8" name="Google Shape;20838;p31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9" name="Google Shape;20839;p31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0" name="Google Shape;20840;p31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1" name="Google Shape;20841;p31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2" name="Google Shape;20842;p31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3" name="Google Shape;20843;p31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4" name="Google Shape;20844;p31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5" name="Google Shape;20845;p31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6" name="Google Shape;20846;p31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7" name="Google Shape;20847;p31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8" name="Google Shape;20848;p31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9" name="Google Shape;20849;p31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0" name="Google Shape;20850;p31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1" name="Google Shape;20851;p31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2" name="Google Shape;20852;p31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3" name="Google Shape;20853;p31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4" name="Google Shape;20854;p31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5" name="Google Shape;20855;p31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6" name="Google Shape;20856;p31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7" name="Google Shape;20857;p31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8" name="Google Shape;20858;p31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9" name="Google Shape;20859;p31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0" name="Google Shape;20860;p31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1" name="Google Shape;20861;p31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2" name="Google Shape;20862;p31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3" name="Google Shape;20863;p31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4" name="Google Shape;20864;p31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5" name="Google Shape;20865;p31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6" name="Google Shape;20866;p31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7" name="Google Shape;20867;p31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8" name="Google Shape;20868;p31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9" name="Google Shape;20869;p31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0" name="Google Shape;20870;p31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1" name="Google Shape;20871;p31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2" name="Google Shape;20872;p31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3" name="Google Shape;20873;p31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4" name="Google Shape;20874;p31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5" name="Google Shape;20875;p31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6" name="Google Shape;20876;p31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7" name="Google Shape;20877;p31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8" name="Google Shape;20878;p31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9" name="Google Shape;20879;p31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0" name="Google Shape;20880;p31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1" name="Google Shape;20881;p31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2" name="Google Shape;20882;p31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3" name="Google Shape;20883;p31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4" name="Google Shape;20884;p31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5" name="Google Shape;20885;p31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6" name="Google Shape;20886;p31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7" name="Google Shape;20887;p31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8" name="Google Shape;20888;p31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9" name="Google Shape;20889;p31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0" name="Google Shape;20890;p31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1" name="Google Shape;20891;p31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2" name="Google Shape;20892;p31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3" name="Google Shape;20893;p31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4" name="Google Shape;20894;p31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5" name="Google Shape;20895;p31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6" name="Google Shape;20896;p31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7" name="Google Shape;20897;p31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8" name="Google Shape;20898;p31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9" name="Google Shape;20899;p31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0" name="Google Shape;20900;p31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1" name="Google Shape;20901;p31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2" name="Google Shape;20902;p31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3" name="Google Shape;20903;p31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4" name="Google Shape;20904;p31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5" name="Google Shape;20905;p31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6" name="Google Shape;20906;p31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7" name="Google Shape;20907;p31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8" name="Google Shape;20908;p31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9" name="Google Shape;20909;p31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0" name="Google Shape;20910;p31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1" name="Google Shape;20911;p31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2" name="Google Shape;20912;p31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3" name="Google Shape;20913;p31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4" name="Google Shape;20914;p31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5" name="Google Shape;20915;p31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6" name="Google Shape;20916;p31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7" name="Google Shape;20917;p31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8" name="Google Shape;20918;p31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9" name="Google Shape;20919;p31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0" name="Google Shape;20920;p31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1" name="Google Shape;20921;p31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2" name="Google Shape;20922;p31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3" name="Google Shape;20923;p31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4" name="Google Shape;20924;p31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5" name="Google Shape;20925;p31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6" name="Google Shape;20926;p31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7" name="Google Shape;20927;p31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8" name="Google Shape;20928;p31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9" name="Google Shape;20929;p31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0" name="Google Shape;20930;p31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1" name="Google Shape;20931;p31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2" name="Google Shape;20932;p31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3" name="Google Shape;20933;p31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4" name="Google Shape;20934;p31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5" name="Google Shape;20935;p31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6" name="Google Shape;20936;p31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7" name="Google Shape;20937;p31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8" name="Google Shape;20938;p31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9" name="Google Shape;20939;p31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0" name="Google Shape;20940;p31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1" name="Google Shape;20941;p31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2" name="Google Shape;20942;p31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3" name="Google Shape;20943;p31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4" name="Google Shape;20944;p31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5" name="Google Shape;20945;p31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6" name="Google Shape;20946;p31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7" name="Google Shape;20947;p31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8" name="Google Shape;20948;p31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9" name="Google Shape;20949;p31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0" name="Google Shape;20950;p31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1" name="Google Shape;20951;p31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2" name="Google Shape;20952;p31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3" name="Google Shape;20953;p31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4" name="Google Shape;20954;p31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5" name="Google Shape;20955;p31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6" name="Google Shape;20956;p31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7" name="Google Shape;20957;p31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8" name="Google Shape;20958;p31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9" name="Google Shape;20959;p31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0" name="Google Shape;20960;p31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1" name="Google Shape;20961;p31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2" name="Google Shape;20962;p31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3" name="Google Shape;20963;p31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4" name="Google Shape;20964;p31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5" name="Google Shape;20965;p31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6" name="Google Shape;20966;p31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7" name="Google Shape;20967;p31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8" name="Google Shape;20968;p31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9" name="Google Shape;20969;p31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0" name="Google Shape;20970;p31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1" name="Google Shape;20971;p31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2" name="Google Shape;20972;p31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3" name="Google Shape;20973;p31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4" name="Google Shape;20974;p31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5" name="Google Shape;20975;p31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6" name="Google Shape;20976;p31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7" name="Google Shape;20977;p31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8" name="Google Shape;20978;p31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9" name="Google Shape;20979;p31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0" name="Google Shape;20980;p31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1" name="Google Shape;20981;p31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2" name="Google Shape;20982;p31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3" name="Google Shape;20983;p31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4" name="Google Shape;20984;p31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5" name="Google Shape;20985;p31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6" name="Google Shape;20986;p31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7" name="Google Shape;20987;p31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8" name="Google Shape;20988;p31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9" name="Google Shape;20989;p31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0" name="Google Shape;20990;p31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1" name="Google Shape;20991;p31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2" name="Google Shape;20992;p31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3" name="Google Shape;20993;p31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4" name="Google Shape;20994;p31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5" name="Google Shape;20995;p31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6" name="Google Shape;20996;p31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7" name="Google Shape;20997;p31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8" name="Google Shape;20998;p31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9" name="Google Shape;20999;p31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0" name="Google Shape;21000;p31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1" name="Google Shape;21001;p31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2" name="Google Shape;21002;p31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3" name="Google Shape;21003;p31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4" name="Google Shape;21004;p31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5" name="Google Shape;21005;p31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6" name="Google Shape;21006;p31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7" name="Google Shape;21007;p31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8" name="Google Shape;21008;p31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9" name="Google Shape;21009;p31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0" name="Google Shape;21010;p31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1" name="Google Shape;21011;p31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2" name="Google Shape;21012;p31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3" name="Google Shape;21013;p31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4" name="Google Shape;21014;p31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5" name="Google Shape;21015;p31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6" name="Google Shape;21016;p31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7" name="Google Shape;21017;p31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8" name="Google Shape;21018;p31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9" name="Google Shape;21019;p31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0" name="Google Shape;21020;p31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1" name="Google Shape;21021;p31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2" name="Google Shape;21022;p31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3" name="Google Shape;21023;p31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4" name="Google Shape;21024;p31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5" name="Google Shape;21025;p31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6" name="Google Shape;21026;p31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7" name="Google Shape;21027;p31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8" name="Google Shape;21028;p31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9" name="Google Shape;21029;p31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0" name="Google Shape;21030;p31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1" name="Google Shape;21031;p31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2" name="Google Shape;21032;p31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3" name="Google Shape;21033;p31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4" name="Google Shape;21034;p31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5" name="Google Shape;21035;p31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6" name="Google Shape;21036;p31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7" name="Google Shape;21037;p31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8" name="Google Shape;21038;p31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9" name="Google Shape;21039;p31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0" name="Google Shape;21040;p31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1" name="Google Shape;21041;p31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2" name="Google Shape;21042;p31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3" name="Google Shape;21043;p31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4" name="Google Shape;21044;p31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5" name="Google Shape;21045;p31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6" name="Google Shape;21046;p31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7" name="Google Shape;21047;p31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8" name="Google Shape;21048;p31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9" name="Google Shape;21049;p31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0" name="Google Shape;21050;p31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1" name="Google Shape;21051;p31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2" name="Google Shape;21052;p31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3" name="Google Shape;21053;p31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4" name="Google Shape;21054;p31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5" name="Google Shape;21055;p31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6" name="Google Shape;21056;p31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7" name="Google Shape;21057;p31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8" name="Google Shape;21058;p31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9" name="Google Shape;21059;p31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0" name="Google Shape;21060;p31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1" name="Google Shape;21061;p31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2" name="Google Shape;21062;p31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3" name="Google Shape;21063;p31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4" name="Google Shape;21064;p31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5" name="Google Shape;21065;p31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6" name="Google Shape;21066;p31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7" name="Google Shape;21067;p31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8" name="Google Shape;21068;p31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9" name="Google Shape;21069;p31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0" name="Google Shape;21070;p31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1" name="Google Shape;21071;p31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2" name="Google Shape;21072;p31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3" name="Google Shape;21073;p31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4" name="Google Shape;21074;p31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5" name="Google Shape;21075;p31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6" name="Google Shape;21076;p31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7" name="Google Shape;21077;p31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8" name="Google Shape;21078;p31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9" name="Google Shape;21079;p31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0" name="Google Shape;21080;p31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1" name="Google Shape;21081;p31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2" name="Google Shape;21082;p31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3" name="Google Shape;21083;p31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4" name="Google Shape;21084;p31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5" name="Google Shape;21085;p31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6" name="Google Shape;21086;p31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7" name="Google Shape;21087;p31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8" name="Google Shape;21088;p31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9" name="Google Shape;21089;p31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0" name="Google Shape;21090;p31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1" name="Google Shape;21091;p31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2" name="Google Shape;21092;p31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3" name="Google Shape;21093;p31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4" name="Google Shape;21094;p31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5" name="Google Shape;21095;p31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6" name="Google Shape;21096;p31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7" name="Google Shape;21097;p31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8" name="Google Shape;21098;p31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9" name="Google Shape;21099;p31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0" name="Google Shape;21100;p31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1" name="Google Shape;21101;p31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2" name="Google Shape;21102;p31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3" name="Google Shape;21103;p31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4" name="Google Shape;21104;p31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5" name="Google Shape;21105;p31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6" name="Google Shape;21106;p31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7" name="Google Shape;21107;p31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8" name="Google Shape;21108;p31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9" name="Google Shape;21109;p31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0" name="Google Shape;21110;p31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1" name="Google Shape;21111;p31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2" name="Google Shape;21112;p31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3" name="Google Shape;21113;p31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4" name="Google Shape;21114;p31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5" name="Google Shape;21115;p31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6" name="Google Shape;21116;p31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7" name="Google Shape;21117;p31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8" name="Google Shape;21118;p31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9" name="Google Shape;21119;p31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0" name="Google Shape;21120;p31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1" name="Google Shape;21121;p31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2" name="Google Shape;21122;p31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3" name="Google Shape;21123;p31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4" name="Google Shape;21124;p31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5" name="Google Shape;21125;p31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6" name="Google Shape;21126;p31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7" name="Google Shape;21127;p31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8" name="Google Shape;21128;p31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9" name="Google Shape;21129;p31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0" name="Google Shape;21130;p31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1" name="Google Shape;21131;p31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2" name="Google Shape;21132;p31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3" name="Google Shape;21133;p31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4" name="Google Shape;21134;p31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5" name="Google Shape;21135;p31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6" name="Google Shape;21136;p31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7" name="Google Shape;21137;p31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8" name="Google Shape;21138;p31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9" name="Google Shape;21139;p31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0" name="Google Shape;21140;p31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1" name="Google Shape;21141;p31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2" name="Google Shape;21142;p31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3" name="Google Shape;21143;p31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4" name="Google Shape;21144;p31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5" name="Google Shape;21145;p31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6" name="Google Shape;21146;p31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7" name="Google Shape;21147;p31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8" name="Google Shape;21148;p31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9" name="Google Shape;21149;p31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0" name="Google Shape;21150;p31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1" name="Google Shape;21151;p31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2" name="Google Shape;21152;p31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3" name="Google Shape;21153;p31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4" name="Google Shape;21154;p31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5" name="Google Shape;21155;p31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6" name="Google Shape;21156;p31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7" name="Google Shape;21157;p31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8" name="Google Shape;21158;p31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9" name="Google Shape;21159;p31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0" name="Google Shape;21160;p31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1" name="Google Shape;21161;p31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2" name="Google Shape;21162;p31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3" name="Google Shape;21163;p31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4" name="Google Shape;21164;p31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5" name="Google Shape;21165;p31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6" name="Google Shape;21166;p31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7" name="Google Shape;21167;p31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8" name="Google Shape;21168;p31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9" name="Google Shape;21169;p31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0" name="Google Shape;21170;p31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1" name="Google Shape;21171;p31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2" name="Google Shape;21172;p31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3" name="Google Shape;21173;p31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4" name="Google Shape;21174;p31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5" name="Google Shape;21175;p31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6" name="Google Shape;21176;p31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7" name="Google Shape;21177;p31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8" name="Google Shape;21178;p31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9" name="Google Shape;21179;p31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0" name="Google Shape;21180;p31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1" name="Google Shape;21181;p31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2" name="Google Shape;21182;p31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3" name="Google Shape;21183;p31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4" name="Google Shape;21184;p31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5" name="Google Shape;21185;p31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6" name="Google Shape;21186;p31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7" name="Google Shape;21187;p31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8" name="Google Shape;21188;p31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9" name="Google Shape;21189;p31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0" name="Google Shape;21190;p31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1" name="Google Shape;21191;p31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2" name="Google Shape;21192;p31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3" name="Google Shape;21193;p31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4" name="Google Shape;21194;p31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5" name="Google Shape;21195;p31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6" name="Google Shape;21196;p31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7" name="Google Shape;21197;p31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8" name="Google Shape;21198;p31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9" name="Google Shape;21199;p31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0" name="Google Shape;21200;p31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1" name="Google Shape;21201;p31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2" name="Google Shape;21202;p31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3" name="Google Shape;21203;p31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4" name="Google Shape;21204;p31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5" name="Google Shape;21205;p31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6" name="Google Shape;21206;p31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7" name="Google Shape;21207;p31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8" name="Google Shape;21208;p31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9" name="Google Shape;21209;p31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0" name="Google Shape;21210;p31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1" name="Google Shape;21211;p31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2" name="Google Shape;21212;p31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3" name="Google Shape;21213;p31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4" name="Google Shape;21214;p31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5" name="Google Shape;21215;p31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6" name="Google Shape;21216;p31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7" name="Google Shape;21217;p31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8" name="Google Shape;21218;p31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9" name="Google Shape;21219;p31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0" name="Google Shape;21220;p31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1" name="Google Shape;21221;p31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2" name="Google Shape;21222;p31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3" name="Google Shape;21223;p31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4" name="Google Shape;21224;p31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5" name="Google Shape;21225;p31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6" name="Google Shape;21226;p31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7" name="Google Shape;21227;p31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8" name="Google Shape;21228;p31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9" name="Google Shape;21229;p31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0" name="Google Shape;21230;p31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1" name="Google Shape;21231;p31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2" name="Google Shape;21232;p31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3" name="Google Shape;21233;p31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4" name="Google Shape;21234;p31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5" name="Google Shape;21235;p31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6" name="Google Shape;21236;p31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7" name="Google Shape;21237;p31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8" name="Google Shape;21238;p31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9" name="Google Shape;21239;p31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0" name="Google Shape;21240;p31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1" name="Google Shape;21241;p31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2" name="Google Shape;21242;p31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3" name="Google Shape;21243;p31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4" name="Google Shape;21244;p31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5" name="Google Shape;21245;p31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6" name="Google Shape;21246;p31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7" name="Google Shape;21247;p31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8" name="Google Shape;21248;p31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9" name="Google Shape;21249;p31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0" name="Google Shape;21250;p31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1" name="Google Shape;21251;p31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2" name="Google Shape;21252;p31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3" name="Google Shape;21253;p31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4" name="Google Shape;21254;p31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5" name="Google Shape;21255;p31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6" name="Google Shape;21256;p31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7" name="Google Shape;21257;p31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8" name="Google Shape;21258;p31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9" name="Google Shape;21259;p31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0" name="Google Shape;21260;p31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1" name="Google Shape;21261;p31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2" name="Google Shape;21262;p31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3" name="Google Shape;21263;p31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4" name="Google Shape;21264;p31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5" name="Google Shape;21265;p31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6" name="Google Shape;21266;p31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7" name="Google Shape;21267;p31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8" name="Google Shape;21268;p31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9" name="Google Shape;21269;p31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0" name="Google Shape;21270;p31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1" name="Google Shape;21271;p31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2" name="Google Shape;21272;p31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3" name="Google Shape;21273;p31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4" name="Google Shape;21274;p31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5" name="Google Shape;21275;p31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6" name="Google Shape;21276;p31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7" name="Google Shape;21277;p31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8" name="Google Shape;21278;p31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9" name="Google Shape;21279;p31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0" name="Google Shape;21280;p31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1" name="Google Shape;21281;p31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2" name="Google Shape;21282;p31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3" name="Google Shape;21283;p31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4" name="Google Shape;21284;p31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5" name="Google Shape;21285;p31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6" name="Google Shape;21286;p31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7" name="Google Shape;21287;p31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8" name="Google Shape;21288;p31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9" name="Google Shape;21289;p31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0" name="Google Shape;21290;p31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1" name="Google Shape;21291;p31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2" name="Google Shape;21292;p31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3" name="Google Shape;21293;p31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4" name="Google Shape;21294;p31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5" name="Google Shape;21295;p31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6" name="Google Shape;21296;p31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7" name="Google Shape;21297;p31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8" name="Google Shape;21298;p31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9" name="Google Shape;21299;p31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0" name="Google Shape;21300;p31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1" name="Google Shape;21301;p31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2" name="Google Shape;21302;p31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3" name="Google Shape;21303;p31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4" name="Google Shape;21304;p31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5" name="Google Shape;21305;p31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6" name="Google Shape;21306;p31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7" name="Google Shape;21307;p31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8" name="Google Shape;21308;p31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9" name="Google Shape;21309;p31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0" name="Google Shape;21310;p31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1" name="Google Shape;21311;p31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2" name="Google Shape;21312;p31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3" name="Google Shape;21313;p31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4" name="Google Shape;21314;p31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5" name="Google Shape;21315;p31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6" name="Google Shape;21316;p31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7" name="Google Shape;21317;p31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8" name="Google Shape;21318;p31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9" name="Google Shape;21319;p31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0" name="Google Shape;21320;p31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1" name="Google Shape;21321;p31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2" name="Google Shape;21322;p31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3" name="Google Shape;21323;p31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4" name="Google Shape;21324;p31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325" name="Google Shape;21325;p31"/>
          <p:cNvPicPr preferRelativeResize="0"/>
          <p:nvPr/>
        </p:nvPicPr>
        <p:blipFill rotWithShape="1">
          <a:blip r:embed="rId5">
            <a:alphaModFix/>
          </a:blip>
          <a:srcRect l="20344" t="3635" r="29048" b="6831"/>
          <a:stretch/>
        </p:blipFill>
        <p:spPr>
          <a:xfrm flipH="1">
            <a:off x="-78827" y="-210971"/>
            <a:ext cx="1406051" cy="237859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4">
  <p:cSld name="CUSTOM_24_1_1_1">
    <p:spTree>
      <p:nvGrpSpPr>
        <p:cNvPr id="1" name="Shape 21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327" name="Google Shape;21327;p32"/>
          <p:cNvPicPr preferRelativeResize="0"/>
          <p:nvPr/>
        </p:nvPicPr>
        <p:blipFill rotWithShape="1">
          <a:blip r:embed="rId2">
            <a:alphaModFix/>
          </a:blip>
          <a:srcRect l="56369" t="6911" r="6160" b="5153"/>
          <a:stretch/>
        </p:blipFill>
        <p:spPr>
          <a:xfrm rot="5400000" flipH="1">
            <a:off x="2773551" y="4145526"/>
            <a:ext cx="688100" cy="1543999"/>
          </a:xfrm>
          <a:prstGeom prst="rect">
            <a:avLst/>
          </a:prstGeom>
          <a:noFill/>
          <a:ln>
            <a:noFill/>
          </a:ln>
        </p:spPr>
      </p:pic>
      <p:sp>
        <p:nvSpPr>
          <p:cNvPr id="21328" name="Google Shape;21328;p32"/>
          <p:cNvSpPr/>
          <p:nvPr/>
        </p:nvSpPr>
        <p:spPr>
          <a:xfrm>
            <a:off x="-49175" y="-127774"/>
            <a:ext cx="3852987" cy="3618683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1329" name="Google Shape;21329;p32"/>
          <p:cNvPicPr preferRelativeResize="0"/>
          <p:nvPr/>
        </p:nvPicPr>
        <p:blipFill rotWithShape="1">
          <a:blip r:embed="rId3">
            <a:alphaModFix/>
          </a:blip>
          <a:srcRect l="3562" t="26327" r="3664" b="11637"/>
          <a:stretch/>
        </p:blipFill>
        <p:spPr>
          <a:xfrm rot="10800000">
            <a:off x="-118499" y="2023373"/>
            <a:ext cx="3340149" cy="3197377"/>
          </a:xfrm>
          <a:prstGeom prst="rect">
            <a:avLst/>
          </a:prstGeom>
          <a:noFill/>
          <a:ln>
            <a:noFill/>
          </a:ln>
        </p:spPr>
      </p:pic>
      <p:pic>
        <p:nvPicPr>
          <p:cNvPr id="21330" name="Google Shape;21330;p32"/>
          <p:cNvPicPr preferRelativeResize="0"/>
          <p:nvPr/>
        </p:nvPicPr>
        <p:blipFill rotWithShape="1">
          <a:blip r:embed="rId4">
            <a:alphaModFix/>
          </a:blip>
          <a:srcRect l="26765" t="19569" r="23111" b="1204"/>
          <a:stretch/>
        </p:blipFill>
        <p:spPr>
          <a:xfrm>
            <a:off x="5059797" y="-300925"/>
            <a:ext cx="4149049" cy="62700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331" name="Google Shape;21331;p32"/>
          <p:cNvGrpSpPr/>
          <p:nvPr/>
        </p:nvGrpSpPr>
        <p:grpSpPr>
          <a:xfrm>
            <a:off x="-1315617" y="1409067"/>
            <a:ext cx="2447903" cy="4116751"/>
            <a:chOff x="5540550" y="165863"/>
            <a:chExt cx="1864075" cy="3134900"/>
          </a:xfrm>
        </p:grpSpPr>
        <p:sp>
          <p:nvSpPr>
            <p:cNvPr id="21332" name="Google Shape;21332;p32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3" name="Google Shape;21333;p32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4" name="Google Shape;21334;p32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5" name="Google Shape;21335;p32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6" name="Google Shape;21336;p32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7" name="Google Shape;21337;p32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8" name="Google Shape;21338;p32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9" name="Google Shape;21339;p32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0" name="Google Shape;21340;p32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1" name="Google Shape;21341;p32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2" name="Google Shape;21342;p32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3" name="Google Shape;21343;p32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4" name="Google Shape;21344;p32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5" name="Google Shape;21345;p32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6" name="Google Shape;21346;p32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7" name="Google Shape;21347;p32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8" name="Google Shape;21348;p32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9" name="Google Shape;21349;p32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0" name="Google Shape;21350;p32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1" name="Google Shape;21351;p32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2" name="Google Shape;21352;p32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3" name="Google Shape;21353;p32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4" name="Google Shape;21354;p32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5" name="Google Shape;21355;p32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6" name="Google Shape;21356;p32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7" name="Google Shape;21357;p32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8" name="Google Shape;21358;p32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9" name="Google Shape;21359;p32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0" name="Google Shape;21360;p32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1" name="Google Shape;21361;p32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2" name="Google Shape;21362;p32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3" name="Google Shape;21363;p32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4" name="Google Shape;21364;p32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5" name="Google Shape;21365;p32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6" name="Google Shape;21366;p32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7" name="Google Shape;21367;p32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8" name="Google Shape;21368;p32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9" name="Google Shape;21369;p32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0" name="Google Shape;21370;p32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1" name="Google Shape;21371;p32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2" name="Google Shape;21372;p32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3" name="Google Shape;21373;p32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4" name="Google Shape;21374;p32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5" name="Google Shape;21375;p32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6" name="Google Shape;21376;p32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7" name="Google Shape;21377;p32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8" name="Google Shape;21378;p32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9" name="Google Shape;21379;p32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0" name="Google Shape;21380;p32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1" name="Google Shape;21381;p32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2" name="Google Shape;21382;p32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3" name="Google Shape;21383;p32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4" name="Google Shape;21384;p32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5" name="Google Shape;21385;p32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6" name="Google Shape;21386;p32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7" name="Google Shape;21387;p32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8" name="Google Shape;21388;p32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9" name="Google Shape;21389;p32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0" name="Google Shape;21390;p32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1" name="Google Shape;21391;p32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2" name="Google Shape;21392;p32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3" name="Google Shape;21393;p32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4" name="Google Shape;21394;p32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5" name="Google Shape;21395;p32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6" name="Google Shape;21396;p32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7" name="Google Shape;21397;p32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8" name="Google Shape;21398;p32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9" name="Google Shape;21399;p32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0" name="Google Shape;21400;p32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1" name="Google Shape;21401;p32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2" name="Google Shape;21402;p32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3" name="Google Shape;21403;p32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4" name="Google Shape;21404;p32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5" name="Google Shape;21405;p32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6" name="Google Shape;21406;p32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7" name="Google Shape;21407;p32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8" name="Google Shape;21408;p32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9" name="Google Shape;21409;p32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0" name="Google Shape;21410;p32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1" name="Google Shape;21411;p32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2" name="Google Shape;21412;p32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3" name="Google Shape;21413;p32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4" name="Google Shape;21414;p32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5" name="Google Shape;21415;p32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6" name="Google Shape;21416;p32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7" name="Google Shape;21417;p32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8" name="Google Shape;21418;p32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9" name="Google Shape;21419;p32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0" name="Google Shape;21420;p32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1" name="Google Shape;21421;p32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2" name="Google Shape;21422;p32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3" name="Google Shape;21423;p32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4" name="Google Shape;21424;p32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5" name="Google Shape;21425;p32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6" name="Google Shape;21426;p32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7" name="Google Shape;21427;p32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8" name="Google Shape;21428;p32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9" name="Google Shape;21429;p32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0" name="Google Shape;21430;p32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1" name="Google Shape;21431;p32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2" name="Google Shape;21432;p32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3" name="Google Shape;21433;p32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4" name="Google Shape;21434;p32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5" name="Google Shape;21435;p32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6" name="Google Shape;21436;p32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7" name="Google Shape;21437;p32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8" name="Google Shape;21438;p32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9" name="Google Shape;21439;p32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0" name="Google Shape;21440;p32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1" name="Google Shape;21441;p32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2" name="Google Shape;21442;p32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3" name="Google Shape;21443;p32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4" name="Google Shape;21444;p32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5" name="Google Shape;21445;p32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6" name="Google Shape;21446;p32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7" name="Google Shape;21447;p32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8" name="Google Shape;21448;p32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9" name="Google Shape;21449;p32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0" name="Google Shape;21450;p32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1" name="Google Shape;21451;p32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2" name="Google Shape;21452;p32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3" name="Google Shape;21453;p32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4" name="Google Shape;21454;p32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5" name="Google Shape;21455;p32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6" name="Google Shape;21456;p32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7" name="Google Shape;21457;p32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8" name="Google Shape;21458;p32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9" name="Google Shape;21459;p32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0" name="Google Shape;21460;p32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1" name="Google Shape;21461;p32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2" name="Google Shape;21462;p32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3" name="Google Shape;21463;p32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4" name="Google Shape;21464;p32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5" name="Google Shape;21465;p32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6" name="Google Shape;21466;p32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7" name="Google Shape;21467;p32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8" name="Google Shape;21468;p32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9" name="Google Shape;21469;p32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0" name="Google Shape;21470;p32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1" name="Google Shape;21471;p32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2" name="Google Shape;21472;p32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3" name="Google Shape;21473;p32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4" name="Google Shape;21474;p32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5" name="Google Shape;21475;p32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6" name="Google Shape;21476;p32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7" name="Google Shape;21477;p32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8" name="Google Shape;21478;p32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9" name="Google Shape;21479;p32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0" name="Google Shape;21480;p32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1" name="Google Shape;21481;p32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2" name="Google Shape;21482;p32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3" name="Google Shape;21483;p32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4" name="Google Shape;21484;p32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5" name="Google Shape;21485;p32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6" name="Google Shape;21486;p32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7" name="Google Shape;21487;p32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8" name="Google Shape;21488;p32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9" name="Google Shape;21489;p32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0" name="Google Shape;21490;p32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1" name="Google Shape;21491;p32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2" name="Google Shape;21492;p32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3" name="Google Shape;21493;p32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4" name="Google Shape;21494;p32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5" name="Google Shape;21495;p32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6" name="Google Shape;21496;p32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7" name="Google Shape;21497;p32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8" name="Google Shape;21498;p32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9" name="Google Shape;21499;p32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0" name="Google Shape;21500;p32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1" name="Google Shape;21501;p32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2" name="Google Shape;21502;p32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3" name="Google Shape;21503;p32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4" name="Google Shape;21504;p32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5" name="Google Shape;21505;p32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6" name="Google Shape;21506;p32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7" name="Google Shape;21507;p32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8" name="Google Shape;21508;p32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9" name="Google Shape;21509;p32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0" name="Google Shape;21510;p32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1" name="Google Shape;21511;p32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2" name="Google Shape;21512;p32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3" name="Google Shape;21513;p32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4" name="Google Shape;21514;p32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5" name="Google Shape;21515;p32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6" name="Google Shape;21516;p32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7" name="Google Shape;21517;p32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8" name="Google Shape;21518;p32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9" name="Google Shape;21519;p32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0" name="Google Shape;21520;p32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1" name="Google Shape;21521;p32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2" name="Google Shape;21522;p32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3" name="Google Shape;21523;p32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4" name="Google Shape;21524;p32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5" name="Google Shape;21525;p32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6" name="Google Shape;21526;p32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7" name="Google Shape;21527;p32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8" name="Google Shape;21528;p32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9" name="Google Shape;21529;p32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0" name="Google Shape;21530;p32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1" name="Google Shape;21531;p32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2" name="Google Shape;21532;p32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3" name="Google Shape;21533;p32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4" name="Google Shape;21534;p32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5" name="Google Shape;21535;p32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6" name="Google Shape;21536;p32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7" name="Google Shape;21537;p32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8" name="Google Shape;21538;p32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9" name="Google Shape;21539;p32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0" name="Google Shape;21540;p32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1" name="Google Shape;21541;p32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2" name="Google Shape;21542;p32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3" name="Google Shape;21543;p32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4" name="Google Shape;21544;p32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5" name="Google Shape;21545;p32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6" name="Google Shape;21546;p32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7" name="Google Shape;21547;p32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8" name="Google Shape;21548;p32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9" name="Google Shape;21549;p32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0" name="Google Shape;21550;p32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1" name="Google Shape;21551;p32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2" name="Google Shape;21552;p32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3" name="Google Shape;21553;p32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4" name="Google Shape;21554;p32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5" name="Google Shape;21555;p32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6" name="Google Shape;21556;p32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7" name="Google Shape;21557;p32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8" name="Google Shape;21558;p32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9" name="Google Shape;21559;p32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0" name="Google Shape;21560;p32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1" name="Google Shape;21561;p32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2" name="Google Shape;21562;p32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3" name="Google Shape;21563;p32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4" name="Google Shape;21564;p32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5" name="Google Shape;21565;p32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6" name="Google Shape;21566;p32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7" name="Google Shape;21567;p32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8" name="Google Shape;21568;p32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9" name="Google Shape;21569;p32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0" name="Google Shape;21570;p32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1" name="Google Shape;21571;p32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2" name="Google Shape;21572;p32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3" name="Google Shape;21573;p32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4" name="Google Shape;21574;p32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5" name="Google Shape;21575;p32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6" name="Google Shape;21576;p32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7" name="Google Shape;21577;p32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8" name="Google Shape;21578;p32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9" name="Google Shape;21579;p32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0" name="Google Shape;21580;p32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1" name="Google Shape;21581;p32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2" name="Google Shape;21582;p32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3" name="Google Shape;21583;p32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4" name="Google Shape;21584;p32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5" name="Google Shape;21585;p32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6" name="Google Shape;21586;p32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7" name="Google Shape;21587;p32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8" name="Google Shape;21588;p32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9" name="Google Shape;21589;p32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0" name="Google Shape;21590;p32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1" name="Google Shape;21591;p32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2" name="Google Shape;21592;p32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3" name="Google Shape;21593;p32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4" name="Google Shape;21594;p32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5" name="Google Shape;21595;p32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6" name="Google Shape;21596;p32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7" name="Google Shape;21597;p32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8" name="Google Shape;21598;p32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9" name="Google Shape;21599;p32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0" name="Google Shape;21600;p32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1" name="Google Shape;21601;p32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2" name="Google Shape;21602;p32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3" name="Google Shape;21603;p32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4" name="Google Shape;21604;p32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5" name="Google Shape;21605;p32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6" name="Google Shape;21606;p32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7" name="Google Shape;21607;p32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8" name="Google Shape;21608;p32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9" name="Google Shape;21609;p32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0" name="Google Shape;21610;p32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1" name="Google Shape;21611;p32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2" name="Google Shape;21612;p32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3" name="Google Shape;21613;p32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4" name="Google Shape;21614;p32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5" name="Google Shape;21615;p32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6" name="Google Shape;21616;p32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7" name="Google Shape;21617;p32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8" name="Google Shape;21618;p32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9" name="Google Shape;21619;p32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0" name="Google Shape;21620;p32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1" name="Google Shape;21621;p32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2" name="Google Shape;21622;p32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3" name="Google Shape;21623;p32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4" name="Google Shape;21624;p32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5" name="Google Shape;21625;p32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6" name="Google Shape;21626;p32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7" name="Google Shape;21627;p32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8" name="Google Shape;21628;p32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9" name="Google Shape;21629;p32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0" name="Google Shape;21630;p32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1" name="Google Shape;21631;p32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2" name="Google Shape;21632;p32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3" name="Google Shape;21633;p32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4" name="Google Shape;21634;p32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5" name="Google Shape;21635;p32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6" name="Google Shape;21636;p32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7" name="Google Shape;21637;p32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8" name="Google Shape;21638;p32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9" name="Google Shape;21639;p32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0" name="Google Shape;21640;p32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1" name="Google Shape;21641;p32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2" name="Google Shape;21642;p32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3" name="Google Shape;21643;p32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4" name="Google Shape;21644;p32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5" name="Google Shape;21645;p32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6" name="Google Shape;21646;p32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7" name="Google Shape;21647;p32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8" name="Google Shape;21648;p32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9" name="Google Shape;21649;p32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0" name="Google Shape;21650;p32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1" name="Google Shape;21651;p32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2" name="Google Shape;21652;p32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3" name="Google Shape;21653;p32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4" name="Google Shape;21654;p32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5" name="Google Shape;21655;p32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6" name="Google Shape;21656;p32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7" name="Google Shape;21657;p32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8" name="Google Shape;21658;p32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9" name="Google Shape;21659;p32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0" name="Google Shape;21660;p32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1" name="Google Shape;21661;p32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2" name="Google Shape;21662;p32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3" name="Google Shape;21663;p32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4" name="Google Shape;21664;p32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5" name="Google Shape;21665;p32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6" name="Google Shape;21666;p32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7" name="Google Shape;21667;p32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8" name="Google Shape;21668;p32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9" name="Google Shape;21669;p32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0" name="Google Shape;21670;p32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1" name="Google Shape;21671;p32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2" name="Google Shape;21672;p32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3" name="Google Shape;21673;p32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4" name="Google Shape;21674;p32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5" name="Google Shape;21675;p32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6" name="Google Shape;21676;p32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7" name="Google Shape;21677;p32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8" name="Google Shape;21678;p32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9" name="Google Shape;21679;p32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0" name="Google Shape;21680;p32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1" name="Google Shape;21681;p32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2" name="Google Shape;21682;p32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3" name="Google Shape;21683;p32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4" name="Google Shape;21684;p32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5" name="Google Shape;21685;p32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6" name="Google Shape;21686;p32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7" name="Google Shape;21687;p32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8" name="Google Shape;21688;p32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9" name="Google Shape;21689;p32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0" name="Google Shape;21690;p32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1" name="Google Shape;21691;p32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2" name="Google Shape;21692;p32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3" name="Google Shape;21693;p32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4" name="Google Shape;21694;p32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5" name="Google Shape;21695;p32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6" name="Google Shape;21696;p32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7" name="Google Shape;21697;p32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8" name="Google Shape;21698;p32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9" name="Google Shape;21699;p32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0" name="Google Shape;21700;p32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1" name="Google Shape;21701;p32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2" name="Google Shape;21702;p32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3" name="Google Shape;21703;p32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4" name="Google Shape;21704;p32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5" name="Google Shape;21705;p32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6" name="Google Shape;21706;p32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7" name="Google Shape;21707;p32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8" name="Google Shape;21708;p32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9" name="Google Shape;21709;p32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0" name="Google Shape;21710;p32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1" name="Google Shape;21711;p32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2" name="Google Shape;21712;p32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3" name="Google Shape;21713;p32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4" name="Google Shape;21714;p32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5" name="Google Shape;21715;p32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6" name="Google Shape;21716;p32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7" name="Google Shape;21717;p32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8" name="Google Shape;21718;p32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9" name="Google Shape;21719;p32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0" name="Google Shape;21720;p32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1" name="Google Shape;21721;p32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2" name="Google Shape;21722;p32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3" name="Google Shape;21723;p32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4" name="Google Shape;21724;p32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5" name="Google Shape;21725;p32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6" name="Google Shape;21726;p32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7" name="Google Shape;21727;p32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8" name="Google Shape;21728;p32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9" name="Google Shape;21729;p32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0" name="Google Shape;21730;p32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1" name="Google Shape;21731;p32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2" name="Google Shape;21732;p32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3" name="Google Shape;21733;p32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4" name="Google Shape;21734;p32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5" name="Google Shape;21735;p32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6" name="Google Shape;21736;p32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7" name="Google Shape;21737;p32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8" name="Google Shape;21738;p32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9" name="Google Shape;21739;p32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0" name="Google Shape;21740;p32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1" name="Google Shape;21741;p32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2" name="Google Shape;21742;p32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3" name="Google Shape;21743;p32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4" name="Google Shape;21744;p32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5" name="Google Shape;21745;p32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6" name="Google Shape;21746;p32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7" name="Google Shape;21747;p32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8" name="Google Shape;21748;p32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9" name="Google Shape;21749;p32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0" name="Google Shape;21750;p32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1" name="Google Shape;21751;p32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2" name="Google Shape;21752;p32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3" name="Google Shape;21753;p32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4" name="Google Shape;21754;p32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5" name="Google Shape;21755;p32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6" name="Google Shape;21756;p32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7" name="Google Shape;21757;p32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8" name="Google Shape;21758;p32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9" name="Google Shape;21759;p32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0" name="Google Shape;21760;p32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1" name="Google Shape;21761;p32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2" name="Google Shape;21762;p32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3" name="Google Shape;21763;p32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4" name="Google Shape;21764;p32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5" name="Google Shape;21765;p32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6" name="Google Shape;21766;p32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7" name="Google Shape;21767;p32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8" name="Google Shape;21768;p32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9" name="Google Shape;21769;p32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0" name="Google Shape;21770;p32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1" name="Google Shape;21771;p32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2" name="Google Shape;21772;p32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3" name="Google Shape;21773;p32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4" name="Google Shape;21774;p32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5" name="Google Shape;21775;p32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6" name="Google Shape;21776;p32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7" name="Google Shape;21777;p32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8" name="Google Shape;21778;p32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9" name="Google Shape;21779;p32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0" name="Google Shape;21780;p32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1" name="Google Shape;21781;p32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2" name="Google Shape;21782;p32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3" name="Google Shape;21783;p32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4" name="Google Shape;21784;p32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5" name="Google Shape;21785;p32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6" name="Google Shape;21786;p32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7" name="Google Shape;21787;p32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8" name="Google Shape;21788;p32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9" name="Google Shape;21789;p32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0" name="Google Shape;21790;p32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1" name="Google Shape;21791;p32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2" name="Google Shape;21792;p32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3" name="Google Shape;21793;p32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4" name="Google Shape;21794;p32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5" name="Google Shape;21795;p32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6" name="Google Shape;21796;p32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7" name="Google Shape;21797;p32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8" name="Google Shape;21798;p32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9" name="Google Shape;21799;p32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0" name="Google Shape;21800;p32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1" name="Google Shape;21801;p32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2" name="Google Shape;21802;p32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3" name="Google Shape;21803;p32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4" name="Google Shape;21804;p32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5" name="Google Shape;21805;p32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6" name="Google Shape;21806;p32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7" name="Google Shape;21807;p32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8" name="Google Shape;21808;p32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9" name="Google Shape;21809;p32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0" name="Google Shape;21810;p32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1" name="Google Shape;21811;p32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2" name="Google Shape;21812;p32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3" name="Google Shape;21813;p32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4" name="Google Shape;21814;p32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5" name="Google Shape;21815;p32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6" name="Google Shape;21816;p32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7" name="Google Shape;21817;p32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8" name="Google Shape;21818;p32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9" name="Google Shape;21819;p32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0" name="Google Shape;21820;p32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1" name="Google Shape;21821;p32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2" name="Google Shape;21822;p32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3" name="Google Shape;21823;p32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4" name="Google Shape;21824;p32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5" name="Google Shape;21825;p32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6" name="Google Shape;21826;p32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7" name="Google Shape;21827;p32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8" name="Google Shape;21828;p32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9" name="Google Shape;21829;p32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0" name="Google Shape;21830;p32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1" name="Google Shape;21831;p32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2" name="Google Shape;21832;p32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3" name="Google Shape;21833;p32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4" name="Google Shape;21834;p32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5" name="Google Shape;21835;p32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6" name="Google Shape;21836;p32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7" name="Google Shape;21837;p32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8" name="Google Shape;21838;p32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9" name="Google Shape;21839;p32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0" name="Google Shape;21840;p32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1" name="Google Shape;21841;p32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2" name="Google Shape;21842;p32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3" name="Google Shape;21843;p32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4" name="Google Shape;21844;p32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5" name="Google Shape;21845;p32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6" name="Google Shape;21846;p32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7" name="Google Shape;21847;p32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8" name="Google Shape;21848;p32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9" name="Google Shape;21849;p32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0" name="Google Shape;21850;p32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1" name="Google Shape;21851;p32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2" name="Google Shape;21852;p32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3" name="Google Shape;21853;p32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4" name="Google Shape;21854;p32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5" name="Google Shape;21855;p32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6" name="Google Shape;21856;p32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7" name="Google Shape;21857;p32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8" name="Google Shape;21858;p32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9" name="Google Shape;21859;p32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0" name="Google Shape;21860;p32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1" name="Google Shape;21861;p32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2" name="Google Shape;21862;p32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3" name="Google Shape;21863;p32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4" name="Google Shape;21864;p32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5" name="Google Shape;21865;p32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6" name="Google Shape;21866;p32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7" name="Google Shape;21867;p32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8" name="Google Shape;21868;p32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9" name="Google Shape;21869;p32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0" name="Google Shape;21870;p32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1" name="Google Shape;21871;p32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2" name="Google Shape;21872;p32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3" name="Google Shape;21873;p32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4" name="Google Shape;21874;p32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5" name="Google Shape;21875;p32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6" name="Google Shape;21876;p32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7" name="Google Shape;21877;p32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8" name="Google Shape;21878;p32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9" name="Google Shape;21879;p32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0" name="Google Shape;21880;p32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1" name="Google Shape;21881;p32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2" name="Google Shape;21882;p32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3" name="Google Shape;21883;p32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4" name="Google Shape;21884;p32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5" name="Google Shape;21885;p32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6" name="Google Shape;21886;p32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7" name="Google Shape;21887;p32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8" name="Google Shape;21888;p32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9" name="Google Shape;21889;p32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0" name="Google Shape;21890;p32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1" name="Google Shape;21891;p32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2" name="Google Shape;21892;p32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3" name="Google Shape;21893;p32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4" name="Google Shape;21894;p32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5" name="Google Shape;21895;p32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6" name="Google Shape;21896;p32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7" name="Google Shape;21897;p32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8" name="Google Shape;21898;p32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9" name="Google Shape;21899;p32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0" name="Google Shape;21900;p32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1" name="Google Shape;21901;p32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2" name="Google Shape;21902;p32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3" name="Google Shape;21903;p32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4" name="Google Shape;21904;p32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5" name="Google Shape;21905;p32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6" name="Google Shape;21906;p32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7" name="Google Shape;21907;p32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8" name="Google Shape;21908;p32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9" name="Google Shape;21909;p32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0" name="Google Shape;21910;p32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1" name="Google Shape;21911;p32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2" name="Google Shape;21912;p32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3" name="Google Shape;21913;p32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4" name="Google Shape;21914;p32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5" name="Google Shape;21915;p32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6" name="Google Shape;21916;p32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7" name="Google Shape;21917;p32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8" name="Google Shape;21918;p32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9" name="Google Shape;21919;p32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0" name="Google Shape;21920;p32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1" name="Google Shape;21921;p32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2" name="Google Shape;21922;p32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3" name="Google Shape;21923;p32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4" name="Google Shape;21924;p32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5" name="Google Shape;21925;p32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6" name="Google Shape;21926;p32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7" name="Google Shape;21927;p32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8" name="Google Shape;21928;p32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9" name="Google Shape;21929;p32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0" name="Google Shape;21930;p32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931" name="Google Shape;21931;p32"/>
          <p:cNvPicPr preferRelativeResize="0"/>
          <p:nvPr/>
        </p:nvPicPr>
        <p:blipFill rotWithShape="1">
          <a:blip r:embed="rId5">
            <a:alphaModFix/>
          </a:blip>
          <a:srcRect l="2704" t="35537" r="13289" b="8612"/>
          <a:stretch/>
        </p:blipFill>
        <p:spPr>
          <a:xfrm rot="-5400000">
            <a:off x="-897276" y="146373"/>
            <a:ext cx="3606178" cy="22923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932" name="Google Shape;21932;p32"/>
          <p:cNvGrpSpPr/>
          <p:nvPr/>
        </p:nvGrpSpPr>
        <p:grpSpPr>
          <a:xfrm>
            <a:off x="6730808" y="-376820"/>
            <a:ext cx="2447903" cy="4116751"/>
            <a:chOff x="5540550" y="165863"/>
            <a:chExt cx="1864075" cy="3134900"/>
          </a:xfrm>
        </p:grpSpPr>
        <p:sp>
          <p:nvSpPr>
            <p:cNvPr id="21933" name="Google Shape;21933;p32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4" name="Google Shape;21934;p32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5" name="Google Shape;21935;p32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6" name="Google Shape;21936;p32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7" name="Google Shape;21937;p32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8" name="Google Shape;21938;p32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9" name="Google Shape;21939;p32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0" name="Google Shape;21940;p32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1" name="Google Shape;21941;p32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2" name="Google Shape;21942;p32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3" name="Google Shape;21943;p32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4" name="Google Shape;21944;p32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5" name="Google Shape;21945;p32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6" name="Google Shape;21946;p32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7" name="Google Shape;21947;p32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8" name="Google Shape;21948;p32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9" name="Google Shape;21949;p32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0" name="Google Shape;21950;p32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1" name="Google Shape;21951;p32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2" name="Google Shape;21952;p32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3" name="Google Shape;21953;p32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4" name="Google Shape;21954;p32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5" name="Google Shape;21955;p32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6" name="Google Shape;21956;p32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7" name="Google Shape;21957;p32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8" name="Google Shape;21958;p32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9" name="Google Shape;21959;p32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0" name="Google Shape;21960;p32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1" name="Google Shape;21961;p32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2" name="Google Shape;21962;p32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3" name="Google Shape;21963;p32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4" name="Google Shape;21964;p32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5" name="Google Shape;21965;p32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6" name="Google Shape;21966;p32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7" name="Google Shape;21967;p32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8" name="Google Shape;21968;p32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9" name="Google Shape;21969;p32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0" name="Google Shape;21970;p32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1" name="Google Shape;21971;p32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2" name="Google Shape;21972;p32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3" name="Google Shape;21973;p32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4" name="Google Shape;21974;p32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5" name="Google Shape;21975;p32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6" name="Google Shape;21976;p32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7" name="Google Shape;21977;p32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8" name="Google Shape;21978;p32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9" name="Google Shape;21979;p32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0" name="Google Shape;21980;p32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1" name="Google Shape;21981;p32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2" name="Google Shape;21982;p32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3" name="Google Shape;21983;p32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4" name="Google Shape;21984;p32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5" name="Google Shape;21985;p32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6" name="Google Shape;21986;p32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7" name="Google Shape;21987;p32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8" name="Google Shape;21988;p32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9" name="Google Shape;21989;p32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0" name="Google Shape;21990;p32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1" name="Google Shape;21991;p32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2" name="Google Shape;21992;p32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3" name="Google Shape;21993;p32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4" name="Google Shape;21994;p32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5" name="Google Shape;21995;p32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6" name="Google Shape;21996;p32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7" name="Google Shape;21997;p32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8" name="Google Shape;21998;p32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9" name="Google Shape;21999;p32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0" name="Google Shape;22000;p32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1" name="Google Shape;22001;p32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2" name="Google Shape;22002;p32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3" name="Google Shape;22003;p32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4" name="Google Shape;22004;p32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5" name="Google Shape;22005;p32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6" name="Google Shape;22006;p32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7" name="Google Shape;22007;p32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8" name="Google Shape;22008;p32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9" name="Google Shape;22009;p32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0" name="Google Shape;22010;p32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1" name="Google Shape;22011;p32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2" name="Google Shape;22012;p32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3" name="Google Shape;22013;p32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4" name="Google Shape;22014;p32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5" name="Google Shape;22015;p32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6" name="Google Shape;22016;p32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7" name="Google Shape;22017;p32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8" name="Google Shape;22018;p32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9" name="Google Shape;22019;p32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0" name="Google Shape;22020;p32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1" name="Google Shape;22021;p32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2" name="Google Shape;22022;p32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3" name="Google Shape;22023;p32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4" name="Google Shape;22024;p32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5" name="Google Shape;22025;p32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6" name="Google Shape;22026;p32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7" name="Google Shape;22027;p32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8" name="Google Shape;22028;p32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9" name="Google Shape;22029;p32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0" name="Google Shape;22030;p32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1" name="Google Shape;22031;p32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2" name="Google Shape;22032;p32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3" name="Google Shape;22033;p32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4" name="Google Shape;22034;p32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5" name="Google Shape;22035;p32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6" name="Google Shape;22036;p32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7" name="Google Shape;22037;p32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8" name="Google Shape;22038;p32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9" name="Google Shape;22039;p32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0" name="Google Shape;22040;p32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1" name="Google Shape;22041;p32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2" name="Google Shape;22042;p32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3" name="Google Shape;22043;p32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4" name="Google Shape;22044;p32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5" name="Google Shape;22045;p32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6" name="Google Shape;22046;p32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7" name="Google Shape;22047;p32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8" name="Google Shape;22048;p32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9" name="Google Shape;22049;p32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0" name="Google Shape;22050;p32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1" name="Google Shape;22051;p32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2" name="Google Shape;22052;p32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3" name="Google Shape;22053;p32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4" name="Google Shape;22054;p32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5" name="Google Shape;22055;p32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6" name="Google Shape;22056;p32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7" name="Google Shape;22057;p32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8" name="Google Shape;22058;p32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9" name="Google Shape;22059;p32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0" name="Google Shape;22060;p32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1" name="Google Shape;22061;p32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2" name="Google Shape;22062;p32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3" name="Google Shape;22063;p32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4" name="Google Shape;22064;p32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5" name="Google Shape;22065;p32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6" name="Google Shape;22066;p32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7" name="Google Shape;22067;p32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8" name="Google Shape;22068;p32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9" name="Google Shape;22069;p32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0" name="Google Shape;22070;p32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1" name="Google Shape;22071;p32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2" name="Google Shape;22072;p32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3" name="Google Shape;22073;p32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4" name="Google Shape;22074;p32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5" name="Google Shape;22075;p32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6" name="Google Shape;22076;p32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7" name="Google Shape;22077;p32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8" name="Google Shape;22078;p32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9" name="Google Shape;22079;p32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0" name="Google Shape;22080;p32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1" name="Google Shape;22081;p32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2" name="Google Shape;22082;p32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3" name="Google Shape;22083;p32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4" name="Google Shape;22084;p32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5" name="Google Shape;22085;p32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6" name="Google Shape;22086;p32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7" name="Google Shape;22087;p32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8" name="Google Shape;22088;p32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9" name="Google Shape;22089;p32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0" name="Google Shape;22090;p32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1" name="Google Shape;22091;p32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2" name="Google Shape;22092;p32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3" name="Google Shape;22093;p32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4" name="Google Shape;22094;p32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5" name="Google Shape;22095;p32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6" name="Google Shape;22096;p32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7" name="Google Shape;22097;p32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8" name="Google Shape;22098;p32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9" name="Google Shape;22099;p32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0" name="Google Shape;22100;p32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1" name="Google Shape;22101;p32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2" name="Google Shape;22102;p32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3" name="Google Shape;22103;p32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4" name="Google Shape;22104;p32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5" name="Google Shape;22105;p32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6" name="Google Shape;22106;p32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7" name="Google Shape;22107;p32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8" name="Google Shape;22108;p32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9" name="Google Shape;22109;p32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0" name="Google Shape;22110;p32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1" name="Google Shape;22111;p32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2" name="Google Shape;22112;p32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3" name="Google Shape;22113;p32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4" name="Google Shape;22114;p32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5" name="Google Shape;22115;p32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6" name="Google Shape;22116;p32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7" name="Google Shape;22117;p32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8" name="Google Shape;22118;p32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9" name="Google Shape;22119;p32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0" name="Google Shape;22120;p32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1" name="Google Shape;22121;p32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2" name="Google Shape;22122;p32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3" name="Google Shape;22123;p32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4" name="Google Shape;22124;p32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5" name="Google Shape;22125;p32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6" name="Google Shape;22126;p32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7" name="Google Shape;22127;p32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8" name="Google Shape;22128;p32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9" name="Google Shape;22129;p32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0" name="Google Shape;22130;p32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1" name="Google Shape;22131;p32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2" name="Google Shape;22132;p32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3" name="Google Shape;22133;p32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4" name="Google Shape;22134;p32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5" name="Google Shape;22135;p32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6" name="Google Shape;22136;p32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7" name="Google Shape;22137;p32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8" name="Google Shape;22138;p32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9" name="Google Shape;22139;p32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0" name="Google Shape;22140;p32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1" name="Google Shape;22141;p32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2" name="Google Shape;22142;p32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3" name="Google Shape;22143;p32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4" name="Google Shape;22144;p32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5" name="Google Shape;22145;p32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6" name="Google Shape;22146;p32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7" name="Google Shape;22147;p32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8" name="Google Shape;22148;p32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9" name="Google Shape;22149;p32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0" name="Google Shape;22150;p32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1" name="Google Shape;22151;p32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2" name="Google Shape;22152;p32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3" name="Google Shape;22153;p32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4" name="Google Shape;22154;p32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5" name="Google Shape;22155;p32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6" name="Google Shape;22156;p32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7" name="Google Shape;22157;p32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8" name="Google Shape;22158;p32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9" name="Google Shape;22159;p32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0" name="Google Shape;22160;p32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1" name="Google Shape;22161;p32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2" name="Google Shape;22162;p32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3" name="Google Shape;22163;p32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4" name="Google Shape;22164;p32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5" name="Google Shape;22165;p32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6" name="Google Shape;22166;p32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7" name="Google Shape;22167;p32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8" name="Google Shape;22168;p32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9" name="Google Shape;22169;p32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0" name="Google Shape;22170;p32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1" name="Google Shape;22171;p32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2" name="Google Shape;22172;p32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3" name="Google Shape;22173;p32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4" name="Google Shape;22174;p32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5" name="Google Shape;22175;p32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6" name="Google Shape;22176;p32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7" name="Google Shape;22177;p32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8" name="Google Shape;22178;p32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9" name="Google Shape;22179;p32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0" name="Google Shape;22180;p32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1" name="Google Shape;22181;p32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2" name="Google Shape;22182;p32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3" name="Google Shape;22183;p32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4" name="Google Shape;22184;p32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5" name="Google Shape;22185;p32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6" name="Google Shape;22186;p32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7" name="Google Shape;22187;p32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8" name="Google Shape;22188;p32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9" name="Google Shape;22189;p32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0" name="Google Shape;22190;p32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1" name="Google Shape;22191;p32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2" name="Google Shape;22192;p32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3" name="Google Shape;22193;p32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4" name="Google Shape;22194;p32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5" name="Google Shape;22195;p32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6" name="Google Shape;22196;p32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7" name="Google Shape;22197;p32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8" name="Google Shape;22198;p32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9" name="Google Shape;22199;p32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0" name="Google Shape;22200;p32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1" name="Google Shape;22201;p32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2" name="Google Shape;22202;p32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3" name="Google Shape;22203;p32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4" name="Google Shape;22204;p32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5" name="Google Shape;22205;p32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6" name="Google Shape;22206;p32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7" name="Google Shape;22207;p32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8" name="Google Shape;22208;p32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9" name="Google Shape;22209;p32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0" name="Google Shape;22210;p32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1" name="Google Shape;22211;p32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2" name="Google Shape;22212;p32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3" name="Google Shape;22213;p32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4" name="Google Shape;22214;p32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5" name="Google Shape;22215;p32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6" name="Google Shape;22216;p32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7" name="Google Shape;22217;p32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8" name="Google Shape;22218;p32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9" name="Google Shape;22219;p32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0" name="Google Shape;22220;p32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1" name="Google Shape;22221;p32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2" name="Google Shape;22222;p32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3" name="Google Shape;22223;p32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4" name="Google Shape;22224;p32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5" name="Google Shape;22225;p32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6" name="Google Shape;22226;p32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7" name="Google Shape;22227;p32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8" name="Google Shape;22228;p32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9" name="Google Shape;22229;p32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0" name="Google Shape;22230;p32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1" name="Google Shape;22231;p32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2" name="Google Shape;22232;p32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3" name="Google Shape;22233;p32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4" name="Google Shape;22234;p32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5" name="Google Shape;22235;p32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6" name="Google Shape;22236;p32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7" name="Google Shape;22237;p32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8" name="Google Shape;22238;p32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9" name="Google Shape;22239;p32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0" name="Google Shape;22240;p32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1" name="Google Shape;22241;p32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2" name="Google Shape;22242;p32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3" name="Google Shape;22243;p32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4" name="Google Shape;22244;p32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5" name="Google Shape;22245;p32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6" name="Google Shape;22246;p32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7" name="Google Shape;22247;p32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8" name="Google Shape;22248;p32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9" name="Google Shape;22249;p32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0" name="Google Shape;22250;p32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1" name="Google Shape;22251;p32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2" name="Google Shape;22252;p32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3" name="Google Shape;22253;p32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4" name="Google Shape;22254;p32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5" name="Google Shape;22255;p32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6" name="Google Shape;22256;p32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7" name="Google Shape;22257;p32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8" name="Google Shape;22258;p32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9" name="Google Shape;22259;p32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0" name="Google Shape;22260;p32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1" name="Google Shape;22261;p32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2" name="Google Shape;22262;p32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3" name="Google Shape;22263;p32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4" name="Google Shape;22264;p32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5" name="Google Shape;22265;p32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6" name="Google Shape;22266;p32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7" name="Google Shape;22267;p32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8" name="Google Shape;22268;p32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9" name="Google Shape;22269;p32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0" name="Google Shape;22270;p32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1" name="Google Shape;22271;p32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2" name="Google Shape;22272;p32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3" name="Google Shape;22273;p32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4" name="Google Shape;22274;p32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5" name="Google Shape;22275;p32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6" name="Google Shape;22276;p32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7" name="Google Shape;22277;p32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8" name="Google Shape;22278;p32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9" name="Google Shape;22279;p32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0" name="Google Shape;22280;p32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1" name="Google Shape;22281;p32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2" name="Google Shape;22282;p32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3" name="Google Shape;22283;p32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4" name="Google Shape;22284;p32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5" name="Google Shape;22285;p32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6" name="Google Shape;22286;p32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7" name="Google Shape;22287;p32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8" name="Google Shape;22288;p32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9" name="Google Shape;22289;p32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0" name="Google Shape;22290;p32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1" name="Google Shape;22291;p32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2" name="Google Shape;22292;p32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3" name="Google Shape;22293;p32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4" name="Google Shape;22294;p32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5" name="Google Shape;22295;p32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6" name="Google Shape;22296;p32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7" name="Google Shape;22297;p32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8" name="Google Shape;22298;p32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9" name="Google Shape;22299;p32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0" name="Google Shape;22300;p32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1" name="Google Shape;22301;p32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2" name="Google Shape;22302;p32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3" name="Google Shape;22303;p32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4" name="Google Shape;22304;p32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5" name="Google Shape;22305;p32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6" name="Google Shape;22306;p32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7" name="Google Shape;22307;p32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8" name="Google Shape;22308;p32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9" name="Google Shape;22309;p32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0" name="Google Shape;22310;p32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1" name="Google Shape;22311;p32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2" name="Google Shape;22312;p32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3" name="Google Shape;22313;p32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4" name="Google Shape;22314;p32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5" name="Google Shape;22315;p32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6" name="Google Shape;22316;p32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7" name="Google Shape;22317;p32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8" name="Google Shape;22318;p32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9" name="Google Shape;22319;p32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0" name="Google Shape;22320;p32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1" name="Google Shape;22321;p32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2" name="Google Shape;22322;p32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3" name="Google Shape;22323;p32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4" name="Google Shape;22324;p32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5" name="Google Shape;22325;p32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6" name="Google Shape;22326;p32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7" name="Google Shape;22327;p32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8" name="Google Shape;22328;p32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9" name="Google Shape;22329;p32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0" name="Google Shape;22330;p32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1" name="Google Shape;22331;p32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2" name="Google Shape;22332;p32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3" name="Google Shape;22333;p32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4" name="Google Shape;22334;p32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5" name="Google Shape;22335;p32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6" name="Google Shape;22336;p32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7" name="Google Shape;22337;p32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8" name="Google Shape;22338;p32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9" name="Google Shape;22339;p32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0" name="Google Shape;22340;p32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1" name="Google Shape;22341;p32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2" name="Google Shape;22342;p32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3" name="Google Shape;22343;p32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4" name="Google Shape;22344;p32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5" name="Google Shape;22345;p32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6" name="Google Shape;22346;p32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7" name="Google Shape;22347;p32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8" name="Google Shape;22348;p32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9" name="Google Shape;22349;p32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0" name="Google Shape;22350;p32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1" name="Google Shape;22351;p32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2" name="Google Shape;22352;p32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3" name="Google Shape;22353;p32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4" name="Google Shape;22354;p32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5" name="Google Shape;22355;p32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6" name="Google Shape;22356;p32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7" name="Google Shape;22357;p32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8" name="Google Shape;22358;p32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9" name="Google Shape;22359;p32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0" name="Google Shape;22360;p32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1" name="Google Shape;22361;p32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2" name="Google Shape;22362;p32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3" name="Google Shape;22363;p32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4" name="Google Shape;22364;p32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5" name="Google Shape;22365;p32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6" name="Google Shape;22366;p32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7" name="Google Shape;22367;p32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8" name="Google Shape;22368;p32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9" name="Google Shape;22369;p32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0" name="Google Shape;22370;p32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1" name="Google Shape;22371;p32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2" name="Google Shape;22372;p32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3" name="Google Shape;22373;p32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4" name="Google Shape;22374;p32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5" name="Google Shape;22375;p32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6" name="Google Shape;22376;p32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7" name="Google Shape;22377;p32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8" name="Google Shape;22378;p32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9" name="Google Shape;22379;p32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0" name="Google Shape;22380;p32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1" name="Google Shape;22381;p32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2" name="Google Shape;22382;p32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3" name="Google Shape;22383;p32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4" name="Google Shape;22384;p32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5" name="Google Shape;22385;p32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6" name="Google Shape;22386;p32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7" name="Google Shape;22387;p32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8" name="Google Shape;22388;p32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9" name="Google Shape;22389;p32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0" name="Google Shape;22390;p32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1" name="Google Shape;22391;p32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2" name="Google Shape;22392;p32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3" name="Google Shape;22393;p32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4" name="Google Shape;22394;p32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5" name="Google Shape;22395;p32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6" name="Google Shape;22396;p32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7" name="Google Shape;22397;p32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8" name="Google Shape;22398;p32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9" name="Google Shape;22399;p32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0" name="Google Shape;22400;p32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1" name="Google Shape;22401;p32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2" name="Google Shape;22402;p32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3" name="Google Shape;22403;p32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4" name="Google Shape;22404;p32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5" name="Google Shape;22405;p32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6" name="Google Shape;22406;p32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7" name="Google Shape;22407;p32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8" name="Google Shape;22408;p32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9" name="Google Shape;22409;p32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0" name="Google Shape;22410;p32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1" name="Google Shape;22411;p32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2" name="Google Shape;22412;p32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3" name="Google Shape;22413;p32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4" name="Google Shape;22414;p32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5" name="Google Shape;22415;p32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6" name="Google Shape;22416;p32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7" name="Google Shape;22417;p32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8" name="Google Shape;22418;p32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9" name="Google Shape;22419;p32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0" name="Google Shape;22420;p32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1" name="Google Shape;22421;p32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2" name="Google Shape;22422;p32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3" name="Google Shape;22423;p32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4" name="Google Shape;22424;p32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5" name="Google Shape;22425;p32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6" name="Google Shape;22426;p32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7" name="Google Shape;22427;p32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8" name="Google Shape;22428;p32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9" name="Google Shape;22429;p32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0" name="Google Shape;22430;p32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1" name="Google Shape;22431;p32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2" name="Google Shape;22432;p32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3" name="Google Shape;22433;p32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4" name="Google Shape;22434;p32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5" name="Google Shape;22435;p32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6" name="Google Shape;22436;p32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7" name="Google Shape;22437;p32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8" name="Google Shape;22438;p32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9" name="Google Shape;22439;p32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0" name="Google Shape;22440;p32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1" name="Google Shape;22441;p32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2" name="Google Shape;22442;p32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3" name="Google Shape;22443;p32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4" name="Google Shape;22444;p32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5" name="Google Shape;22445;p32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6" name="Google Shape;22446;p32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7" name="Google Shape;22447;p32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8" name="Google Shape;22448;p32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9" name="Google Shape;22449;p32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0" name="Google Shape;22450;p32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1" name="Google Shape;22451;p32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2" name="Google Shape;22452;p32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3" name="Google Shape;22453;p32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4" name="Google Shape;22454;p32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5" name="Google Shape;22455;p32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6" name="Google Shape;22456;p32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7" name="Google Shape;22457;p32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8" name="Google Shape;22458;p32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9" name="Google Shape;22459;p32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0" name="Google Shape;22460;p32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1" name="Google Shape;22461;p32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2" name="Google Shape;22462;p32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3" name="Google Shape;22463;p32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4" name="Google Shape;22464;p32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5" name="Google Shape;22465;p32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6" name="Google Shape;22466;p32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7" name="Google Shape;22467;p32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8" name="Google Shape;22468;p32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9" name="Google Shape;22469;p32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0" name="Google Shape;22470;p32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1" name="Google Shape;22471;p32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2" name="Google Shape;22472;p32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3" name="Google Shape;22473;p32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4" name="Google Shape;22474;p32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5" name="Google Shape;22475;p32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6" name="Google Shape;22476;p32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7" name="Google Shape;22477;p32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8" name="Google Shape;22478;p32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9" name="Google Shape;22479;p32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0" name="Google Shape;22480;p32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1" name="Google Shape;22481;p32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2" name="Google Shape;22482;p32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3" name="Google Shape;22483;p32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4" name="Google Shape;22484;p32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5" name="Google Shape;22485;p32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6" name="Google Shape;22486;p32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7" name="Google Shape;22487;p32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8" name="Google Shape;22488;p32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9" name="Google Shape;22489;p32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0" name="Google Shape;22490;p32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1" name="Google Shape;22491;p32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2" name="Google Shape;22492;p32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3" name="Google Shape;22493;p32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4" name="Google Shape;22494;p32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5" name="Google Shape;22495;p32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6" name="Google Shape;22496;p32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7" name="Google Shape;22497;p32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8" name="Google Shape;22498;p32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9" name="Google Shape;22499;p32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0" name="Google Shape;22500;p32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1" name="Google Shape;22501;p32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2" name="Google Shape;22502;p32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3" name="Google Shape;22503;p32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4" name="Google Shape;22504;p32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5" name="Google Shape;22505;p32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6" name="Google Shape;22506;p32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7" name="Google Shape;22507;p32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8" name="Google Shape;22508;p32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9" name="Google Shape;22509;p32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0" name="Google Shape;22510;p32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1" name="Google Shape;22511;p32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2" name="Google Shape;22512;p32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3" name="Google Shape;22513;p32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4" name="Google Shape;22514;p32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5" name="Google Shape;22515;p32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6" name="Google Shape;22516;p32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7" name="Google Shape;22517;p32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8" name="Google Shape;22518;p32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9" name="Google Shape;22519;p32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0" name="Google Shape;22520;p32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1" name="Google Shape;22521;p32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2" name="Google Shape;22522;p32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3" name="Google Shape;22523;p32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4" name="Google Shape;22524;p32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5" name="Google Shape;22525;p32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6" name="Google Shape;22526;p32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7" name="Google Shape;22527;p32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8" name="Google Shape;22528;p32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9" name="Google Shape;22529;p32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0" name="Google Shape;22530;p32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1" name="Google Shape;22531;p32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2532" name="Google Shape;22532;p32"/>
          <p:cNvPicPr preferRelativeResize="0"/>
          <p:nvPr/>
        </p:nvPicPr>
        <p:blipFill rotWithShape="1">
          <a:blip r:embed="rId6">
            <a:alphaModFix/>
          </a:blip>
          <a:srcRect l="34737" t="4773" r="28090" b="4300"/>
          <a:stretch/>
        </p:blipFill>
        <p:spPr>
          <a:xfrm>
            <a:off x="7776674" y="-51400"/>
            <a:ext cx="1367329" cy="3197377"/>
          </a:xfrm>
          <a:prstGeom prst="rect">
            <a:avLst/>
          </a:prstGeom>
          <a:noFill/>
          <a:ln>
            <a:noFill/>
          </a:ln>
        </p:spPr>
      </p:pic>
      <p:pic>
        <p:nvPicPr>
          <p:cNvPr id="22533" name="Google Shape;22533;p32"/>
          <p:cNvPicPr preferRelativeResize="0"/>
          <p:nvPr/>
        </p:nvPicPr>
        <p:blipFill rotWithShape="1">
          <a:blip r:embed="rId7">
            <a:alphaModFix/>
          </a:blip>
          <a:srcRect l="7058" t="18522" r="6868" b="10940"/>
          <a:stretch/>
        </p:blipFill>
        <p:spPr>
          <a:xfrm rot="10800000">
            <a:off x="5736676" y="2566876"/>
            <a:ext cx="3472174" cy="27201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0" name="Google Shape;2430;p4"/>
          <p:cNvSpPr/>
          <p:nvPr/>
        </p:nvSpPr>
        <p:spPr>
          <a:xfrm flipH="1">
            <a:off x="-78825" y="-12"/>
            <a:ext cx="3712187" cy="5299810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1" name="Google Shape;2431;p4"/>
          <p:cNvSpPr txBox="1">
            <a:spLocks noGrp="1"/>
          </p:cNvSpPr>
          <p:nvPr>
            <p:ph type="title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432" name="Google Shape;2432;p4"/>
          <p:cNvSpPr txBox="1">
            <a:spLocks noGrp="1"/>
          </p:cNvSpPr>
          <p:nvPr>
            <p:ph type="body" idx="1"/>
          </p:nvPr>
        </p:nvSpPr>
        <p:spPr>
          <a:xfrm>
            <a:off x="721500" y="1152475"/>
            <a:ext cx="7701000" cy="346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Clr>
                <a:srgbClr val="E8505B"/>
              </a:buClr>
              <a:buSzPts val="1200"/>
              <a:buFont typeface="Righteous"/>
              <a:buAutoNum type="arabicPeriod"/>
              <a:defRPr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Muli"/>
              <a:buAutoNum type="alphaLcPeriod"/>
              <a:defRPr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Muli"/>
              <a:buAutoNum type="romanLcPeriod"/>
              <a:defRPr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Muli"/>
              <a:buAutoNum type="arabicPeriod"/>
              <a:defRPr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Muli"/>
              <a:buAutoNum type="alphaLcPeriod"/>
              <a:defRPr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Muli"/>
              <a:buAutoNum type="romanLcPeriod"/>
              <a:defRPr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Muli"/>
              <a:buAutoNum type="arabicPeriod"/>
              <a:defRPr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Muli"/>
              <a:buAutoNum type="alphaLcPeriod"/>
              <a:defRPr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Muli"/>
              <a:buAutoNum type="romanLcPeriod"/>
              <a:defRPr/>
            </a:lvl9pPr>
          </a:lstStyle>
          <a:p>
            <a:endParaRPr/>
          </a:p>
        </p:txBody>
      </p:sp>
      <p:pic>
        <p:nvPicPr>
          <p:cNvPr id="2433" name="Google Shape;2433;p4"/>
          <p:cNvPicPr preferRelativeResize="0"/>
          <p:nvPr/>
        </p:nvPicPr>
        <p:blipFill rotWithShape="1">
          <a:blip r:embed="rId2">
            <a:alphaModFix/>
          </a:blip>
          <a:srcRect l="44877" t="9919" r="-981" b="8367"/>
          <a:stretch/>
        </p:blipFill>
        <p:spPr>
          <a:xfrm flipH="1">
            <a:off x="7934301" y="-125725"/>
            <a:ext cx="1269298" cy="1784926"/>
          </a:xfrm>
          <a:prstGeom prst="rect">
            <a:avLst/>
          </a:prstGeom>
          <a:noFill/>
          <a:ln>
            <a:noFill/>
          </a:ln>
        </p:spPr>
      </p:pic>
      <p:pic>
        <p:nvPicPr>
          <p:cNvPr id="2434" name="Google Shape;2434;p4"/>
          <p:cNvPicPr preferRelativeResize="0"/>
          <p:nvPr/>
        </p:nvPicPr>
        <p:blipFill rotWithShape="1">
          <a:blip r:embed="rId3">
            <a:alphaModFix/>
          </a:blip>
          <a:srcRect l="3562" t="24550" r="3664" b="11633"/>
          <a:stretch/>
        </p:blipFill>
        <p:spPr>
          <a:xfrm rot="-5400000" flipH="1">
            <a:off x="-503162" y="3431063"/>
            <a:ext cx="2254701" cy="1482825"/>
          </a:xfrm>
          <a:prstGeom prst="rect">
            <a:avLst/>
          </a:prstGeom>
          <a:noFill/>
          <a:ln>
            <a:noFill/>
          </a:ln>
        </p:spPr>
      </p:pic>
      <p:pic>
        <p:nvPicPr>
          <p:cNvPr id="2435" name="Google Shape;2435;p4"/>
          <p:cNvPicPr preferRelativeResize="0"/>
          <p:nvPr/>
        </p:nvPicPr>
        <p:blipFill rotWithShape="1">
          <a:blip r:embed="rId4">
            <a:alphaModFix/>
          </a:blip>
          <a:srcRect l="10744" t="5578" r="5250" b="12136"/>
          <a:stretch/>
        </p:blipFill>
        <p:spPr>
          <a:xfrm>
            <a:off x="8172624" y="3851925"/>
            <a:ext cx="2190527" cy="2051474"/>
          </a:xfrm>
          <a:prstGeom prst="rect">
            <a:avLst/>
          </a:prstGeom>
          <a:noFill/>
          <a:ln>
            <a:noFill/>
          </a:ln>
        </p:spPr>
      </p:pic>
      <p:sp>
        <p:nvSpPr>
          <p:cNvPr id="2436" name="Google Shape;2436;p4"/>
          <p:cNvSpPr/>
          <p:nvPr/>
        </p:nvSpPr>
        <p:spPr>
          <a:xfrm flipH="1">
            <a:off x="5751520" y="-51976"/>
            <a:ext cx="3495180" cy="3282635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37" name="Google Shape;2437;p4"/>
          <p:cNvGrpSpPr/>
          <p:nvPr/>
        </p:nvGrpSpPr>
        <p:grpSpPr>
          <a:xfrm>
            <a:off x="-1120667" y="1507417"/>
            <a:ext cx="2447903" cy="4116751"/>
            <a:chOff x="5540550" y="165863"/>
            <a:chExt cx="1864075" cy="3134900"/>
          </a:xfrm>
        </p:grpSpPr>
        <p:sp>
          <p:nvSpPr>
            <p:cNvPr id="2438" name="Google Shape;2438;p4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4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4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4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4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4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4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4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4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4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4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4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4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4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4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4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4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4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4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4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4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4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4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4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4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4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4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4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4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4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4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4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4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4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4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4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4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4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4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4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4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4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4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4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4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4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4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4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4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4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4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4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4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4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4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4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4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4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4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4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4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4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4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4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4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4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4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4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4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4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4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4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4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4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4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4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4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4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4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4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4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4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4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4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4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4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4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4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4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4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4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4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4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4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4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4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4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4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4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4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4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4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4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4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4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4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4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4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4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4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4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4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4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4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4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4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4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4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4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4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4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4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4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4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4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4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4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4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4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4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4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4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4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4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4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4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4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4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4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4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4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4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4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4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4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4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4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4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4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4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4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4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4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4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4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4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4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4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4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4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4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4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4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4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4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4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4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4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4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4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4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4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4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4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4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4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4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4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4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4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4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4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4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4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4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4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4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4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4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4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4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4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4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4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4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4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4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4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4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4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4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4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4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4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4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4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4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4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4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4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4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4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4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4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4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4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4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4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4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4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4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4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4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4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4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4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4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4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4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4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4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4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4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4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4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4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4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4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4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4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4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4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4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4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4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4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4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4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4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4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4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4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4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4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4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4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4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4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4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4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4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4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4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4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4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4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4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4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4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4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4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4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4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4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4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4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4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4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4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4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4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4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4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4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4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4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4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4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4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4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4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4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4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4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4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4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4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4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4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4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4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4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4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4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4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4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4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4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4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4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4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4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4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4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4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4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4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4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4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4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4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4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4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4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4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4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4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4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4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4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4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4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4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4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4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4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4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4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4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4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4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4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4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4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4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4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4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4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4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4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4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4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4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4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4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4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4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4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4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4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4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4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4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4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4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4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4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4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4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4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4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4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4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4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4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4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4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4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4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4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4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4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4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4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4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4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4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4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4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4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4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4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4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4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4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4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4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4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4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4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4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4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4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4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4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4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4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4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4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4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4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4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4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4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4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4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4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4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4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4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4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4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4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4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4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4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4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4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4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4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4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4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4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4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4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4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4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4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4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4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4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4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4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4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4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4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4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4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4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4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4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4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4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4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4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4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4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4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4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4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4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4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4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4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4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4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4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4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4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4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4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4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4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4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4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4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4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4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4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4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4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4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4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4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4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4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4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4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4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4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4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4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4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4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4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4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4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4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4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4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4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4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4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4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4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4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4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4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4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4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4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4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4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4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4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4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4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4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4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4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4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4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4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4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4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4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4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4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4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4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4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4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4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4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4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4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4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4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4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4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4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4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4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4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4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4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4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4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4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4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4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4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4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4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4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4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4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4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4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4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4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4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4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4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4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4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4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4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4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4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4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4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4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4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4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4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4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4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4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037" name="Google Shape;3037;p4"/>
          <p:cNvPicPr preferRelativeResize="0"/>
          <p:nvPr/>
        </p:nvPicPr>
        <p:blipFill rotWithShape="1">
          <a:blip r:embed="rId5">
            <a:alphaModFix/>
          </a:blip>
          <a:srcRect l="20344" t="3635" r="29048" b="6831"/>
          <a:stretch/>
        </p:blipFill>
        <p:spPr>
          <a:xfrm flipH="1">
            <a:off x="-78827" y="-210971"/>
            <a:ext cx="1406051" cy="237859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3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9" name="Google Shape;3039;p5"/>
          <p:cNvSpPr/>
          <p:nvPr/>
        </p:nvSpPr>
        <p:spPr>
          <a:xfrm flipH="1">
            <a:off x="-999866" y="-121207"/>
            <a:ext cx="3907963" cy="5579316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0" name="Google Shape;3040;p5"/>
          <p:cNvSpPr/>
          <p:nvPr/>
        </p:nvSpPr>
        <p:spPr>
          <a:xfrm rot="5400000" flipH="1">
            <a:off x="5547011" y="1532677"/>
            <a:ext cx="3815784" cy="3583742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041" name="Google Shape;3041;p5"/>
          <p:cNvPicPr preferRelativeResize="0"/>
          <p:nvPr/>
        </p:nvPicPr>
        <p:blipFill rotWithShape="1">
          <a:blip r:embed="rId2">
            <a:alphaModFix/>
          </a:blip>
          <a:srcRect l="-7290" t="15795" r="3135" b="-88806"/>
          <a:stretch/>
        </p:blipFill>
        <p:spPr>
          <a:xfrm>
            <a:off x="5935625" y="-147625"/>
            <a:ext cx="3311152" cy="210697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42" name="Google Shape;3042;p5"/>
          <p:cNvPicPr preferRelativeResize="0"/>
          <p:nvPr/>
        </p:nvPicPr>
        <p:blipFill rotWithShape="1">
          <a:blip r:embed="rId3">
            <a:alphaModFix/>
          </a:blip>
          <a:srcRect l="10716" t="5954" r="21200" b="5954"/>
          <a:stretch/>
        </p:blipFill>
        <p:spPr>
          <a:xfrm rot="10800000">
            <a:off x="-177603" y="-121200"/>
            <a:ext cx="1913428" cy="5353652"/>
          </a:xfrm>
          <a:prstGeom prst="rect">
            <a:avLst/>
          </a:prstGeom>
          <a:noFill/>
          <a:ln>
            <a:noFill/>
          </a:ln>
        </p:spPr>
      </p:pic>
      <p:pic>
        <p:nvPicPr>
          <p:cNvPr id="3043" name="Google Shape;3043;p5"/>
          <p:cNvPicPr preferRelativeResize="0"/>
          <p:nvPr/>
        </p:nvPicPr>
        <p:blipFill rotWithShape="1">
          <a:blip r:embed="rId4">
            <a:alphaModFix/>
          </a:blip>
          <a:srcRect l="10744" t="5578" r="5250" b="12136"/>
          <a:stretch/>
        </p:blipFill>
        <p:spPr>
          <a:xfrm rot="5400000">
            <a:off x="312602" y="4270075"/>
            <a:ext cx="1682523" cy="1575723"/>
          </a:xfrm>
          <a:prstGeom prst="rect">
            <a:avLst/>
          </a:prstGeom>
          <a:noFill/>
          <a:ln>
            <a:noFill/>
          </a:ln>
        </p:spPr>
      </p:pic>
      <p:sp>
        <p:nvSpPr>
          <p:cNvPr id="3044" name="Google Shape;3044;p5"/>
          <p:cNvSpPr txBox="1">
            <a:spLocks noGrp="1"/>
          </p:cNvSpPr>
          <p:nvPr>
            <p:ph type="subTitle" idx="1"/>
          </p:nvPr>
        </p:nvSpPr>
        <p:spPr>
          <a:xfrm>
            <a:off x="1462725" y="2881950"/>
            <a:ext cx="3054000" cy="4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00"/>
            </a:lvl9pPr>
          </a:lstStyle>
          <a:p>
            <a:endParaRPr/>
          </a:p>
        </p:txBody>
      </p:sp>
      <p:sp>
        <p:nvSpPr>
          <p:cNvPr id="3045" name="Google Shape;3045;p5"/>
          <p:cNvSpPr txBox="1">
            <a:spLocks noGrp="1"/>
          </p:cNvSpPr>
          <p:nvPr>
            <p:ph type="subTitle" idx="2"/>
          </p:nvPr>
        </p:nvSpPr>
        <p:spPr>
          <a:xfrm>
            <a:off x="1584525" y="3291200"/>
            <a:ext cx="2810400" cy="79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3046" name="Google Shape;3046;p5"/>
          <p:cNvSpPr txBox="1">
            <a:spLocks noGrp="1"/>
          </p:cNvSpPr>
          <p:nvPr>
            <p:ph type="subTitle" idx="3"/>
          </p:nvPr>
        </p:nvSpPr>
        <p:spPr>
          <a:xfrm>
            <a:off x="4609500" y="2881950"/>
            <a:ext cx="3054000" cy="4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00"/>
            </a:lvl9pPr>
          </a:lstStyle>
          <a:p>
            <a:endParaRPr/>
          </a:p>
        </p:txBody>
      </p:sp>
      <p:sp>
        <p:nvSpPr>
          <p:cNvPr id="3047" name="Google Shape;3047;p5"/>
          <p:cNvSpPr txBox="1">
            <a:spLocks noGrp="1"/>
          </p:cNvSpPr>
          <p:nvPr>
            <p:ph type="subTitle" idx="4"/>
          </p:nvPr>
        </p:nvSpPr>
        <p:spPr>
          <a:xfrm>
            <a:off x="4731300" y="3291200"/>
            <a:ext cx="2810400" cy="79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3048" name="Google Shape;3048;p5"/>
          <p:cNvSpPr txBox="1">
            <a:spLocks noGrp="1"/>
          </p:cNvSpPr>
          <p:nvPr>
            <p:ph type="title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3049" name="Google Shape;3049;p5"/>
          <p:cNvGrpSpPr/>
          <p:nvPr/>
        </p:nvGrpSpPr>
        <p:grpSpPr>
          <a:xfrm>
            <a:off x="7579601" y="-121195"/>
            <a:ext cx="2447903" cy="4116751"/>
            <a:chOff x="5540550" y="165863"/>
            <a:chExt cx="1864075" cy="3134900"/>
          </a:xfrm>
        </p:grpSpPr>
        <p:sp>
          <p:nvSpPr>
            <p:cNvPr id="3050" name="Google Shape;3050;p5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5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5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5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5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5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5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5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5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5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5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5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5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5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5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5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5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5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5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5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5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5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5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5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5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5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5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5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5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5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5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5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5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5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5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5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5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5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5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5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5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5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5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5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5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5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5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5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5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5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5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5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5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5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5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5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5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5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5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5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5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5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5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5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5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5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5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5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5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5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5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5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5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5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5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5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5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5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5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5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5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5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5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5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5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5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5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5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5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5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5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5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5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5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5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5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5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5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5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5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5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5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5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5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5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5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5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5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5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5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5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5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5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5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5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5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5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5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5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5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5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5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5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5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5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5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5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5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5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5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5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5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5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5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5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5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5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5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5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5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5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5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5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5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5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5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5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5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5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5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5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5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5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5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5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5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5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5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5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5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5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5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5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5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5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5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5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5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5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5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5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5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5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5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5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5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5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5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5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5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5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5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5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5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5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5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5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5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5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5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5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5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5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5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5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5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5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5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5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5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5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5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5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5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5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5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5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5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5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5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5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5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5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5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5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5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5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5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5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5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5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5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5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5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5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5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5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5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5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5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5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5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5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5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5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5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5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5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5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5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5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5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5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5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5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5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5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5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5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5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5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5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5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5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5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5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5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5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5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5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5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5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5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5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5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5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5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5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5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5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5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5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5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5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5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5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5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5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5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5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5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5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5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5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5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5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5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5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5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5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5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5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5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5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5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5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5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5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5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5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5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5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5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5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5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5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5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5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5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5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5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5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5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5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5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5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5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5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5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5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5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5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5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5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5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5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5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5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5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5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5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5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5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5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5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5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5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5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5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5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5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5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5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5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5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5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5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5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5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5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5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5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5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5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5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5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5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5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5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5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5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5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5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5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5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5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5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5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5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5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5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5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5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5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5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5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5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5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5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5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5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5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5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5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5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5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5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5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5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5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5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5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5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5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5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5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5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5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5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5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5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5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5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5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5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5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5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5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5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5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5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5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5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5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5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5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5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5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5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5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5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5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5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5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5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5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5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5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5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5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5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5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5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5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5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5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5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5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5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5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5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5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5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5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5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5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5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5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5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5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5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5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5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5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5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5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5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5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5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5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5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5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5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5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5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5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5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5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5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5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5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5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5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5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5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5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5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5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5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5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5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5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5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5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5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5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5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5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5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5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5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5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5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5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5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5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5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5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5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5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5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5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5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5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5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5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5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5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5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5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5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5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5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5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5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5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5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5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5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5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5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5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5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5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5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5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5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5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5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5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5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5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5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5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5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5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5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5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5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5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5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5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5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5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5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5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5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5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5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5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5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5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5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5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5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5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5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5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5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5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5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5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5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5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5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5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5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5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5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5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5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5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5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5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5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5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5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5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5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5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5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5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5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5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5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5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5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5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5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5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5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5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5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5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5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5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5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5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5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9" name="Google Shape;3649;p5"/>
          <p:cNvGrpSpPr/>
          <p:nvPr/>
        </p:nvGrpSpPr>
        <p:grpSpPr>
          <a:xfrm>
            <a:off x="-1804999" y="167967"/>
            <a:ext cx="2447903" cy="4116751"/>
            <a:chOff x="5540550" y="165863"/>
            <a:chExt cx="1864075" cy="3134900"/>
          </a:xfrm>
        </p:grpSpPr>
        <p:sp>
          <p:nvSpPr>
            <p:cNvPr id="3650" name="Google Shape;3650;p5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5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5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5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5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5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5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5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5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5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5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5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5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5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5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5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5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5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5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5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5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5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5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5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5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5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5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5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5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5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5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5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5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5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5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5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5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5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5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5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5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5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5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5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5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5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5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5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5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5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5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5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5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5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5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5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5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5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5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5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5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5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5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5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5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5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5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5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5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5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5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5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5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5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5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5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5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5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5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5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5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5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5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5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5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5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5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5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5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5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5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5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5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5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5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5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5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5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5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5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5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5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5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5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5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5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5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5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5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5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5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5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5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5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5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5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5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5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5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5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5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5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5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5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5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5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5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5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5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5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5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5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5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5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5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5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5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5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5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5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5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5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5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5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5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5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5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5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5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5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5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5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5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5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5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5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5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5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5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5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5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5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5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5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5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5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5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5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5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5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5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5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5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5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5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5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5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5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5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5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5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5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5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5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5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5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5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5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5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5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5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5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5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5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5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5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5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5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5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5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5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5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5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5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5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5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5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5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5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5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5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5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5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5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5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5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5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5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5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5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5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5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5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5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5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5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5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5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5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5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5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5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5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5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5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5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5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5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5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5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5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5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5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5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5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5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5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5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5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5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5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5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5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5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5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5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5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5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5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5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5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5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5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5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5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5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5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5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5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5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5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5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5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5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5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5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5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5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5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5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5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5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5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5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5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5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5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5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5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5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5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5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5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5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5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5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5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5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5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5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5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5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5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5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5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5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5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5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5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5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5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5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5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5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5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5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5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5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5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5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5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5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5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5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5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5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5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5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5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5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5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5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5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5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5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5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5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5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5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5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5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5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5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5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5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5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5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5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5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5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5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5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5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5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5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5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5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5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5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5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5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5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5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5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5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5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5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5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5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5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5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5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5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5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5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5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5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5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5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5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5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5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5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5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5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5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5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5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5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5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5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5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5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5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5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5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5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5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5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5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5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5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5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5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5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5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5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5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5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5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5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5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5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5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5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5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5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5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5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5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5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5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5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5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5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5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5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5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5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5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5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5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5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5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5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5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5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5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5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5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5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5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5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5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5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5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5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5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5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5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5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5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5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5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5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5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5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5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5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5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5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5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5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5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5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5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5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5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5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5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5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5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5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5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5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5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5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5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5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5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5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5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5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5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5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5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5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5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5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5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5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5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5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5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5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5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5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5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5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5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5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5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5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5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5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5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5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5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5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5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5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5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5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5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5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5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5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5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5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5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5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5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5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5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5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5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5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5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5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5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5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5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5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5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5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5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5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5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5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5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5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5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5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5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5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5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5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5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5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5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5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5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5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5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5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5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5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5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5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5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5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5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5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5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5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5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5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5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5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5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5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5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5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5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5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5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5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5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5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5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5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5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5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5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5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5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5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5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5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5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5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5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5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5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5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5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5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249" name="Google Shape;4249;p5"/>
          <p:cNvPicPr preferRelativeResize="0"/>
          <p:nvPr/>
        </p:nvPicPr>
        <p:blipFill rotWithShape="1">
          <a:blip r:embed="rId5">
            <a:alphaModFix/>
          </a:blip>
          <a:srcRect l="5424" t="25222" r="24767"/>
          <a:stretch/>
        </p:blipFill>
        <p:spPr>
          <a:xfrm rot="5400000">
            <a:off x="6062139" y="2137561"/>
            <a:ext cx="2722399" cy="384632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1" name="Google Shape;4251;p6"/>
          <p:cNvSpPr/>
          <p:nvPr/>
        </p:nvSpPr>
        <p:spPr>
          <a:xfrm flipH="1">
            <a:off x="-148529" y="-76198"/>
            <a:ext cx="2854242" cy="3317441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2" name="Google Shape;4252;p6"/>
          <p:cNvSpPr/>
          <p:nvPr/>
        </p:nvSpPr>
        <p:spPr>
          <a:xfrm>
            <a:off x="5735009" y="-229744"/>
            <a:ext cx="3907963" cy="5579316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253" name="Google Shape;4253;p6"/>
          <p:cNvPicPr preferRelativeResize="0"/>
          <p:nvPr/>
        </p:nvPicPr>
        <p:blipFill rotWithShape="1">
          <a:blip r:embed="rId2">
            <a:alphaModFix/>
          </a:blip>
          <a:srcRect l="6327" t="6911" r="6160" b="5153"/>
          <a:stretch/>
        </p:blipFill>
        <p:spPr>
          <a:xfrm>
            <a:off x="-1355251" y="-758599"/>
            <a:ext cx="2466251" cy="2369450"/>
          </a:xfrm>
          <a:prstGeom prst="rect">
            <a:avLst/>
          </a:prstGeom>
          <a:noFill/>
          <a:ln>
            <a:noFill/>
          </a:ln>
        </p:spPr>
      </p:pic>
      <p:pic>
        <p:nvPicPr>
          <p:cNvPr id="4254" name="Google Shape;4254;p6"/>
          <p:cNvPicPr preferRelativeResize="0"/>
          <p:nvPr/>
        </p:nvPicPr>
        <p:blipFill rotWithShape="1">
          <a:blip r:embed="rId3">
            <a:alphaModFix/>
          </a:blip>
          <a:srcRect l="12493" t="12202" r="35709" b="20494"/>
          <a:stretch/>
        </p:blipFill>
        <p:spPr>
          <a:xfrm rot="10800000" flipH="1">
            <a:off x="5678625" y="-76200"/>
            <a:ext cx="3589602" cy="5231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255" name="Google Shape;4255;p6"/>
          <p:cNvPicPr preferRelativeResize="0"/>
          <p:nvPr/>
        </p:nvPicPr>
        <p:blipFill rotWithShape="1">
          <a:blip r:embed="rId4">
            <a:alphaModFix/>
          </a:blip>
          <a:srcRect l="36916" t="35969" r="3328" b="15632"/>
          <a:stretch/>
        </p:blipFill>
        <p:spPr>
          <a:xfrm rot="-5400000">
            <a:off x="-1354986" y="1109311"/>
            <a:ext cx="5466125" cy="2901203"/>
          </a:xfrm>
          <a:prstGeom prst="rect">
            <a:avLst/>
          </a:prstGeom>
          <a:noFill/>
          <a:ln>
            <a:noFill/>
          </a:ln>
        </p:spPr>
      </p:pic>
      <p:pic>
        <p:nvPicPr>
          <p:cNvPr id="4256" name="Google Shape;4256;p6"/>
          <p:cNvPicPr preferRelativeResize="0"/>
          <p:nvPr/>
        </p:nvPicPr>
        <p:blipFill rotWithShape="1">
          <a:blip r:embed="rId5">
            <a:alphaModFix/>
          </a:blip>
          <a:srcRect l="11716" t="4054" r="51111" b="20159"/>
          <a:stretch/>
        </p:blipFill>
        <p:spPr>
          <a:xfrm rot="-5400000" flipH="1">
            <a:off x="1114787" y="2695538"/>
            <a:ext cx="1100751" cy="3818374"/>
          </a:xfrm>
          <a:prstGeom prst="rect">
            <a:avLst/>
          </a:prstGeom>
          <a:noFill/>
          <a:ln>
            <a:noFill/>
          </a:ln>
        </p:spPr>
      </p:pic>
      <p:sp>
        <p:nvSpPr>
          <p:cNvPr id="4257" name="Google Shape;4257;p6"/>
          <p:cNvSpPr txBox="1">
            <a:spLocks noGrp="1"/>
          </p:cNvSpPr>
          <p:nvPr>
            <p:ph type="title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4258" name="Google Shape;4258;p6"/>
          <p:cNvGrpSpPr/>
          <p:nvPr/>
        </p:nvGrpSpPr>
        <p:grpSpPr>
          <a:xfrm>
            <a:off x="-1639949" y="1806717"/>
            <a:ext cx="2447903" cy="4116751"/>
            <a:chOff x="5540550" y="165863"/>
            <a:chExt cx="1864075" cy="3134900"/>
          </a:xfrm>
        </p:grpSpPr>
        <p:sp>
          <p:nvSpPr>
            <p:cNvPr id="4259" name="Google Shape;4259;p6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6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6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6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6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6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6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6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6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6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6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6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6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6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6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6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6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6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6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6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6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6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6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6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6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6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6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6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6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6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6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6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6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6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6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6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6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6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6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6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6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6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6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6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6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6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6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6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6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6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6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6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6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6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6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6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6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6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6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6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6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6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6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6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6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6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6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6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6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6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6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6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6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6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6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6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6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6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6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6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6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6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6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6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6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6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6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6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6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6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6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6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6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6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6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6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6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6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6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6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6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6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6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6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6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6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6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6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6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6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6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6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6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6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6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6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6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6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6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6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6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6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6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6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6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6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6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6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6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6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6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6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6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6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6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6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6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6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6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6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6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6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6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6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6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6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6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6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6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6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6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6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6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6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6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6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6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6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6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6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6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6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6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6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6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6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6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6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6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6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6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6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6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6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6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6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6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6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6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6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6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6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6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6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6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6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6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6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6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6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6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6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6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6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6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6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6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6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6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6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6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6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6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6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6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6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6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6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6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6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6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6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6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6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6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6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6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6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6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6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6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6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6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6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6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6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6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6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6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6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6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6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6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6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6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6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6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6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6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6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6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6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6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6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6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6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6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6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6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6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6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6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6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6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6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6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6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6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6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6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6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6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6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6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6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6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6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6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6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6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6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6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6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6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6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6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6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6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6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6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6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6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6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6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6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6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6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6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6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6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6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6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6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6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6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6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6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6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6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6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6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6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6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6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6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6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6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6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6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6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6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6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6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6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6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6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6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6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6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6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6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6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6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6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6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6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6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6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6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6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6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6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6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6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6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6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6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6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6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6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6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6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6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6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6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6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6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6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6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6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6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6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6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6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6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6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6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6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6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6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6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6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6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6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6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6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6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6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6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6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6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6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6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6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6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6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6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6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6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6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6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6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6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6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6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6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6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6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6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6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6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6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6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6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6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6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6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6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6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6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6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6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6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6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6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6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6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6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6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6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6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6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6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6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6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6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6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6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6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6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6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6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6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6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6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6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6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6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6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6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6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6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6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6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6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6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6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6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6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6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6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6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6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6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6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6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6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6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6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6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6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6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6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6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6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6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6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6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6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6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6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6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6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6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6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6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6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6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6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6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6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6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6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6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6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6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6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6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6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6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6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6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6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6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6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6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6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6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6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6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6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6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6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6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6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6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6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6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6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6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6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6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6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6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6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6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6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6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6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6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6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6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6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6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6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6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6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6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6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6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6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6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6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6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6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6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6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6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6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6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6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6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6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6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6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6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6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6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6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6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6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6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6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6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6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6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6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6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6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6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6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6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6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6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6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6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6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6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6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6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6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6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6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6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6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6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6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6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6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6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6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6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6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6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6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6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6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6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6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6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6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6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6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6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6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6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6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6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6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6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6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6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6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6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6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6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6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6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6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6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8" name="Google Shape;6078;p9"/>
          <p:cNvSpPr/>
          <p:nvPr/>
        </p:nvSpPr>
        <p:spPr>
          <a:xfrm>
            <a:off x="6340046" y="-58098"/>
            <a:ext cx="2854242" cy="3317441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9" name="Google Shape;6079;p9"/>
          <p:cNvSpPr/>
          <p:nvPr/>
        </p:nvSpPr>
        <p:spPr>
          <a:xfrm>
            <a:off x="-95650" y="-76200"/>
            <a:ext cx="3709098" cy="3483544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080" name="Google Shape;6080;p9"/>
          <p:cNvPicPr preferRelativeResize="0"/>
          <p:nvPr/>
        </p:nvPicPr>
        <p:blipFill rotWithShape="1">
          <a:blip r:embed="rId2">
            <a:alphaModFix/>
          </a:blip>
          <a:srcRect l="8994" t="12188" r="36661" b="20362"/>
          <a:stretch/>
        </p:blipFill>
        <p:spPr>
          <a:xfrm flipH="1">
            <a:off x="-75623" y="-43900"/>
            <a:ext cx="3766297" cy="5231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081" name="Google Shape;6081;p9"/>
          <p:cNvPicPr preferRelativeResize="0"/>
          <p:nvPr/>
        </p:nvPicPr>
        <p:blipFill rotWithShape="1">
          <a:blip r:embed="rId3">
            <a:alphaModFix/>
          </a:blip>
          <a:srcRect l="32268" t="43279" r="37955" b="10148"/>
          <a:stretch/>
        </p:blipFill>
        <p:spPr>
          <a:xfrm rot="5400000" flipH="1">
            <a:off x="6319990" y="2341115"/>
            <a:ext cx="2723797" cy="2986573"/>
          </a:xfrm>
          <a:prstGeom prst="rect">
            <a:avLst/>
          </a:prstGeom>
          <a:noFill/>
          <a:ln>
            <a:noFill/>
          </a:ln>
        </p:spPr>
      </p:pic>
      <p:pic>
        <p:nvPicPr>
          <p:cNvPr id="6082" name="Google Shape;6082;p9"/>
          <p:cNvPicPr preferRelativeResize="0"/>
          <p:nvPr/>
        </p:nvPicPr>
        <p:blipFill rotWithShape="1">
          <a:blip r:embed="rId4">
            <a:alphaModFix/>
          </a:blip>
          <a:srcRect l="21582" t="4537" r="41246" b="4537"/>
          <a:stretch/>
        </p:blipFill>
        <p:spPr>
          <a:xfrm rot="5400000" flipH="1">
            <a:off x="7607439" y="-984560"/>
            <a:ext cx="611247" cy="2580374"/>
          </a:xfrm>
          <a:prstGeom prst="rect">
            <a:avLst/>
          </a:prstGeom>
          <a:noFill/>
          <a:ln>
            <a:noFill/>
          </a:ln>
        </p:spPr>
      </p:pic>
      <p:sp>
        <p:nvSpPr>
          <p:cNvPr id="6083" name="Google Shape;6083;p9"/>
          <p:cNvSpPr txBox="1">
            <a:spLocks noGrp="1"/>
          </p:cNvSpPr>
          <p:nvPr>
            <p:ph type="body" idx="1"/>
          </p:nvPr>
        </p:nvSpPr>
        <p:spPr>
          <a:xfrm>
            <a:off x="5353825" y="2332475"/>
            <a:ext cx="3043800" cy="140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084" name="Google Shape;6084;p9"/>
          <p:cNvSpPr txBox="1">
            <a:spLocks noGrp="1"/>
          </p:cNvSpPr>
          <p:nvPr>
            <p:ph type="title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pic>
        <p:nvPicPr>
          <p:cNvPr id="6085" name="Google Shape;6085;p9"/>
          <p:cNvPicPr preferRelativeResize="0"/>
          <p:nvPr/>
        </p:nvPicPr>
        <p:blipFill rotWithShape="1">
          <a:blip r:embed="rId5">
            <a:alphaModFix/>
          </a:blip>
          <a:srcRect l="36637" t="24056" r="6160" b="5146"/>
          <a:stretch/>
        </p:blipFill>
        <p:spPr>
          <a:xfrm>
            <a:off x="-182800" y="-131950"/>
            <a:ext cx="1086698" cy="12858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086" name="Google Shape;6086;p9"/>
          <p:cNvGrpSpPr/>
          <p:nvPr/>
        </p:nvGrpSpPr>
        <p:grpSpPr>
          <a:xfrm>
            <a:off x="-1240892" y="1450567"/>
            <a:ext cx="2447903" cy="4116751"/>
            <a:chOff x="5540550" y="165863"/>
            <a:chExt cx="1864075" cy="3134900"/>
          </a:xfrm>
        </p:grpSpPr>
        <p:sp>
          <p:nvSpPr>
            <p:cNvPr id="6087" name="Google Shape;6087;p9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9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9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9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9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9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9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9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9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9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9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9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9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9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9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9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9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9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9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9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9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9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9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9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9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9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9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9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9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9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9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9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9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9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9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9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9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9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9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9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9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9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9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9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9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9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9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9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9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9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9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9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9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9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9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9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9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9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9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9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9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9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9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9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9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9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9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9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9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9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9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9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9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9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9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9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9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9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9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9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9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9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9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9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9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9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9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9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9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9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9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9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9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9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9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9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9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9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9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9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9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9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9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9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9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9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9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9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9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9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9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9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9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9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9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9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9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9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9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9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9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9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9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9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9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9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9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9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9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9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9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9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9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9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9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9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9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9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9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9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9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9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9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9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9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9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9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9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9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9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9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9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9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9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9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9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9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9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9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9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9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9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9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9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9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9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9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9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9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9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9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9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9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9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9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9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9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9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9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9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9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9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9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9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9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9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9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9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9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9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9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9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9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9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9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9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9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9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9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9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9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9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9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9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9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9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9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9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9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9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9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9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9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9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9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9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9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9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9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9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9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9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9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9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9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9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9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9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9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9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9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9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9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9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9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9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9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9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9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9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9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9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9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9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9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9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9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9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9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9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9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9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9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9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9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9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9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9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9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9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9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9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9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9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9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9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9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9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9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9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9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9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9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9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9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9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9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9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9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9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9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9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9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9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9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9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9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9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9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9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9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9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9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9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9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9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9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9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9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9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9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9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9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9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9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9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9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9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9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9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9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9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9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9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9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9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9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9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9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9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9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9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9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9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9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9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9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9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9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9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9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9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9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9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9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9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9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9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9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9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9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9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9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9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9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9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9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9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9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9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9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9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9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9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9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9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9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9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9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9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9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9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9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9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9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9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9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9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9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9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9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9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9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9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9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9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9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9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9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9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9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9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9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9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9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9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9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9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9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9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9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9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9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9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9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9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9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9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9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9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9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9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9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9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9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9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9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9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9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9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9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9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9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9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9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9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9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9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9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9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9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9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9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9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9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9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9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9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9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9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9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9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9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9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9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9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9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9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9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9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9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9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9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9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9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9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9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9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9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9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9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9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9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9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9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9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9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9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9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9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9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9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9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9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9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9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9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9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9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9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9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9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9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9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9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9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9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9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9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9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9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9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9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9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9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9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9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9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9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9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9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9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9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9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9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9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9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9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9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9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9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9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9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9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9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9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9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9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9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9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9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9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9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9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9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9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9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9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9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9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9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9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9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9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9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9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9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9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9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9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9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9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9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9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9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9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9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9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9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9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9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9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9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9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9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9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9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9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9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9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9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9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9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9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9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9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9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9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9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9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9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9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9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9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9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9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9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9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9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9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9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9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9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9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9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9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9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9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9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9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9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9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9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9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9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9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9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9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9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9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9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9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9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9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9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9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9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9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9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790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ITLE_AND_BODY_1">
    <p:spTree>
      <p:nvGrpSpPr>
        <p:cNvPr id="1" name="Shape 7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5" name="Google Shape;7905;p13"/>
          <p:cNvSpPr/>
          <p:nvPr/>
        </p:nvSpPr>
        <p:spPr>
          <a:xfrm rot="5400000">
            <a:off x="6473567" y="2489323"/>
            <a:ext cx="2545555" cy="2958660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06" name="Google Shape;7906;p13"/>
          <p:cNvSpPr/>
          <p:nvPr/>
        </p:nvSpPr>
        <p:spPr>
          <a:xfrm flipH="1">
            <a:off x="-163480" y="-73699"/>
            <a:ext cx="3817168" cy="5449690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7907" name="Google Shape;7907;p13"/>
          <p:cNvPicPr preferRelativeResize="0"/>
          <p:nvPr/>
        </p:nvPicPr>
        <p:blipFill rotWithShape="1">
          <a:blip r:embed="rId2">
            <a:alphaModFix/>
          </a:blip>
          <a:srcRect l="15941" t="-8020" r="50335" b="26261"/>
          <a:stretch/>
        </p:blipFill>
        <p:spPr>
          <a:xfrm rot="-5400000" flipH="1">
            <a:off x="1427150" y="2226675"/>
            <a:ext cx="1367299" cy="4548448"/>
          </a:xfrm>
          <a:prstGeom prst="rect">
            <a:avLst/>
          </a:prstGeom>
          <a:noFill/>
          <a:ln>
            <a:noFill/>
          </a:ln>
        </p:spPr>
      </p:pic>
      <p:sp>
        <p:nvSpPr>
          <p:cNvPr id="7908" name="Google Shape;7908;p13"/>
          <p:cNvSpPr txBox="1">
            <a:spLocks noGrp="1"/>
          </p:cNvSpPr>
          <p:nvPr>
            <p:ph type="title"/>
          </p:nvPr>
        </p:nvSpPr>
        <p:spPr>
          <a:xfrm>
            <a:off x="1088063" y="1503888"/>
            <a:ext cx="2096100" cy="40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909" name="Google Shape;7909;p13"/>
          <p:cNvSpPr txBox="1">
            <a:spLocks noGrp="1"/>
          </p:cNvSpPr>
          <p:nvPr>
            <p:ph type="subTitle" idx="1"/>
          </p:nvPr>
        </p:nvSpPr>
        <p:spPr>
          <a:xfrm>
            <a:off x="1088063" y="1867063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7910" name="Google Shape;7910;p13"/>
          <p:cNvSpPr txBox="1">
            <a:spLocks noGrp="1"/>
          </p:cNvSpPr>
          <p:nvPr>
            <p:ph type="title" idx="2" hasCustomPrompt="1"/>
          </p:nvPr>
        </p:nvSpPr>
        <p:spPr>
          <a:xfrm>
            <a:off x="3346138" y="1615300"/>
            <a:ext cx="1201800" cy="7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7911" name="Google Shape;7911;p13"/>
          <p:cNvSpPr txBox="1">
            <a:spLocks noGrp="1"/>
          </p:cNvSpPr>
          <p:nvPr>
            <p:ph type="title" idx="3"/>
          </p:nvPr>
        </p:nvSpPr>
        <p:spPr>
          <a:xfrm>
            <a:off x="1088063" y="3233713"/>
            <a:ext cx="2096100" cy="40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912" name="Google Shape;7912;p13"/>
          <p:cNvSpPr txBox="1">
            <a:spLocks noGrp="1"/>
          </p:cNvSpPr>
          <p:nvPr>
            <p:ph type="subTitle" idx="4"/>
          </p:nvPr>
        </p:nvSpPr>
        <p:spPr>
          <a:xfrm>
            <a:off x="1088063" y="3597013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7913" name="Google Shape;7913;p13"/>
          <p:cNvSpPr txBox="1">
            <a:spLocks noGrp="1"/>
          </p:cNvSpPr>
          <p:nvPr>
            <p:ph type="title" idx="5" hasCustomPrompt="1"/>
          </p:nvPr>
        </p:nvSpPr>
        <p:spPr>
          <a:xfrm>
            <a:off x="3346138" y="3345250"/>
            <a:ext cx="1201800" cy="7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7914" name="Google Shape;7914;p13"/>
          <p:cNvSpPr txBox="1">
            <a:spLocks noGrp="1"/>
          </p:cNvSpPr>
          <p:nvPr>
            <p:ph type="title" idx="6"/>
          </p:nvPr>
        </p:nvSpPr>
        <p:spPr>
          <a:xfrm>
            <a:off x="5959838" y="1503888"/>
            <a:ext cx="2096100" cy="40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915" name="Google Shape;7915;p13"/>
          <p:cNvSpPr txBox="1">
            <a:spLocks noGrp="1"/>
          </p:cNvSpPr>
          <p:nvPr>
            <p:ph type="subTitle" idx="7"/>
          </p:nvPr>
        </p:nvSpPr>
        <p:spPr>
          <a:xfrm>
            <a:off x="5959838" y="1867063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7916" name="Google Shape;7916;p13"/>
          <p:cNvSpPr txBox="1">
            <a:spLocks noGrp="1"/>
          </p:cNvSpPr>
          <p:nvPr>
            <p:ph type="title" idx="8" hasCustomPrompt="1"/>
          </p:nvPr>
        </p:nvSpPr>
        <p:spPr>
          <a:xfrm>
            <a:off x="4539031" y="1615300"/>
            <a:ext cx="1201800" cy="7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7917" name="Google Shape;7917;p13"/>
          <p:cNvSpPr txBox="1">
            <a:spLocks noGrp="1"/>
          </p:cNvSpPr>
          <p:nvPr>
            <p:ph type="title" idx="9"/>
          </p:nvPr>
        </p:nvSpPr>
        <p:spPr>
          <a:xfrm>
            <a:off x="5959838" y="3233713"/>
            <a:ext cx="2096100" cy="40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918" name="Google Shape;7918;p13"/>
          <p:cNvSpPr txBox="1">
            <a:spLocks noGrp="1"/>
          </p:cNvSpPr>
          <p:nvPr>
            <p:ph type="subTitle" idx="13"/>
          </p:nvPr>
        </p:nvSpPr>
        <p:spPr>
          <a:xfrm>
            <a:off x="5959838" y="3597013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7919" name="Google Shape;7919;p13"/>
          <p:cNvSpPr txBox="1">
            <a:spLocks noGrp="1"/>
          </p:cNvSpPr>
          <p:nvPr>
            <p:ph type="title" idx="14" hasCustomPrompt="1"/>
          </p:nvPr>
        </p:nvSpPr>
        <p:spPr>
          <a:xfrm>
            <a:off x="4539031" y="3345250"/>
            <a:ext cx="1201800" cy="7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pic>
        <p:nvPicPr>
          <p:cNvPr id="7920" name="Google Shape;7920;p13"/>
          <p:cNvPicPr preferRelativeResize="0"/>
          <p:nvPr/>
        </p:nvPicPr>
        <p:blipFill rotWithShape="1">
          <a:blip r:embed="rId3">
            <a:alphaModFix/>
          </a:blip>
          <a:srcRect l="50409" t="20140" r="-114290" b="-20139"/>
          <a:stretch/>
        </p:blipFill>
        <p:spPr>
          <a:xfrm flipH="1">
            <a:off x="4982150" y="-73700"/>
            <a:ext cx="4294350" cy="3342749"/>
          </a:xfrm>
          <a:prstGeom prst="rect">
            <a:avLst/>
          </a:prstGeom>
          <a:noFill/>
          <a:ln>
            <a:noFill/>
          </a:ln>
        </p:spPr>
      </p:pic>
      <p:pic>
        <p:nvPicPr>
          <p:cNvPr id="7921" name="Google Shape;7921;p13"/>
          <p:cNvPicPr preferRelativeResize="0"/>
          <p:nvPr/>
        </p:nvPicPr>
        <p:blipFill rotWithShape="1">
          <a:blip r:embed="rId4">
            <a:alphaModFix/>
          </a:blip>
          <a:srcRect l="1696" t="31384" r="5107" b="-12356"/>
          <a:stretch/>
        </p:blipFill>
        <p:spPr>
          <a:xfrm rot="-5400000" flipH="1">
            <a:off x="-1147824" y="2114224"/>
            <a:ext cx="4177101" cy="1881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7922" name="Google Shape;7922;p13"/>
          <p:cNvPicPr preferRelativeResize="0"/>
          <p:nvPr/>
        </p:nvPicPr>
        <p:blipFill rotWithShape="1">
          <a:blip r:embed="rId5">
            <a:alphaModFix/>
          </a:blip>
          <a:srcRect l="4589" t="3325" r="25869" b="32095"/>
          <a:stretch/>
        </p:blipFill>
        <p:spPr>
          <a:xfrm>
            <a:off x="7685765" y="3817250"/>
            <a:ext cx="1539912" cy="1367302"/>
          </a:xfrm>
          <a:prstGeom prst="rect">
            <a:avLst/>
          </a:prstGeom>
          <a:noFill/>
          <a:ln>
            <a:noFill/>
          </a:ln>
        </p:spPr>
      </p:pic>
      <p:pic>
        <p:nvPicPr>
          <p:cNvPr id="7923" name="Google Shape;7923;p13"/>
          <p:cNvPicPr preferRelativeResize="0"/>
          <p:nvPr/>
        </p:nvPicPr>
        <p:blipFill rotWithShape="1">
          <a:blip r:embed="rId6">
            <a:alphaModFix/>
          </a:blip>
          <a:srcRect l="6327" t="6911" r="6160" b="5153"/>
          <a:stretch/>
        </p:blipFill>
        <p:spPr>
          <a:xfrm>
            <a:off x="-404425" y="-461950"/>
            <a:ext cx="1881448" cy="1807626"/>
          </a:xfrm>
          <a:prstGeom prst="rect">
            <a:avLst/>
          </a:prstGeom>
          <a:noFill/>
          <a:ln>
            <a:noFill/>
          </a:ln>
        </p:spPr>
      </p:pic>
      <p:sp>
        <p:nvSpPr>
          <p:cNvPr id="7924" name="Google Shape;7924;p13"/>
          <p:cNvSpPr txBox="1">
            <a:spLocks noGrp="1"/>
          </p:cNvSpPr>
          <p:nvPr>
            <p:ph type="title" idx="15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7925" name="Google Shape;7925;p13"/>
          <p:cNvGrpSpPr/>
          <p:nvPr/>
        </p:nvGrpSpPr>
        <p:grpSpPr>
          <a:xfrm>
            <a:off x="7637283" y="-945983"/>
            <a:ext cx="2447903" cy="4116751"/>
            <a:chOff x="5540550" y="165863"/>
            <a:chExt cx="1864075" cy="3134900"/>
          </a:xfrm>
        </p:grpSpPr>
        <p:sp>
          <p:nvSpPr>
            <p:cNvPr id="7926" name="Google Shape;7926;p13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13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13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13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13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13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13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13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13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13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13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13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13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13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13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13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13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13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13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13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13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13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13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13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13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13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13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13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13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13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13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13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13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13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13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13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13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13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13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13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13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13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13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13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13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13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13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13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13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13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13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13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13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13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13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13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13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13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13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13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13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13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13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13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13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13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13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13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13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13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13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13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13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13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13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13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13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13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13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13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13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13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13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13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13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13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13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13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13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13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13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13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13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13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13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13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13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13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13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13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13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13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13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13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13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13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13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13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13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13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13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13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13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13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13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13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13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13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13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13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13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13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13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13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13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13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13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13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13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13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13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13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13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13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13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13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13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13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13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13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13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13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13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13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13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13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13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13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13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13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13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13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13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13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13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13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13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13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13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13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13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13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13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13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13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13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13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13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13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13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13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13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13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13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13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13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13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13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13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13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13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13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13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13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13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13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13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13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13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13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13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13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13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13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13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13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13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13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13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13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13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13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13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13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13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13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13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13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13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13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13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13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13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13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13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13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13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13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13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13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13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13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13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13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13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13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13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13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13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13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13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13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13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13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13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13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13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13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13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13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13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13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13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13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13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13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13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13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13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13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13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13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13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13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13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13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13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13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13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13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13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13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13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13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13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13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13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13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13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13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13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13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13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13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13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13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13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13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13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13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13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13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13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13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13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13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13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13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13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13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13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13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13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13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13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13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13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13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13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13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13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13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13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13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13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13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13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13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13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13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13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13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13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13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13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13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13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13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13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13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13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13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13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13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13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13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13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13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13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13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13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13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13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13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13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13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13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13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13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13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13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13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13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13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13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13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13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13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13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13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13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13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13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13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13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13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13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13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13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13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13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13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13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13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13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13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13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13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13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13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13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13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13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13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13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13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13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13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13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13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13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13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13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13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13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13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13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13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13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13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13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13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13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13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13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13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13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13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13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13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13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13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13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13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13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13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13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13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13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13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13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13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13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13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13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13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13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13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13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13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13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13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13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13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13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13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13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13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13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13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13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13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13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13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13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13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13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13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13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13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13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13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13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13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13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13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13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13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13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13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13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13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13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13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13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13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13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13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13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13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13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13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13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13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13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13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13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13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13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13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13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13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13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13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13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13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13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13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13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13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13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13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13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13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13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13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13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13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13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13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13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13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13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13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13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13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13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13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13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13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13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13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13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13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13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13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13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13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13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13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13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13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13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13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13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13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13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13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13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13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13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13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13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13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13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13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13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13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13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13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13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13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13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13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13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13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13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13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13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13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13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13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13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13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13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13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13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13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13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13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13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13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13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13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13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13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13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13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13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13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13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13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13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13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13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13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13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13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13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13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13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13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13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13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13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13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13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13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13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13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13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13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13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13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13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13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13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13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13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13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13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13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13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13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13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13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13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13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13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4">
    <p:spTree>
      <p:nvGrpSpPr>
        <p:cNvPr id="1" name="Shape 9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9" name="Google Shape;9749;p16"/>
          <p:cNvSpPr/>
          <p:nvPr/>
        </p:nvSpPr>
        <p:spPr>
          <a:xfrm>
            <a:off x="6983102" y="-89950"/>
            <a:ext cx="2135454" cy="4279864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50" name="Google Shape;9750;p16"/>
          <p:cNvSpPr/>
          <p:nvPr/>
        </p:nvSpPr>
        <p:spPr>
          <a:xfrm rot="10800000" flipH="1">
            <a:off x="-101278" y="1476685"/>
            <a:ext cx="2911146" cy="3801865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51" name="Google Shape;9751;p16"/>
          <p:cNvSpPr txBox="1">
            <a:spLocks noGrp="1"/>
          </p:cNvSpPr>
          <p:nvPr>
            <p:ph type="subTitle" idx="1"/>
          </p:nvPr>
        </p:nvSpPr>
        <p:spPr>
          <a:xfrm>
            <a:off x="597975" y="2732475"/>
            <a:ext cx="23811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752" name="Google Shape;9752;p16"/>
          <p:cNvSpPr txBox="1">
            <a:spLocks noGrp="1"/>
          </p:cNvSpPr>
          <p:nvPr>
            <p:ph type="subTitle" idx="2"/>
          </p:nvPr>
        </p:nvSpPr>
        <p:spPr>
          <a:xfrm>
            <a:off x="597975" y="3172325"/>
            <a:ext cx="2381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9753" name="Google Shape;9753;p16"/>
          <p:cNvSpPr txBox="1">
            <a:spLocks noGrp="1"/>
          </p:cNvSpPr>
          <p:nvPr>
            <p:ph type="subTitle" idx="3"/>
          </p:nvPr>
        </p:nvSpPr>
        <p:spPr>
          <a:xfrm>
            <a:off x="3381455" y="2732475"/>
            <a:ext cx="23811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754" name="Google Shape;9754;p16"/>
          <p:cNvSpPr txBox="1">
            <a:spLocks noGrp="1"/>
          </p:cNvSpPr>
          <p:nvPr>
            <p:ph type="subTitle" idx="4"/>
          </p:nvPr>
        </p:nvSpPr>
        <p:spPr>
          <a:xfrm>
            <a:off x="3381489" y="3172325"/>
            <a:ext cx="2381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9755" name="Google Shape;9755;p16"/>
          <p:cNvSpPr txBox="1">
            <a:spLocks noGrp="1"/>
          </p:cNvSpPr>
          <p:nvPr>
            <p:ph type="subTitle" idx="5"/>
          </p:nvPr>
        </p:nvSpPr>
        <p:spPr>
          <a:xfrm>
            <a:off x="6165071" y="2732475"/>
            <a:ext cx="23811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756" name="Google Shape;9756;p16"/>
          <p:cNvSpPr txBox="1">
            <a:spLocks noGrp="1"/>
          </p:cNvSpPr>
          <p:nvPr>
            <p:ph type="subTitle" idx="6"/>
          </p:nvPr>
        </p:nvSpPr>
        <p:spPr>
          <a:xfrm>
            <a:off x="6165071" y="3172325"/>
            <a:ext cx="2381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pic>
        <p:nvPicPr>
          <p:cNvPr id="9757" name="Google Shape;9757;p16"/>
          <p:cNvPicPr preferRelativeResize="0"/>
          <p:nvPr/>
        </p:nvPicPr>
        <p:blipFill rotWithShape="1">
          <a:blip r:embed="rId2">
            <a:alphaModFix/>
          </a:blip>
          <a:srcRect t="40359" r="7227" b="-2394"/>
          <a:stretch/>
        </p:blipFill>
        <p:spPr>
          <a:xfrm rot="5400000" flipH="1">
            <a:off x="6444413" y="547110"/>
            <a:ext cx="3340149" cy="2135375"/>
          </a:xfrm>
          <a:prstGeom prst="rect">
            <a:avLst/>
          </a:prstGeom>
          <a:noFill/>
          <a:ln>
            <a:noFill/>
          </a:ln>
        </p:spPr>
      </p:pic>
      <p:pic>
        <p:nvPicPr>
          <p:cNvPr id="9758" name="Google Shape;9758;p16"/>
          <p:cNvPicPr preferRelativeResize="0"/>
          <p:nvPr/>
        </p:nvPicPr>
        <p:blipFill rotWithShape="1">
          <a:blip r:embed="rId3">
            <a:alphaModFix/>
          </a:blip>
          <a:srcRect l="9218" t="8072" r="42865" b="2928"/>
          <a:stretch/>
        </p:blipFill>
        <p:spPr>
          <a:xfrm flipH="1">
            <a:off x="-38036" y="-51400"/>
            <a:ext cx="1245299" cy="5405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9759" name="Google Shape;9759;p16"/>
          <p:cNvPicPr preferRelativeResize="0"/>
          <p:nvPr/>
        </p:nvPicPr>
        <p:blipFill rotWithShape="1">
          <a:blip r:embed="rId4">
            <a:alphaModFix/>
          </a:blip>
          <a:srcRect l="6327" t="6911" r="6160" b="5153"/>
          <a:stretch/>
        </p:blipFill>
        <p:spPr>
          <a:xfrm>
            <a:off x="-356300" y="4321476"/>
            <a:ext cx="2019851" cy="1940603"/>
          </a:xfrm>
          <a:prstGeom prst="rect">
            <a:avLst/>
          </a:prstGeom>
          <a:noFill/>
          <a:ln>
            <a:noFill/>
          </a:ln>
        </p:spPr>
      </p:pic>
      <p:pic>
        <p:nvPicPr>
          <p:cNvPr id="9760" name="Google Shape;9760;p16"/>
          <p:cNvPicPr preferRelativeResize="0"/>
          <p:nvPr/>
        </p:nvPicPr>
        <p:blipFill rotWithShape="1">
          <a:blip r:embed="rId5">
            <a:alphaModFix/>
          </a:blip>
          <a:srcRect l="36916" t="35969" r="3328" b="15632"/>
          <a:stretch/>
        </p:blipFill>
        <p:spPr>
          <a:xfrm rot="10800000">
            <a:off x="4704223" y="2637498"/>
            <a:ext cx="4578825" cy="2430252"/>
          </a:xfrm>
          <a:prstGeom prst="rect">
            <a:avLst/>
          </a:prstGeom>
          <a:noFill/>
          <a:ln>
            <a:noFill/>
          </a:ln>
        </p:spPr>
      </p:pic>
      <p:sp>
        <p:nvSpPr>
          <p:cNvPr id="9761" name="Google Shape;9761;p16"/>
          <p:cNvSpPr txBox="1">
            <a:spLocks noGrp="1"/>
          </p:cNvSpPr>
          <p:nvPr>
            <p:ph type="title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9762" name="Google Shape;9762;p16"/>
          <p:cNvGrpSpPr/>
          <p:nvPr/>
        </p:nvGrpSpPr>
        <p:grpSpPr>
          <a:xfrm>
            <a:off x="7277308" y="-633333"/>
            <a:ext cx="2447903" cy="4116751"/>
            <a:chOff x="5540550" y="165863"/>
            <a:chExt cx="1864075" cy="3134900"/>
          </a:xfrm>
        </p:grpSpPr>
        <p:sp>
          <p:nvSpPr>
            <p:cNvPr id="9763" name="Google Shape;9763;p16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16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16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16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16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16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16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16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16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16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16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16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16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16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16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16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16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16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16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16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16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16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16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16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16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16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16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16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16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16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16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16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16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16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16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16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16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16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16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16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16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16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16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16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16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16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16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16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16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16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16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16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16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16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16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16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16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16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16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16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16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16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16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16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16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16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16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16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16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16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16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16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16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16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16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16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16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16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16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16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16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16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16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16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16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16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16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16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16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16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16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16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16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16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16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16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16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16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16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16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16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16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16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16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16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16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16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16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16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16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16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16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16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16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16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16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16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16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16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16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16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16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16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16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16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16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16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16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16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16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16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16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16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16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16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16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16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16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16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16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16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16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16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16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16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16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16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16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16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16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16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16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16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16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16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16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16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16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16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16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16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16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16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16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16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16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16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16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16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16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16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16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16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16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16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16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16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16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16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16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16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16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16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16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16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16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16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16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16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16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16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16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16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16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16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16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16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16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16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16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16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16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16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16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16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16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16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16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16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16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16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16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16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16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16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16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16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16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16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16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16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16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16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16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16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16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16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16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16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16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16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16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16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16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16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16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16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16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16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16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16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16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16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16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16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16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16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16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16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16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16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16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16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16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16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16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16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16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16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16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16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16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16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16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16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16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16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16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16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16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16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16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16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16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16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16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16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16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16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16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16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16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16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16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16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16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16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16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16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16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16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16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16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16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16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16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16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16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16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16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16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16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16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16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16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16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16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16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16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16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16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16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16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16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16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16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16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16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16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16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16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16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16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16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16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16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16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16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16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16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16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16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16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16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16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16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16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16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16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16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16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16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16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16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16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16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16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16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16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16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16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16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16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16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16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16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16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16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16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16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16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16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16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16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16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16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16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16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16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16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16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16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16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16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16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16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16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16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16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16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16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16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16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16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16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16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16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16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16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16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16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16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16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16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16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16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16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16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16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16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16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16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16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16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16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16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16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16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16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16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16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16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16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16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16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16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16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16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16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16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16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16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16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16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16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16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16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16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16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16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16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16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16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16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16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16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16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16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16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16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16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16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16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16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16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16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16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16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16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16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16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16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16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16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16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16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16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16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16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16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16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16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16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16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16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16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16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16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16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16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16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16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16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16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16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16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16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16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16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16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16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16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16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16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16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16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16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16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16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16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16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16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16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16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16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16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16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16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16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16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16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16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16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16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16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16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16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16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16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16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16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16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16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16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16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16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16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16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16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16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16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16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16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16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16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16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16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16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16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16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16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16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16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16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16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16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16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16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16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16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16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16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16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16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16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16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16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16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16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16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16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16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16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16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16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16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16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16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16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16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16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16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16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16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16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16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16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16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16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16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16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16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16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16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16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16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16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16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16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16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16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16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16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16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16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16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16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16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16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16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16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16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16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16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16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16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16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16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16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image" Target="../media/image1.jp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24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98475" y="332175"/>
            <a:ext cx="7814700" cy="95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98475" y="2435050"/>
            <a:ext cx="70095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●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○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■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●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○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■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●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○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■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5" r:id="rId6"/>
    <p:sldLayoutId id="2147483658" r:id="rId7"/>
    <p:sldLayoutId id="2147483659" r:id="rId8"/>
    <p:sldLayoutId id="2147483662" r:id="rId9"/>
    <p:sldLayoutId id="2147483663" r:id="rId10"/>
    <p:sldLayoutId id="2147483664" r:id="rId11"/>
    <p:sldLayoutId id="2147483667" r:id="rId12"/>
    <p:sldLayoutId id="2147483668" r:id="rId13"/>
    <p:sldLayoutId id="2147483669" r:id="rId14"/>
    <p:sldLayoutId id="2147483670" r:id="rId15"/>
    <p:sldLayoutId id="2147483671" r:id="rId16"/>
    <p:sldLayoutId id="2147483672" r:id="rId17"/>
    <p:sldLayoutId id="2147483674" r:id="rId18"/>
    <p:sldLayoutId id="2147483675" r:id="rId19"/>
    <p:sldLayoutId id="2147483676" r:id="rId20"/>
    <p:sldLayoutId id="2147483677" r:id="rId21"/>
    <p:sldLayoutId id="2147483678" r:id="rId2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5" Type="http://schemas.microsoft.com/office/2007/relationships/hdphoto" Target="../media/hdphoto1.wdp"/><Relationship Id="rId4" Type="http://schemas.openxmlformats.org/officeDocument/2006/relationships/image" Target="../media/image14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42" name="Google Shape;22542;p35"/>
          <p:cNvSpPr txBox="1">
            <a:spLocks noGrp="1"/>
          </p:cNvSpPr>
          <p:nvPr>
            <p:ph type="ctrTitle"/>
          </p:nvPr>
        </p:nvSpPr>
        <p:spPr>
          <a:xfrm>
            <a:off x="1506071" y="1459925"/>
            <a:ext cx="5947441" cy="177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/>
              <a:t>Unit 2 </a:t>
            </a:r>
            <a:br>
              <a:rPr lang="en" dirty="0"/>
            </a:br>
            <a:r>
              <a:rPr lang="en" dirty="0">
                <a:solidFill>
                  <a:srgbClr val="FDDD67"/>
                </a:solidFill>
              </a:rPr>
              <a:t>Crime Doesn’t Pay</a:t>
            </a:r>
            <a:br>
              <a:rPr lang="en" dirty="0">
                <a:solidFill>
                  <a:schemeClr val="accent5">
                    <a:lumMod val="60000"/>
                    <a:lumOff val="40000"/>
                  </a:schemeClr>
                </a:solidFill>
              </a:rPr>
            </a:br>
            <a:r>
              <a:rPr lang="en" sz="1800" dirty="0"/>
              <a:t>Grammar</a:t>
            </a:r>
            <a:endParaRPr dirty="0"/>
          </a:p>
        </p:txBody>
      </p:sp>
      <p:sp>
        <p:nvSpPr>
          <p:cNvPr id="22543" name="Google Shape;22543;p35"/>
          <p:cNvSpPr txBox="1">
            <a:spLocks noGrp="1"/>
          </p:cNvSpPr>
          <p:nvPr>
            <p:ph type="subTitle" idx="1"/>
          </p:nvPr>
        </p:nvSpPr>
        <p:spPr>
          <a:xfrm>
            <a:off x="2453112" y="3780381"/>
            <a:ext cx="5000400" cy="5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 dirty="0">
                <a:solidFill>
                  <a:schemeClr val="bg2">
                    <a:lumMod val="40000"/>
                    <a:lumOff val="60000"/>
                  </a:schemeClr>
                </a:solidFill>
              </a:rPr>
              <a:t>Done by : </a:t>
            </a:r>
            <a:r>
              <a:rPr lang="en" sz="1600" dirty="0">
                <a:solidFill>
                  <a:schemeClr val="accent4">
                    <a:lumMod val="40000"/>
                    <a:lumOff val="60000"/>
                  </a:schemeClr>
                </a:solidFill>
              </a:rPr>
              <a:t>Entisar Al-Obaidallah</a:t>
            </a:r>
            <a:endParaRPr sz="1600" dirty="0">
              <a:solidFill>
                <a:schemeClr val="accent4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4" name="Google Shape;22543;p35">
            <a:extLst>
              <a:ext uri="{FF2B5EF4-FFF2-40B4-BE49-F238E27FC236}">
                <a16:creationId xmlns:a16="http://schemas.microsoft.com/office/drawing/2014/main" id="{C5F90A2D-EFA5-49FF-BAEF-5F1CC56496BE}"/>
              </a:ext>
            </a:extLst>
          </p:cNvPr>
          <p:cNvSpPr txBox="1">
            <a:spLocks/>
          </p:cNvSpPr>
          <p:nvPr/>
        </p:nvSpPr>
        <p:spPr>
          <a:xfrm>
            <a:off x="753035" y="106134"/>
            <a:ext cx="5000400" cy="5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Lato"/>
              <a:buNone/>
              <a:defRPr sz="1400" b="0" i="0" u="none" strike="noStrike" cap="non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Lato"/>
              <a:buNone/>
              <a:defRPr sz="2800" b="0" i="0" u="none" strike="noStrike" cap="non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Lato"/>
              <a:buNone/>
              <a:defRPr sz="2800" b="0" i="0" u="none" strike="noStrike" cap="non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Lato"/>
              <a:buNone/>
              <a:defRPr sz="2800" b="0" i="0" u="none" strike="noStrike" cap="non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Lato"/>
              <a:buNone/>
              <a:defRPr sz="2800" b="0" i="0" u="none" strike="noStrike" cap="non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Lato"/>
              <a:buNone/>
              <a:defRPr sz="2800" b="0" i="0" u="none" strike="noStrike" cap="non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Lato"/>
              <a:buNone/>
              <a:defRPr sz="2800" b="0" i="0" u="none" strike="noStrike" cap="non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Lato"/>
              <a:buNone/>
              <a:defRPr sz="2800" b="0" i="0" u="none" strike="noStrike" cap="non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Lato"/>
              <a:buNone/>
              <a:defRPr sz="2800" b="0" i="0" u="none" strike="noStrike" cap="non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marL="0" indent="0"/>
            <a:r>
              <a:rPr lang="en-US" sz="1600" b="1" dirty="0">
                <a:solidFill>
                  <a:schemeClr val="bg2">
                    <a:lumMod val="40000"/>
                    <a:lumOff val="60000"/>
                  </a:schemeClr>
                </a:solidFill>
              </a:rPr>
              <a:t>Mega </a:t>
            </a:r>
            <a:r>
              <a:rPr lang="en-US" sz="1600" b="1" dirty="0">
                <a:solidFill>
                  <a:schemeClr val="accent4">
                    <a:lumMod val="40000"/>
                    <a:lumOff val="60000"/>
                  </a:schemeClr>
                </a:solidFill>
              </a:rPr>
              <a:t>Goal </a:t>
            </a:r>
            <a:r>
              <a:rPr lang="en-US" sz="1600" b="1" dirty="0">
                <a:solidFill>
                  <a:schemeClr val="accent5">
                    <a:lumMod val="40000"/>
                    <a:lumOff val="60000"/>
                  </a:schemeClr>
                </a:solidFill>
              </a:rPr>
              <a:t>2.1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مجموعة 1">
            <a:extLst>
              <a:ext uri="{FF2B5EF4-FFF2-40B4-BE49-F238E27FC236}">
                <a16:creationId xmlns:a16="http://schemas.microsoft.com/office/drawing/2014/main" id="{5F0B0D03-8D59-46D7-ADB0-FD36DE09B480}"/>
              </a:ext>
            </a:extLst>
          </p:cNvPr>
          <p:cNvGrpSpPr/>
          <p:nvPr/>
        </p:nvGrpSpPr>
        <p:grpSpPr>
          <a:xfrm>
            <a:off x="2297523" y="155378"/>
            <a:ext cx="4063897" cy="733139"/>
            <a:chOff x="824196" y="265738"/>
            <a:chExt cx="5209807" cy="662262"/>
          </a:xfrm>
          <a:solidFill>
            <a:schemeClr val="accent5">
              <a:lumMod val="60000"/>
              <a:lumOff val="4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" name="Freeform: Shape 447">
              <a:extLst>
                <a:ext uri="{FF2B5EF4-FFF2-40B4-BE49-F238E27FC236}">
                  <a16:creationId xmlns:a16="http://schemas.microsoft.com/office/drawing/2014/main" id="{DCCF78FD-EFA5-4091-AE1B-ED8FDC7FE439}"/>
                </a:ext>
              </a:extLst>
            </p:cNvPr>
            <p:cNvSpPr/>
            <p:nvPr/>
          </p:nvSpPr>
          <p:spPr>
            <a:xfrm rot="10411499" flipH="1" flipV="1">
              <a:off x="824196" y="265738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" name="Freeform: Shape 447">
              <a:extLst>
                <a:ext uri="{FF2B5EF4-FFF2-40B4-BE49-F238E27FC236}">
                  <a16:creationId xmlns:a16="http://schemas.microsoft.com/office/drawing/2014/main" id="{178BF6B0-B436-4406-A5B9-F9E5D8C571DB}"/>
                </a:ext>
              </a:extLst>
            </p:cNvPr>
            <p:cNvSpPr/>
            <p:nvPr/>
          </p:nvSpPr>
          <p:spPr>
            <a:xfrm rot="10411499" flipH="1" flipV="1">
              <a:off x="1366588" y="265738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47">
              <a:extLst>
                <a:ext uri="{FF2B5EF4-FFF2-40B4-BE49-F238E27FC236}">
                  <a16:creationId xmlns:a16="http://schemas.microsoft.com/office/drawing/2014/main" id="{BBD36D6A-E878-4CCE-8091-4CECB6CA570E}"/>
                </a:ext>
              </a:extLst>
            </p:cNvPr>
            <p:cNvSpPr/>
            <p:nvPr/>
          </p:nvSpPr>
          <p:spPr>
            <a:xfrm rot="10411499" flipH="1" flipV="1">
              <a:off x="1908980" y="29921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447">
              <a:extLst>
                <a:ext uri="{FF2B5EF4-FFF2-40B4-BE49-F238E27FC236}">
                  <a16:creationId xmlns:a16="http://schemas.microsoft.com/office/drawing/2014/main" id="{20E63A15-0D54-4FF4-B5E6-48AB00BE6603}"/>
                </a:ext>
              </a:extLst>
            </p:cNvPr>
            <p:cNvSpPr/>
            <p:nvPr/>
          </p:nvSpPr>
          <p:spPr>
            <a:xfrm rot="10411499" flipH="1" flipV="1">
              <a:off x="2658936" y="30894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447">
              <a:extLst>
                <a:ext uri="{FF2B5EF4-FFF2-40B4-BE49-F238E27FC236}">
                  <a16:creationId xmlns:a16="http://schemas.microsoft.com/office/drawing/2014/main" id="{310A7BBC-E6A5-4648-8798-D2BB17EE9536}"/>
                </a:ext>
              </a:extLst>
            </p:cNvPr>
            <p:cNvSpPr/>
            <p:nvPr/>
          </p:nvSpPr>
          <p:spPr>
            <a:xfrm rot="10411499" flipH="1" flipV="1">
              <a:off x="3230014" y="297071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447">
              <a:extLst>
                <a:ext uri="{FF2B5EF4-FFF2-40B4-BE49-F238E27FC236}">
                  <a16:creationId xmlns:a16="http://schemas.microsoft.com/office/drawing/2014/main" id="{CCACD840-B22D-4D05-8125-C156F85D7D16}"/>
                </a:ext>
              </a:extLst>
            </p:cNvPr>
            <p:cNvSpPr/>
            <p:nvPr/>
          </p:nvSpPr>
          <p:spPr>
            <a:xfrm rot="10411499" flipH="1" flipV="1">
              <a:off x="3684407" y="31867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447">
              <a:extLst>
                <a:ext uri="{FF2B5EF4-FFF2-40B4-BE49-F238E27FC236}">
                  <a16:creationId xmlns:a16="http://schemas.microsoft.com/office/drawing/2014/main" id="{FDBBE602-EFE7-473D-B6CD-BFAB415E5D94}"/>
                </a:ext>
              </a:extLst>
            </p:cNvPr>
            <p:cNvSpPr/>
            <p:nvPr/>
          </p:nvSpPr>
          <p:spPr>
            <a:xfrm rot="10411499" flipH="1" flipV="1">
              <a:off x="4227769" y="306802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مستطيل 17">
            <a:extLst>
              <a:ext uri="{FF2B5EF4-FFF2-40B4-BE49-F238E27FC236}">
                <a16:creationId xmlns:a16="http://schemas.microsoft.com/office/drawing/2014/main" id="{CBB72CD1-A5A0-4691-8216-A8C4C1C68292}"/>
              </a:ext>
            </a:extLst>
          </p:cNvPr>
          <p:cNvSpPr/>
          <p:nvPr/>
        </p:nvSpPr>
        <p:spPr>
          <a:xfrm>
            <a:off x="2291304" y="215895"/>
            <a:ext cx="3698661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dirty="0">
                <a:ln w="0"/>
                <a:solidFill>
                  <a:schemeClr val="bg2">
                    <a:lumMod val="50000"/>
                  </a:schemeClr>
                </a:solidFill>
              </a:rPr>
              <a:t>The Passive </a:t>
            </a:r>
            <a:r>
              <a:rPr lang="en-US" sz="1100" b="1" dirty="0">
                <a:ln w="0"/>
                <a:solidFill>
                  <a:schemeClr val="bg2">
                    <a:lumMod val="50000"/>
                  </a:schemeClr>
                </a:solidFill>
              </a:rPr>
              <a:t>(Present Continuous)</a:t>
            </a:r>
            <a:endParaRPr lang="ar-SA" sz="2400" b="1" dirty="0">
              <a:ln w="0"/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19" name="Google Shape;1424;p47">
            <a:extLst>
              <a:ext uri="{FF2B5EF4-FFF2-40B4-BE49-F238E27FC236}">
                <a16:creationId xmlns:a16="http://schemas.microsoft.com/office/drawing/2014/main" id="{3005014C-154E-4A17-933E-F74FBC360993}"/>
              </a:ext>
            </a:extLst>
          </p:cNvPr>
          <p:cNvSpPr txBox="1">
            <a:spLocks/>
          </p:cNvSpPr>
          <p:nvPr/>
        </p:nvSpPr>
        <p:spPr>
          <a:xfrm>
            <a:off x="2297523" y="1059829"/>
            <a:ext cx="1375442" cy="492441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active</a:t>
            </a:r>
            <a:endParaRPr lang="en-US" sz="2400" b="1" dirty="0">
              <a:solidFill>
                <a:schemeClr val="bg1"/>
              </a:solidFill>
            </a:endParaRP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cxnSp>
        <p:nvCxnSpPr>
          <p:cNvPr id="20" name="رابط كسهم مستقيم 19">
            <a:extLst>
              <a:ext uri="{FF2B5EF4-FFF2-40B4-BE49-F238E27FC236}">
                <a16:creationId xmlns:a16="http://schemas.microsoft.com/office/drawing/2014/main" id="{908D20C4-95E8-415B-B317-D84437272295}"/>
              </a:ext>
            </a:extLst>
          </p:cNvPr>
          <p:cNvCxnSpPr>
            <a:cxnSpLocks/>
          </p:cNvCxnSpPr>
          <p:nvPr/>
        </p:nvCxnSpPr>
        <p:spPr>
          <a:xfrm flipV="1">
            <a:off x="3834544" y="1344567"/>
            <a:ext cx="1361642" cy="1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1" name="Google Shape;1424;p47">
            <a:extLst>
              <a:ext uri="{FF2B5EF4-FFF2-40B4-BE49-F238E27FC236}">
                <a16:creationId xmlns:a16="http://schemas.microsoft.com/office/drawing/2014/main" id="{43646F91-DC65-4BF2-AA0A-405F39167B7F}"/>
              </a:ext>
            </a:extLst>
          </p:cNvPr>
          <p:cNvSpPr txBox="1">
            <a:spLocks/>
          </p:cNvSpPr>
          <p:nvPr/>
        </p:nvSpPr>
        <p:spPr>
          <a:xfrm>
            <a:off x="5309457" y="1059829"/>
            <a:ext cx="1375442" cy="492441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passive</a:t>
            </a:r>
            <a:endParaRPr lang="en-US" sz="2400" b="1" dirty="0">
              <a:solidFill>
                <a:schemeClr val="bg1"/>
              </a:solidFill>
            </a:endParaRP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2" name="مربع نص 21">
            <a:extLst>
              <a:ext uri="{FF2B5EF4-FFF2-40B4-BE49-F238E27FC236}">
                <a16:creationId xmlns:a16="http://schemas.microsoft.com/office/drawing/2014/main" id="{E6485A9C-CC01-464A-A694-2134E0543A4B}"/>
              </a:ext>
            </a:extLst>
          </p:cNvPr>
          <p:cNvSpPr txBox="1"/>
          <p:nvPr/>
        </p:nvSpPr>
        <p:spPr>
          <a:xfrm>
            <a:off x="7008057" y="757380"/>
            <a:ext cx="1323642" cy="1639432"/>
          </a:xfrm>
          <a:prstGeom prst="wedgeRoundRectCallout">
            <a:avLst>
              <a:gd name="adj1" fmla="val 44037"/>
              <a:gd name="adj2" fmla="val -64015"/>
              <a:gd name="adj3" fmla="val 16667"/>
            </a:avLst>
          </a:prstGeom>
          <a:solidFill>
            <a:schemeClr val="accent5">
              <a:lumMod val="20000"/>
              <a:lumOff val="80000"/>
            </a:schemeClr>
          </a:solidFill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 wrap="square" rtlCol="1">
            <a:spAutoFit/>
          </a:bodyPr>
          <a:lstStyle/>
          <a:p>
            <a:pPr algn="l" rtl="0">
              <a:lnSpc>
                <a:spcPct val="150000"/>
              </a:lnSpc>
            </a:pPr>
            <a:r>
              <a:rPr lang="en-US" sz="1600" dirty="0">
                <a:solidFill>
                  <a:srgbClr val="C00000"/>
                </a:solidFill>
                <a:latin typeface="Arial Rounded MT Bold" panose="020F0704030504030204" pitchFamily="34" charset="0"/>
              </a:rPr>
              <a:t>… doer ?</a:t>
            </a:r>
          </a:p>
          <a:p>
            <a:pPr algn="l" rtl="0">
              <a:lnSpc>
                <a:spcPct val="150000"/>
              </a:lnSpc>
            </a:pPr>
            <a:r>
              <a:rPr lang="en-US" sz="1600" dirty="0">
                <a:solidFill>
                  <a:srgbClr val="C00000"/>
                </a:solidFill>
                <a:latin typeface="Arial Rounded MT Bold" panose="020F0704030504030204" pitchFamily="34" charset="0"/>
              </a:rPr>
              <a:t>… verb?</a:t>
            </a:r>
          </a:p>
          <a:p>
            <a:pPr algn="l" rtl="0">
              <a:lnSpc>
                <a:spcPct val="150000"/>
              </a:lnSpc>
            </a:pPr>
            <a:r>
              <a:rPr lang="en-US" sz="1600" dirty="0">
                <a:solidFill>
                  <a:srgbClr val="C00000"/>
                </a:solidFill>
                <a:latin typeface="Arial Rounded MT Bold" panose="020F0704030504030204" pitchFamily="34" charset="0"/>
              </a:rPr>
              <a:t>… tense?</a:t>
            </a:r>
          </a:p>
          <a:p>
            <a:pPr algn="l" rtl="0">
              <a:lnSpc>
                <a:spcPct val="150000"/>
              </a:lnSpc>
            </a:pPr>
            <a:r>
              <a:rPr lang="en-US" sz="1600" dirty="0">
                <a:solidFill>
                  <a:srgbClr val="C00000"/>
                </a:solidFill>
                <a:latin typeface="Arial Rounded MT Bold" panose="020F0704030504030204" pitchFamily="34" charset="0"/>
              </a:rPr>
              <a:t>… object?</a:t>
            </a:r>
            <a:endParaRPr lang="ar-SA" sz="1600" dirty="0">
              <a:solidFill>
                <a:srgbClr val="C00000"/>
              </a:solidFill>
              <a:latin typeface="Arial Rounded MT Bold" panose="020F0704030504030204" pitchFamily="34" charset="0"/>
            </a:endParaRPr>
          </a:p>
        </p:txBody>
      </p:sp>
      <p:pic>
        <p:nvPicPr>
          <p:cNvPr id="1026" name="Picture 2" descr="Download Baking Human Cooking Behavior Mother Reading HQ PNG Image |  FreePNGImg">
            <a:extLst>
              <a:ext uri="{FF2B5EF4-FFF2-40B4-BE49-F238E27FC236}">
                <a16:creationId xmlns:a16="http://schemas.microsoft.com/office/drawing/2014/main" id="{2D85DB03-3C97-4CA0-BC68-75D334F03C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986" y="952665"/>
            <a:ext cx="2026184" cy="18931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مستطيل 23">
            <a:extLst>
              <a:ext uri="{FF2B5EF4-FFF2-40B4-BE49-F238E27FC236}">
                <a16:creationId xmlns:a16="http://schemas.microsoft.com/office/drawing/2014/main" id="{0478C6C2-37DF-4D2B-8C93-F18B37FAC385}"/>
              </a:ext>
            </a:extLst>
          </p:cNvPr>
          <p:cNvSpPr/>
          <p:nvPr/>
        </p:nvSpPr>
        <p:spPr>
          <a:xfrm>
            <a:off x="2687075" y="2189155"/>
            <a:ext cx="3874279" cy="369332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algn="ctr" rtl="0"/>
            <a:r>
              <a:rPr lang="en-US" sz="1800" b="0" cap="none" spc="0" dirty="0">
                <a:ln w="0"/>
                <a:solidFill>
                  <a:schemeClr val="tx1"/>
                </a:solidFill>
              </a:rPr>
              <a:t>Sara </a:t>
            </a:r>
            <a:r>
              <a:rPr lang="en-US" sz="1800" b="1" u="sng" dirty="0">
                <a:ln w="0"/>
                <a:solidFill>
                  <a:schemeClr val="bg2">
                    <a:lumMod val="50000"/>
                  </a:schemeClr>
                </a:solidFill>
              </a:rPr>
              <a:t>is cooking</a:t>
            </a:r>
            <a:r>
              <a:rPr lang="en-US" sz="1800" b="0" cap="none" spc="0" dirty="0">
                <a:ln w="0"/>
                <a:solidFill>
                  <a:schemeClr val="tx1"/>
                </a:solidFill>
              </a:rPr>
              <a:t> the dinner </a:t>
            </a:r>
            <a:r>
              <a:rPr lang="en-US" sz="1800" dirty="0">
                <a:ln w="0"/>
                <a:solidFill>
                  <a:schemeClr val="tx1"/>
                </a:solidFill>
              </a:rPr>
              <a:t>now</a:t>
            </a:r>
            <a:endParaRPr lang="ar-SA" sz="1800" b="0" cap="none" spc="0" dirty="0">
              <a:ln w="0"/>
              <a:solidFill>
                <a:schemeClr val="tx1"/>
              </a:solidFill>
            </a:endParaRPr>
          </a:p>
        </p:txBody>
      </p:sp>
      <p:sp>
        <p:nvSpPr>
          <p:cNvPr id="25" name="فقاعة الكلام: بيضاوية 24">
            <a:extLst>
              <a:ext uri="{FF2B5EF4-FFF2-40B4-BE49-F238E27FC236}">
                <a16:creationId xmlns:a16="http://schemas.microsoft.com/office/drawing/2014/main" id="{73129D6C-26D8-4C9D-98CA-FD7B297B0607}"/>
              </a:ext>
            </a:extLst>
          </p:cNvPr>
          <p:cNvSpPr/>
          <p:nvPr/>
        </p:nvSpPr>
        <p:spPr>
          <a:xfrm>
            <a:off x="2565625" y="1643194"/>
            <a:ext cx="1107340" cy="350389"/>
          </a:xfrm>
          <a:prstGeom prst="wedgeEllipseCallout">
            <a:avLst>
              <a:gd name="adj1" fmla="val -11441"/>
              <a:gd name="adj2" fmla="val 97588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subject</a:t>
            </a:r>
            <a:endParaRPr lang="ar-SA" sz="1100" dirty="0"/>
          </a:p>
        </p:txBody>
      </p:sp>
      <p:sp>
        <p:nvSpPr>
          <p:cNvPr id="26" name="فقاعة الكلام: بيضاوية 25">
            <a:extLst>
              <a:ext uri="{FF2B5EF4-FFF2-40B4-BE49-F238E27FC236}">
                <a16:creationId xmlns:a16="http://schemas.microsoft.com/office/drawing/2014/main" id="{7E6F7AD6-1253-4005-AA9A-DDF49230A4E5}"/>
              </a:ext>
            </a:extLst>
          </p:cNvPr>
          <p:cNvSpPr/>
          <p:nvPr/>
        </p:nvSpPr>
        <p:spPr>
          <a:xfrm>
            <a:off x="3834544" y="1639631"/>
            <a:ext cx="1107340" cy="350389"/>
          </a:xfrm>
          <a:prstGeom prst="wedgeEllipseCallout">
            <a:avLst>
              <a:gd name="adj1" fmla="val -10747"/>
              <a:gd name="adj2" fmla="val 97588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 err="1"/>
              <a:t>V+ing</a:t>
            </a:r>
            <a:endParaRPr lang="ar-SA" sz="1100" dirty="0"/>
          </a:p>
        </p:txBody>
      </p:sp>
      <p:sp>
        <p:nvSpPr>
          <p:cNvPr id="27" name="فقاعة الكلام: بيضاوية 26">
            <a:extLst>
              <a:ext uri="{FF2B5EF4-FFF2-40B4-BE49-F238E27FC236}">
                <a16:creationId xmlns:a16="http://schemas.microsoft.com/office/drawing/2014/main" id="{FF457863-93C6-40B6-A84B-B27057179684}"/>
              </a:ext>
            </a:extLst>
          </p:cNvPr>
          <p:cNvSpPr/>
          <p:nvPr/>
        </p:nvSpPr>
        <p:spPr>
          <a:xfrm>
            <a:off x="2687075" y="2690615"/>
            <a:ext cx="1545839" cy="411058"/>
          </a:xfrm>
          <a:prstGeom prst="wedgeEllipseCallout">
            <a:avLst>
              <a:gd name="adj1" fmla="val 10586"/>
              <a:gd name="adj2" fmla="val -86203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Verb to be</a:t>
            </a:r>
          </a:p>
        </p:txBody>
      </p:sp>
      <p:sp>
        <p:nvSpPr>
          <p:cNvPr id="28" name="فقاعة الكلام: بيضاوية 27">
            <a:extLst>
              <a:ext uri="{FF2B5EF4-FFF2-40B4-BE49-F238E27FC236}">
                <a16:creationId xmlns:a16="http://schemas.microsoft.com/office/drawing/2014/main" id="{50070B1D-C7F5-47F5-8854-605A02FFD369}"/>
              </a:ext>
            </a:extLst>
          </p:cNvPr>
          <p:cNvSpPr/>
          <p:nvPr/>
        </p:nvSpPr>
        <p:spPr>
          <a:xfrm>
            <a:off x="5147151" y="1646865"/>
            <a:ext cx="1107340" cy="350389"/>
          </a:xfrm>
          <a:prstGeom prst="wedgeEllipseCallout">
            <a:avLst>
              <a:gd name="adj1" fmla="val -28790"/>
              <a:gd name="adj2" fmla="val 93202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object</a:t>
            </a:r>
            <a:endParaRPr lang="ar-SA" sz="1100" dirty="0"/>
          </a:p>
        </p:txBody>
      </p:sp>
      <p:sp>
        <p:nvSpPr>
          <p:cNvPr id="29" name="Google Shape;2105;p51">
            <a:extLst>
              <a:ext uri="{FF2B5EF4-FFF2-40B4-BE49-F238E27FC236}">
                <a16:creationId xmlns:a16="http://schemas.microsoft.com/office/drawing/2014/main" id="{DCF5CA76-8BB8-4D6D-A37D-8F357AD3A093}"/>
              </a:ext>
            </a:extLst>
          </p:cNvPr>
          <p:cNvSpPr txBox="1">
            <a:spLocks/>
          </p:cNvSpPr>
          <p:nvPr/>
        </p:nvSpPr>
        <p:spPr>
          <a:xfrm flipH="1">
            <a:off x="353777" y="3262213"/>
            <a:ext cx="1193186" cy="433712"/>
          </a:xfrm>
          <a:prstGeom prst="rect">
            <a:avLst/>
          </a:prstGeom>
          <a:solidFill>
            <a:schemeClr val="accent6">
              <a:lumMod val="75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Gaegu"/>
              <a:buNone/>
              <a:defRPr sz="3200" b="1" i="0" u="none" strike="noStrike" cap="none">
                <a:solidFill>
                  <a:schemeClr val="dk2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/>
                </a:solidFill>
                <a:latin typeface="Arial Rounded MT Bold" panose="020F0704030504030204" pitchFamily="34" charset="0"/>
              </a:rPr>
              <a:t>Form:</a:t>
            </a:r>
            <a:endParaRPr lang="en-US" sz="2800" dirty="0">
              <a:solidFill>
                <a:schemeClr val="bg1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30" name="Google Shape;1424;p47">
            <a:extLst>
              <a:ext uri="{FF2B5EF4-FFF2-40B4-BE49-F238E27FC236}">
                <a16:creationId xmlns:a16="http://schemas.microsoft.com/office/drawing/2014/main" id="{721EB0BD-552A-4B17-B2FE-F5178CCA7610}"/>
              </a:ext>
            </a:extLst>
          </p:cNvPr>
          <p:cNvSpPr txBox="1">
            <a:spLocks/>
          </p:cNvSpPr>
          <p:nvPr/>
        </p:nvSpPr>
        <p:spPr>
          <a:xfrm>
            <a:off x="1751285" y="3221960"/>
            <a:ext cx="980415" cy="43371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O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31" name="Plus Sign 14">
            <a:extLst>
              <a:ext uri="{FF2B5EF4-FFF2-40B4-BE49-F238E27FC236}">
                <a16:creationId xmlns:a16="http://schemas.microsoft.com/office/drawing/2014/main" id="{F9EC1AE6-5AEB-4038-BC1C-F921D392500C}"/>
              </a:ext>
            </a:extLst>
          </p:cNvPr>
          <p:cNvSpPr/>
          <p:nvPr/>
        </p:nvSpPr>
        <p:spPr>
          <a:xfrm>
            <a:off x="2769265" y="3251434"/>
            <a:ext cx="460486" cy="411058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Google Shape;1424;p47">
            <a:extLst>
              <a:ext uri="{FF2B5EF4-FFF2-40B4-BE49-F238E27FC236}">
                <a16:creationId xmlns:a16="http://schemas.microsoft.com/office/drawing/2014/main" id="{D2FFFE2E-6680-4F84-9C93-872476E7B06C}"/>
              </a:ext>
            </a:extLst>
          </p:cNvPr>
          <p:cNvSpPr txBox="1">
            <a:spLocks/>
          </p:cNvSpPr>
          <p:nvPr/>
        </p:nvSpPr>
        <p:spPr>
          <a:xfrm>
            <a:off x="3267316" y="3204370"/>
            <a:ext cx="1876652" cy="45130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Be( is –are)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33" name="Plus Sign 14">
            <a:extLst>
              <a:ext uri="{FF2B5EF4-FFF2-40B4-BE49-F238E27FC236}">
                <a16:creationId xmlns:a16="http://schemas.microsoft.com/office/drawing/2014/main" id="{A0A36F13-2DF8-4312-88F9-D097D24DF3A5}"/>
              </a:ext>
            </a:extLst>
          </p:cNvPr>
          <p:cNvSpPr/>
          <p:nvPr/>
        </p:nvSpPr>
        <p:spPr>
          <a:xfrm>
            <a:off x="5178465" y="3257319"/>
            <a:ext cx="460486" cy="398353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Google Shape;1424;p47">
            <a:extLst>
              <a:ext uri="{FF2B5EF4-FFF2-40B4-BE49-F238E27FC236}">
                <a16:creationId xmlns:a16="http://schemas.microsoft.com/office/drawing/2014/main" id="{A2A62D30-436E-4660-90A2-65F6F56290D1}"/>
              </a:ext>
            </a:extLst>
          </p:cNvPr>
          <p:cNvSpPr txBox="1">
            <a:spLocks/>
          </p:cNvSpPr>
          <p:nvPr/>
        </p:nvSpPr>
        <p:spPr>
          <a:xfrm>
            <a:off x="5665452" y="3204370"/>
            <a:ext cx="1139225" cy="45812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being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35" name="Plus Sign 14">
            <a:extLst>
              <a:ext uri="{FF2B5EF4-FFF2-40B4-BE49-F238E27FC236}">
                <a16:creationId xmlns:a16="http://schemas.microsoft.com/office/drawing/2014/main" id="{457E3CD8-695A-42A4-AA88-FD9C4621A46B}"/>
              </a:ext>
            </a:extLst>
          </p:cNvPr>
          <p:cNvSpPr/>
          <p:nvPr/>
        </p:nvSpPr>
        <p:spPr>
          <a:xfrm>
            <a:off x="6831178" y="3234607"/>
            <a:ext cx="460486" cy="421066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" name="Google Shape;1424;p47">
            <a:extLst>
              <a:ext uri="{FF2B5EF4-FFF2-40B4-BE49-F238E27FC236}">
                <a16:creationId xmlns:a16="http://schemas.microsoft.com/office/drawing/2014/main" id="{6A41644E-A617-45BC-B8EC-D0EFFF0DE457}"/>
              </a:ext>
            </a:extLst>
          </p:cNvPr>
          <p:cNvSpPr txBox="1">
            <a:spLocks/>
          </p:cNvSpPr>
          <p:nvPr/>
        </p:nvSpPr>
        <p:spPr>
          <a:xfrm>
            <a:off x="7307625" y="3161941"/>
            <a:ext cx="1363338" cy="5005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V P.P(3)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37" name="مستطيل 36">
            <a:extLst>
              <a:ext uri="{FF2B5EF4-FFF2-40B4-BE49-F238E27FC236}">
                <a16:creationId xmlns:a16="http://schemas.microsoft.com/office/drawing/2014/main" id="{21EDA328-850E-4257-B0FD-7FFD4B226FA7}"/>
              </a:ext>
            </a:extLst>
          </p:cNvPr>
          <p:cNvSpPr/>
          <p:nvPr/>
        </p:nvSpPr>
        <p:spPr>
          <a:xfrm>
            <a:off x="2130539" y="4228177"/>
            <a:ext cx="4674138" cy="369332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algn="ctr" rtl="0"/>
            <a:r>
              <a:rPr lang="en-US" sz="1800" b="0" cap="none" spc="0" dirty="0">
                <a:ln w="0"/>
                <a:solidFill>
                  <a:schemeClr val="tx1"/>
                </a:solidFill>
              </a:rPr>
              <a:t>The dinner </a:t>
            </a:r>
            <a:r>
              <a:rPr lang="en-US" sz="1800" b="1" u="sng" dirty="0">
                <a:ln w="0"/>
                <a:solidFill>
                  <a:schemeClr val="bg2">
                    <a:lumMod val="50000"/>
                  </a:schemeClr>
                </a:solidFill>
              </a:rPr>
              <a:t>is being cooked</a:t>
            </a:r>
            <a:r>
              <a:rPr lang="en-US" sz="1800" b="0" cap="none" spc="0" dirty="0">
                <a:ln w="0"/>
                <a:solidFill>
                  <a:schemeClr val="tx1"/>
                </a:solidFill>
              </a:rPr>
              <a:t> now by Sara</a:t>
            </a:r>
            <a:endParaRPr lang="ar-SA" sz="1800" b="0" cap="none" spc="0" dirty="0">
              <a:ln w="0"/>
              <a:solidFill>
                <a:schemeClr val="tx1"/>
              </a:solidFill>
            </a:endParaRPr>
          </a:p>
        </p:txBody>
      </p:sp>
      <p:sp>
        <p:nvSpPr>
          <p:cNvPr id="38" name="فقاعة الكلام: بيضاوية 37">
            <a:extLst>
              <a:ext uri="{FF2B5EF4-FFF2-40B4-BE49-F238E27FC236}">
                <a16:creationId xmlns:a16="http://schemas.microsoft.com/office/drawing/2014/main" id="{12D86DEF-6AC7-4454-B278-515FFAB2F40E}"/>
              </a:ext>
            </a:extLst>
          </p:cNvPr>
          <p:cNvSpPr/>
          <p:nvPr/>
        </p:nvSpPr>
        <p:spPr>
          <a:xfrm>
            <a:off x="2400838" y="3752431"/>
            <a:ext cx="1107340" cy="350389"/>
          </a:xfrm>
          <a:prstGeom prst="wedgeEllipseCallout">
            <a:avLst>
              <a:gd name="adj1" fmla="val -26708"/>
              <a:gd name="adj2" fmla="val 71272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object</a:t>
            </a:r>
            <a:endParaRPr lang="ar-SA" sz="1100" dirty="0"/>
          </a:p>
        </p:txBody>
      </p:sp>
      <p:sp>
        <p:nvSpPr>
          <p:cNvPr id="39" name="فقاعة الكلام: بيضاوية 38">
            <a:extLst>
              <a:ext uri="{FF2B5EF4-FFF2-40B4-BE49-F238E27FC236}">
                <a16:creationId xmlns:a16="http://schemas.microsoft.com/office/drawing/2014/main" id="{84FAA066-96C2-499A-BA31-C4DB2710EB0E}"/>
              </a:ext>
            </a:extLst>
          </p:cNvPr>
          <p:cNvSpPr/>
          <p:nvPr/>
        </p:nvSpPr>
        <p:spPr>
          <a:xfrm>
            <a:off x="2617264" y="4678520"/>
            <a:ext cx="1545839" cy="411058"/>
          </a:xfrm>
          <a:prstGeom prst="wedgeEllipseCallout">
            <a:avLst>
              <a:gd name="adj1" fmla="val 10586"/>
              <a:gd name="adj2" fmla="val -86203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Verb to be</a:t>
            </a:r>
          </a:p>
        </p:txBody>
      </p:sp>
      <p:sp>
        <p:nvSpPr>
          <p:cNvPr id="40" name="فقاعة الكلام: بيضاوية 39">
            <a:extLst>
              <a:ext uri="{FF2B5EF4-FFF2-40B4-BE49-F238E27FC236}">
                <a16:creationId xmlns:a16="http://schemas.microsoft.com/office/drawing/2014/main" id="{B07E4A00-3B5F-4C8A-BE77-4336C77F824C}"/>
              </a:ext>
            </a:extLst>
          </p:cNvPr>
          <p:cNvSpPr/>
          <p:nvPr/>
        </p:nvSpPr>
        <p:spPr>
          <a:xfrm>
            <a:off x="4712166" y="3787849"/>
            <a:ext cx="1196855" cy="388681"/>
          </a:xfrm>
          <a:prstGeom prst="wedgeEllipseCallout">
            <a:avLst>
              <a:gd name="adj1" fmla="val -31756"/>
              <a:gd name="adj2" fmla="val 6864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Verb(3)</a:t>
            </a:r>
          </a:p>
        </p:txBody>
      </p:sp>
      <p:sp>
        <p:nvSpPr>
          <p:cNvPr id="41" name="فقاعة الكلام: بيضاوية 40">
            <a:extLst>
              <a:ext uri="{FF2B5EF4-FFF2-40B4-BE49-F238E27FC236}">
                <a16:creationId xmlns:a16="http://schemas.microsoft.com/office/drawing/2014/main" id="{FDFBC078-305C-4416-9AD5-73F0D2AB9C7B}"/>
              </a:ext>
            </a:extLst>
          </p:cNvPr>
          <p:cNvSpPr/>
          <p:nvPr/>
        </p:nvSpPr>
        <p:spPr>
          <a:xfrm>
            <a:off x="3618453" y="3744173"/>
            <a:ext cx="1005761" cy="388681"/>
          </a:xfrm>
          <a:prstGeom prst="wedgeEllipseCallout">
            <a:avLst>
              <a:gd name="adj1" fmla="val -31756"/>
              <a:gd name="adj2" fmla="val 6864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being</a:t>
            </a:r>
          </a:p>
        </p:txBody>
      </p:sp>
      <p:sp>
        <p:nvSpPr>
          <p:cNvPr id="42" name="فقاعة الكلام: بيضاوية 41">
            <a:extLst>
              <a:ext uri="{FF2B5EF4-FFF2-40B4-BE49-F238E27FC236}">
                <a16:creationId xmlns:a16="http://schemas.microsoft.com/office/drawing/2014/main" id="{A86FAF99-0275-49F3-A122-200940622876}"/>
              </a:ext>
            </a:extLst>
          </p:cNvPr>
          <p:cNvSpPr/>
          <p:nvPr/>
        </p:nvSpPr>
        <p:spPr>
          <a:xfrm>
            <a:off x="6192673" y="3766730"/>
            <a:ext cx="1107340" cy="350389"/>
          </a:xfrm>
          <a:prstGeom prst="wedgeEllipseCallout">
            <a:avLst>
              <a:gd name="adj1" fmla="val -30871"/>
              <a:gd name="adj2" fmla="val 86623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subject</a:t>
            </a:r>
            <a:endParaRPr lang="ar-SA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4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3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5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7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1" grpId="0" animBg="1"/>
      <p:bldP spid="22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مجموعة 7">
            <a:extLst>
              <a:ext uri="{FF2B5EF4-FFF2-40B4-BE49-F238E27FC236}">
                <a16:creationId xmlns:a16="http://schemas.microsoft.com/office/drawing/2014/main" id="{679A648B-5A48-4834-8275-EA97D6E270F4}"/>
              </a:ext>
            </a:extLst>
          </p:cNvPr>
          <p:cNvGrpSpPr/>
          <p:nvPr/>
        </p:nvGrpSpPr>
        <p:grpSpPr>
          <a:xfrm>
            <a:off x="1743850" y="93906"/>
            <a:ext cx="4063897" cy="733139"/>
            <a:chOff x="824196" y="265738"/>
            <a:chExt cx="5209807" cy="662262"/>
          </a:xfrm>
          <a:solidFill>
            <a:schemeClr val="accent5">
              <a:lumMod val="60000"/>
              <a:lumOff val="4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" name="Freeform: Shape 447">
              <a:extLst>
                <a:ext uri="{FF2B5EF4-FFF2-40B4-BE49-F238E27FC236}">
                  <a16:creationId xmlns:a16="http://schemas.microsoft.com/office/drawing/2014/main" id="{874ED75B-1642-487F-97E5-1374A85BAE5D}"/>
                </a:ext>
              </a:extLst>
            </p:cNvPr>
            <p:cNvSpPr/>
            <p:nvPr/>
          </p:nvSpPr>
          <p:spPr>
            <a:xfrm rot="10411499" flipH="1" flipV="1">
              <a:off x="824196" y="265738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447">
              <a:extLst>
                <a:ext uri="{FF2B5EF4-FFF2-40B4-BE49-F238E27FC236}">
                  <a16:creationId xmlns:a16="http://schemas.microsoft.com/office/drawing/2014/main" id="{7BBB8AF4-17AF-4DC3-87BE-FC50C5DF0E52}"/>
                </a:ext>
              </a:extLst>
            </p:cNvPr>
            <p:cNvSpPr/>
            <p:nvPr/>
          </p:nvSpPr>
          <p:spPr>
            <a:xfrm rot="10411499" flipH="1" flipV="1">
              <a:off x="1366588" y="265738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447">
              <a:extLst>
                <a:ext uri="{FF2B5EF4-FFF2-40B4-BE49-F238E27FC236}">
                  <a16:creationId xmlns:a16="http://schemas.microsoft.com/office/drawing/2014/main" id="{82BA5DC7-11EB-4F62-89F8-2667DC88D15A}"/>
                </a:ext>
              </a:extLst>
            </p:cNvPr>
            <p:cNvSpPr/>
            <p:nvPr/>
          </p:nvSpPr>
          <p:spPr>
            <a:xfrm rot="10411499" flipH="1" flipV="1">
              <a:off x="1908980" y="29921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447">
              <a:extLst>
                <a:ext uri="{FF2B5EF4-FFF2-40B4-BE49-F238E27FC236}">
                  <a16:creationId xmlns:a16="http://schemas.microsoft.com/office/drawing/2014/main" id="{B2E481EC-97E9-45B3-B43D-C4D82B686F29}"/>
                </a:ext>
              </a:extLst>
            </p:cNvPr>
            <p:cNvSpPr/>
            <p:nvPr/>
          </p:nvSpPr>
          <p:spPr>
            <a:xfrm rot="10411499" flipH="1" flipV="1">
              <a:off x="2658936" y="30894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447">
              <a:extLst>
                <a:ext uri="{FF2B5EF4-FFF2-40B4-BE49-F238E27FC236}">
                  <a16:creationId xmlns:a16="http://schemas.microsoft.com/office/drawing/2014/main" id="{4A20B790-C2C3-410D-A7DC-F84DBE3D9951}"/>
                </a:ext>
              </a:extLst>
            </p:cNvPr>
            <p:cNvSpPr/>
            <p:nvPr/>
          </p:nvSpPr>
          <p:spPr>
            <a:xfrm rot="10411499" flipH="1" flipV="1">
              <a:off x="3230014" y="297071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447">
              <a:extLst>
                <a:ext uri="{FF2B5EF4-FFF2-40B4-BE49-F238E27FC236}">
                  <a16:creationId xmlns:a16="http://schemas.microsoft.com/office/drawing/2014/main" id="{4E47C3A8-88B9-4D3F-85B5-7D085DD73CE4}"/>
                </a:ext>
              </a:extLst>
            </p:cNvPr>
            <p:cNvSpPr/>
            <p:nvPr/>
          </p:nvSpPr>
          <p:spPr>
            <a:xfrm rot="10411499" flipH="1" flipV="1">
              <a:off x="3684407" y="31867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447">
              <a:extLst>
                <a:ext uri="{FF2B5EF4-FFF2-40B4-BE49-F238E27FC236}">
                  <a16:creationId xmlns:a16="http://schemas.microsoft.com/office/drawing/2014/main" id="{3019F9EC-1DA6-493F-9DB0-2D067CF4A20F}"/>
                </a:ext>
              </a:extLst>
            </p:cNvPr>
            <p:cNvSpPr/>
            <p:nvPr/>
          </p:nvSpPr>
          <p:spPr>
            <a:xfrm rot="10411499" flipH="1" flipV="1">
              <a:off x="4227769" y="306802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" name="مستطيل 15">
            <a:extLst>
              <a:ext uri="{FF2B5EF4-FFF2-40B4-BE49-F238E27FC236}">
                <a16:creationId xmlns:a16="http://schemas.microsoft.com/office/drawing/2014/main" id="{009811AC-3E3C-4023-AB90-23BA51028644}"/>
              </a:ext>
            </a:extLst>
          </p:cNvPr>
          <p:cNvSpPr/>
          <p:nvPr/>
        </p:nvSpPr>
        <p:spPr>
          <a:xfrm>
            <a:off x="1735430" y="170580"/>
            <a:ext cx="3698661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dirty="0">
                <a:ln w="0"/>
                <a:solidFill>
                  <a:schemeClr val="bg2">
                    <a:lumMod val="50000"/>
                  </a:schemeClr>
                </a:solidFill>
              </a:rPr>
              <a:t>The Passive </a:t>
            </a:r>
            <a:r>
              <a:rPr lang="en-US" sz="1100" b="1" dirty="0">
                <a:ln w="0"/>
                <a:solidFill>
                  <a:schemeClr val="bg2">
                    <a:lumMod val="50000"/>
                  </a:schemeClr>
                </a:solidFill>
              </a:rPr>
              <a:t>(Present Continuous)</a:t>
            </a:r>
            <a:endParaRPr lang="ar-SA" sz="2400" b="1" dirty="0">
              <a:ln w="0"/>
              <a:solidFill>
                <a:schemeClr val="bg2">
                  <a:lumMod val="50000"/>
                </a:schemeClr>
              </a:solidFill>
            </a:endParaRPr>
          </a:p>
        </p:txBody>
      </p:sp>
      <p:pic>
        <p:nvPicPr>
          <p:cNvPr id="2052" name="Picture 4">
            <a:extLst>
              <a:ext uri="{FF2B5EF4-FFF2-40B4-BE49-F238E27FC236}">
                <a16:creationId xmlns:a16="http://schemas.microsoft.com/office/drawing/2014/main" id="{E7B5BD4A-A071-4EB2-9357-8B6B8FB8E6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164" y="465859"/>
            <a:ext cx="2015160" cy="14167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Google Shape;1424;p47">
            <a:extLst>
              <a:ext uri="{FF2B5EF4-FFF2-40B4-BE49-F238E27FC236}">
                <a16:creationId xmlns:a16="http://schemas.microsoft.com/office/drawing/2014/main" id="{8C5502E3-388F-43E9-B11B-CC17EFE83C66}"/>
              </a:ext>
            </a:extLst>
          </p:cNvPr>
          <p:cNvSpPr txBox="1">
            <a:spLocks/>
          </p:cNvSpPr>
          <p:nvPr/>
        </p:nvSpPr>
        <p:spPr>
          <a:xfrm>
            <a:off x="2297523" y="1059827"/>
            <a:ext cx="1375442" cy="492441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active</a:t>
            </a:r>
            <a:endParaRPr lang="en-US" sz="2400" b="1" dirty="0">
              <a:solidFill>
                <a:schemeClr val="bg1"/>
              </a:solidFill>
            </a:endParaRP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cxnSp>
        <p:nvCxnSpPr>
          <p:cNvPr id="19" name="رابط كسهم مستقيم 18">
            <a:extLst>
              <a:ext uri="{FF2B5EF4-FFF2-40B4-BE49-F238E27FC236}">
                <a16:creationId xmlns:a16="http://schemas.microsoft.com/office/drawing/2014/main" id="{FCFC87BA-0141-480B-A522-0EA12153B4A4}"/>
              </a:ext>
            </a:extLst>
          </p:cNvPr>
          <p:cNvCxnSpPr>
            <a:cxnSpLocks/>
          </p:cNvCxnSpPr>
          <p:nvPr/>
        </p:nvCxnSpPr>
        <p:spPr>
          <a:xfrm flipV="1">
            <a:off x="3741631" y="1303637"/>
            <a:ext cx="1361642" cy="1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0" name="Google Shape;1424;p47">
            <a:extLst>
              <a:ext uri="{FF2B5EF4-FFF2-40B4-BE49-F238E27FC236}">
                <a16:creationId xmlns:a16="http://schemas.microsoft.com/office/drawing/2014/main" id="{F2133491-B3EA-48B9-A374-4FF0D697AD05}"/>
              </a:ext>
            </a:extLst>
          </p:cNvPr>
          <p:cNvSpPr txBox="1">
            <a:spLocks/>
          </p:cNvSpPr>
          <p:nvPr/>
        </p:nvSpPr>
        <p:spPr>
          <a:xfrm>
            <a:off x="5153566" y="1057416"/>
            <a:ext cx="1375442" cy="492441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passive</a:t>
            </a:r>
            <a:endParaRPr lang="en-US" sz="2400" b="1" dirty="0">
              <a:solidFill>
                <a:schemeClr val="bg1"/>
              </a:solidFill>
            </a:endParaRP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1" name="مستطيل 20">
            <a:extLst>
              <a:ext uri="{FF2B5EF4-FFF2-40B4-BE49-F238E27FC236}">
                <a16:creationId xmlns:a16="http://schemas.microsoft.com/office/drawing/2014/main" id="{D7CFB4A0-5821-4294-AFF9-6FBD82C796AB}"/>
              </a:ext>
            </a:extLst>
          </p:cNvPr>
          <p:cNvSpPr/>
          <p:nvPr/>
        </p:nvSpPr>
        <p:spPr>
          <a:xfrm>
            <a:off x="2387836" y="2178515"/>
            <a:ext cx="3874279" cy="369332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algn="ctr" rtl="0"/>
            <a:r>
              <a:rPr lang="en-US" sz="1800" b="0" cap="none" spc="0" dirty="0">
                <a:ln w="0"/>
                <a:solidFill>
                  <a:schemeClr val="tx1"/>
                </a:solidFill>
              </a:rPr>
              <a:t>Sara </a:t>
            </a:r>
            <a:r>
              <a:rPr lang="en-US" sz="1800" b="1" u="sng" dirty="0">
                <a:ln w="0"/>
                <a:solidFill>
                  <a:schemeClr val="bg2">
                    <a:lumMod val="50000"/>
                  </a:schemeClr>
                </a:solidFill>
              </a:rPr>
              <a:t>is cleaning</a:t>
            </a:r>
            <a:r>
              <a:rPr lang="en-US" sz="1800" b="0" cap="none" spc="0" dirty="0">
                <a:ln w="0"/>
                <a:solidFill>
                  <a:schemeClr val="tx1"/>
                </a:solidFill>
              </a:rPr>
              <a:t> the rooms </a:t>
            </a:r>
            <a:r>
              <a:rPr lang="en-US" sz="1800" dirty="0">
                <a:ln w="0"/>
                <a:solidFill>
                  <a:schemeClr val="tx1"/>
                </a:solidFill>
              </a:rPr>
              <a:t>now</a:t>
            </a:r>
            <a:endParaRPr lang="ar-SA" sz="1800" b="0" cap="none" spc="0" dirty="0">
              <a:ln w="0"/>
              <a:solidFill>
                <a:schemeClr val="tx1"/>
              </a:solidFill>
            </a:endParaRPr>
          </a:p>
        </p:txBody>
      </p:sp>
      <p:sp>
        <p:nvSpPr>
          <p:cNvPr id="22" name="فقاعة الكلام: بيضاوية 21">
            <a:extLst>
              <a:ext uri="{FF2B5EF4-FFF2-40B4-BE49-F238E27FC236}">
                <a16:creationId xmlns:a16="http://schemas.microsoft.com/office/drawing/2014/main" id="{9DDBD3C4-77DB-4956-9D80-B28FEB6A392E}"/>
              </a:ext>
            </a:extLst>
          </p:cNvPr>
          <p:cNvSpPr/>
          <p:nvPr/>
        </p:nvSpPr>
        <p:spPr>
          <a:xfrm>
            <a:off x="2502090" y="1676641"/>
            <a:ext cx="1107340" cy="350389"/>
          </a:xfrm>
          <a:prstGeom prst="wedgeEllipseCallout">
            <a:avLst>
              <a:gd name="adj1" fmla="val -11441"/>
              <a:gd name="adj2" fmla="val 97588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subject</a:t>
            </a:r>
            <a:endParaRPr lang="ar-SA" sz="1100" dirty="0"/>
          </a:p>
        </p:txBody>
      </p:sp>
      <p:sp>
        <p:nvSpPr>
          <p:cNvPr id="23" name="فقاعة الكلام: بيضاوية 22">
            <a:extLst>
              <a:ext uri="{FF2B5EF4-FFF2-40B4-BE49-F238E27FC236}">
                <a16:creationId xmlns:a16="http://schemas.microsoft.com/office/drawing/2014/main" id="{6558C3AE-6707-49B7-B72E-453AEF20AC18}"/>
              </a:ext>
            </a:extLst>
          </p:cNvPr>
          <p:cNvSpPr/>
          <p:nvPr/>
        </p:nvSpPr>
        <p:spPr>
          <a:xfrm>
            <a:off x="2303141" y="2631690"/>
            <a:ext cx="1545839" cy="411058"/>
          </a:xfrm>
          <a:prstGeom prst="wedgeEllipseCallout">
            <a:avLst>
              <a:gd name="adj1" fmla="val 10586"/>
              <a:gd name="adj2" fmla="val -86203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Verb to be</a:t>
            </a:r>
          </a:p>
        </p:txBody>
      </p:sp>
      <p:sp>
        <p:nvSpPr>
          <p:cNvPr id="24" name="فقاعة الكلام: بيضاوية 23">
            <a:extLst>
              <a:ext uri="{FF2B5EF4-FFF2-40B4-BE49-F238E27FC236}">
                <a16:creationId xmlns:a16="http://schemas.microsoft.com/office/drawing/2014/main" id="{8EE427A2-FDFE-40E0-9257-C4DE42D102E0}"/>
              </a:ext>
            </a:extLst>
          </p:cNvPr>
          <p:cNvSpPr/>
          <p:nvPr/>
        </p:nvSpPr>
        <p:spPr>
          <a:xfrm>
            <a:off x="3693697" y="1631314"/>
            <a:ext cx="1107340" cy="350389"/>
          </a:xfrm>
          <a:prstGeom prst="wedgeEllipseCallout">
            <a:avLst>
              <a:gd name="adj1" fmla="val -10747"/>
              <a:gd name="adj2" fmla="val 97588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 err="1"/>
              <a:t>V+ing</a:t>
            </a:r>
            <a:endParaRPr lang="ar-SA" sz="1100" dirty="0"/>
          </a:p>
        </p:txBody>
      </p:sp>
      <p:sp>
        <p:nvSpPr>
          <p:cNvPr id="25" name="فقاعة الكلام: بيضاوية 24">
            <a:extLst>
              <a:ext uri="{FF2B5EF4-FFF2-40B4-BE49-F238E27FC236}">
                <a16:creationId xmlns:a16="http://schemas.microsoft.com/office/drawing/2014/main" id="{10B26E57-CF26-4746-8A5F-741D2EA79611}"/>
              </a:ext>
            </a:extLst>
          </p:cNvPr>
          <p:cNvSpPr/>
          <p:nvPr/>
        </p:nvSpPr>
        <p:spPr>
          <a:xfrm>
            <a:off x="4897210" y="1652739"/>
            <a:ext cx="1107340" cy="350389"/>
          </a:xfrm>
          <a:prstGeom prst="wedgeEllipseCallout">
            <a:avLst>
              <a:gd name="adj1" fmla="val -28790"/>
              <a:gd name="adj2" fmla="val 93202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object</a:t>
            </a:r>
            <a:endParaRPr lang="ar-SA" sz="1100" dirty="0"/>
          </a:p>
        </p:txBody>
      </p:sp>
      <p:sp>
        <p:nvSpPr>
          <p:cNvPr id="26" name="Google Shape;2105;p51">
            <a:extLst>
              <a:ext uri="{FF2B5EF4-FFF2-40B4-BE49-F238E27FC236}">
                <a16:creationId xmlns:a16="http://schemas.microsoft.com/office/drawing/2014/main" id="{E3135A0C-ED52-4CB9-A6C3-69657368C718}"/>
              </a:ext>
            </a:extLst>
          </p:cNvPr>
          <p:cNvSpPr txBox="1">
            <a:spLocks/>
          </p:cNvSpPr>
          <p:nvPr/>
        </p:nvSpPr>
        <p:spPr>
          <a:xfrm flipH="1">
            <a:off x="542244" y="3133451"/>
            <a:ext cx="1193186" cy="433712"/>
          </a:xfrm>
          <a:prstGeom prst="rect">
            <a:avLst/>
          </a:prstGeom>
          <a:solidFill>
            <a:schemeClr val="accent6">
              <a:lumMod val="75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Gaegu"/>
              <a:buNone/>
              <a:defRPr sz="3200" b="1" i="0" u="none" strike="noStrike" cap="none">
                <a:solidFill>
                  <a:schemeClr val="dk2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/>
                </a:solidFill>
                <a:latin typeface="Arial Rounded MT Bold" panose="020F0704030504030204" pitchFamily="34" charset="0"/>
              </a:rPr>
              <a:t>Form:</a:t>
            </a:r>
            <a:endParaRPr lang="en-US" sz="2800" dirty="0">
              <a:solidFill>
                <a:schemeClr val="bg1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27" name="Google Shape;1424;p47">
            <a:extLst>
              <a:ext uri="{FF2B5EF4-FFF2-40B4-BE49-F238E27FC236}">
                <a16:creationId xmlns:a16="http://schemas.microsoft.com/office/drawing/2014/main" id="{9E782AE5-D3EC-4F01-9D11-0180043477A5}"/>
              </a:ext>
            </a:extLst>
          </p:cNvPr>
          <p:cNvSpPr txBox="1">
            <a:spLocks/>
          </p:cNvSpPr>
          <p:nvPr/>
        </p:nvSpPr>
        <p:spPr>
          <a:xfrm>
            <a:off x="1958116" y="3128410"/>
            <a:ext cx="980415" cy="43371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O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8" name="Plus Sign 14">
            <a:extLst>
              <a:ext uri="{FF2B5EF4-FFF2-40B4-BE49-F238E27FC236}">
                <a16:creationId xmlns:a16="http://schemas.microsoft.com/office/drawing/2014/main" id="{7107B3CD-A040-455B-B786-C376F7D6D765}"/>
              </a:ext>
            </a:extLst>
          </p:cNvPr>
          <p:cNvSpPr/>
          <p:nvPr/>
        </p:nvSpPr>
        <p:spPr>
          <a:xfrm>
            <a:off x="2985244" y="3151064"/>
            <a:ext cx="460486" cy="411058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Google Shape;1424;p47">
            <a:extLst>
              <a:ext uri="{FF2B5EF4-FFF2-40B4-BE49-F238E27FC236}">
                <a16:creationId xmlns:a16="http://schemas.microsoft.com/office/drawing/2014/main" id="{5FADB887-C214-4EE4-B600-14FEF370A919}"/>
              </a:ext>
            </a:extLst>
          </p:cNvPr>
          <p:cNvSpPr txBox="1">
            <a:spLocks/>
          </p:cNvSpPr>
          <p:nvPr/>
        </p:nvSpPr>
        <p:spPr>
          <a:xfrm>
            <a:off x="3492443" y="3133451"/>
            <a:ext cx="1876652" cy="45130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Be( is –are)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30" name="Plus Sign 14">
            <a:extLst>
              <a:ext uri="{FF2B5EF4-FFF2-40B4-BE49-F238E27FC236}">
                <a16:creationId xmlns:a16="http://schemas.microsoft.com/office/drawing/2014/main" id="{4E889028-78A3-41B9-A2D0-C7D72FCFF174}"/>
              </a:ext>
            </a:extLst>
          </p:cNvPr>
          <p:cNvSpPr/>
          <p:nvPr/>
        </p:nvSpPr>
        <p:spPr>
          <a:xfrm>
            <a:off x="5450880" y="3188761"/>
            <a:ext cx="460486" cy="398353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Google Shape;1424;p47">
            <a:extLst>
              <a:ext uri="{FF2B5EF4-FFF2-40B4-BE49-F238E27FC236}">
                <a16:creationId xmlns:a16="http://schemas.microsoft.com/office/drawing/2014/main" id="{647ED883-2E5F-474C-AD8D-D74049FF86AE}"/>
              </a:ext>
            </a:extLst>
          </p:cNvPr>
          <p:cNvSpPr txBox="1">
            <a:spLocks/>
          </p:cNvSpPr>
          <p:nvPr/>
        </p:nvSpPr>
        <p:spPr>
          <a:xfrm>
            <a:off x="5977768" y="3104000"/>
            <a:ext cx="1139225" cy="45812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being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32" name="Plus Sign 14">
            <a:extLst>
              <a:ext uri="{FF2B5EF4-FFF2-40B4-BE49-F238E27FC236}">
                <a16:creationId xmlns:a16="http://schemas.microsoft.com/office/drawing/2014/main" id="{EFBED748-9CB1-4F99-B8DD-0CAA70EB3633}"/>
              </a:ext>
            </a:extLst>
          </p:cNvPr>
          <p:cNvSpPr/>
          <p:nvPr/>
        </p:nvSpPr>
        <p:spPr>
          <a:xfrm>
            <a:off x="7126108" y="3163769"/>
            <a:ext cx="460486" cy="398353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Google Shape;1424;p47">
            <a:extLst>
              <a:ext uri="{FF2B5EF4-FFF2-40B4-BE49-F238E27FC236}">
                <a16:creationId xmlns:a16="http://schemas.microsoft.com/office/drawing/2014/main" id="{C2597222-2855-4918-98AF-854C98275A37}"/>
              </a:ext>
            </a:extLst>
          </p:cNvPr>
          <p:cNvSpPr txBox="1">
            <a:spLocks/>
          </p:cNvSpPr>
          <p:nvPr/>
        </p:nvSpPr>
        <p:spPr>
          <a:xfrm>
            <a:off x="7595709" y="3091772"/>
            <a:ext cx="1363338" cy="5005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V P.P(3)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34" name="مستطيل 33">
            <a:extLst>
              <a:ext uri="{FF2B5EF4-FFF2-40B4-BE49-F238E27FC236}">
                <a16:creationId xmlns:a16="http://schemas.microsoft.com/office/drawing/2014/main" id="{AF33E532-CF6E-415A-AFA4-EDF1934D7E66}"/>
              </a:ext>
            </a:extLst>
          </p:cNvPr>
          <p:cNvSpPr/>
          <p:nvPr/>
        </p:nvSpPr>
        <p:spPr>
          <a:xfrm>
            <a:off x="2133402" y="4203036"/>
            <a:ext cx="4674138" cy="369332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algn="ctr" rtl="0"/>
            <a:r>
              <a:rPr lang="en-US" sz="1800" b="0" cap="none" spc="0" dirty="0">
                <a:ln w="0"/>
                <a:solidFill>
                  <a:schemeClr val="tx1"/>
                </a:solidFill>
              </a:rPr>
              <a:t>The rooms </a:t>
            </a:r>
            <a:r>
              <a:rPr lang="en-US" sz="1800" b="1" u="sng" dirty="0">
                <a:ln w="0"/>
                <a:solidFill>
                  <a:schemeClr val="bg2">
                    <a:lumMod val="50000"/>
                  </a:schemeClr>
                </a:solidFill>
              </a:rPr>
              <a:t>are being cleaned</a:t>
            </a:r>
            <a:r>
              <a:rPr lang="en-US" sz="1800" b="0" cap="none" spc="0" dirty="0">
                <a:ln w="0"/>
                <a:solidFill>
                  <a:schemeClr val="tx1"/>
                </a:solidFill>
              </a:rPr>
              <a:t> now by Sara</a:t>
            </a:r>
            <a:endParaRPr lang="ar-SA" sz="1800" b="0" cap="none" spc="0" dirty="0">
              <a:ln w="0"/>
              <a:solidFill>
                <a:schemeClr val="tx1"/>
              </a:solidFill>
            </a:endParaRPr>
          </a:p>
        </p:txBody>
      </p:sp>
      <p:sp>
        <p:nvSpPr>
          <p:cNvPr id="35" name="فقاعة الكلام: بيضاوية 34">
            <a:extLst>
              <a:ext uri="{FF2B5EF4-FFF2-40B4-BE49-F238E27FC236}">
                <a16:creationId xmlns:a16="http://schemas.microsoft.com/office/drawing/2014/main" id="{308514F6-0C89-4C6A-9257-076AF88D6978}"/>
              </a:ext>
            </a:extLst>
          </p:cNvPr>
          <p:cNvSpPr/>
          <p:nvPr/>
        </p:nvSpPr>
        <p:spPr>
          <a:xfrm>
            <a:off x="2632668" y="3735711"/>
            <a:ext cx="1107340" cy="350389"/>
          </a:xfrm>
          <a:prstGeom prst="wedgeEllipseCallout">
            <a:avLst>
              <a:gd name="adj1" fmla="val -26708"/>
              <a:gd name="adj2" fmla="val 71272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object</a:t>
            </a:r>
            <a:endParaRPr lang="ar-SA" sz="1100" dirty="0"/>
          </a:p>
        </p:txBody>
      </p:sp>
      <p:sp>
        <p:nvSpPr>
          <p:cNvPr id="36" name="فقاعة الكلام: بيضاوية 35">
            <a:extLst>
              <a:ext uri="{FF2B5EF4-FFF2-40B4-BE49-F238E27FC236}">
                <a16:creationId xmlns:a16="http://schemas.microsoft.com/office/drawing/2014/main" id="{09D4C7D4-15BA-402B-8F8D-EEBF592BA138}"/>
              </a:ext>
            </a:extLst>
          </p:cNvPr>
          <p:cNvSpPr/>
          <p:nvPr/>
        </p:nvSpPr>
        <p:spPr>
          <a:xfrm>
            <a:off x="2617264" y="4678520"/>
            <a:ext cx="1545839" cy="411058"/>
          </a:xfrm>
          <a:prstGeom prst="wedgeEllipseCallout">
            <a:avLst>
              <a:gd name="adj1" fmla="val 10586"/>
              <a:gd name="adj2" fmla="val -86203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Verb to be</a:t>
            </a:r>
          </a:p>
        </p:txBody>
      </p:sp>
      <p:sp>
        <p:nvSpPr>
          <p:cNvPr id="37" name="فقاعة الكلام: بيضاوية 36">
            <a:extLst>
              <a:ext uri="{FF2B5EF4-FFF2-40B4-BE49-F238E27FC236}">
                <a16:creationId xmlns:a16="http://schemas.microsoft.com/office/drawing/2014/main" id="{E97439EA-1572-465A-A9F6-248269B7EC93}"/>
              </a:ext>
            </a:extLst>
          </p:cNvPr>
          <p:cNvSpPr/>
          <p:nvPr/>
        </p:nvSpPr>
        <p:spPr>
          <a:xfrm>
            <a:off x="3848980" y="3721110"/>
            <a:ext cx="1005761" cy="388681"/>
          </a:xfrm>
          <a:prstGeom prst="wedgeEllipseCallout">
            <a:avLst>
              <a:gd name="adj1" fmla="val -31756"/>
              <a:gd name="adj2" fmla="val 6864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being</a:t>
            </a:r>
          </a:p>
        </p:txBody>
      </p:sp>
      <p:sp>
        <p:nvSpPr>
          <p:cNvPr id="38" name="فقاعة الكلام: بيضاوية 37">
            <a:extLst>
              <a:ext uri="{FF2B5EF4-FFF2-40B4-BE49-F238E27FC236}">
                <a16:creationId xmlns:a16="http://schemas.microsoft.com/office/drawing/2014/main" id="{99475F26-55CF-4275-9055-C20440E8C298}"/>
              </a:ext>
            </a:extLst>
          </p:cNvPr>
          <p:cNvSpPr/>
          <p:nvPr/>
        </p:nvSpPr>
        <p:spPr>
          <a:xfrm>
            <a:off x="4897210" y="3758160"/>
            <a:ext cx="1196855" cy="388681"/>
          </a:xfrm>
          <a:prstGeom prst="wedgeEllipseCallout">
            <a:avLst>
              <a:gd name="adj1" fmla="val -31756"/>
              <a:gd name="adj2" fmla="val 6864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Verb(3)</a:t>
            </a:r>
          </a:p>
        </p:txBody>
      </p:sp>
      <p:sp>
        <p:nvSpPr>
          <p:cNvPr id="39" name="فقاعة الكلام: بيضاوية 38">
            <a:extLst>
              <a:ext uri="{FF2B5EF4-FFF2-40B4-BE49-F238E27FC236}">
                <a16:creationId xmlns:a16="http://schemas.microsoft.com/office/drawing/2014/main" id="{972E4DBB-6B78-4A1F-B49A-E83D0A04F02A}"/>
              </a:ext>
            </a:extLst>
          </p:cNvPr>
          <p:cNvSpPr/>
          <p:nvPr/>
        </p:nvSpPr>
        <p:spPr>
          <a:xfrm>
            <a:off x="6262115" y="3808970"/>
            <a:ext cx="1107340" cy="350389"/>
          </a:xfrm>
          <a:prstGeom prst="wedgeEllipseCallout">
            <a:avLst>
              <a:gd name="adj1" fmla="val -30871"/>
              <a:gd name="adj2" fmla="val 86623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subject</a:t>
            </a:r>
            <a:endParaRPr lang="ar-SA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0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2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مجموعة 1">
            <a:extLst>
              <a:ext uri="{FF2B5EF4-FFF2-40B4-BE49-F238E27FC236}">
                <a16:creationId xmlns:a16="http://schemas.microsoft.com/office/drawing/2014/main" id="{14B1E316-2DC2-46CB-AD84-B945707F1204}"/>
              </a:ext>
            </a:extLst>
          </p:cNvPr>
          <p:cNvGrpSpPr/>
          <p:nvPr/>
        </p:nvGrpSpPr>
        <p:grpSpPr>
          <a:xfrm>
            <a:off x="2540051" y="124642"/>
            <a:ext cx="4063897" cy="733139"/>
            <a:chOff x="824196" y="265738"/>
            <a:chExt cx="5209807" cy="662262"/>
          </a:xfrm>
          <a:solidFill>
            <a:schemeClr val="bg2">
              <a:lumMod val="40000"/>
              <a:lumOff val="6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" name="Freeform: Shape 447">
              <a:extLst>
                <a:ext uri="{FF2B5EF4-FFF2-40B4-BE49-F238E27FC236}">
                  <a16:creationId xmlns:a16="http://schemas.microsoft.com/office/drawing/2014/main" id="{F1FD07C6-393E-4F01-928C-3A7DC23EACFC}"/>
                </a:ext>
              </a:extLst>
            </p:cNvPr>
            <p:cNvSpPr/>
            <p:nvPr/>
          </p:nvSpPr>
          <p:spPr>
            <a:xfrm rot="10411499" flipH="1" flipV="1">
              <a:off x="824196" y="265738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" name="Freeform: Shape 447">
              <a:extLst>
                <a:ext uri="{FF2B5EF4-FFF2-40B4-BE49-F238E27FC236}">
                  <a16:creationId xmlns:a16="http://schemas.microsoft.com/office/drawing/2014/main" id="{F537050C-C63D-4CDA-ACBC-64DB791D9E3F}"/>
                </a:ext>
              </a:extLst>
            </p:cNvPr>
            <p:cNvSpPr/>
            <p:nvPr/>
          </p:nvSpPr>
          <p:spPr>
            <a:xfrm rot="10411499" flipH="1" flipV="1">
              <a:off x="1366588" y="265738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47">
              <a:extLst>
                <a:ext uri="{FF2B5EF4-FFF2-40B4-BE49-F238E27FC236}">
                  <a16:creationId xmlns:a16="http://schemas.microsoft.com/office/drawing/2014/main" id="{9008D92E-290F-4F12-977D-7CD54B8A69F7}"/>
                </a:ext>
              </a:extLst>
            </p:cNvPr>
            <p:cNvSpPr/>
            <p:nvPr/>
          </p:nvSpPr>
          <p:spPr>
            <a:xfrm rot="10411499" flipH="1" flipV="1">
              <a:off x="1908980" y="29921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447">
              <a:extLst>
                <a:ext uri="{FF2B5EF4-FFF2-40B4-BE49-F238E27FC236}">
                  <a16:creationId xmlns:a16="http://schemas.microsoft.com/office/drawing/2014/main" id="{777CA4B0-679E-47F3-B567-05D53E800294}"/>
                </a:ext>
              </a:extLst>
            </p:cNvPr>
            <p:cNvSpPr/>
            <p:nvPr/>
          </p:nvSpPr>
          <p:spPr>
            <a:xfrm rot="10411499" flipH="1" flipV="1">
              <a:off x="2658936" y="30894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447">
              <a:extLst>
                <a:ext uri="{FF2B5EF4-FFF2-40B4-BE49-F238E27FC236}">
                  <a16:creationId xmlns:a16="http://schemas.microsoft.com/office/drawing/2014/main" id="{DEC5A63A-8508-47AE-913A-1A5D8623B59F}"/>
                </a:ext>
              </a:extLst>
            </p:cNvPr>
            <p:cNvSpPr/>
            <p:nvPr/>
          </p:nvSpPr>
          <p:spPr>
            <a:xfrm rot="10411499" flipH="1" flipV="1">
              <a:off x="3230014" y="297071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447">
              <a:extLst>
                <a:ext uri="{FF2B5EF4-FFF2-40B4-BE49-F238E27FC236}">
                  <a16:creationId xmlns:a16="http://schemas.microsoft.com/office/drawing/2014/main" id="{AC434767-F5BB-46A0-A529-9855AEFDC07B}"/>
                </a:ext>
              </a:extLst>
            </p:cNvPr>
            <p:cNvSpPr/>
            <p:nvPr/>
          </p:nvSpPr>
          <p:spPr>
            <a:xfrm rot="10411499" flipH="1" flipV="1">
              <a:off x="3684407" y="31867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447">
              <a:extLst>
                <a:ext uri="{FF2B5EF4-FFF2-40B4-BE49-F238E27FC236}">
                  <a16:creationId xmlns:a16="http://schemas.microsoft.com/office/drawing/2014/main" id="{2ACC7C0B-51A6-410B-841D-8D18D99596BF}"/>
                </a:ext>
              </a:extLst>
            </p:cNvPr>
            <p:cNvSpPr/>
            <p:nvPr/>
          </p:nvSpPr>
          <p:spPr>
            <a:xfrm rot="10411499" flipH="1" flipV="1">
              <a:off x="4227769" y="306802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" name="مستطيل 9">
            <a:extLst>
              <a:ext uri="{FF2B5EF4-FFF2-40B4-BE49-F238E27FC236}">
                <a16:creationId xmlns:a16="http://schemas.microsoft.com/office/drawing/2014/main" id="{4D8500FB-C0B0-4DD8-AFD3-E9349FDDDD28}"/>
              </a:ext>
            </a:extLst>
          </p:cNvPr>
          <p:cNvSpPr/>
          <p:nvPr/>
        </p:nvSpPr>
        <p:spPr>
          <a:xfrm>
            <a:off x="2506511" y="185159"/>
            <a:ext cx="3698661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dirty="0">
                <a:ln w="0"/>
                <a:solidFill>
                  <a:schemeClr val="bg2">
                    <a:lumMod val="50000"/>
                  </a:schemeClr>
                </a:solidFill>
              </a:rPr>
              <a:t>The Passive </a:t>
            </a:r>
            <a:r>
              <a:rPr lang="en-US" sz="1600" b="1" dirty="0">
                <a:ln w="0"/>
                <a:solidFill>
                  <a:schemeClr val="bg2">
                    <a:lumMod val="50000"/>
                  </a:schemeClr>
                </a:solidFill>
              </a:rPr>
              <a:t>(Future)</a:t>
            </a:r>
            <a:endParaRPr lang="ar-SA" sz="2400" b="1" dirty="0">
              <a:ln w="0"/>
              <a:solidFill>
                <a:schemeClr val="bg2">
                  <a:lumMod val="50000"/>
                </a:schemeClr>
              </a:solidFill>
            </a:endParaRPr>
          </a:p>
        </p:txBody>
      </p:sp>
      <p:pic>
        <p:nvPicPr>
          <p:cNvPr id="11" name="Picture 6" descr="Girl Doing Homework Clipart 94591 - Classroom Job Clip Art Images ...  #313707 - PNG Images - PNGio">
            <a:extLst>
              <a:ext uri="{FF2B5EF4-FFF2-40B4-BE49-F238E27FC236}">
                <a16:creationId xmlns:a16="http://schemas.microsoft.com/office/drawing/2014/main" id="{E3D829E8-593C-4DC0-9800-99AABA6014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627" y="835448"/>
            <a:ext cx="1650042" cy="1326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مستطيل 14">
            <a:extLst>
              <a:ext uri="{FF2B5EF4-FFF2-40B4-BE49-F238E27FC236}">
                <a16:creationId xmlns:a16="http://schemas.microsoft.com/office/drawing/2014/main" id="{347E6023-BA50-40AD-B4CB-B689018D290A}"/>
              </a:ext>
            </a:extLst>
          </p:cNvPr>
          <p:cNvSpPr/>
          <p:nvPr/>
        </p:nvSpPr>
        <p:spPr>
          <a:xfrm>
            <a:off x="2330893" y="1626322"/>
            <a:ext cx="3874279" cy="369332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algn="ctr" rtl="0"/>
            <a:r>
              <a:rPr lang="en-US" sz="1800" b="0" cap="none" spc="0" dirty="0">
                <a:ln w="0"/>
                <a:solidFill>
                  <a:schemeClr val="tx1"/>
                </a:solidFill>
              </a:rPr>
              <a:t>Sara </a:t>
            </a:r>
            <a:r>
              <a:rPr lang="en-US" sz="1800" b="1" u="sng" dirty="0">
                <a:ln w="0"/>
                <a:solidFill>
                  <a:schemeClr val="bg2">
                    <a:lumMod val="50000"/>
                  </a:schemeClr>
                </a:solidFill>
              </a:rPr>
              <a:t>will write</a:t>
            </a:r>
            <a:r>
              <a:rPr lang="en-US" sz="1800" b="0" cap="none" spc="0" dirty="0">
                <a:ln w="0"/>
                <a:solidFill>
                  <a:schemeClr val="tx1"/>
                </a:solidFill>
              </a:rPr>
              <a:t> the homework </a:t>
            </a:r>
            <a:r>
              <a:rPr lang="en-US" sz="1800" dirty="0">
                <a:ln w="0"/>
                <a:solidFill>
                  <a:schemeClr val="tx1"/>
                </a:solidFill>
              </a:rPr>
              <a:t>soon</a:t>
            </a:r>
            <a:endParaRPr lang="ar-SA" sz="1800" b="0" cap="none" spc="0" dirty="0">
              <a:ln w="0"/>
              <a:solidFill>
                <a:schemeClr val="tx1"/>
              </a:solidFill>
            </a:endParaRPr>
          </a:p>
        </p:txBody>
      </p:sp>
      <p:sp>
        <p:nvSpPr>
          <p:cNvPr id="16" name="فقاعة الكلام: بيضاوية 15">
            <a:extLst>
              <a:ext uri="{FF2B5EF4-FFF2-40B4-BE49-F238E27FC236}">
                <a16:creationId xmlns:a16="http://schemas.microsoft.com/office/drawing/2014/main" id="{4B16CA11-BFC9-48FA-8475-166BB3F03B69}"/>
              </a:ext>
            </a:extLst>
          </p:cNvPr>
          <p:cNvSpPr/>
          <p:nvPr/>
        </p:nvSpPr>
        <p:spPr>
          <a:xfrm>
            <a:off x="2305116" y="1024805"/>
            <a:ext cx="1107340" cy="350389"/>
          </a:xfrm>
          <a:prstGeom prst="wedgeEllipseCallout">
            <a:avLst>
              <a:gd name="adj1" fmla="val -11441"/>
              <a:gd name="adj2" fmla="val 97588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subject</a:t>
            </a:r>
            <a:endParaRPr lang="ar-SA" sz="1100" dirty="0"/>
          </a:p>
        </p:txBody>
      </p:sp>
      <p:sp>
        <p:nvSpPr>
          <p:cNvPr id="17" name="فقاعة الكلام: بيضاوية 16">
            <a:extLst>
              <a:ext uri="{FF2B5EF4-FFF2-40B4-BE49-F238E27FC236}">
                <a16:creationId xmlns:a16="http://schemas.microsoft.com/office/drawing/2014/main" id="{0A31DE3B-E9F5-443D-8DB6-264DB971E640}"/>
              </a:ext>
            </a:extLst>
          </p:cNvPr>
          <p:cNvSpPr/>
          <p:nvPr/>
        </p:nvSpPr>
        <p:spPr>
          <a:xfrm>
            <a:off x="5216227" y="1029026"/>
            <a:ext cx="1107340" cy="350389"/>
          </a:xfrm>
          <a:prstGeom prst="wedgeEllipseCallout">
            <a:avLst>
              <a:gd name="adj1" fmla="val -28790"/>
              <a:gd name="adj2" fmla="val 93202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object</a:t>
            </a:r>
            <a:endParaRPr lang="ar-SA" sz="1100" dirty="0"/>
          </a:p>
        </p:txBody>
      </p:sp>
      <p:sp>
        <p:nvSpPr>
          <p:cNvPr id="18" name="فقاعة الكلام: بيضاوية 17">
            <a:extLst>
              <a:ext uri="{FF2B5EF4-FFF2-40B4-BE49-F238E27FC236}">
                <a16:creationId xmlns:a16="http://schemas.microsoft.com/office/drawing/2014/main" id="{9E655750-AB4C-4CFB-8531-DA3068D367AB}"/>
              </a:ext>
            </a:extLst>
          </p:cNvPr>
          <p:cNvSpPr/>
          <p:nvPr/>
        </p:nvSpPr>
        <p:spPr>
          <a:xfrm>
            <a:off x="3568369" y="1086971"/>
            <a:ext cx="1107340" cy="350389"/>
          </a:xfrm>
          <a:prstGeom prst="wedgeEllipseCallout">
            <a:avLst>
              <a:gd name="adj1" fmla="val -28790"/>
              <a:gd name="adj2" fmla="val 93202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verb</a:t>
            </a:r>
            <a:endParaRPr lang="ar-SA" sz="1100" dirty="0"/>
          </a:p>
        </p:txBody>
      </p:sp>
      <p:sp>
        <p:nvSpPr>
          <p:cNvPr id="21" name="Google Shape;2105;p51">
            <a:extLst>
              <a:ext uri="{FF2B5EF4-FFF2-40B4-BE49-F238E27FC236}">
                <a16:creationId xmlns:a16="http://schemas.microsoft.com/office/drawing/2014/main" id="{3A3E92DA-9B35-4E2E-A97D-AA0474E770FE}"/>
              </a:ext>
            </a:extLst>
          </p:cNvPr>
          <p:cNvSpPr txBox="1">
            <a:spLocks/>
          </p:cNvSpPr>
          <p:nvPr/>
        </p:nvSpPr>
        <p:spPr>
          <a:xfrm flipH="1">
            <a:off x="616426" y="2320733"/>
            <a:ext cx="1193186" cy="433712"/>
          </a:xfrm>
          <a:prstGeom prst="rect">
            <a:avLst/>
          </a:prstGeom>
          <a:solidFill>
            <a:schemeClr val="accent6">
              <a:lumMod val="75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Gaegu"/>
              <a:buNone/>
              <a:defRPr sz="3200" b="1" i="0" u="none" strike="noStrike" cap="none">
                <a:solidFill>
                  <a:schemeClr val="dk2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/>
                </a:solidFill>
                <a:latin typeface="Arial Rounded MT Bold" panose="020F0704030504030204" pitchFamily="34" charset="0"/>
              </a:rPr>
              <a:t>Form:</a:t>
            </a:r>
            <a:endParaRPr lang="en-US" sz="2800" dirty="0">
              <a:solidFill>
                <a:schemeClr val="bg1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22" name="Google Shape;1424;p47">
            <a:extLst>
              <a:ext uri="{FF2B5EF4-FFF2-40B4-BE49-F238E27FC236}">
                <a16:creationId xmlns:a16="http://schemas.microsoft.com/office/drawing/2014/main" id="{B64FD932-FF2B-43CF-AFB7-F82F4BCC5ED0}"/>
              </a:ext>
            </a:extLst>
          </p:cNvPr>
          <p:cNvSpPr txBox="1">
            <a:spLocks/>
          </p:cNvSpPr>
          <p:nvPr/>
        </p:nvSpPr>
        <p:spPr>
          <a:xfrm>
            <a:off x="1996080" y="2871948"/>
            <a:ext cx="980415" cy="43371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O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3" name="Plus Sign 14">
            <a:extLst>
              <a:ext uri="{FF2B5EF4-FFF2-40B4-BE49-F238E27FC236}">
                <a16:creationId xmlns:a16="http://schemas.microsoft.com/office/drawing/2014/main" id="{0F38907D-6B2D-41F1-9217-CCFAB400F6FE}"/>
              </a:ext>
            </a:extLst>
          </p:cNvPr>
          <p:cNvSpPr/>
          <p:nvPr/>
        </p:nvSpPr>
        <p:spPr>
          <a:xfrm>
            <a:off x="3039664" y="2869409"/>
            <a:ext cx="460486" cy="411058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Google Shape;1424;p47">
            <a:extLst>
              <a:ext uri="{FF2B5EF4-FFF2-40B4-BE49-F238E27FC236}">
                <a16:creationId xmlns:a16="http://schemas.microsoft.com/office/drawing/2014/main" id="{B217DA2F-074F-4046-B93B-07A319A0A572}"/>
              </a:ext>
            </a:extLst>
          </p:cNvPr>
          <p:cNvSpPr txBox="1">
            <a:spLocks/>
          </p:cNvSpPr>
          <p:nvPr/>
        </p:nvSpPr>
        <p:spPr>
          <a:xfrm>
            <a:off x="3561733" y="2867345"/>
            <a:ext cx="1876652" cy="45130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Will be 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5" name="Plus Sign 14">
            <a:extLst>
              <a:ext uri="{FF2B5EF4-FFF2-40B4-BE49-F238E27FC236}">
                <a16:creationId xmlns:a16="http://schemas.microsoft.com/office/drawing/2014/main" id="{DFFAC6C7-48D1-4206-8762-E109DEB34436}"/>
              </a:ext>
            </a:extLst>
          </p:cNvPr>
          <p:cNvSpPr/>
          <p:nvPr/>
        </p:nvSpPr>
        <p:spPr>
          <a:xfrm>
            <a:off x="5539654" y="2907307"/>
            <a:ext cx="460486" cy="398353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Google Shape;1424;p47">
            <a:extLst>
              <a:ext uri="{FF2B5EF4-FFF2-40B4-BE49-F238E27FC236}">
                <a16:creationId xmlns:a16="http://schemas.microsoft.com/office/drawing/2014/main" id="{37B93F12-B5E3-46FA-A711-61BB8CDB2919}"/>
              </a:ext>
            </a:extLst>
          </p:cNvPr>
          <p:cNvSpPr txBox="1">
            <a:spLocks/>
          </p:cNvSpPr>
          <p:nvPr/>
        </p:nvSpPr>
        <p:spPr>
          <a:xfrm>
            <a:off x="6022037" y="2838528"/>
            <a:ext cx="1363338" cy="5005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V P.P(3)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7" name="مستطيل 26">
            <a:extLst>
              <a:ext uri="{FF2B5EF4-FFF2-40B4-BE49-F238E27FC236}">
                <a16:creationId xmlns:a16="http://schemas.microsoft.com/office/drawing/2014/main" id="{A11D6D71-53B1-454E-8BF3-77E3D17C816C}"/>
              </a:ext>
            </a:extLst>
          </p:cNvPr>
          <p:cNvSpPr/>
          <p:nvPr/>
        </p:nvSpPr>
        <p:spPr>
          <a:xfrm>
            <a:off x="2063185" y="3988421"/>
            <a:ext cx="5098334" cy="369332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algn="ctr" rtl="0"/>
            <a:r>
              <a:rPr lang="en-US" sz="1800" b="0" cap="none" spc="0" dirty="0">
                <a:ln w="0"/>
                <a:solidFill>
                  <a:schemeClr val="tx1"/>
                </a:solidFill>
              </a:rPr>
              <a:t>The homework </a:t>
            </a:r>
            <a:r>
              <a:rPr lang="en-US" sz="1800" b="1" u="sng" dirty="0">
                <a:ln w="0"/>
                <a:solidFill>
                  <a:schemeClr val="bg2">
                    <a:lumMod val="50000"/>
                  </a:schemeClr>
                </a:solidFill>
              </a:rPr>
              <a:t>will be written by </a:t>
            </a:r>
            <a:r>
              <a:rPr lang="en-US" sz="1800" b="1" dirty="0">
                <a:ln w="0"/>
                <a:solidFill>
                  <a:schemeClr val="bg2">
                    <a:lumMod val="50000"/>
                  </a:schemeClr>
                </a:solidFill>
              </a:rPr>
              <a:t> </a:t>
            </a:r>
            <a:r>
              <a:rPr lang="en-US" sz="1800" dirty="0">
                <a:ln w="0"/>
                <a:solidFill>
                  <a:schemeClr val="tx1"/>
                </a:solidFill>
              </a:rPr>
              <a:t>Sara</a:t>
            </a:r>
            <a:r>
              <a:rPr lang="en-US" sz="1800" b="1" dirty="0">
                <a:ln w="0"/>
                <a:solidFill>
                  <a:schemeClr val="tx1"/>
                </a:solidFill>
              </a:rPr>
              <a:t> </a:t>
            </a:r>
            <a:r>
              <a:rPr lang="en-US" sz="1800" b="0" cap="none" spc="0" dirty="0">
                <a:ln w="0"/>
                <a:solidFill>
                  <a:schemeClr val="tx1"/>
                </a:solidFill>
              </a:rPr>
              <a:t>soon</a:t>
            </a:r>
            <a:endParaRPr lang="ar-SA" sz="1800" b="0" cap="none" spc="0" dirty="0">
              <a:ln w="0"/>
              <a:solidFill>
                <a:schemeClr val="tx1"/>
              </a:solidFill>
            </a:endParaRPr>
          </a:p>
        </p:txBody>
      </p:sp>
      <p:sp>
        <p:nvSpPr>
          <p:cNvPr id="28" name="فقاعة الكلام: بيضاوية 27">
            <a:extLst>
              <a:ext uri="{FF2B5EF4-FFF2-40B4-BE49-F238E27FC236}">
                <a16:creationId xmlns:a16="http://schemas.microsoft.com/office/drawing/2014/main" id="{0CEBF554-1200-4169-A749-982D0309A504}"/>
              </a:ext>
            </a:extLst>
          </p:cNvPr>
          <p:cNvSpPr/>
          <p:nvPr/>
        </p:nvSpPr>
        <p:spPr>
          <a:xfrm>
            <a:off x="2983368" y="3531570"/>
            <a:ext cx="1107340" cy="350389"/>
          </a:xfrm>
          <a:prstGeom prst="wedgeEllipseCallout">
            <a:avLst>
              <a:gd name="adj1" fmla="val -26708"/>
              <a:gd name="adj2" fmla="val 71272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object</a:t>
            </a:r>
            <a:endParaRPr lang="ar-SA" sz="1100" dirty="0"/>
          </a:p>
        </p:txBody>
      </p:sp>
      <p:sp>
        <p:nvSpPr>
          <p:cNvPr id="29" name="فقاعة الكلام: بيضاوية 28">
            <a:extLst>
              <a:ext uri="{FF2B5EF4-FFF2-40B4-BE49-F238E27FC236}">
                <a16:creationId xmlns:a16="http://schemas.microsoft.com/office/drawing/2014/main" id="{56262501-327C-4E57-B789-9E0E94A766E5}"/>
              </a:ext>
            </a:extLst>
          </p:cNvPr>
          <p:cNvSpPr/>
          <p:nvPr/>
        </p:nvSpPr>
        <p:spPr>
          <a:xfrm>
            <a:off x="3214677" y="4607952"/>
            <a:ext cx="1190954" cy="350389"/>
          </a:xfrm>
          <a:prstGeom prst="wedgeEllipseCallout">
            <a:avLst>
              <a:gd name="adj1" fmla="val 24116"/>
              <a:gd name="adj2" fmla="val -104168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Will +be</a:t>
            </a:r>
            <a:endParaRPr lang="ar-SA" sz="1100" dirty="0"/>
          </a:p>
        </p:txBody>
      </p:sp>
      <p:sp>
        <p:nvSpPr>
          <p:cNvPr id="30" name="فقاعة الكلام: بيضاوية 29">
            <a:extLst>
              <a:ext uri="{FF2B5EF4-FFF2-40B4-BE49-F238E27FC236}">
                <a16:creationId xmlns:a16="http://schemas.microsoft.com/office/drawing/2014/main" id="{40B289A2-7B39-4927-A4AE-781850C0569D}"/>
              </a:ext>
            </a:extLst>
          </p:cNvPr>
          <p:cNvSpPr/>
          <p:nvPr/>
        </p:nvSpPr>
        <p:spPr>
          <a:xfrm>
            <a:off x="4573042" y="3495044"/>
            <a:ext cx="1196855" cy="388681"/>
          </a:xfrm>
          <a:prstGeom prst="wedgeEllipseCallout">
            <a:avLst>
              <a:gd name="adj1" fmla="val -31756"/>
              <a:gd name="adj2" fmla="val 6864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Verb(3)</a:t>
            </a:r>
          </a:p>
        </p:txBody>
      </p:sp>
      <p:sp>
        <p:nvSpPr>
          <p:cNvPr id="31" name="فقاعة الكلام: بيضاوية 30">
            <a:extLst>
              <a:ext uri="{FF2B5EF4-FFF2-40B4-BE49-F238E27FC236}">
                <a16:creationId xmlns:a16="http://schemas.microsoft.com/office/drawing/2014/main" id="{6750F408-788F-4386-A459-B75EE370132C}"/>
              </a:ext>
            </a:extLst>
          </p:cNvPr>
          <p:cNvSpPr/>
          <p:nvPr/>
        </p:nvSpPr>
        <p:spPr>
          <a:xfrm>
            <a:off x="5859191" y="3495044"/>
            <a:ext cx="1107340" cy="350389"/>
          </a:xfrm>
          <a:prstGeom prst="wedgeEllipseCallout">
            <a:avLst>
              <a:gd name="adj1" fmla="val -30871"/>
              <a:gd name="adj2" fmla="val 86623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subject</a:t>
            </a:r>
            <a:endParaRPr lang="ar-SA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6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مجموعة 1">
            <a:extLst>
              <a:ext uri="{FF2B5EF4-FFF2-40B4-BE49-F238E27FC236}">
                <a16:creationId xmlns:a16="http://schemas.microsoft.com/office/drawing/2014/main" id="{00F91D8B-F035-4E35-B968-3A7C916C9525}"/>
              </a:ext>
            </a:extLst>
          </p:cNvPr>
          <p:cNvGrpSpPr/>
          <p:nvPr/>
        </p:nvGrpSpPr>
        <p:grpSpPr>
          <a:xfrm>
            <a:off x="2540051" y="124642"/>
            <a:ext cx="4063897" cy="733139"/>
            <a:chOff x="824196" y="265738"/>
            <a:chExt cx="5209807" cy="662262"/>
          </a:xfrm>
          <a:solidFill>
            <a:schemeClr val="bg2">
              <a:lumMod val="5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" name="Freeform: Shape 447">
              <a:extLst>
                <a:ext uri="{FF2B5EF4-FFF2-40B4-BE49-F238E27FC236}">
                  <a16:creationId xmlns:a16="http://schemas.microsoft.com/office/drawing/2014/main" id="{60154773-5991-4204-B0C0-362B6A1F5124}"/>
                </a:ext>
              </a:extLst>
            </p:cNvPr>
            <p:cNvSpPr/>
            <p:nvPr/>
          </p:nvSpPr>
          <p:spPr>
            <a:xfrm rot="10411499" flipH="1" flipV="1">
              <a:off x="824196" y="265738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" name="Freeform: Shape 447">
              <a:extLst>
                <a:ext uri="{FF2B5EF4-FFF2-40B4-BE49-F238E27FC236}">
                  <a16:creationId xmlns:a16="http://schemas.microsoft.com/office/drawing/2014/main" id="{D1380C91-E66D-4854-9C6C-2A2FF3EDEBE9}"/>
                </a:ext>
              </a:extLst>
            </p:cNvPr>
            <p:cNvSpPr/>
            <p:nvPr/>
          </p:nvSpPr>
          <p:spPr>
            <a:xfrm rot="10411499" flipH="1" flipV="1">
              <a:off x="1366588" y="265738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47">
              <a:extLst>
                <a:ext uri="{FF2B5EF4-FFF2-40B4-BE49-F238E27FC236}">
                  <a16:creationId xmlns:a16="http://schemas.microsoft.com/office/drawing/2014/main" id="{9DACBAAF-7EB9-4F53-B290-4B37F7E14984}"/>
                </a:ext>
              </a:extLst>
            </p:cNvPr>
            <p:cNvSpPr/>
            <p:nvPr/>
          </p:nvSpPr>
          <p:spPr>
            <a:xfrm rot="10411499" flipH="1" flipV="1">
              <a:off x="1908980" y="29921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447">
              <a:extLst>
                <a:ext uri="{FF2B5EF4-FFF2-40B4-BE49-F238E27FC236}">
                  <a16:creationId xmlns:a16="http://schemas.microsoft.com/office/drawing/2014/main" id="{5718D3BC-A66D-4544-834C-6238FDD36B53}"/>
                </a:ext>
              </a:extLst>
            </p:cNvPr>
            <p:cNvSpPr/>
            <p:nvPr/>
          </p:nvSpPr>
          <p:spPr>
            <a:xfrm rot="10411499" flipH="1" flipV="1">
              <a:off x="2658936" y="30894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447">
              <a:extLst>
                <a:ext uri="{FF2B5EF4-FFF2-40B4-BE49-F238E27FC236}">
                  <a16:creationId xmlns:a16="http://schemas.microsoft.com/office/drawing/2014/main" id="{66B08569-1D53-4522-90FA-5630B05DD5F3}"/>
                </a:ext>
              </a:extLst>
            </p:cNvPr>
            <p:cNvSpPr/>
            <p:nvPr/>
          </p:nvSpPr>
          <p:spPr>
            <a:xfrm rot="10411499" flipH="1" flipV="1">
              <a:off x="3230014" y="297071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447">
              <a:extLst>
                <a:ext uri="{FF2B5EF4-FFF2-40B4-BE49-F238E27FC236}">
                  <a16:creationId xmlns:a16="http://schemas.microsoft.com/office/drawing/2014/main" id="{687C50D2-4118-48F1-963C-41BCF2936FFE}"/>
                </a:ext>
              </a:extLst>
            </p:cNvPr>
            <p:cNvSpPr/>
            <p:nvPr/>
          </p:nvSpPr>
          <p:spPr>
            <a:xfrm rot="10411499" flipH="1" flipV="1">
              <a:off x="3684407" y="31867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447">
              <a:extLst>
                <a:ext uri="{FF2B5EF4-FFF2-40B4-BE49-F238E27FC236}">
                  <a16:creationId xmlns:a16="http://schemas.microsoft.com/office/drawing/2014/main" id="{61CE80EA-B5E3-406C-B5AF-361695823567}"/>
                </a:ext>
              </a:extLst>
            </p:cNvPr>
            <p:cNvSpPr/>
            <p:nvPr/>
          </p:nvSpPr>
          <p:spPr>
            <a:xfrm rot="10411499" flipH="1" flipV="1">
              <a:off x="4227769" y="306802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0" name="مستطيل 9">
            <a:extLst>
              <a:ext uri="{FF2B5EF4-FFF2-40B4-BE49-F238E27FC236}">
                <a16:creationId xmlns:a16="http://schemas.microsoft.com/office/drawing/2014/main" id="{BC16C448-04AB-4BA8-A216-CAA960F0C84C}"/>
              </a:ext>
            </a:extLst>
          </p:cNvPr>
          <p:cNvSpPr/>
          <p:nvPr/>
        </p:nvSpPr>
        <p:spPr>
          <a:xfrm>
            <a:off x="2506511" y="185159"/>
            <a:ext cx="3698661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dirty="0">
                <a:ln w="0"/>
                <a:solidFill>
                  <a:schemeClr val="bg2">
                    <a:lumMod val="20000"/>
                    <a:lumOff val="80000"/>
                  </a:schemeClr>
                </a:solidFill>
              </a:rPr>
              <a:t>The Passive </a:t>
            </a:r>
            <a:r>
              <a:rPr lang="en-US" b="1" dirty="0">
                <a:ln w="0"/>
                <a:solidFill>
                  <a:schemeClr val="bg2">
                    <a:lumMod val="20000"/>
                    <a:lumOff val="80000"/>
                  </a:schemeClr>
                </a:solidFill>
              </a:rPr>
              <a:t>(Present Perfect</a:t>
            </a:r>
            <a:r>
              <a:rPr lang="en-US" b="1" dirty="0">
                <a:ln w="0"/>
                <a:solidFill>
                  <a:srgbClr val="FFF7F8"/>
                </a:solidFill>
              </a:rPr>
              <a:t>)</a:t>
            </a:r>
            <a:endParaRPr lang="ar-SA" sz="2400" b="1" dirty="0">
              <a:ln w="0"/>
              <a:solidFill>
                <a:srgbClr val="FFF7F8"/>
              </a:solidFill>
            </a:endParaRPr>
          </a:p>
        </p:txBody>
      </p:sp>
      <p:pic>
        <p:nvPicPr>
          <p:cNvPr id="1026" name="Picture 2" descr="47 Free SVGs People uploaded ideas | cartoons png, cartoon, png">
            <a:extLst>
              <a:ext uri="{FF2B5EF4-FFF2-40B4-BE49-F238E27FC236}">
                <a16:creationId xmlns:a16="http://schemas.microsoft.com/office/drawing/2014/main" id="{A88A9829-F458-4D66-B062-C4B1CDA6AE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044" y="399431"/>
            <a:ext cx="2438400" cy="20850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مستطيل 11">
            <a:extLst>
              <a:ext uri="{FF2B5EF4-FFF2-40B4-BE49-F238E27FC236}">
                <a16:creationId xmlns:a16="http://schemas.microsoft.com/office/drawing/2014/main" id="{61CABC50-BF0E-4646-BB18-BF489EA51C0A}"/>
              </a:ext>
            </a:extLst>
          </p:cNvPr>
          <p:cNvSpPr/>
          <p:nvPr/>
        </p:nvSpPr>
        <p:spPr>
          <a:xfrm>
            <a:off x="2891582" y="1541799"/>
            <a:ext cx="3874279" cy="52322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algn="ctr" rtl="0"/>
            <a:endParaRPr lang="en-US" sz="300" b="0" cap="none" spc="0" dirty="0">
              <a:ln w="0"/>
              <a:solidFill>
                <a:schemeClr val="tx1"/>
              </a:solidFill>
            </a:endParaRPr>
          </a:p>
          <a:p>
            <a:pPr algn="ctr" rtl="0"/>
            <a:r>
              <a:rPr lang="en-US" sz="1800" b="0" cap="none" spc="0" dirty="0">
                <a:ln w="0"/>
                <a:solidFill>
                  <a:schemeClr val="tx1"/>
                </a:solidFill>
              </a:rPr>
              <a:t>Salem </a:t>
            </a:r>
            <a:r>
              <a:rPr lang="en-US" sz="1800" b="1" u="sng" dirty="0">
                <a:ln w="0"/>
                <a:solidFill>
                  <a:schemeClr val="bg2">
                    <a:lumMod val="50000"/>
                  </a:schemeClr>
                </a:solidFill>
              </a:rPr>
              <a:t>has completed </a:t>
            </a:r>
            <a:r>
              <a:rPr lang="en-US" sz="1800" b="0" cap="none" spc="0" dirty="0">
                <a:ln w="0"/>
                <a:solidFill>
                  <a:schemeClr val="tx1"/>
                </a:solidFill>
              </a:rPr>
              <a:t>the work</a:t>
            </a:r>
          </a:p>
          <a:p>
            <a:pPr algn="ctr" rtl="0"/>
            <a:endParaRPr lang="ar-SA" sz="700" b="0" cap="none" spc="0" dirty="0">
              <a:ln w="0"/>
              <a:solidFill>
                <a:schemeClr val="tx1"/>
              </a:solidFill>
            </a:endParaRPr>
          </a:p>
        </p:txBody>
      </p:sp>
      <p:sp>
        <p:nvSpPr>
          <p:cNvPr id="13" name="فقاعة الكلام: بيضاوية 12">
            <a:extLst>
              <a:ext uri="{FF2B5EF4-FFF2-40B4-BE49-F238E27FC236}">
                <a16:creationId xmlns:a16="http://schemas.microsoft.com/office/drawing/2014/main" id="{E258DF99-3524-4629-9B9E-08B2C45A678E}"/>
              </a:ext>
            </a:extLst>
          </p:cNvPr>
          <p:cNvSpPr/>
          <p:nvPr/>
        </p:nvSpPr>
        <p:spPr>
          <a:xfrm>
            <a:off x="2983368" y="991855"/>
            <a:ext cx="1107340" cy="350389"/>
          </a:xfrm>
          <a:prstGeom prst="wedgeEllipseCallout">
            <a:avLst>
              <a:gd name="adj1" fmla="val -11441"/>
              <a:gd name="adj2" fmla="val 97588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subject</a:t>
            </a:r>
            <a:endParaRPr lang="ar-SA" sz="1100" dirty="0"/>
          </a:p>
        </p:txBody>
      </p:sp>
      <p:sp>
        <p:nvSpPr>
          <p:cNvPr id="14" name="فقاعة الكلام: بيضاوية 13">
            <a:extLst>
              <a:ext uri="{FF2B5EF4-FFF2-40B4-BE49-F238E27FC236}">
                <a16:creationId xmlns:a16="http://schemas.microsoft.com/office/drawing/2014/main" id="{EC1C2115-753E-47FA-B4E7-9A5A13091F8A}"/>
              </a:ext>
            </a:extLst>
          </p:cNvPr>
          <p:cNvSpPr/>
          <p:nvPr/>
        </p:nvSpPr>
        <p:spPr>
          <a:xfrm>
            <a:off x="4439304" y="999507"/>
            <a:ext cx="1107340" cy="350389"/>
          </a:xfrm>
          <a:prstGeom prst="wedgeEllipseCallout">
            <a:avLst>
              <a:gd name="adj1" fmla="val -28790"/>
              <a:gd name="adj2" fmla="val 93202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verb</a:t>
            </a:r>
            <a:endParaRPr lang="ar-SA" sz="1100" dirty="0"/>
          </a:p>
        </p:txBody>
      </p:sp>
      <p:sp>
        <p:nvSpPr>
          <p:cNvPr id="15" name="فقاعة الكلام: بيضاوية 14">
            <a:extLst>
              <a:ext uri="{FF2B5EF4-FFF2-40B4-BE49-F238E27FC236}">
                <a16:creationId xmlns:a16="http://schemas.microsoft.com/office/drawing/2014/main" id="{512D5EC5-90B4-4689-B899-B641DFC2AB74}"/>
              </a:ext>
            </a:extLst>
          </p:cNvPr>
          <p:cNvSpPr/>
          <p:nvPr/>
        </p:nvSpPr>
        <p:spPr>
          <a:xfrm>
            <a:off x="5847733" y="1023440"/>
            <a:ext cx="1107340" cy="350389"/>
          </a:xfrm>
          <a:prstGeom prst="wedgeEllipseCallout">
            <a:avLst>
              <a:gd name="adj1" fmla="val -28790"/>
              <a:gd name="adj2" fmla="val 93202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object</a:t>
            </a:r>
            <a:endParaRPr lang="ar-SA" sz="1100" dirty="0"/>
          </a:p>
        </p:txBody>
      </p:sp>
      <p:sp>
        <p:nvSpPr>
          <p:cNvPr id="16" name="Google Shape;2105;p51">
            <a:extLst>
              <a:ext uri="{FF2B5EF4-FFF2-40B4-BE49-F238E27FC236}">
                <a16:creationId xmlns:a16="http://schemas.microsoft.com/office/drawing/2014/main" id="{AD10C428-C51E-427B-A4F3-D28504E9D77F}"/>
              </a:ext>
            </a:extLst>
          </p:cNvPr>
          <p:cNvSpPr txBox="1">
            <a:spLocks/>
          </p:cNvSpPr>
          <p:nvPr/>
        </p:nvSpPr>
        <p:spPr>
          <a:xfrm flipH="1">
            <a:off x="601057" y="2416873"/>
            <a:ext cx="1193186" cy="433712"/>
          </a:xfrm>
          <a:prstGeom prst="rect">
            <a:avLst/>
          </a:prstGeom>
          <a:solidFill>
            <a:schemeClr val="accent6">
              <a:lumMod val="75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Gaegu"/>
              <a:buNone/>
              <a:defRPr sz="3200" b="1" i="0" u="none" strike="noStrike" cap="none">
                <a:solidFill>
                  <a:schemeClr val="dk2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/>
                </a:solidFill>
                <a:latin typeface="Arial Rounded MT Bold" panose="020F0704030504030204" pitchFamily="34" charset="0"/>
              </a:rPr>
              <a:t>Form:</a:t>
            </a:r>
            <a:endParaRPr lang="en-US" sz="2800" dirty="0">
              <a:solidFill>
                <a:schemeClr val="bg1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17" name="Google Shape;1424;p47">
            <a:extLst>
              <a:ext uri="{FF2B5EF4-FFF2-40B4-BE49-F238E27FC236}">
                <a16:creationId xmlns:a16="http://schemas.microsoft.com/office/drawing/2014/main" id="{18839E95-02C3-46BC-BB48-F99E52C77E8F}"/>
              </a:ext>
            </a:extLst>
          </p:cNvPr>
          <p:cNvSpPr txBox="1">
            <a:spLocks/>
          </p:cNvSpPr>
          <p:nvPr/>
        </p:nvSpPr>
        <p:spPr>
          <a:xfrm>
            <a:off x="2152911" y="2465660"/>
            <a:ext cx="980415" cy="43371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O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18" name="Plus Sign 14">
            <a:extLst>
              <a:ext uri="{FF2B5EF4-FFF2-40B4-BE49-F238E27FC236}">
                <a16:creationId xmlns:a16="http://schemas.microsoft.com/office/drawing/2014/main" id="{093290C9-B61E-447D-8163-0ECDCA3733EF}"/>
              </a:ext>
            </a:extLst>
          </p:cNvPr>
          <p:cNvSpPr/>
          <p:nvPr/>
        </p:nvSpPr>
        <p:spPr>
          <a:xfrm>
            <a:off x="3246430" y="2511170"/>
            <a:ext cx="460486" cy="411058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Google Shape;1424;p47">
            <a:extLst>
              <a:ext uri="{FF2B5EF4-FFF2-40B4-BE49-F238E27FC236}">
                <a16:creationId xmlns:a16="http://schemas.microsoft.com/office/drawing/2014/main" id="{0F881FA3-C9FA-4688-9669-A214583F604E}"/>
              </a:ext>
            </a:extLst>
          </p:cNvPr>
          <p:cNvSpPr txBox="1">
            <a:spLocks/>
          </p:cNvSpPr>
          <p:nvPr/>
        </p:nvSpPr>
        <p:spPr>
          <a:xfrm>
            <a:off x="3765353" y="2448070"/>
            <a:ext cx="1468542" cy="45130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has / have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0" name="Plus Sign 14">
            <a:extLst>
              <a:ext uri="{FF2B5EF4-FFF2-40B4-BE49-F238E27FC236}">
                <a16:creationId xmlns:a16="http://schemas.microsoft.com/office/drawing/2014/main" id="{96A12730-5DE6-4ABB-BD12-F86B8C21521A}"/>
              </a:ext>
            </a:extLst>
          </p:cNvPr>
          <p:cNvSpPr/>
          <p:nvPr/>
        </p:nvSpPr>
        <p:spPr>
          <a:xfrm>
            <a:off x="5270515" y="2472745"/>
            <a:ext cx="460486" cy="398353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Google Shape;1424;p47">
            <a:extLst>
              <a:ext uri="{FF2B5EF4-FFF2-40B4-BE49-F238E27FC236}">
                <a16:creationId xmlns:a16="http://schemas.microsoft.com/office/drawing/2014/main" id="{A6E74793-7F79-462E-A9F7-D22C5A704CE4}"/>
              </a:ext>
            </a:extLst>
          </p:cNvPr>
          <p:cNvSpPr txBox="1">
            <a:spLocks/>
          </p:cNvSpPr>
          <p:nvPr/>
        </p:nvSpPr>
        <p:spPr>
          <a:xfrm>
            <a:off x="7374653" y="2483633"/>
            <a:ext cx="1285186" cy="5005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V P.P(3)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2" name="مستطيل 21">
            <a:extLst>
              <a:ext uri="{FF2B5EF4-FFF2-40B4-BE49-F238E27FC236}">
                <a16:creationId xmlns:a16="http://schemas.microsoft.com/office/drawing/2014/main" id="{391CFF9F-9CDF-43ED-8B77-60D065A7B902}"/>
              </a:ext>
            </a:extLst>
          </p:cNvPr>
          <p:cNvSpPr/>
          <p:nvPr/>
        </p:nvSpPr>
        <p:spPr>
          <a:xfrm>
            <a:off x="2690855" y="3587610"/>
            <a:ext cx="4630419" cy="507831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algn="ctr" rtl="0"/>
            <a:endParaRPr lang="en-US" sz="400" b="0" cap="none" spc="0" dirty="0">
              <a:ln w="0"/>
              <a:solidFill>
                <a:schemeClr val="tx1"/>
              </a:solidFill>
            </a:endParaRPr>
          </a:p>
          <a:p>
            <a:pPr algn="ctr" rtl="0"/>
            <a:r>
              <a:rPr lang="en-US" sz="1800" b="0" cap="none" spc="0" dirty="0">
                <a:ln w="0"/>
                <a:solidFill>
                  <a:schemeClr val="tx1"/>
                </a:solidFill>
              </a:rPr>
              <a:t>The work </a:t>
            </a:r>
            <a:r>
              <a:rPr lang="en-US" sz="1800" b="1" u="sng" dirty="0">
                <a:ln w="0"/>
                <a:solidFill>
                  <a:schemeClr val="bg2">
                    <a:lumMod val="50000"/>
                  </a:schemeClr>
                </a:solidFill>
              </a:rPr>
              <a:t>has been completed by </a:t>
            </a:r>
            <a:r>
              <a:rPr lang="en-US" sz="1800" b="0" cap="none" spc="0" dirty="0">
                <a:ln w="0"/>
                <a:solidFill>
                  <a:schemeClr val="tx1"/>
                </a:solidFill>
              </a:rPr>
              <a:t>Salem</a:t>
            </a:r>
          </a:p>
          <a:p>
            <a:pPr algn="ctr" rtl="0"/>
            <a:endParaRPr lang="ar-SA" sz="500" b="0" cap="none" spc="0" dirty="0">
              <a:ln w="0"/>
              <a:solidFill>
                <a:schemeClr val="tx1"/>
              </a:solidFill>
            </a:endParaRPr>
          </a:p>
        </p:txBody>
      </p:sp>
      <p:sp>
        <p:nvSpPr>
          <p:cNvPr id="23" name="فقاعة الكلام: بيضاوية 22">
            <a:extLst>
              <a:ext uri="{FF2B5EF4-FFF2-40B4-BE49-F238E27FC236}">
                <a16:creationId xmlns:a16="http://schemas.microsoft.com/office/drawing/2014/main" id="{85036CD6-921C-47DC-90B9-7B9B578C9B82}"/>
              </a:ext>
            </a:extLst>
          </p:cNvPr>
          <p:cNvSpPr/>
          <p:nvPr/>
        </p:nvSpPr>
        <p:spPr>
          <a:xfrm>
            <a:off x="2690855" y="3103267"/>
            <a:ext cx="1107340" cy="350389"/>
          </a:xfrm>
          <a:prstGeom prst="wedgeEllipseCallout">
            <a:avLst>
              <a:gd name="adj1" fmla="val -26708"/>
              <a:gd name="adj2" fmla="val 71272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object</a:t>
            </a:r>
            <a:endParaRPr lang="ar-SA" sz="1100" dirty="0"/>
          </a:p>
        </p:txBody>
      </p:sp>
      <p:sp>
        <p:nvSpPr>
          <p:cNvPr id="24" name="Google Shape;1424;p47">
            <a:extLst>
              <a:ext uri="{FF2B5EF4-FFF2-40B4-BE49-F238E27FC236}">
                <a16:creationId xmlns:a16="http://schemas.microsoft.com/office/drawing/2014/main" id="{08AB1AFA-6B40-4502-8559-A6242E4C683C}"/>
              </a:ext>
            </a:extLst>
          </p:cNvPr>
          <p:cNvSpPr txBox="1">
            <a:spLocks/>
          </p:cNvSpPr>
          <p:nvPr/>
        </p:nvSpPr>
        <p:spPr>
          <a:xfrm>
            <a:off x="5761596" y="2483633"/>
            <a:ext cx="980415" cy="43371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been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5" name="Plus Sign 14">
            <a:extLst>
              <a:ext uri="{FF2B5EF4-FFF2-40B4-BE49-F238E27FC236}">
                <a16:creationId xmlns:a16="http://schemas.microsoft.com/office/drawing/2014/main" id="{BC66BE28-57FD-40DD-86CF-AE000DB3A1B4}"/>
              </a:ext>
            </a:extLst>
          </p:cNvPr>
          <p:cNvSpPr/>
          <p:nvPr/>
        </p:nvSpPr>
        <p:spPr>
          <a:xfrm>
            <a:off x="6828089" y="2525939"/>
            <a:ext cx="460486" cy="398353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فقاعة الكلام: بيضاوية 25">
            <a:extLst>
              <a:ext uri="{FF2B5EF4-FFF2-40B4-BE49-F238E27FC236}">
                <a16:creationId xmlns:a16="http://schemas.microsoft.com/office/drawing/2014/main" id="{3B0C3F03-ECEA-4269-ADED-FD73970DFBDD}"/>
              </a:ext>
            </a:extLst>
          </p:cNvPr>
          <p:cNvSpPr/>
          <p:nvPr/>
        </p:nvSpPr>
        <p:spPr>
          <a:xfrm>
            <a:off x="5301046" y="3091557"/>
            <a:ext cx="1196855" cy="388681"/>
          </a:xfrm>
          <a:prstGeom prst="wedgeEllipseCallout">
            <a:avLst>
              <a:gd name="adj1" fmla="val -31756"/>
              <a:gd name="adj2" fmla="val 6864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Verb(3)</a:t>
            </a:r>
          </a:p>
        </p:txBody>
      </p:sp>
      <p:sp>
        <p:nvSpPr>
          <p:cNvPr id="27" name="فقاعة الكلام: بيضاوية 26">
            <a:extLst>
              <a:ext uri="{FF2B5EF4-FFF2-40B4-BE49-F238E27FC236}">
                <a16:creationId xmlns:a16="http://schemas.microsoft.com/office/drawing/2014/main" id="{B1D6BD99-24E2-45AF-9E0B-04400E0601A3}"/>
              </a:ext>
            </a:extLst>
          </p:cNvPr>
          <p:cNvSpPr/>
          <p:nvPr/>
        </p:nvSpPr>
        <p:spPr>
          <a:xfrm>
            <a:off x="6637488" y="3103267"/>
            <a:ext cx="1107340" cy="350389"/>
          </a:xfrm>
          <a:prstGeom prst="wedgeEllipseCallout">
            <a:avLst>
              <a:gd name="adj1" fmla="val -30871"/>
              <a:gd name="adj2" fmla="val 86623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subject</a:t>
            </a:r>
            <a:endParaRPr lang="ar-SA" sz="1100" dirty="0"/>
          </a:p>
        </p:txBody>
      </p:sp>
      <p:sp>
        <p:nvSpPr>
          <p:cNvPr id="28" name="فقاعة الكلام: بيضاوية 27">
            <a:extLst>
              <a:ext uri="{FF2B5EF4-FFF2-40B4-BE49-F238E27FC236}">
                <a16:creationId xmlns:a16="http://schemas.microsoft.com/office/drawing/2014/main" id="{AE3D3594-E718-4A9C-83A5-626FA80A36B8}"/>
              </a:ext>
            </a:extLst>
          </p:cNvPr>
          <p:cNvSpPr/>
          <p:nvPr/>
        </p:nvSpPr>
        <p:spPr>
          <a:xfrm>
            <a:off x="3923900" y="3069477"/>
            <a:ext cx="1296199" cy="388680"/>
          </a:xfrm>
          <a:prstGeom prst="wedgeEllipseCallout">
            <a:avLst>
              <a:gd name="adj1" fmla="val -14963"/>
              <a:gd name="adj2" fmla="val 7717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000" dirty="0">
                <a:sym typeface="Wingdings" panose="05000000000000000000" pitchFamily="2" charset="2"/>
              </a:rPr>
              <a:t> </a:t>
            </a:r>
            <a:r>
              <a:rPr lang="en-US" sz="1000" dirty="0"/>
              <a:t>has +been</a:t>
            </a:r>
            <a:endParaRPr lang="ar-SA" sz="1000" dirty="0"/>
          </a:p>
        </p:txBody>
      </p:sp>
      <p:sp>
        <p:nvSpPr>
          <p:cNvPr id="29" name="Google Shape;1424;p47">
            <a:extLst>
              <a:ext uri="{FF2B5EF4-FFF2-40B4-BE49-F238E27FC236}">
                <a16:creationId xmlns:a16="http://schemas.microsoft.com/office/drawing/2014/main" id="{6470881B-A72D-477C-B921-15DDAFC51543}"/>
              </a:ext>
            </a:extLst>
          </p:cNvPr>
          <p:cNvSpPr txBox="1">
            <a:spLocks/>
          </p:cNvSpPr>
          <p:nvPr/>
        </p:nvSpPr>
        <p:spPr>
          <a:xfrm>
            <a:off x="1962117" y="4304472"/>
            <a:ext cx="929465" cy="492441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has</a:t>
            </a:r>
            <a:endParaRPr lang="en-US" sz="2400" b="1" dirty="0">
              <a:solidFill>
                <a:schemeClr val="bg1"/>
              </a:solidFill>
            </a:endParaRP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cxnSp>
        <p:nvCxnSpPr>
          <p:cNvPr id="30" name="رابط كسهم مستقيم 29">
            <a:extLst>
              <a:ext uri="{FF2B5EF4-FFF2-40B4-BE49-F238E27FC236}">
                <a16:creationId xmlns:a16="http://schemas.microsoft.com/office/drawing/2014/main" id="{7E1D78DA-59F5-4EE1-AB26-C52A80702A3C}"/>
              </a:ext>
            </a:extLst>
          </p:cNvPr>
          <p:cNvCxnSpPr>
            <a:cxnSpLocks/>
          </p:cNvCxnSpPr>
          <p:nvPr/>
        </p:nvCxnSpPr>
        <p:spPr>
          <a:xfrm>
            <a:off x="2983368" y="4586353"/>
            <a:ext cx="553670" cy="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6" name="Google Shape;1424;p47">
            <a:extLst>
              <a:ext uri="{FF2B5EF4-FFF2-40B4-BE49-F238E27FC236}">
                <a16:creationId xmlns:a16="http://schemas.microsoft.com/office/drawing/2014/main" id="{30ECFF57-1DA9-4D3D-BA14-4A6D39086CEE}"/>
              </a:ext>
            </a:extLst>
          </p:cNvPr>
          <p:cNvSpPr txBox="1">
            <a:spLocks/>
          </p:cNvSpPr>
          <p:nvPr/>
        </p:nvSpPr>
        <p:spPr>
          <a:xfrm>
            <a:off x="3584247" y="4319512"/>
            <a:ext cx="1244475" cy="492441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rgbClr val="C00000"/>
                </a:solidFill>
              </a:rPr>
              <a:t>singular</a:t>
            </a:r>
            <a:endParaRPr lang="en-US" sz="2400" b="1" dirty="0">
              <a:solidFill>
                <a:srgbClr val="C00000"/>
              </a:solidFill>
            </a:endParaRP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37" name="Google Shape;1424;p47">
            <a:extLst>
              <a:ext uri="{FF2B5EF4-FFF2-40B4-BE49-F238E27FC236}">
                <a16:creationId xmlns:a16="http://schemas.microsoft.com/office/drawing/2014/main" id="{2D47EBEA-5FA6-44B7-A83C-18D7BA2771AE}"/>
              </a:ext>
            </a:extLst>
          </p:cNvPr>
          <p:cNvSpPr txBox="1">
            <a:spLocks/>
          </p:cNvSpPr>
          <p:nvPr/>
        </p:nvSpPr>
        <p:spPr>
          <a:xfrm>
            <a:off x="5322338" y="4321117"/>
            <a:ext cx="929465" cy="492441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have</a:t>
            </a:r>
            <a:endParaRPr lang="en-US" sz="2400" b="1" dirty="0">
              <a:solidFill>
                <a:schemeClr val="bg1"/>
              </a:solidFill>
            </a:endParaRP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cxnSp>
        <p:nvCxnSpPr>
          <p:cNvPr id="39" name="رابط كسهم مستقيم 38">
            <a:extLst>
              <a:ext uri="{FF2B5EF4-FFF2-40B4-BE49-F238E27FC236}">
                <a16:creationId xmlns:a16="http://schemas.microsoft.com/office/drawing/2014/main" id="{C3F36CC5-3496-4A2D-9269-76294C75C58B}"/>
              </a:ext>
            </a:extLst>
          </p:cNvPr>
          <p:cNvCxnSpPr>
            <a:cxnSpLocks/>
          </p:cNvCxnSpPr>
          <p:nvPr/>
        </p:nvCxnSpPr>
        <p:spPr>
          <a:xfrm>
            <a:off x="6323118" y="4586353"/>
            <a:ext cx="553670" cy="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40" name="Google Shape;1424;p47">
            <a:extLst>
              <a:ext uri="{FF2B5EF4-FFF2-40B4-BE49-F238E27FC236}">
                <a16:creationId xmlns:a16="http://schemas.microsoft.com/office/drawing/2014/main" id="{B7BC0130-E2E0-4EBC-A5A5-10BD957178D2}"/>
              </a:ext>
            </a:extLst>
          </p:cNvPr>
          <p:cNvSpPr txBox="1">
            <a:spLocks/>
          </p:cNvSpPr>
          <p:nvPr/>
        </p:nvSpPr>
        <p:spPr>
          <a:xfrm>
            <a:off x="6915348" y="4289861"/>
            <a:ext cx="1244475" cy="492441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rgbClr val="C00000"/>
                </a:solidFill>
              </a:rPr>
              <a:t>plural</a:t>
            </a:r>
            <a:endParaRPr lang="en-US" sz="2400" b="1" dirty="0">
              <a:solidFill>
                <a:srgbClr val="C00000"/>
              </a:solidFill>
            </a:endParaRP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6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6" grpId="0" animBg="1"/>
      <p:bldP spid="37" grpId="0" animBg="1"/>
      <p:bldP spid="4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مجموعة 4">
            <a:extLst>
              <a:ext uri="{FF2B5EF4-FFF2-40B4-BE49-F238E27FC236}">
                <a16:creationId xmlns:a16="http://schemas.microsoft.com/office/drawing/2014/main" id="{5BB39210-BF4D-42BD-9513-49C2E635D6B1}"/>
              </a:ext>
            </a:extLst>
          </p:cNvPr>
          <p:cNvGrpSpPr/>
          <p:nvPr/>
        </p:nvGrpSpPr>
        <p:grpSpPr>
          <a:xfrm>
            <a:off x="2040589" y="163062"/>
            <a:ext cx="4063897" cy="733139"/>
            <a:chOff x="824196" y="265738"/>
            <a:chExt cx="5209807" cy="662262"/>
          </a:xfrm>
          <a:solidFill>
            <a:schemeClr val="accent2">
              <a:lumMod val="40000"/>
              <a:lumOff val="6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" name="Freeform: Shape 447">
              <a:extLst>
                <a:ext uri="{FF2B5EF4-FFF2-40B4-BE49-F238E27FC236}">
                  <a16:creationId xmlns:a16="http://schemas.microsoft.com/office/drawing/2014/main" id="{2D1AC1A0-2D86-4C74-8D73-6CA5021685AF}"/>
                </a:ext>
              </a:extLst>
            </p:cNvPr>
            <p:cNvSpPr/>
            <p:nvPr/>
          </p:nvSpPr>
          <p:spPr>
            <a:xfrm rot="10411499" flipH="1" flipV="1">
              <a:off x="824196" y="265738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" name="Freeform: Shape 447">
              <a:extLst>
                <a:ext uri="{FF2B5EF4-FFF2-40B4-BE49-F238E27FC236}">
                  <a16:creationId xmlns:a16="http://schemas.microsoft.com/office/drawing/2014/main" id="{8AE08860-A7B2-42B5-9662-742BEF17FFEC}"/>
                </a:ext>
              </a:extLst>
            </p:cNvPr>
            <p:cNvSpPr/>
            <p:nvPr/>
          </p:nvSpPr>
          <p:spPr>
            <a:xfrm rot="10411499" flipH="1" flipV="1">
              <a:off x="1366588" y="265738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447">
              <a:extLst>
                <a:ext uri="{FF2B5EF4-FFF2-40B4-BE49-F238E27FC236}">
                  <a16:creationId xmlns:a16="http://schemas.microsoft.com/office/drawing/2014/main" id="{0179B53E-8360-4091-8F51-6AE26E9D01CB}"/>
                </a:ext>
              </a:extLst>
            </p:cNvPr>
            <p:cNvSpPr/>
            <p:nvPr/>
          </p:nvSpPr>
          <p:spPr>
            <a:xfrm rot="10411499" flipH="1" flipV="1">
              <a:off x="1908980" y="29921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447">
              <a:extLst>
                <a:ext uri="{FF2B5EF4-FFF2-40B4-BE49-F238E27FC236}">
                  <a16:creationId xmlns:a16="http://schemas.microsoft.com/office/drawing/2014/main" id="{DFED2495-FD46-43DB-BF07-832F3A71BE2A}"/>
                </a:ext>
              </a:extLst>
            </p:cNvPr>
            <p:cNvSpPr/>
            <p:nvPr/>
          </p:nvSpPr>
          <p:spPr>
            <a:xfrm rot="10411499" flipH="1" flipV="1">
              <a:off x="2658936" y="30894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447">
              <a:extLst>
                <a:ext uri="{FF2B5EF4-FFF2-40B4-BE49-F238E27FC236}">
                  <a16:creationId xmlns:a16="http://schemas.microsoft.com/office/drawing/2014/main" id="{F24BCEA0-95C5-4CC3-A3B6-FCBE17E39436}"/>
                </a:ext>
              </a:extLst>
            </p:cNvPr>
            <p:cNvSpPr/>
            <p:nvPr/>
          </p:nvSpPr>
          <p:spPr>
            <a:xfrm rot="10411499" flipH="1" flipV="1">
              <a:off x="3230014" y="297071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447">
              <a:extLst>
                <a:ext uri="{FF2B5EF4-FFF2-40B4-BE49-F238E27FC236}">
                  <a16:creationId xmlns:a16="http://schemas.microsoft.com/office/drawing/2014/main" id="{1DEBB67D-8A8E-49FB-9FF3-98DDAFB846F2}"/>
                </a:ext>
              </a:extLst>
            </p:cNvPr>
            <p:cNvSpPr/>
            <p:nvPr/>
          </p:nvSpPr>
          <p:spPr>
            <a:xfrm rot="10411499" flipH="1" flipV="1">
              <a:off x="3684407" y="31867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447">
              <a:extLst>
                <a:ext uri="{FF2B5EF4-FFF2-40B4-BE49-F238E27FC236}">
                  <a16:creationId xmlns:a16="http://schemas.microsoft.com/office/drawing/2014/main" id="{6AC38A39-E92A-431C-9CC8-D896D175BE61}"/>
                </a:ext>
              </a:extLst>
            </p:cNvPr>
            <p:cNvSpPr/>
            <p:nvPr/>
          </p:nvSpPr>
          <p:spPr>
            <a:xfrm rot="10411499" flipH="1" flipV="1">
              <a:off x="4227769" y="306802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3" name="مستطيل 12">
            <a:extLst>
              <a:ext uri="{FF2B5EF4-FFF2-40B4-BE49-F238E27FC236}">
                <a16:creationId xmlns:a16="http://schemas.microsoft.com/office/drawing/2014/main" id="{6916E776-F711-4EE1-BB3B-52270D08466B}"/>
              </a:ext>
            </a:extLst>
          </p:cNvPr>
          <p:cNvSpPr/>
          <p:nvPr/>
        </p:nvSpPr>
        <p:spPr>
          <a:xfrm>
            <a:off x="2034370" y="224944"/>
            <a:ext cx="3698661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dirty="0">
                <a:ln w="0"/>
                <a:solidFill>
                  <a:schemeClr val="bg1"/>
                </a:solidFill>
              </a:rPr>
              <a:t>The Passive </a:t>
            </a:r>
            <a:r>
              <a:rPr lang="en-US" b="1" dirty="0">
                <a:ln w="0"/>
                <a:solidFill>
                  <a:schemeClr val="bg1"/>
                </a:solidFill>
              </a:rPr>
              <a:t>(Past Perfect)</a:t>
            </a:r>
            <a:endParaRPr lang="ar-SA" sz="2400" b="1" dirty="0">
              <a:ln w="0"/>
              <a:solidFill>
                <a:schemeClr val="bg1"/>
              </a:solidFill>
            </a:endParaRPr>
          </a:p>
        </p:txBody>
      </p:sp>
      <p:pic>
        <p:nvPicPr>
          <p:cNvPr id="2050" name="Picture 2" descr="Soccer playing boy coloured">
            <a:extLst>
              <a:ext uri="{FF2B5EF4-FFF2-40B4-BE49-F238E27FC236}">
                <a16:creationId xmlns:a16="http://schemas.microsoft.com/office/drawing/2014/main" id="{C26CFA0E-724D-4D98-968F-34037E5D3E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6557" y="500329"/>
            <a:ext cx="1519848" cy="18163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مستطيل 14">
            <a:extLst>
              <a:ext uri="{FF2B5EF4-FFF2-40B4-BE49-F238E27FC236}">
                <a16:creationId xmlns:a16="http://schemas.microsoft.com/office/drawing/2014/main" id="{E4864F04-EB9E-4D94-8E6C-B29D7EA65FA2}"/>
              </a:ext>
            </a:extLst>
          </p:cNvPr>
          <p:cNvSpPr/>
          <p:nvPr/>
        </p:nvSpPr>
        <p:spPr>
          <a:xfrm>
            <a:off x="2634860" y="1638367"/>
            <a:ext cx="3874279" cy="52322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algn="ctr" rtl="0"/>
            <a:endParaRPr lang="en-US" sz="300" b="0" cap="none" spc="0" dirty="0">
              <a:ln w="0"/>
              <a:solidFill>
                <a:schemeClr val="tx1"/>
              </a:solidFill>
            </a:endParaRPr>
          </a:p>
          <a:p>
            <a:pPr algn="ctr" rtl="0"/>
            <a:r>
              <a:rPr lang="en-US" sz="1800" b="0" cap="none" spc="0" dirty="0">
                <a:ln w="0"/>
                <a:solidFill>
                  <a:schemeClr val="tx1"/>
                </a:solidFill>
              </a:rPr>
              <a:t>Sami </a:t>
            </a:r>
            <a:r>
              <a:rPr lang="en-US" sz="1800" b="1" u="sng" dirty="0">
                <a:ln w="0"/>
                <a:solidFill>
                  <a:schemeClr val="bg2">
                    <a:lumMod val="50000"/>
                  </a:schemeClr>
                </a:solidFill>
              </a:rPr>
              <a:t>had played </a:t>
            </a:r>
            <a:r>
              <a:rPr lang="en-US" sz="1800" dirty="0">
                <a:ln w="0"/>
                <a:solidFill>
                  <a:schemeClr val="tx1"/>
                </a:solidFill>
              </a:rPr>
              <a:t>football</a:t>
            </a:r>
            <a:endParaRPr lang="en-US" sz="1800" b="0" cap="none" spc="0" dirty="0">
              <a:ln w="0"/>
              <a:solidFill>
                <a:schemeClr val="tx1"/>
              </a:solidFill>
            </a:endParaRPr>
          </a:p>
          <a:p>
            <a:pPr algn="ctr" rtl="0"/>
            <a:endParaRPr lang="ar-SA" sz="700" b="0" cap="none" spc="0" dirty="0">
              <a:ln w="0"/>
              <a:solidFill>
                <a:schemeClr val="tx1"/>
              </a:solidFill>
            </a:endParaRPr>
          </a:p>
        </p:txBody>
      </p:sp>
      <p:sp>
        <p:nvSpPr>
          <p:cNvPr id="16" name="فقاعة الكلام: بيضاوية 15">
            <a:extLst>
              <a:ext uri="{FF2B5EF4-FFF2-40B4-BE49-F238E27FC236}">
                <a16:creationId xmlns:a16="http://schemas.microsoft.com/office/drawing/2014/main" id="{6DA1FF84-0B0C-4616-8805-E1BE9EAE9AEE}"/>
              </a:ext>
            </a:extLst>
          </p:cNvPr>
          <p:cNvSpPr/>
          <p:nvPr/>
        </p:nvSpPr>
        <p:spPr>
          <a:xfrm>
            <a:off x="3037576" y="1088751"/>
            <a:ext cx="1107340" cy="350389"/>
          </a:xfrm>
          <a:prstGeom prst="wedgeEllipseCallout">
            <a:avLst>
              <a:gd name="adj1" fmla="val -11441"/>
              <a:gd name="adj2" fmla="val 97588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subject</a:t>
            </a:r>
            <a:endParaRPr lang="ar-SA" sz="1100" dirty="0"/>
          </a:p>
        </p:txBody>
      </p:sp>
      <p:sp>
        <p:nvSpPr>
          <p:cNvPr id="17" name="فقاعة الكلام: بيضاوية 16">
            <a:extLst>
              <a:ext uri="{FF2B5EF4-FFF2-40B4-BE49-F238E27FC236}">
                <a16:creationId xmlns:a16="http://schemas.microsoft.com/office/drawing/2014/main" id="{1310AC77-23D9-4204-9C5D-67558521F97E}"/>
              </a:ext>
            </a:extLst>
          </p:cNvPr>
          <p:cNvSpPr/>
          <p:nvPr/>
        </p:nvSpPr>
        <p:spPr>
          <a:xfrm>
            <a:off x="4252389" y="1106818"/>
            <a:ext cx="1107340" cy="350389"/>
          </a:xfrm>
          <a:prstGeom prst="wedgeEllipseCallout">
            <a:avLst>
              <a:gd name="adj1" fmla="val -28790"/>
              <a:gd name="adj2" fmla="val 93202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verb</a:t>
            </a:r>
            <a:endParaRPr lang="ar-SA" sz="1100" dirty="0"/>
          </a:p>
        </p:txBody>
      </p:sp>
      <p:sp>
        <p:nvSpPr>
          <p:cNvPr id="18" name="فقاعة الكلام: بيضاوية 17">
            <a:extLst>
              <a:ext uri="{FF2B5EF4-FFF2-40B4-BE49-F238E27FC236}">
                <a16:creationId xmlns:a16="http://schemas.microsoft.com/office/drawing/2014/main" id="{0EC6637E-9B8E-452F-A263-91A7B6FFDBA3}"/>
              </a:ext>
            </a:extLst>
          </p:cNvPr>
          <p:cNvSpPr/>
          <p:nvPr/>
        </p:nvSpPr>
        <p:spPr>
          <a:xfrm>
            <a:off x="5467202" y="1141509"/>
            <a:ext cx="1107340" cy="350389"/>
          </a:xfrm>
          <a:prstGeom prst="wedgeEllipseCallout">
            <a:avLst>
              <a:gd name="adj1" fmla="val -28790"/>
              <a:gd name="adj2" fmla="val 93202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object</a:t>
            </a:r>
            <a:endParaRPr lang="ar-SA" sz="1100" dirty="0"/>
          </a:p>
        </p:txBody>
      </p:sp>
      <p:sp>
        <p:nvSpPr>
          <p:cNvPr id="19" name="Google Shape;2105;p51">
            <a:extLst>
              <a:ext uri="{FF2B5EF4-FFF2-40B4-BE49-F238E27FC236}">
                <a16:creationId xmlns:a16="http://schemas.microsoft.com/office/drawing/2014/main" id="{E32C102E-D278-4307-BAFD-95E39CA4845E}"/>
              </a:ext>
            </a:extLst>
          </p:cNvPr>
          <p:cNvSpPr txBox="1">
            <a:spLocks/>
          </p:cNvSpPr>
          <p:nvPr/>
        </p:nvSpPr>
        <p:spPr>
          <a:xfrm flipH="1">
            <a:off x="813863" y="2514346"/>
            <a:ext cx="1193186" cy="433712"/>
          </a:xfrm>
          <a:prstGeom prst="rect">
            <a:avLst/>
          </a:prstGeom>
          <a:solidFill>
            <a:schemeClr val="accent6">
              <a:lumMod val="75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Gaegu"/>
              <a:buNone/>
              <a:defRPr sz="3200" b="1" i="0" u="none" strike="noStrike" cap="none">
                <a:solidFill>
                  <a:schemeClr val="dk2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/>
                </a:solidFill>
                <a:latin typeface="Arial Rounded MT Bold" panose="020F0704030504030204" pitchFamily="34" charset="0"/>
              </a:rPr>
              <a:t>Form:</a:t>
            </a:r>
            <a:endParaRPr lang="en-US" sz="2800" dirty="0">
              <a:solidFill>
                <a:schemeClr val="bg1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20" name="Google Shape;1424;p47">
            <a:extLst>
              <a:ext uri="{FF2B5EF4-FFF2-40B4-BE49-F238E27FC236}">
                <a16:creationId xmlns:a16="http://schemas.microsoft.com/office/drawing/2014/main" id="{621A9993-18C2-403F-854D-8BB4AB2404C3}"/>
              </a:ext>
            </a:extLst>
          </p:cNvPr>
          <p:cNvSpPr txBox="1">
            <a:spLocks/>
          </p:cNvSpPr>
          <p:nvPr/>
        </p:nvSpPr>
        <p:spPr>
          <a:xfrm>
            <a:off x="2376405" y="2493734"/>
            <a:ext cx="980415" cy="43371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O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1" name="Plus Sign 14">
            <a:extLst>
              <a:ext uri="{FF2B5EF4-FFF2-40B4-BE49-F238E27FC236}">
                <a16:creationId xmlns:a16="http://schemas.microsoft.com/office/drawing/2014/main" id="{589D9885-55A3-4FDF-9785-1FB2ABA2F33A}"/>
              </a:ext>
            </a:extLst>
          </p:cNvPr>
          <p:cNvSpPr/>
          <p:nvPr/>
        </p:nvSpPr>
        <p:spPr>
          <a:xfrm>
            <a:off x="3502409" y="2537000"/>
            <a:ext cx="460486" cy="411058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Google Shape;1424;p47">
            <a:extLst>
              <a:ext uri="{FF2B5EF4-FFF2-40B4-BE49-F238E27FC236}">
                <a16:creationId xmlns:a16="http://schemas.microsoft.com/office/drawing/2014/main" id="{2279C4CA-446B-4681-B4B0-FD165E3F1BD3}"/>
              </a:ext>
            </a:extLst>
          </p:cNvPr>
          <p:cNvSpPr txBox="1">
            <a:spLocks/>
          </p:cNvSpPr>
          <p:nvPr/>
        </p:nvSpPr>
        <p:spPr>
          <a:xfrm>
            <a:off x="4071788" y="2476144"/>
            <a:ext cx="1115795" cy="45130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had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4" name="Plus Sign 14">
            <a:extLst>
              <a:ext uri="{FF2B5EF4-FFF2-40B4-BE49-F238E27FC236}">
                <a16:creationId xmlns:a16="http://schemas.microsoft.com/office/drawing/2014/main" id="{11AD14BF-0320-41E2-9CC0-31169A8FCA41}"/>
              </a:ext>
            </a:extLst>
          </p:cNvPr>
          <p:cNvSpPr/>
          <p:nvPr/>
        </p:nvSpPr>
        <p:spPr>
          <a:xfrm>
            <a:off x="5302952" y="2505061"/>
            <a:ext cx="460486" cy="411058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Google Shape;1424;p47">
            <a:extLst>
              <a:ext uri="{FF2B5EF4-FFF2-40B4-BE49-F238E27FC236}">
                <a16:creationId xmlns:a16="http://schemas.microsoft.com/office/drawing/2014/main" id="{7758B62A-3348-48FE-99E3-0C59CE51C39F}"/>
              </a:ext>
            </a:extLst>
          </p:cNvPr>
          <p:cNvSpPr txBox="1">
            <a:spLocks/>
          </p:cNvSpPr>
          <p:nvPr/>
        </p:nvSpPr>
        <p:spPr>
          <a:xfrm>
            <a:off x="5761596" y="2483633"/>
            <a:ext cx="980415" cy="43371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been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6" name="Plus Sign 14">
            <a:extLst>
              <a:ext uri="{FF2B5EF4-FFF2-40B4-BE49-F238E27FC236}">
                <a16:creationId xmlns:a16="http://schemas.microsoft.com/office/drawing/2014/main" id="{DE9881D0-D04A-485A-9943-20E231B2F8D2}"/>
              </a:ext>
            </a:extLst>
          </p:cNvPr>
          <p:cNvSpPr/>
          <p:nvPr/>
        </p:nvSpPr>
        <p:spPr>
          <a:xfrm>
            <a:off x="6855538" y="2479695"/>
            <a:ext cx="460486" cy="411058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Google Shape;1424;p47">
            <a:extLst>
              <a:ext uri="{FF2B5EF4-FFF2-40B4-BE49-F238E27FC236}">
                <a16:creationId xmlns:a16="http://schemas.microsoft.com/office/drawing/2014/main" id="{F480E788-59E0-4579-89BB-B0BADE6C214F}"/>
              </a:ext>
            </a:extLst>
          </p:cNvPr>
          <p:cNvSpPr txBox="1">
            <a:spLocks/>
          </p:cNvSpPr>
          <p:nvPr/>
        </p:nvSpPr>
        <p:spPr>
          <a:xfrm>
            <a:off x="7429551" y="2415567"/>
            <a:ext cx="1285186" cy="5005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V P.P(3)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8" name="مستطيل 27">
            <a:extLst>
              <a:ext uri="{FF2B5EF4-FFF2-40B4-BE49-F238E27FC236}">
                <a16:creationId xmlns:a16="http://schemas.microsoft.com/office/drawing/2014/main" id="{A041F1AC-A59E-4655-898D-336AAF59DA36}"/>
              </a:ext>
            </a:extLst>
          </p:cNvPr>
          <p:cNvSpPr/>
          <p:nvPr/>
        </p:nvSpPr>
        <p:spPr>
          <a:xfrm>
            <a:off x="2455362" y="3628572"/>
            <a:ext cx="4630419" cy="53860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algn="ctr" rtl="0"/>
            <a:endParaRPr lang="en-US" sz="400" b="0" cap="none" spc="0" dirty="0">
              <a:ln w="0"/>
              <a:solidFill>
                <a:schemeClr val="tx1"/>
              </a:solidFill>
            </a:endParaRPr>
          </a:p>
          <a:p>
            <a:pPr algn="ctr" rtl="0"/>
            <a:r>
              <a:rPr lang="en-US" sz="2000" b="0" cap="none" spc="0" dirty="0">
                <a:ln w="0"/>
                <a:solidFill>
                  <a:schemeClr val="tx1"/>
                </a:solidFill>
              </a:rPr>
              <a:t>Football </a:t>
            </a:r>
            <a:r>
              <a:rPr lang="en-US" sz="2000" b="1" u="sng" dirty="0">
                <a:ln w="0"/>
                <a:solidFill>
                  <a:schemeClr val="bg2">
                    <a:lumMod val="50000"/>
                  </a:schemeClr>
                </a:solidFill>
              </a:rPr>
              <a:t>had been played by </a:t>
            </a:r>
            <a:r>
              <a:rPr lang="en-US" sz="2000" b="0" cap="none" spc="0" dirty="0">
                <a:ln w="0"/>
                <a:solidFill>
                  <a:schemeClr val="tx1"/>
                </a:solidFill>
              </a:rPr>
              <a:t>Sami</a:t>
            </a:r>
          </a:p>
          <a:p>
            <a:pPr algn="ctr" rtl="0"/>
            <a:endParaRPr lang="ar-SA" sz="500" b="0" cap="none" spc="0" dirty="0">
              <a:ln w="0"/>
              <a:solidFill>
                <a:schemeClr val="tx1"/>
              </a:solidFill>
            </a:endParaRPr>
          </a:p>
        </p:txBody>
      </p:sp>
      <p:sp>
        <p:nvSpPr>
          <p:cNvPr id="29" name="فقاعة الكلام: بيضاوية 28">
            <a:extLst>
              <a:ext uri="{FF2B5EF4-FFF2-40B4-BE49-F238E27FC236}">
                <a16:creationId xmlns:a16="http://schemas.microsoft.com/office/drawing/2014/main" id="{33B12CE6-7EE7-4118-A6D1-3E8ACB03377B}"/>
              </a:ext>
            </a:extLst>
          </p:cNvPr>
          <p:cNvSpPr/>
          <p:nvPr/>
        </p:nvSpPr>
        <p:spPr>
          <a:xfrm>
            <a:off x="2690855" y="3103267"/>
            <a:ext cx="1107340" cy="350389"/>
          </a:xfrm>
          <a:prstGeom prst="wedgeEllipseCallout">
            <a:avLst>
              <a:gd name="adj1" fmla="val -26708"/>
              <a:gd name="adj2" fmla="val 71272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object</a:t>
            </a:r>
            <a:endParaRPr lang="ar-SA" sz="1100" dirty="0"/>
          </a:p>
        </p:txBody>
      </p:sp>
      <p:sp>
        <p:nvSpPr>
          <p:cNvPr id="30" name="فقاعة الكلام: بيضاوية 29">
            <a:extLst>
              <a:ext uri="{FF2B5EF4-FFF2-40B4-BE49-F238E27FC236}">
                <a16:creationId xmlns:a16="http://schemas.microsoft.com/office/drawing/2014/main" id="{64F3ABC2-8DAE-4ECE-9F76-3BD1FEE93737}"/>
              </a:ext>
            </a:extLst>
          </p:cNvPr>
          <p:cNvSpPr/>
          <p:nvPr/>
        </p:nvSpPr>
        <p:spPr>
          <a:xfrm>
            <a:off x="3923900" y="3069477"/>
            <a:ext cx="1296199" cy="388680"/>
          </a:xfrm>
          <a:prstGeom prst="wedgeEllipseCallout">
            <a:avLst>
              <a:gd name="adj1" fmla="val -14963"/>
              <a:gd name="adj2" fmla="val 7717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000" dirty="0">
                <a:sym typeface="Wingdings" panose="05000000000000000000" pitchFamily="2" charset="2"/>
              </a:rPr>
              <a:t> </a:t>
            </a:r>
            <a:r>
              <a:rPr lang="en-US" sz="1000" dirty="0"/>
              <a:t>had +been</a:t>
            </a:r>
            <a:endParaRPr lang="ar-SA" sz="1000" dirty="0"/>
          </a:p>
        </p:txBody>
      </p:sp>
      <p:sp>
        <p:nvSpPr>
          <p:cNvPr id="31" name="فقاعة الكلام: بيضاوية 30">
            <a:extLst>
              <a:ext uri="{FF2B5EF4-FFF2-40B4-BE49-F238E27FC236}">
                <a16:creationId xmlns:a16="http://schemas.microsoft.com/office/drawing/2014/main" id="{96240AB1-970A-4EE0-82CB-F1402F8BDB11}"/>
              </a:ext>
            </a:extLst>
          </p:cNvPr>
          <p:cNvSpPr/>
          <p:nvPr/>
        </p:nvSpPr>
        <p:spPr>
          <a:xfrm>
            <a:off x="5301046" y="3091557"/>
            <a:ext cx="1196855" cy="388681"/>
          </a:xfrm>
          <a:prstGeom prst="wedgeEllipseCallout">
            <a:avLst>
              <a:gd name="adj1" fmla="val -31756"/>
              <a:gd name="adj2" fmla="val 6864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Verb(3)</a:t>
            </a:r>
          </a:p>
        </p:txBody>
      </p:sp>
      <p:sp>
        <p:nvSpPr>
          <p:cNvPr id="32" name="فقاعة الكلام: بيضاوية 31">
            <a:extLst>
              <a:ext uri="{FF2B5EF4-FFF2-40B4-BE49-F238E27FC236}">
                <a16:creationId xmlns:a16="http://schemas.microsoft.com/office/drawing/2014/main" id="{F05B7A16-DCC0-4FCA-B8AF-A28F0554E6F6}"/>
              </a:ext>
            </a:extLst>
          </p:cNvPr>
          <p:cNvSpPr/>
          <p:nvPr/>
        </p:nvSpPr>
        <p:spPr>
          <a:xfrm>
            <a:off x="6574542" y="3103267"/>
            <a:ext cx="1107340" cy="350389"/>
          </a:xfrm>
          <a:prstGeom prst="wedgeEllipseCallout">
            <a:avLst>
              <a:gd name="adj1" fmla="val -30871"/>
              <a:gd name="adj2" fmla="val 86623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subject</a:t>
            </a:r>
            <a:endParaRPr lang="ar-SA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6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صورة 2">
            <a:extLst>
              <a:ext uri="{FF2B5EF4-FFF2-40B4-BE49-F238E27FC236}">
                <a16:creationId xmlns:a16="http://schemas.microsoft.com/office/drawing/2014/main" id="{CABFC098-54B1-40A8-8E0E-0E6B2D131CD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8067" t="61953" r="31261" b="7392"/>
          <a:stretch/>
        </p:blipFill>
        <p:spPr>
          <a:xfrm>
            <a:off x="1259490" y="342588"/>
            <a:ext cx="5795616" cy="1736518"/>
          </a:xfrm>
          <a:prstGeom prst="rect">
            <a:avLst/>
          </a:prstGeom>
          <a:ln w="76200">
            <a:solidFill>
              <a:schemeClr val="accent4">
                <a:lumMod val="60000"/>
                <a:lumOff val="40000"/>
              </a:schemeClr>
            </a:solidFill>
          </a:ln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</p:pic>
      <p:sp>
        <p:nvSpPr>
          <p:cNvPr id="7" name="مستطيل: زوايا مستديرة 6">
            <a:extLst>
              <a:ext uri="{FF2B5EF4-FFF2-40B4-BE49-F238E27FC236}">
                <a16:creationId xmlns:a16="http://schemas.microsoft.com/office/drawing/2014/main" id="{5BF3B9C7-B2E2-4CAF-ACB0-E1CBE934DDA3}"/>
              </a:ext>
            </a:extLst>
          </p:cNvPr>
          <p:cNvSpPr/>
          <p:nvPr/>
        </p:nvSpPr>
        <p:spPr>
          <a:xfrm>
            <a:off x="663575" y="2339921"/>
            <a:ext cx="7816850" cy="622300"/>
          </a:xfrm>
          <a:prstGeom prst="roundRect">
            <a:avLst/>
          </a:prstGeom>
          <a:solidFill>
            <a:schemeClr val="accent6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Gautami" panose="020B0502040204020203" pitchFamily="34" charset="0"/>
                <a:cs typeface="Gautami" panose="020B0502040204020203" pitchFamily="34" charset="0"/>
              </a:rPr>
              <a:t>We use the past perfect to talk about an activity or event that was completed</a:t>
            </a:r>
            <a:r>
              <a:rPr lang="en-US" sz="1600" b="1" dirty="0">
                <a:solidFill>
                  <a:srgbClr val="FF0000"/>
                </a:solidFill>
                <a:latin typeface="Gautami" panose="020B0502040204020203" pitchFamily="34" charset="0"/>
                <a:cs typeface="Gautami" panose="020B0502040204020203" pitchFamily="34" charset="0"/>
              </a:rPr>
              <a:t> </a:t>
            </a:r>
            <a:r>
              <a:rPr lang="en-US" sz="1600" b="1" dirty="0">
                <a:solidFill>
                  <a:schemeClr val="accent5">
                    <a:lumMod val="60000"/>
                    <a:lumOff val="40000"/>
                  </a:schemeClr>
                </a:solidFill>
                <a:latin typeface="Gautami" panose="020B0502040204020203" pitchFamily="34" charset="0"/>
                <a:cs typeface="Gautami" panose="020B0502040204020203" pitchFamily="34" charset="0"/>
              </a:rPr>
              <a:t>before </a:t>
            </a:r>
            <a:r>
              <a:rPr lang="en-US" sz="1600" b="1" dirty="0">
                <a:solidFill>
                  <a:schemeClr val="bg1"/>
                </a:solidFill>
                <a:latin typeface="Gautami" panose="020B0502040204020203" pitchFamily="34" charset="0"/>
                <a:cs typeface="Gautami" panose="020B0502040204020203" pitchFamily="34" charset="0"/>
              </a:rPr>
              <a:t>another activity or event </a:t>
            </a:r>
            <a:r>
              <a:rPr lang="en-US" sz="1600" b="1" dirty="0">
                <a:solidFill>
                  <a:schemeClr val="accent5">
                    <a:lumMod val="60000"/>
                    <a:lumOff val="40000"/>
                  </a:schemeClr>
                </a:solidFill>
                <a:latin typeface="Gautami" panose="020B0502040204020203" pitchFamily="34" charset="0"/>
                <a:cs typeface="Gautami" panose="020B0502040204020203" pitchFamily="34" charset="0"/>
              </a:rPr>
              <a:t>in the past. </a:t>
            </a:r>
            <a:endParaRPr lang="ar-SA" sz="1600" b="1" dirty="0">
              <a:solidFill>
                <a:schemeClr val="accent5">
                  <a:lumMod val="60000"/>
                  <a:lumOff val="40000"/>
                </a:schemeClr>
              </a:solidFill>
              <a:latin typeface="Gautami" panose="020B0502040204020203" pitchFamily="34" charset="0"/>
            </a:endParaRPr>
          </a:p>
        </p:txBody>
      </p:sp>
      <p:sp>
        <p:nvSpPr>
          <p:cNvPr id="8" name="Google Shape;2105;p51">
            <a:extLst>
              <a:ext uri="{FF2B5EF4-FFF2-40B4-BE49-F238E27FC236}">
                <a16:creationId xmlns:a16="http://schemas.microsoft.com/office/drawing/2014/main" id="{84F374B1-3B99-4B90-AE56-6184B392B13A}"/>
              </a:ext>
            </a:extLst>
          </p:cNvPr>
          <p:cNvSpPr txBox="1">
            <a:spLocks/>
          </p:cNvSpPr>
          <p:nvPr/>
        </p:nvSpPr>
        <p:spPr>
          <a:xfrm flipH="1">
            <a:off x="676712" y="3071058"/>
            <a:ext cx="1193186" cy="43371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Gaegu"/>
              <a:buNone/>
              <a:defRPr sz="3200" b="1" i="0" u="none" strike="noStrike" cap="none">
                <a:solidFill>
                  <a:schemeClr val="dk2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/>
                </a:solidFill>
                <a:latin typeface="Arial Rounded MT Bold" panose="020F0704030504030204" pitchFamily="34" charset="0"/>
              </a:rPr>
              <a:t>Form:</a:t>
            </a:r>
            <a:endParaRPr lang="en-US" sz="2800" dirty="0">
              <a:solidFill>
                <a:schemeClr val="bg1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9" name="Google Shape;1424;p47">
            <a:extLst>
              <a:ext uri="{FF2B5EF4-FFF2-40B4-BE49-F238E27FC236}">
                <a16:creationId xmlns:a16="http://schemas.microsoft.com/office/drawing/2014/main" id="{3E96978E-CB34-401F-AC55-F3EE8166132A}"/>
              </a:ext>
            </a:extLst>
          </p:cNvPr>
          <p:cNvSpPr txBox="1">
            <a:spLocks/>
          </p:cNvSpPr>
          <p:nvPr/>
        </p:nvSpPr>
        <p:spPr>
          <a:xfrm>
            <a:off x="2534949" y="3085981"/>
            <a:ext cx="1115795" cy="45130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had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10" name="Plus Sign 14">
            <a:extLst>
              <a:ext uri="{FF2B5EF4-FFF2-40B4-BE49-F238E27FC236}">
                <a16:creationId xmlns:a16="http://schemas.microsoft.com/office/drawing/2014/main" id="{85081B9A-6F3C-4769-B5B0-F8A055C750C8}"/>
              </a:ext>
            </a:extLst>
          </p:cNvPr>
          <p:cNvSpPr/>
          <p:nvPr/>
        </p:nvSpPr>
        <p:spPr>
          <a:xfrm>
            <a:off x="3803044" y="3156280"/>
            <a:ext cx="460486" cy="411058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Google Shape;1424;p47">
            <a:extLst>
              <a:ext uri="{FF2B5EF4-FFF2-40B4-BE49-F238E27FC236}">
                <a16:creationId xmlns:a16="http://schemas.microsoft.com/office/drawing/2014/main" id="{C295EDDC-08F6-4F8C-B2EE-FBB9248F76A8}"/>
              </a:ext>
            </a:extLst>
          </p:cNvPr>
          <p:cNvSpPr txBox="1">
            <a:spLocks/>
          </p:cNvSpPr>
          <p:nvPr/>
        </p:nvSpPr>
        <p:spPr>
          <a:xfrm>
            <a:off x="4415830" y="3071058"/>
            <a:ext cx="1285186" cy="5005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V P.P(3)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13" name="مربع نص 12">
            <a:extLst>
              <a:ext uri="{FF2B5EF4-FFF2-40B4-BE49-F238E27FC236}">
                <a16:creationId xmlns:a16="http://schemas.microsoft.com/office/drawing/2014/main" id="{D4BF148D-195E-47A5-8D00-318DE69E5C7C}"/>
              </a:ext>
            </a:extLst>
          </p:cNvPr>
          <p:cNvSpPr txBox="1"/>
          <p:nvPr/>
        </p:nvSpPr>
        <p:spPr>
          <a:xfrm>
            <a:off x="2534949" y="3696629"/>
            <a:ext cx="5641974" cy="33855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US" sz="1600" b="1" i="0" dirty="0">
                <a:solidFill>
                  <a:srgbClr val="202124"/>
                </a:solidFill>
                <a:effectLst/>
                <a:latin typeface="Gautami" panose="020B0502040204020203" pitchFamily="34" charset="0"/>
                <a:cs typeface="Gautami" panose="020B0502040204020203" pitchFamily="34" charset="0"/>
              </a:rPr>
              <a:t>She </a:t>
            </a:r>
            <a:r>
              <a:rPr lang="en-US" sz="1600" b="1" i="0" u="sng" dirty="0">
                <a:solidFill>
                  <a:schemeClr val="accent6">
                    <a:lumMod val="75000"/>
                  </a:schemeClr>
                </a:solidFill>
                <a:effectLst/>
                <a:latin typeface="Gautami" panose="020B0502040204020203" pitchFamily="34" charset="0"/>
                <a:cs typeface="Gautami" panose="020B0502040204020203" pitchFamily="34" charset="0"/>
              </a:rPr>
              <a:t>had washed </a:t>
            </a:r>
            <a:r>
              <a:rPr lang="en-US" sz="1600" b="1" i="0" dirty="0">
                <a:solidFill>
                  <a:srgbClr val="202124"/>
                </a:solidFill>
                <a:effectLst/>
                <a:latin typeface="Gautami" panose="020B0502040204020203" pitchFamily="34" charset="0"/>
                <a:cs typeface="Gautami" panose="020B0502040204020203" pitchFamily="34" charset="0"/>
              </a:rPr>
              <a:t>her hands </a:t>
            </a:r>
            <a:r>
              <a:rPr lang="en-US" sz="1600" b="1" i="0" u="sng" dirty="0">
                <a:solidFill>
                  <a:schemeClr val="accent6">
                    <a:lumMod val="75000"/>
                  </a:schemeClr>
                </a:solidFill>
                <a:effectLst/>
                <a:latin typeface="Gautami" panose="020B0502040204020203" pitchFamily="34" charset="0"/>
                <a:cs typeface="Gautami" panose="020B0502040204020203" pitchFamily="34" charset="0"/>
              </a:rPr>
              <a:t>before</a:t>
            </a:r>
            <a:r>
              <a:rPr lang="en-US" sz="1600" b="1" i="0" dirty="0">
                <a:solidFill>
                  <a:srgbClr val="202124"/>
                </a:solidFill>
                <a:effectLst/>
                <a:latin typeface="Gautami" panose="020B0502040204020203" pitchFamily="34" charset="0"/>
                <a:cs typeface="Gautami" panose="020B0502040204020203" pitchFamily="34" charset="0"/>
              </a:rPr>
              <a:t> she </a:t>
            </a:r>
            <a:r>
              <a:rPr lang="en-US" sz="1600" b="1" i="0" u="sng" dirty="0">
                <a:solidFill>
                  <a:schemeClr val="accent6">
                    <a:lumMod val="75000"/>
                  </a:schemeClr>
                </a:solidFill>
                <a:effectLst/>
                <a:latin typeface="Gautami" panose="020B0502040204020203" pitchFamily="34" charset="0"/>
                <a:cs typeface="Gautami" panose="020B0502040204020203" pitchFamily="34" charset="0"/>
              </a:rPr>
              <a:t>cooked</a:t>
            </a:r>
            <a:r>
              <a:rPr lang="en-US" sz="1600" b="1" i="0" dirty="0">
                <a:solidFill>
                  <a:srgbClr val="202124"/>
                </a:solidFill>
                <a:effectLst/>
                <a:latin typeface="Gautami" panose="020B0502040204020203" pitchFamily="34" charset="0"/>
                <a:cs typeface="Gautami" panose="020B0502040204020203" pitchFamily="34" charset="0"/>
              </a:rPr>
              <a:t> the dinner</a:t>
            </a:r>
            <a:endParaRPr lang="ar-SA" sz="1600" b="1" dirty="0">
              <a:latin typeface="Gautami" panose="020B0502040204020203" pitchFamily="34" charset="0"/>
            </a:endParaRPr>
          </a:p>
        </p:txBody>
      </p:sp>
      <p:sp>
        <p:nvSpPr>
          <p:cNvPr id="14" name="Google Shape;2105;p51">
            <a:extLst>
              <a:ext uri="{FF2B5EF4-FFF2-40B4-BE49-F238E27FC236}">
                <a16:creationId xmlns:a16="http://schemas.microsoft.com/office/drawing/2014/main" id="{5385E948-3606-478C-8C2E-3B4683E1E355}"/>
              </a:ext>
            </a:extLst>
          </p:cNvPr>
          <p:cNvSpPr txBox="1">
            <a:spLocks/>
          </p:cNvSpPr>
          <p:nvPr/>
        </p:nvSpPr>
        <p:spPr>
          <a:xfrm flipH="1">
            <a:off x="683219" y="3668869"/>
            <a:ext cx="1193186" cy="43371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Gaegu"/>
              <a:buNone/>
              <a:defRPr sz="3200" b="1" i="0" u="none" strike="noStrike" cap="none">
                <a:solidFill>
                  <a:schemeClr val="dk2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1800" dirty="0">
                <a:solidFill>
                  <a:schemeClr val="bg1"/>
                </a:solidFill>
                <a:latin typeface="Arial Rounded MT Bold" panose="020F0704030504030204" pitchFamily="34" charset="0"/>
              </a:rPr>
              <a:t>Example</a:t>
            </a:r>
            <a:endParaRPr lang="en-US" sz="2400" dirty="0">
              <a:solidFill>
                <a:schemeClr val="bg1"/>
              </a:solidFill>
              <a:latin typeface="Arial Rounded MT Bold" panose="020F0704030504030204" pitchFamily="34" charset="0"/>
            </a:endParaRPr>
          </a:p>
        </p:txBody>
      </p:sp>
      <p:cxnSp>
        <p:nvCxnSpPr>
          <p:cNvPr id="17" name="رابط كسهم مستقيم 16">
            <a:extLst>
              <a:ext uri="{FF2B5EF4-FFF2-40B4-BE49-F238E27FC236}">
                <a16:creationId xmlns:a16="http://schemas.microsoft.com/office/drawing/2014/main" id="{05329020-E18E-4D1D-BFF2-3BE9A7AE4B83}"/>
              </a:ext>
            </a:extLst>
          </p:cNvPr>
          <p:cNvCxnSpPr>
            <a:cxnSpLocks/>
          </p:cNvCxnSpPr>
          <p:nvPr/>
        </p:nvCxnSpPr>
        <p:spPr>
          <a:xfrm>
            <a:off x="2033399" y="3939493"/>
            <a:ext cx="349250" cy="0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5" name="رابط كسهم مستقيم 24">
            <a:extLst>
              <a:ext uri="{FF2B5EF4-FFF2-40B4-BE49-F238E27FC236}">
                <a16:creationId xmlns:a16="http://schemas.microsoft.com/office/drawing/2014/main" id="{6560E33B-6905-4415-B811-2A5F13052050}"/>
              </a:ext>
            </a:extLst>
          </p:cNvPr>
          <p:cNvCxnSpPr>
            <a:cxnSpLocks/>
          </p:cNvCxnSpPr>
          <p:nvPr/>
        </p:nvCxnSpPr>
        <p:spPr>
          <a:xfrm>
            <a:off x="2033399" y="3344227"/>
            <a:ext cx="349250" cy="0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6" name="Google Shape;2105;p51">
            <a:extLst>
              <a:ext uri="{FF2B5EF4-FFF2-40B4-BE49-F238E27FC236}">
                <a16:creationId xmlns:a16="http://schemas.microsoft.com/office/drawing/2014/main" id="{24742D72-14B7-401C-8B51-C32639B35165}"/>
              </a:ext>
            </a:extLst>
          </p:cNvPr>
          <p:cNvSpPr txBox="1">
            <a:spLocks/>
          </p:cNvSpPr>
          <p:nvPr/>
        </p:nvSpPr>
        <p:spPr>
          <a:xfrm flipH="1">
            <a:off x="676274" y="4534759"/>
            <a:ext cx="1770587" cy="43371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Gaegu"/>
              <a:buNone/>
              <a:defRPr sz="3200" b="1" i="0" u="none" strike="noStrike" cap="none">
                <a:solidFill>
                  <a:schemeClr val="dk2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1800" dirty="0">
                <a:solidFill>
                  <a:schemeClr val="bg1"/>
                </a:solidFill>
                <a:latin typeface="Arial Rounded MT Bold" panose="020F0704030504030204" pitchFamily="34" charset="0"/>
              </a:rPr>
              <a:t>Key words: </a:t>
            </a:r>
            <a:endParaRPr lang="en-US" sz="2400" dirty="0">
              <a:solidFill>
                <a:schemeClr val="bg1"/>
              </a:solidFill>
              <a:latin typeface="Arial Rounded MT Bold" panose="020F0704030504030204" pitchFamily="34" charset="0"/>
            </a:endParaRPr>
          </a:p>
        </p:txBody>
      </p:sp>
      <p:cxnSp>
        <p:nvCxnSpPr>
          <p:cNvPr id="28" name="رابط كسهم مستقيم 27">
            <a:extLst>
              <a:ext uri="{FF2B5EF4-FFF2-40B4-BE49-F238E27FC236}">
                <a16:creationId xmlns:a16="http://schemas.microsoft.com/office/drawing/2014/main" id="{7C081E6F-1B63-477A-A02A-0DE36489CB48}"/>
              </a:ext>
            </a:extLst>
          </p:cNvPr>
          <p:cNvCxnSpPr>
            <a:cxnSpLocks/>
          </p:cNvCxnSpPr>
          <p:nvPr/>
        </p:nvCxnSpPr>
        <p:spPr>
          <a:xfrm>
            <a:off x="2534949" y="4790942"/>
            <a:ext cx="557897" cy="22747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Google Shape;1424;p47">
            <a:extLst>
              <a:ext uri="{FF2B5EF4-FFF2-40B4-BE49-F238E27FC236}">
                <a16:creationId xmlns:a16="http://schemas.microsoft.com/office/drawing/2014/main" id="{D9AE2B6F-B0D6-43D1-A4D9-87599F7CC6C8}"/>
              </a:ext>
            </a:extLst>
          </p:cNvPr>
          <p:cNvSpPr txBox="1">
            <a:spLocks/>
          </p:cNvSpPr>
          <p:nvPr/>
        </p:nvSpPr>
        <p:spPr>
          <a:xfrm>
            <a:off x="3121599" y="4596004"/>
            <a:ext cx="1115795" cy="389876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1600" b="1" dirty="0">
                <a:solidFill>
                  <a:schemeClr val="bg1"/>
                </a:solidFill>
              </a:rPr>
              <a:t>before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30" name="Google Shape;1424;p47">
            <a:extLst>
              <a:ext uri="{FF2B5EF4-FFF2-40B4-BE49-F238E27FC236}">
                <a16:creationId xmlns:a16="http://schemas.microsoft.com/office/drawing/2014/main" id="{6A3A8F8C-6B51-47B0-A1A4-04DC47AB9FF2}"/>
              </a:ext>
            </a:extLst>
          </p:cNvPr>
          <p:cNvSpPr txBox="1">
            <a:spLocks/>
          </p:cNvSpPr>
          <p:nvPr/>
        </p:nvSpPr>
        <p:spPr>
          <a:xfrm>
            <a:off x="4362131" y="4596003"/>
            <a:ext cx="1115795" cy="392163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1600" b="1" dirty="0">
                <a:solidFill>
                  <a:schemeClr val="bg1"/>
                </a:solidFill>
              </a:rPr>
              <a:t>after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31" name="Google Shape;1424;p47">
            <a:extLst>
              <a:ext uri="{FF2B5EF4-FFF2-40B4-BE49-F238E27FC236}">
                <a16:creationId xmlns:a16="http://schemas.microsoft.com/office/drawing/2014/main" id="{E77EA120-CD00-4B63-8970-35B35AB856EE}"/>
              </a:ext>
            </a:extLst>
          </p:cNvPr>
          <p:cNvSpPr txBox="1">
            <a:spLocks/>
          </p:cNvSpPr>
          <p:nvPr/>
        </p:nvSpPr>
        <p:spPr>
          <a:xfrm>
            <a:off x="5602663" y="4596003"/>
            <a:ext cx="1115795" cy="392164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1600" b="1" dirty="0">
                <a:solidFill>
                  <a:schemeClr val="bg1"/>
                </a:solidFill>
              </a:rPr>
              <a:t>when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32" name="Google Shape;1424;p47">
            <a:extLst>
              <a:ext uri="{FF2B5EF4-FFF2-40B4-BE49-F238E27FC236}">
                <a16:creationId xmlns:a16="http://schemas.microsoft.com/office/drawing/2014/main" id="{5D988438-7A12-484E-A159-C62CAB27B61D}"/>
              </a:ext>
            </a:extLst>
          </p:cNvPr>
          <p:cNvSpPr txBox="1">
            <a:spLocks/>
          </p:cNvSpPr>
          <p:nvPr/>
        </p:nvSpPr>
        <p:spPr>
          <a:xfrm>
            <a:off x="6843195" y="4596003"/>
            <a:ext cx="1486943" cy="410852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1400" b="1" dirty="0">
                <a:solidFill>
                  <a:schemeClr val="bg1"/>
                </a:solidFill>
              </a:rPr>
              <a:t>By the time..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33" name="مربع نص 32">
            <a:extLst>
              <a:ext uri="{FF2B5EF4-FFF2-40B4-BE49-F238E27FC236}">
                <a16:creationId xmlns:a16="http://schemas.microsoft.com/office/drawing/2014/main" id="{36903940-32C2-4E2C-963D-EA6EC1C555EB}"/>
              </a:ext>
            </a:extLst>
          </p:cNvPr>
          <p:cNvSpPr txBox="1"/>
          <p:nvPr/>
        </p:nvSpPr>
        <p:spPr>
          <a:xfrm>
            <a:off x="2969524" y="4147857"/>
            <a:ext cx="4772823" cy="307777"/>
          </a:xfrm>
          <a:prstGeom prst="rect">
            <a:avLst/>
          </a:prstGeom>
          <a:solidFill>
            <a:srgbClr val="4839A1"/>
          </a:solidFill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1">
            <a:spAutoFit/>
          </a:bodyPr>
          <a:lstStyle/>
          <a:p>
            <a:r>
              <a:rPr lang="en-US" b="0" i="0" dirty="0">
                <a:solidFill>
                  <a:schemeClr val="bg1"/>
                </a:solidFill>
                <a:effectLst/>
                <a:latin typeface="open sans" panose="020B0604020202020204" pitchFamily="34" charset="0"/>
              </a:rPr>
              <a:t>(</a:t>
            </a:r>
            <a:r>
              <a:rPr lang="en-US" b="0" i="0" dirty="0">
                <a:solidFill>
                  <a:schemeClr val="bg1"/>
                </a:solidFill>
                <a:effectLst/>
                <a:latin typeface="Corbel" panose="020B0503020204020204" pitchFamily="34" charset="0"/>
                <a:cs typeface="Gautami" panose="020B0502040204020203" pitchFamily="34" charset="0"/>
              </a:rPr>
              <a:t>First, she washed her hands and then she cooked the dinner.)</a:t>
            </a:r>
            <a:endParaRPr lang="ar-SA" dirty="0">
              <a:solidFill>
                <a:schemeClr val="bg1"/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61330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3" grpId="0" animBg="1"/>
      <p:bldP spid="14" grpId="0" animBg="1"/>
      <p:bldP spid="26" grpId="0" animBg="1"/>
      <p:bldP spid="29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مربع نص 6">
            <a:extLst>
              <a:ext uri="{FF2B5EF4-FFF2-40B4-BE49-F238E27FC236}">
                <a16:creationId xmlns:a16="http://schemas.microsoft.com/office/drawing/2014/main" id="{1158D218-98D2-4EF1-B05F-D7456C4C35BC}"/>
              </a:ext>
            </a:extLst>
          </p:cNvPr>
          <p:cNvSpPr txBox="1"/>
          <p:nvPr/>
        </p:nvSpPr>
        <p:spPr>
          <a:xfrm>
            <a:off x="2779713" y="1012969"/>
            <a:ext cx="5222874" cy="615553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l" rtl="1"/>
            <a:endParaRPr lang="en-US" sz="900" dirty="0">
              <a:effectLst/>
              <a:latin typeface="Comic Sans MS" panose="030F0702030302020204" pitchFamily="66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algn="l" rtl="1"/>
            <a:r>
              <a:rPr lang="en-US" sz="1400" dirty="0">
                <a:effectLst/>
                <a:latin typeface="Comic Sans MS" panose="030F0702030302020204" pitchFamily="66" charset="0"/>
                <a:ea typeface="Calibri" panose="020F0502020204030204" pitchFamily="34" charset="0"/>
                <a:cs typeface="Arial" panose="020B0604020202020204" pitchFamily="34" charset="0"/>
              </a:rPr>
              <a:t>Sara went to bed after she ………………………………… (watch) T.V.</a:t>
            </a:r>
          </a:p>
          <a:p>
            <a:pPr algn="l" rtl="1"/>
            <a:endParaRPr lang="en-US" sz="10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صورة 4">
            <a:extLst>
              <a:ext uri="{FF2B5EF4-FFF2-40B4-BE49-F238E27FC236}">
                <a16:creationId xmlns:a16="http://schemas.microsoft.com/office/drawing/2014/main" id="{53DAA2BF-FF90-4A70-964B-7083BF5B6B0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8970" y="960362"/>
            <a:ext cx="1723936" cy="95238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bg2">
                <a:lumMod val="20000"/>
                <a:lumOff val="8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8" name="صورة 7">
            <a:extLst>
              <a:ext uri="{FF2B5EF4-FFF2-40B4-BE49-F238E27FC236}">
                <a16:creationId xmlns:a16="http://schemas.microsoft.com/office/drawing/2014/main" id="{C2550E8A-A086-4E74-954C-1579C978205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17669" y="2338937"/>
            <a:ext cx="1657143" cy="102706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5">
                <a:lumMod val="20000"/>
                <a:lumOff val="8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2" name="مربع نص 11">
            <a:extLst>
              <a:ext uri="{FF2B5EF4-FFF2-40B4-BE49-F238E27FC236}">
                <a16:creationId xmlns:a16="http://schemas.microsoft.com/office/drawing/2014/main" id="{CAF70672-9F5D-47E0-BC0E-902C46C3D54F}"/>
              </a:ext>
            </a:extLst>
          </p:cNvPr>
          <p:cNvSpPr txBox="1"/>
          <p:nvPr/>
        </p:nvSpPr>
        <p:spPr>
          <a:xfrm>
            <a:off x="2832100" y="2449723"/>
            <a:ext cx="5618162" cy="654988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l" rtl="1"/>
            <a:endParaRPr lang="ar-SA" sz="1000" dirty="0">
              <a:effectLst/>
              <a:latin typeface="Comic Sans MS" panose="030F0702030302020204" pitchFamily="66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algn="l" rtl="1"/>
            <a:r>
              <a:rPr lang="en-GB" sz="1400" dirty="0">
                <a:effectLst/>
                <a:latin typeface="Comic Sans MS" panose="030F0702030302020204" pitchFamily="66" charset="0"/>
                <a:ea typeface="Calibri" panose="020F0502020204030204" pitchFamily="34" charset="0"/>
                <a:cs typeface="Arial" panose="020B0604020202020204" pitchFamily="34" charset="0"/>
              </a:rPr>
              <a:t>After they</a:t>
            </a:r>
            <a:r>
              <a:rPr lang="en-US" sz="1400" dirty="0">
                <a:effectLst/>
                <a:latin typeface="Comic Sans MS" panose="030F0702030302020204" pitchFamily="66" charset="0"/>
                <a:ea typeface="Calibri" panose="020F0502020204030204" pitchFamily="34" charset="0"/>
                <a:cs typeface="Arial" panose="020B0604020202020204" pitchFamily="34" charset="0"/>
              </a:rPr>
              <a:t>……………………………………… </a:t>
            </a:r>
            <a:r>
              <a:rPr lang="en-GB" sz="1400" b="1" dirty="0">
                <a:effectLst/>
                <a:latin typeface="Comic Sans MS" panose="030F0702030302020204" pitchFamily="66" charset="0"/>
                <a:ea typeface="Calibri" panose="020F0502020204030204" pitchFamily="34" charset="0"/>
                <a:cs typeface="Arial" panose="020B0604020202020204" pitchFamily="34" charset="0"/>
              </a:rPr>
              <a:t>(eat) </a:t>
            </a:r>
            <a:r>
              <a:rPr lang="en-GB" sz="1400" dirty="0">
                <a:effectLst/>
                <a:latin typeface="Comic Sans MS" panose="030F0702030302020204" pitchFamily="66" charset="0"/>
                <a:ea typeface="Calibri" panose="020F0502020204030204" pitchFamily="34" charset="0"/>
                <a:cs typeface="Arial" panose="020B0604020202020204" pitchFamily="34" charset="0"/>
              </a:rPr>
              <a:t>the fish, they felt sick.</a:t>
            </a:r>
            <a:endParaRPr lang="ar-SA" sz="1400" dirty="0">
              <a:effectLst/>
              <a:latin typeface="Comic Sans MS" panose="030F0702030302020204" pitchFamily="66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algn="l" rtl="1"/>
            <a:endParaRPr lang="en-US" sz="5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algn="r" rtl="1">
              <a:lnSpc>
                <a:spcPct val="115000"/>
              </a:lnSpc>
              <a:spcAft>
                <a:spcPts val="1000"/>
              </a:spcAft>
            </a:pPr>
            <a:r>
              <a:rPr lang="en-GB" sz="700" b="1" dirty="0">
                <a:effectLst/>
                <a:latin typeface="Comic Sans MS" panose="030F0702030302020204" pitchFamily="66" charset="0"/>
                <a:ea typeface="Calibri" panose="020F0502020204030204" pitchFamily="34" charset="0"/>
                <a:cs typeface="TimesNewRoman"/>
              </a:rPr>
              <a:t> </a:t>
            </a:r>
            <a:endParaRPr lang="en-US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1" name="صورة 10">
            <a:extLst>
              <a:ext uri="{FF2B5EF4-FFF2-40B4-BE49-F238E27FC236}">
                <a16:creationId xmlns:a16="http://schemas.microsoft.com/office/drawing/2014/main" id="{05BDDC99-491E-46D3-BFA0-3BE2FD16D38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03382" y="3706947"/>
            <a:ext cx="1809524" cy="103809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6">
                <a:lumMod val="40000"/>
                <a:lumOff val="6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6" name="مربع نص 15">
            <a:extLst>
              <a:ext uri="{FF2B5EF4-FFF2-40B4-BE49-F238E27FC236}">
                <a16:creationId xmlns:a16="http://schemas.microsoft.com/office/drawing/2014/main" id="{D45077B0-BA5E-4991-8A17-DF512E26245F}"/>
              </a:ext>
            </a:extLst>
          </p:cNvPr>
          <p:cNvSpPr txBox="1"/>
          <p:nvPr/>
        </p:nvSpPr>
        <p:spPr>
          <a:xfrm>
            <a:off x="2832100" y="3925912"/>
            <a:ext cx="5753100" cy="600164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l" rtl="1"/>
            <a:endParaRPr lang="en-GB" sz="800" dirty="0">
              <a:effectLst/>
              <a:latin typeface="Comic Sans MS" panose="030F0702030302020204" pitchFamily="66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algn="l" rtl="1"/>
            <a:r>
              <a:rPr lang="en-GB" sz="1400" dirty="0">
                <a:effectLst/>
                <a:latin typeface="Comic Sans MS" panose="030F0702030302020204" pitchFamily="66" charset="0"/>
                <a:ea typeface="Calibri" panose="020F0502020204030204" pitchFamily="34" charset="0"/>
                <a:cs typeface="Arial" panose="020B0604020202020204" pitchFamily="34" charset="0"/>
              </a:rPr>
              <a:t>I ……………………………</a:t>
            </a:r>
            <a:r>
              <a:rPr lang="en-GB" sz="1400" b="1" dirty="0">
                <a:effectLst/>
                <a:latin typeface="Comic Sans MS" panose="030F0702030302020204" pitchFamily="66" charset="0"/>
                <a:ea typeface="Calibri" panose="020F0502020204030204" pitchFamily="34" charset="0"/>
                <a:cs typeface="Arial" panose="020B0604020202020204" pitchFamily="34" charset="0"/>
              </a:rPr>
              <a:t>(save)</a:t>
            </a:r>
            <a:r>
              <a:rPr lang="en-GB" sz="1400" dirty="0">
                <a:effectLst/>
                <a:latin typeface="Comic Sans MS" panose="030F0702030302020204" pitchFamily="66" charset="0"/>
                <a:ea typeface="Calibri" panose="020F0502020204030204" pitchFamily="34" charset="0"/>
                <a:cs typeface="Arial" panose="020B0604020202020204" pitchFamily="34" charset="0"/>
              </a:rPr>
              <a:t> my project before my computer crashed.</a:t>
            </a:r>
          </a:p>
          <a:p>
            <a:pPr algn="l" rtl="1"/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8" name="مربع نص 17">
            <a:extLst>
              <a:ext uri="{FF2B5EF4-FFF2-40B4-BE49-F238E27FC236}">
                <a16:creationId xmlns:a16="http://schemas.microsoft.com/office/drawing/2014/main" id="{5311AC1B-21AF-48A5-9A72-D776416F6542}"/>
              </a:ext>
            </a:extLst>
          </p:cNvPr>
          <p:cNvSpPr txBox="1"/>
          <p:nvPr/>
        </p:nvSpPr>
        <p:spPr>
          <a:xfrm>
            <a:off x="5283200" y="1084654"/>
            <a:ext cx="137636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had watched</a:t>
            </a:r>
            <a:endParaRPr lang="ar-SA" b="1" dirty="0">
              <a:solidFill>
                <a:schemeClr val="accent5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9" name="مربع نص 18">
            <a:extLst>
              <a:ext uri="{FF2B5EF4-FFF2-40B4-BE49-F238E27FC236}">
                <a16:creationId xmlns:a16="http://schemas.microsoft.com/office/drawing/2014/main" id="{C4CEA4E8-FA29-4144-966B-4DA0E0E7E005}"/>
              </a:ext>
            </a:extLst>
          </p:cNvPr>
          <p:cNvSpPr txBox="1"/>
          <p:nvPr/>
        </p:nvSpPr>
        <p:spPr>
          <a:xfrm>
            <a:off x="4126707" y="2527911"/>
            <a:ext cx="137636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had eaten</a:t>
            </a:r>
            <a:endParaRPr lang="ar-SA" b="1" dirty="0">
              <a:solidFill>
                <a:schemeClr val="accent5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0" name="مربع نص 19">
            <a:extLst>
              <a:ext uri="{FF2B5EF4-FFF2-40B4-BE49-F238E27FC236}">
                <a16:creationId xmlns:a16="http://schemas.microsoft.com/office/drawing/2014/main" id="{2AEB33B8-D1B8-4810-9F71-537B7649D0FE}"/>
              </a:ext>
            </a:extLst>
          </p:cNvPr>
          <p:cNvSpPr txBox="1"/>
          <p:nvPr/>
        </p:nvSpPr>
        <p:spPr>
          <a:xfrm>
            <a:off x="3135923" y="3976642"/>
            <a:ext cx="137636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had saved</a:t>
            </a:r>
            <a:endParaRPr lang="ar-SA" b="1" dirty="0">
              <a:solidFill>
                <a:schemeClr val="accent5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1" name="فقاعة الكلام: مستطيلة مستديرة الزوايا 20">
            <a:extLst>
              <a:ext uri="{FF2B5EF4-FFF2-40B4-BE49-F238E27FC236}">
                <a16:creationId xmlns:a16="http://schemas.microsoft.com/office/drawing/2014/main" id="{579A7D46-ED2A-4D48-9C91-E9261E0DE619}"/>
              </a:ext>
            </a:extLst>
          </p:cNvPr>
          <p:cNvSpPr/>
          <p:nvPr/>
        </p:nvSpPr>
        <p:spPr>
          <a:xfrm>
            <a:off x="1120408" y="186720"/>
            <a:ext cx="5407392" cy="429214"/>
          </a:xfrm>
          <a:prstGeom prst="wedgeRoundRectCallout">
            <a:avLst>
              <a:gd name="adj1" fmla="val 57525"/>
              <a:gd name="adj2" fmla="val 3826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88097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+mn-cs"/>
                <a:sym typeface="Arial"/>
              </a:rPr>
              <a:t>Correct  the verb using “ Past Perfect”: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صورة 2">
            <a:extLst>
              <a:ext uri="{FF2B5EF4-FFF2-40B4-BE49-F238E27FC236}">
                <a16:creationId xmlns:a16="http://schemas.microsoft.com/office/drawing/2014/main" id="{CABFC098-54B1-40A8-8E0E-0E6B2D131CD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8067" t="61953" r="31261" b="7392"/>
          <a:stretch/>
        </p:blipFill>
        <p:spPr>
          <a:xfrm>
            <a:off x="1259490" y="342588"/>
            <a:ext cx="5795616" cy="1736518"/>
          </a:xfrm>
          <a:prstGeom prst="rect">
            <a:avLst/>
          </a:prstGeom>
          <a:ln w="76200">
            <a:solidFill>
              <a:schemeClr val="accent4">
                <a:lumMod val="60000"/>
                <a:lumOff val="40000"/>
              </a:schemeClr>
            </a:solidFill>
          </a:ln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</p:pic>
      <p:sp>
        <p:nvSpPr>
          <p:cNvPr id="7" name="مستطيل: زوايا مستديرة 6">
            <a:extLst>
              <a:ext uri="{FF2B5EF4-FFF2-40B4-BE49-F238E27FC236}">
                <a16:creationId xmlns:a16="http://schemas.microsoft.com/office/drawing/2014/main" id="{5BF3B9C7-B2E2-4CAF-ACB0-E1CBE934DDA3}"/>
              </a:ext>
            </a:extLst>
          </p:cNvPr>
          <p:cNvSpPr/>
          <p:nvPr/>
        </p:nvSpPr>
        <p:spPr>
          <a:xfrm>
            <a:off x="663575" y="2339921"/>
            <a:ext cx="7816850" cy="622300"/>
          </a:xfrm>
          <a:prstGeom prst="roundRect">
            <a:avLst/>
          </a:prstGeom>
          <a:solidFill>
            <a:schemeClr val="accent6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Gautami" panose="020B0502040204020203" pitchFamily="34" charset="0"/>
                <a:cs typeface="Gautami" panose="020B0502040204020203" pitchFamily="34" charset="0"/>
              </a:rPr>
              <a:t>We use the past perfect progressive when the activity was </a:t>
            </a:r>
            <a:r>
              <a:rPr lang="en-US" sz="1600" b="1" u="sng" dirty="0">
                <a:solidFill>
                  <a:schemeClr val="accent5">
                    <a:lumMod val="60000"/>
                    <a:lumOff val="40000"/>
                  </a:schemeClr>
                </a:solidFill>
                <a:latin typeface="Gautami" panose="020B0502040204020203" pitchFamily="34" charset="0"/>
                <a:cs typeface="Gautami" panose="020B0502040204020203" pitchFamily="34" charset="0"/>
              </a:rPr>
              <a:t>in progress </a:t>
            </a:r>
            <a:r>
              <a:rPr lang="en-US" sz="1600" b="1" dirty="0">
                <a:solidFill>
                  <a:schemeClr val="bg1"/>
                </a:solidFill>
                <a:latin typeface="Gautami" panose="020B0502040204020203" pitchFamily="34" charset="0"/>
                <a:cs typeface="Gautami" panose="020B0502040204020203" pitchFamily="34" charset="0"/>
              </a:rPr>
              <a:t>at the time another activity or event happened in </a:t>
            </a:r>
            <a:r>
              <a:rPr lang="en-US" sz="1600" b="1" u="sng" dirty="0">
                <a:solidFill>
                  <a:schemeClr val="accent5">
                    <a:lumMod val="60000"/>
                    <a:lumOff val="40000"/>
                  </a:schemeClr>
                </a:solidFill>
                <a:latin typeface="Gautami" panose="020B0502040204020203" pitchFamily="34" charset="0"/>
                <a:cs typeface="Gautami" panose="020B0502040204020203" pitchFamily="34" charset="0"/>
              </a:rPr>
              <a:t>the past.</a:t>
            </a:r>
          </a:p>
        </p:txBody>
      </p:sp>
      <p:sp>
        <p:nvSpPr>
          <p:cNvPr id="8" name="Google Shape;2105;p51">
            <a:extLst>
              <a:ext uri="{FF2B5EF4-FFF2-40B4-BE49-F238E27FC236}">
                <a16:creationId xmlns:a16="http://schemas.microsoft.com/office/drawing/2014/main" id="{84F374B1-3B99-4B90-AE56-6184B392B13A}"/>
              </a:ext>
            </a:extLst>
          </p:cNvPr>
          <p:cNvSpPr txBox="1">
            <a:spLocks/>
          </p:cNvSpPr>
          <p:nvPr/>
        </p:nvSpPr>
        <p:spPr>
          <a:xfrm flipH="1">
            <a:off x="676712" y="3071058"/>
            <a:ext cx="1193186" cy="43371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Gaegu"/>
              <a:buNone/>
              <a:defRPr sz="3200" b="1" i="0" u="none" strike="noStrike" cap="none">
                <a:solidFill>
                  <a:schemeClr val="dk2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/>
                </a:solidFill>
                <a:latin typeface="Arial Rounded MT Bold" panose="020F0704030504030204" pitchFamily="34" charset="0"/>
              </a:rPr>
              <a:t>Form:</a:t>
            </a:r>
            <a:endParaRPr lang="en-US" sz="2800" dirty="0">
              <a:solidFill>
                <a:schemeClr val="bg1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9" name="Google Shape;1424;p47">
            <a:extLst>
              <a:ext uri="{FF2B5EF4-FFF2-40B4-BE49-F238E27FC236}">
                <a16:creationId xmlns:a16="http://schemas.microsoft.com/office/drawing/2014/main" id="{3E96978E-CB34-401F-AC55-F3EE8166132A}"/>
              </a:ext>
            </a:extLst>
          </p:cNvPr>
          <p:cNvSpPr txBox="1">
            <a:spLocks/>
          </p:cNvSpPr>
          <p:nvPr/>
        </p:nvSpPr>
        <p:spPr>
          <a:xfrm>
            <a:off x="2534949" y="3085981"/>
            <a:ext cx="1115795" cy="45130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had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10" name="Plus Sign 14">
            <a:extLst>
              <a:ext uri="{FF2B5EF4-FFF2-40B4-BE49-F238E27FC236}">
                <a16:creationId xmlns:a16="http://schemas.microsoft.com/office/drawing/2014/main" id="{85081B9A-6F3C-4769-B5B0-F8A055C750C8}"/>
              </a:ext>
            </a:extLst>
          </p:cNvPr>
          <p:cNvSpPr/>
          <p:nvPr/>
        </p:nvSpPr>
        <p:spPr>
          <a:xfrm>
            <a:off x="3803044" y="3156280"/>
            <a:ext cx="460486" cy="411058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Google Shape;1424;p47">
            <a:extLst>
              <a:ext uri="{FF2B5EF4-FFF2-40B4-BE49-F238E27FC236}">
                <a16:creationId xmlns:a16="http://schemas.microsoft.com/office/drawing/2014/main" id="{C295EDDC-08F6-4F8C-B2EE-FBB9248F76A8}"/>
              </a:ext>
            </a:extLst>
          </p:cNvPr>
          <p:cNvSpPr txBox="1">
            <a:spLocks/>
          </p:cNvSpPr>
          <p:nvPr/>
        </p:nvSpPr>
        <p:spPr>
          <a:xfrm>
            <a:off x="4415830" y="3071058"/>
            <a:ext cx="1285186" cy="5005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been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13" name="مربع نص 12">
            <a:extLst>
              <a:ext uri="{FF2B5EF4-FFF2-40B4-BE49-F238E27FC236}">
                <a16:creationId xmlns:a16="http://schemas.microsoft.com/office/drawing/2014/main" id="{D4BF148D-195E-47A5-8D00-318DE69E5C7C}"/>
              </a:ext>
            </a:extLst>
          </p:cNvPr>
          <p:cNvSpPr txBox="1"/>
          <p:nvPr/>
        </p:nvSpPr>
        <p:spPr>
          <a:xfrm>
            <a:off x="2534949" y="3696629"/>
            <a:ext cx="5641974" cy="33855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US" sz="1600" b="1" dirty="0">
                <a:solidFill>
                  <a:srgbClr val="202124"/>
                </a:solidFill>
                <a:latin typeface="Gautami" panose="020B0502040204020203" pitchFamily="34" charset="0"/>
                <a:cs typeface="Gautami" panose="020B0502040204020203" pitchFamily="34" charset="0"/>
              </a:rPr>
              <a:t>They </a:t>
            </a:r>
            <a:r>
              <a:rPr lang="en-US" sz="1600" b="1" u="sng" dirty="0">
                <a:solidFill>
                  <a:srgbClr val="C00000"/>
                </a:solidFill>
                <a:latin typeface="Gautami" panose="020B0502040204020203" pitchFamily="34" charset="0"/>
                <a:cs typeface="Gautami" panose="020B0502040204020203" pitchFamily="34" charset="0"/>
              </a:rPr>
              <a:t>had been talking </a:t>
            </a:r>
            <a:r>
              <a:rPr lang="en-US" sz="1600" b="1" dirty="0">
                <a:solidFill>
                  <a:srgbClr val="202124"/>
                </a:solidFill>
                <a:latin typeface="Gautami" panose="020B0502040204020203" pitchFamily="34" charset="0"/>
                <a:cs typeface="Gautami" panose="020B0502040204020203" pitchFamily="34" charset="0"/>
              </a:rPr>
              <a:t>for over an hour </a:t>
            </a:r>
            <a:r>
              <a:rPr lang="en-US" sz="1600" b="1" u="sng" dirty="0">
                <a:solidFill>
                  <a:srgbClr val="C00000"/>
                </a:solidFill>
                <a:latin typeface="Gautami" panose="020B0502040204020203" pitchFamily="34" charset="0"/>
                <a:cs typeface="Gautami" panose="020B0502040204020203" pitchFamily="34" charset="0"/>
              </a:rPr>
              <a:t>before</a:t>
            </a:r>
            <a:r>
              <a:rPr lang="en-US" sz="1600" b="1" dirty="0">
                <a:solidFill>
                  <a:srgbClr val="202124"/>
                </a:solidFill>
                <a:latin typeface="Gautami" panose="020B0502040204020203" pitchFamily="34" charset="0"/>
                <a:cs typeface="Gautami" panose="020B0502040204020203" pitchFamily="34" charset="0"/>
              </a:rPr>
              <a:t> Ali </a:t>
            </a:r>
            <a:r>
              <a:rPr lang="en-US" sz="1600" b="1" u="sng" dirty="0">
                <a:solidFill>
                  <a:srgbClr val="C00000"/>
                </a:solidFill>
                <a:latin typeface="Gautami" panose="020B0502040204020203" pitchFamily="34" charset="0"/>
                <a:cs typeface="Gautami" panose="020B0502040204020203" pitchFamily="34" charset="0"/>
              </a:rPr>
              <a:t>arrived</a:t>
            </a:r>
            <a:r>
              <a:rPr lang="en-US" sz="1600" b="1" dirty="0">
                <a:solidFill>
                  <a:srgbClr val="202124"/>
                </a:solidFill>
                <a:latin typeface="Gautami" panose="020B0502040204020203" pitchFamily="34" charset="0"/>
                <a:cs typeface="Gautami" panose="020B0502040204020203" pitchFamily="34" charset="0"/>
              </a:rPr>
              <a:t>.</a:t>
            </a:r>
            <a:endParaRPr lang="ar-SA" sz="1600" b="1" dirty="0">
              <a:latin typeface="Gautami" panose="020B0502040204020203" pitchFamily="34" charset="0"/>
            </a:endParaRPr>
          </a:p>
        </p:txBody>
      </p:sp>
      <p:sp>
        <p:nvSpPr>
          <p:cNvPr id="14" name="Google Shape;2105;p51">
            <a:extLst>
              <a:ext uri="{FF2B5EF4-FFF2-40B4-BE49-F238E27FC236}">
                <a16:creationId xmlns:a16="http://schemas.microsoft.com/office/drawing/2014/main" id="{5385E948-3606-478C-8C2E-3B4683E1E355}"/>
              </a:ext>
            </a:extLst>
          </p:cNvPr>
          <p:cNvSpPr txBox="1">
            <a:spLocks/>
          </p:cNvSpPr>
          <p:nvPr/>
        </p:nvSpPr>
        <p:spPr>
          <a:xfrm flipH="1">
            <a:off x="683219" y="3668869"/>
            <a:ext cx="1193186" cy="43371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Gaegu"/>
              <a:buNone/>
              <a:defRPr sz="3200" b="1" i="0" u="none" strike="noStrike" cap="none">
                <a:solidFill>
                  <a:schemeClr val="dk2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1800" dirty="0">
                <a:solidFill>
                  <a:schemeClr val="bg1"/>
                </a:solidFill>
                <a:latin typeface="Arial Rounded MT Bold" panose="020F0704030504030204" pitchFamily="34" charset="0"/>
              </a:rPr>
              <a:t>Example</a:t>
            </a:r>
            <a:endParaRPr lang="en-US" sz="2400" dirty="0">
              <a:solidFill>
                <a:schemeClr val="bg1"/>
              </a:solidFill>
              <a:latin typeface="Arial Rounded MT Bold" panose="020F0704030504030204" pitchFamily="34" charset="0"/>
            </a:endParaRPr>
          </a:p>
        </p:txBody>
      </p:sp>
      <p:cxnSp>
        <p:nvCxnSpPr>
          <p:cNvPr id="17" name="رابط كسهم مستقيم 16">
            <a:extLst>
              <a:ext uri="{FF2B5EF4-FFF2-40B4-BE49-F238E27FC236}">
                <a16:creationId xmlns:a16="http://schemas.microsoft.com/office/drawing/2014/main" id="{05329020-E18E-4D1D-BFF2-3BE9A7AE4B83}"/>
              </a:ext>
            </a:extLst>
          </p:cNvPr>
          <p:cNvCxnSpPr>
            <a:cxnSpLocks/>
          </p:cNvCxnSpPr>
          <p:nvPr/>
        </p:nvCxnSpPr>
        <p:spPr>
          <a:xfrm>
            <a:off x="2033399" y="3939493"/>
            <a:ext cx="349250" cy="0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5" name="رابط كسهم مستقيم 24">
            <a:extLst>
              <a:ext uri="{FF2B5EF4-FFF2-40B4-BE49-F238E27FC236}">
                <a16:creationId xmlns:a16="http://schemas.microsoft.com/office/drawing/2014/main" id="{6560E33B-6905-4415-B811-2A5F13052050}"/>
              </a:ext>
            </a:extLst>
          </p:cNvPr>
          <p:cNvCxnSpPr>
            <a:cxnSpLocks/>
          </p:cNvCxnSpPr>
          <p:nvPr/>
        </p:nvCxnSpPr>
        <p:spPr>
          <a:xfrm>
            <a:off x="2033399" y="3344227"/>
            <a:ext cx="349250" cy="0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6" name="Google Shape;2105;p51">
            <a:extLst>
              <a:ext uri="{FF2B5EF4-FFF2-40B4-BE49-F238E27FC236}">
                <a16:creationId xmlns:a16="http://schemas.microsoft.com/office/drawing/2014/main" id="{24742D72-14B7-401C-8B51-C32639B35165}"/>
              </a:ext>
            </a:extLst>
          </p:cNvPr>
          <p:cNvSpPr txBox="1">
            <a:spLocks/>
          </p:cNvSpPr>
          <p:nvPr/>
        </p:nvSpPr>
        <p:spPr>
          <a:xfrm flipH="1">
            <a:off x="676274" y="4534759"/>
            <a:ext cx="1770587" cy="43371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Gaegu"/>
              <a:buNone/>
              <a:defRPr sz="3200" b="1" i="0" u="none" strike="noStrike" cap="none">
                <a:solidFill>
                  <a:schemeClr val="dk2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1800" dirty="0">
                <a:solidFill>
                  <a:schemeClr val="bg1"/>
                </a:solidFill>
                <a:latin typeface="Arial Rounded MT Bold" panose="020F0704030504030204" pitchFamily="34" charset="0"/>
              </a:rPr>
              <a:t>Key words: </a:t>
            </a:r>
            <a:endParaRPr lang="en-US" sz="2400" dirty="0">
              <a:solidFill>
                <a:schemeClr val="bg1"/>
              </a:solidFill>
              <a:latin typeface="Arial Rounded MT Bold" panose="020F0704030504030204" pitchFamily="34" charset="0"/>
            </a:endParaRPr>
          </a:p>
        </p:txBody>
      </p:sp>
      <p:cxnSp>
        <p:nvCxnSpPr>
          <p:cNvPr id="28" name="رابط كسهم مستقيم 27">
            <a:extLst>
              <a:ext uri="{FF2B5EF4-FFF2-40B4-BE49-F238E27FC236}">
                <a16:creationId xmlns:a16="http://schemas.microsoft.com/office/drawing/2014/main" id="{7C081E6F-1B63-477A-A02A-0DE36489CB48}"/>
              </a:ext>
            </a:extLst>
          </p:cNvPr>
          <p:cNvCxnSpPr>
            <a:cxnSpLocks/>
          </p:cNvCxnSpPr>
          <p:nvPr/>
        </p:nvCxnSpPr>
        <p:spPr>
          <a:xfrm>
            <a:off x="2534949" y="4790942"/>
            <a:ext cx="557897" cy="22747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Google Shape;1424;p47">
            <a:extLst>
              <a:ext uri="{FF2B5EF4-FFF2-40B4-BE49-F238E27FC236}">
                <a16:creationId xmlns:a16="http://schemas.microsoft.com/office/drawing/2014/main" id="{D9AE2B6F-B0D6-43D1-A4D9-87599F7CC6C8}"/>
              </a:ext>
            </a:extLst>
          </p:cNvPr>
          <p:cNvSpPr txBox="1">
            <a:spLocks/>
          </p:cNvSpPr>
          <p:nvPr/>
        </p:nvSpPr>
        <p:spPr>
          <a:xfrm>
            <a:off x="3121599" y="4596004"/>
            <a:ext cx="1115795" cy="389876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1600" b="1" dirty="0">
                <a:solidFill>
                  <a:schemeClr val="bg1"/>
                </a:solidFill>
              </a:rPr>
              <a:t>before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30" name="Google Shape;1424;p47">
            <a:extLst>
              <a:ext uri="{FF2B5EF4-FFF2-40B4-BE49-F238E27FC236}">
                <a16:creationId xmlns:a16="http://schemas.microsoft.com/office/drawing/2014/main" id="{6A3A8F8C-6B51-47B0-A1A4-04DC47AB9FF2}"/>
              </a:ext>
            </a:extLst>
          </p:cNvPr>
          <p:cNvSpPr txBox="1">
            <a:spLocks/>
          </p:cNvSpPr>
          <p:nvPr/>
        </p:nvSpPr>
        <p:spPr>
          <a:xfrm>
            <a:off x="4362131" y="4596003"/>
            <a:ext cx="1115795" cy="392163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1600" b="1" dirty="0">
                <a:solidFill>
                  <a:schemeClr val="bg1"/>
                </a:solidFill>
              </a:rPr>
              <a:t>for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31" name="Google Shape;1424;p47">
            <a:extLst>
              <a:ext uri="{FF2B5EF4-FFF2-40B4-BE49-F238E27FC236}">
                <a16:creationId xmlns:a16="http://schemas.microsoft.com/office/drawing/2014/main" id="{E77EA120-CD00-4B63-8970-35B35AB856EE}"/>
              </a:ext>
            </a:extLst>
          </p:cNvPr>
          <p:cNvSpPr txBox="1">
            <a:spLocks/>
          </p:cNvSpPr>
          <p:nvPr/>
        </p:nvSpPr>
        <p:spPr>
          <a:xfrm>
            <a:off x="5602663" y="4596003"/>
            <a:ext cx="1115795" cy="392164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1600" b="1" dirty="0">
                <a:solidFill>
                  <a:schemeClr val="bg1"/>
                </a:solidFill>
              </a:rPr>
              <a:t>since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32" name="Google Shape;1424;p47">
            <a:extLst>
              <a:ext uri="{FF2B5EF4-FFF2-40B4-BE49-F238E27FC236}">
                <a16:creationId xmlns:a16="http://schemas.microsoft.com/office/drawing/2014/main" id="{5D988438-7A12-484E-A159-C62CAB27B61D}"/>
              </a:ext>
            </a:extLst>
          </p:cNvPr>
          <p:cNvSpPr txBox="1">
            <a:spLocks/>
          </p:cNvSpPr>
          <p:nvPr/>
        </p:nvSpPr>
        <p:spPr>
          <a:xfrm>
            <a:off x="6843195" y="4608263"/>
            <a:ext cx="1115795" cy="410852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1400" b="1" dirty="0">
                <a:solidFill>
                  <a:schemeClr val="bg1"/>
                </a:solidFill>
              </a:rPr>
              <a:t>when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33" name="مربع نص 32">
            <a:extLst>
              <a:ext uri="{FF2B5EF4-FFF2-40B4-BE49-F238E27FC236}">
                <a16:creationId xmlns:a16="http://schemas.microsoft.com/office/drawing/2014/main" id="{36903940-32C2-4E2C-963D-EA6EC1C555EB}"/>
              </a:ext>
            </a:extLst>
          </p:cNvPr>
          <p:cNvSpPr txBox="1"/>
          <p:nvPr/>
        </p:nvSpPr>
        <p:spPr>
          <a:xfrm>
            <a:off x="3650744" y="4155966"/>
            <a:ext cx="3975606" cy="307777"/>
          </a:xfrm>
          <a:prstGeom prst="rect">
            <a:avLst/>
          </a:prstGeom>
          <a:solidFill>
            <a:srgbClr val="4839A1"/>
          </a:solidFill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1">
            <a:spAutoFit/>
          </a:bodyPr>
          <a:lstStyle/>
          <a:p>
            <a:r>
              <a:rPr lang="en-US" b="0" i="0" dirty="0">
                <a:solidFill>
                  <a:schemeClr val="bg1"/>
                </a:solidFill>
                <a:effectLst/>
                <a:latin typeface="Corbel" panose="020B0503020204020204" pitchFamily="34" charset="0"/>
                <a:cs typeface="Gautami" panose="020B0502040204020203" pitchFamily="34" charset="0"/>
              </a:rPr>
              <a:t>First, they talked  for an hour and then Ali arrived</a:t>
            </a:r>
            <a:endParaRPr lang="ar-SA" dirty="0">
              <a:solidFill>
                <a:schemeClr val="bg1"/>
              </a:solidFill>
              <a:latin typeface="Corbel" panose="020B0503020204020204" pitchFamily="34" charset="0"/>
            </a:endParaRPr>
          </a:p>
        </p:txBody>
      </p:sp>
      <p:sp>
        <p:nvSpPr>
          <p:cNvPr id="19" name="Google Shape;1424;p47">
            <a:extLst>
              <a:ext uri="{FF2B5EF4-FFF2-40B4-BE49-F238E27FC236}">
                <a16:creationId xmlns:a16="http://schemas.microsoft.com/office/drawing/2014/main" id="{AF992A69-32F4-49D5-A802-1F1CD7505783}"/>
              </a:ext>
            </a:extLst>
          </p:cNvPr>
          <p:cNvSpPr txBox="1">
            <a:spLocks/>
          </p:cNvSpPr>
          <p:nvPr/>
        </p:nvSpPr>
        <p:spPr>
          <a:xfrm>
            <a:off x="6301480" y="3074895"/>
            <a:ext cx="1285186" cy="5005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V -</a:t>
            </a:r>
            <a:r>
              <a:rPr lang="en-US" sz="2000" b="1" dirty="0" err="1">
                <a:solidFill>
                  <a:schemeClr val="bg1"/>
                </a:solidFill>
              </a:rPr>
              <a:t>ing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0" name="Plus Sign 14">
            <a:extLst>
              <a:ext uri="{FF2B5EF4-FFF2-40B4-BE49-F238E27FC236}">
                <a16:creationId xmlns:a16="http://schemas.microsoft.com/office/drawing/2014/main" id="{1FF3C097-C62F-49FE-95D3-AFB9486EB668}"/>
              </a:ext>
            </a:extLst>
          </p:cNvPr>
          <p:cNvSpPr/>
          <p:nvPr/>
        </p:nvSpPr>
        <p:spPr>
          <a:xfrm>
            <a:off x="5771005" y="3127560"/>
            <a:ext cx="460486" cy="411058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53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3" grpId="0" animBg="1"/>
      <p:bldP spid="14" grpId="0" animBg="1"/>
      <p:bldP spid="26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19" grpId="0" animBg="1"/>
      <p:bldP spid="2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مربع نص 2">
            <a:extLst>
              <a:ext uri="{FF2B5EF4-FFF2-40B4-BE49-F238E27FC236}">
                <a16:creationId xmlns:a16="http://schemas.microsoft.com/office/drawing/2014/main" id="{A4C9574B-F0AC-419E-B4B5-0642200FB8B4}"/>
              </a:ext>
            </a:extLst>
          </p:cNvPr>
          <p:cNvSpPr txBox="1"/>
          <p:nvPr/>
        </p:nvSpPr>
        <p:spPr>
          <a:xfrm>
            <a:off x="2781300" y="1129050"/>
            <a:ext cx="5467350" cy="615553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endParaRPr lang="en-US" sz="900" dirty="0"/>
          </a:p>
          <a:p>
            <a:r>
              <a:rPr lang="en-US" dirty="0"/>
              <a:t>After mum………………………(</a:t>
            </a:r>
            <a:r>
              <a:rPr lang="en-US" b="1" dirty="0"/>
              <a:t> iron</a:t>
            </a:r>
            <a:r>
              <a:rPr lang="en-US" dirty="0"/>
              <a:t>) the clothes, she had a rest.</a:t>
            </a:r>
          </a:p>
          <a:p>
            <a:endParaRPr lang="ar-SA" sz="1000" dirty="0"/>
          </a:p>
        </p:txBody>
      </p:sp>
      <p:sp>
        <p:nvSpPr>
          <p:cNvPr id="5" name="مربع نص 4">
            <a:extLst>
              <a:ext uri="{FF2B5EF4-FFF2-40B4-BE49-F238E27FC236}">
                <a16:creationId xmlns:a16="http://schemas.microsoft.com/office/drawing/2014/main" id="{CADC0C24-DBB6-47FB-B3D1-A15F9A3C1004}"/>
              </a:ext>
            </a:extLst>
          </p:cNvPr>
          <p:cNvSpPr txBox="1"/>
          <p:nvPr/>
        </p:nvSpPr>
        <p:spPr>
          <a:xfrm>
            <a:off x="622300" y="2559050"/>
            <a:ext cx="5740400" cy="538609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endParaRPr lang="en-US" sz="900" dirty="0"/>
          </a:p>
          <a:p>
            <a:r>
              <a:rPr lang="en-US" dirty="0"/>
              <a:t>Before the kids went outside, they ………………………….for 2 hours.</a:t>
            </a:r>
          </a:p>
          <a:p>
            <a:endParaRPr lang="ar-SA" sz="600" dirty="0"/>
          </a:p>
        </p:txBody>
      </p:sp>
      <p:sp>
        <p:nvSpPr>
          <p:cNvPr id="7" name="مربع نص 6">
            <a:extLst>
              <a:ext uri="{FF2B5EF4-FFF2-40B4-BE49-F238E27FC236}">
                <a16:creationId xmlns:a16="http://schemas.microsoft.com/office/drawing/2014/main" id="{95EAE4FF-9101-410F-8EA0-0A77D6F4BD09}"/>
              </a:ext>
            </a:extLst>
          </p:cNvPr>
          <p:cNvSpPr txBox="1"/>
          <p:nvPr/>
        </p:nvSpPr>
        <p:spPr>
          <a:xfrm>
            <a:off x="2717800" y="3915337"/>
            <a:ext cx="5575300" cy="630942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endParaRPr lang="en-US" sz="100" dirty="0"/>
          </a:p>
          <a:p>
            <a:endParaRPr lang="en-US" sz="1000" dirty="0"/>
          </a:p>
          <a:p>
            <a:r>
              <a:rPr lang="en-US" dirty="0"/>
              <a:t>Ali …………………………TV for three hours before she fell asleep</a:t>
            </a:r>
          </a:p>
          <a:p>
            <a:endParaRPr lang="ar-SA" sz="1000" dirty="0"/>
          </a:p>
        </p:txBody>
      </p:sp>
      <p:sp>
        <p:nvSpPr>
          <p:cNvPr id="8" name="فقاعة الكلام: مستطيلة مستديرة الزوايا 7">
            <a:extLst>
              <a:ext uri="{FF2B5EF4-FFF2-40B4-BE49-F238E27FC236}">
                <a16:creationId xmlns:a16="http://schemas.microsoft.com/office/drawing/2014/main" id="{25246A37-017A-4379-A33C-16505BEE19DB}"/>
              </a:ext>
            </a:extLst>
          </p:cNvPr>
          <p:cNvSpPr/>
          <p:nvPr/>
        </p:nvSpPr>
        <p:spPr>
          <a:xfrm>
            <a:off x="622300" y="186720"/>
            <a:ext cx="6184900" cy="429214"/>
          </a:xfrm>
          <a:prstGeom prst="wedgeRoundRectCallout">
            <a:avLst>
              <a:gd name="adj1" fmla="val 57525"/>
              <a:gd name="adj2" fmla="val 3826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88097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+mn-cs"/>
                <a:sym typeface="Arial"/>
              </a:rPr>
              <a:t>Correct  the verb using “ Past Perfect Progressive”:</a:t>
            </a:r>
          </a:p>
        </p:txBody>
      </p:sp>
      <p:pic>
        <p:nvPicPr>
          <p:cNvPr id="9" name="صورة 8">
            <a:extLst>
              <a:ext uri="{FF2B5EF4-FFF2-40B4-BE49-F238E27FC236}">
                <a16:creationId xmlns:a16="http://schemas.microsoft.com/office/drawing/2014/main" id="{CC3FD8C5-1B61-4A45-B079-023AC18FCEC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9450" y="876482"/>
            <a:ext cx="1822450" cy="143472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6">
                <a:lumMod val="40000"/>
                <a:lumOff val="6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3" name="مربع نص 12">
            <a:extLst>
              <a:ext uri="{FF2B5EF4-FFF2-40B4-BE49-F238E27FC236}">
                <a16:creationId xmlns:a16="http://schemas.microsoft.com/office/drawing/2014/main" id="{04D66F37-6A26-437C-993E-AA2B05AB8F36}"/>
              </a:ext>
            </a:extLst>
          </p:cNvPr>
          <p:cNvSpPr txBox="1"/>
          <p:nvPr/>
        </p:nvSpPr>
        <p:spPr>
          <a:xfrm>
            <a:off x="3714750" y="1228163"/>
            <a:ext cx="153670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b="1" dirty="0">
                <a:solidFill>
                  <a:schemeClr val="accent6">
                    <a:lumMod val="75000"/>
                  </a:schemeClr>
                </a:solidFill>
              </a:rPr>
              <a:t>had been ironing </a:t>
            </a:r>
            <a:endParaRPr lang="ar-SA" sz="12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pic>
        <p:nvPicPr>
          <p:cNvPr id="14" name="صورة 13">
            <a:extLst>
              <a:ext uri="{FF2B5EF4-FFF2-40B4-BE49-F238E27FC236}">
                <a16:creationId xmlns:a16="http://schemas.microsoft.com/office/drawing/2014/main" id="{70F42DCB-05BA-4045-8488-C87CB963D6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83350" y="1887708"/>
            <a:ext cx="1879600" cy="143472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6">
                <a:lumMod val="40000"/>
                <a:lumOff val="6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6" name="مربع نص 15">
            <a:extLst>
              <a:ext uri="{FF2B5EF4-FFF2-40B4-BE49-F238E27FC236}">
                <a16:creationId xmlns:a16="http://schemas.microsoft.com/office/drawing/2014/main" id="{FA226217-7363-4FBB-8002-4BD9CB042142}"/>
              </a:ext>
            </a:extLst>
          </p:cNvPr>
          <p:cNvSpPr txBox="1"/>
          <p:nvPr/>
        </p:nvSpPr>
        <p:spPr>
          <a:xfrm>
            <a:off x="3473450" y="2632779"/>
            <a:ext cx="193040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had been sleeping </a:t>
            </a:r>
            <a:endParaRPr lang="ar-SA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pic>
        <p:nvPicPr>
          <p:cNvPr id="17" name="صورة 16">
            <a:extLst>
              <a:ext uri="{FF2B5EF4-FFF2-40B4-BE49-F238E27FC236}">
                <a16:creationId xmlns:a16="http://schemas.microsoft.com/office/drawing/2014/main" id="{410828BF-86C8-4EED-8ECD-D67A3DA0610A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14811" b="12238"/>
          <a:stretch/>
        </p:blipFill>
        <p:spPr>
          <a:xfrm>
            <a:off x="596900" y="3236576"/>
            <a:ext cx="1981200" cy="150327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6">
                <a:lumMod val="40000"/>
                <a:lumOff val="6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9" name="مربع نص 18">
            <a:extLst>
              <a:ext uri="{FF2B5EF4-FFF2-40B4-BE49-F238E27FC236}">
                <a16:creationId xmlns:a16="http://schemas.microsoft.com/office/drawing/2014/main" id="{FF00DC2A-AAB4-4888-87C6-8868DC78BC8A}"/>
              </a:ext>
            </a:extLst>
          </p:cNvPr>
          <p:cNvSpPr txBox="1"/>
          <p:nvPr/>
        </p:nvSpPr>
        <p:spPr>
          <a:xfrm>
            <a:off x="3035300" y="3988211"/>
            <a:ext cx="181610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had been watching     </a:t>
            </a:r>
            <a:endParaRPr lang="ar-SA" b="1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6" grpId="0"/>
      <p:bldP spid="1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09" name="Google Shape;23709;p61"/>
          <p:cNvSpPr txBox="1">
            <a:spLocks noGrp="1"/>
          </p:cNvSpPr>
          <p:nvPr>
            <p:ph type="body" idx="1"/>
          </p:nvPr>
        </p:nvSpPr>
        <p:spPr>
          <a:xfrm>
            <a:off x="1311221" y="2267696"/>
            <a:ext cx="3043800" cy="60810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W</a:t>
            </a:r>
            <a:r>
              <a:rPr lang="en" dirty="0"/>
              <a:t>orkbook p. </a:t>
            </a:r>
            <a:r>
              <a:rPr lang="en" b="1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( 94) </a:t>
            </a:r>
            <a:r>
              <a:rPr lang="en" dirty="0"/>
              <a:t>, exercise </a:t>
            </a:r>
            <a:r>
              <a:rPr lang="en" b="1" dirty="0">
                <a:solidFill>
                  <a:schemeClr val="accent4">
                    <a:lumMod val="60000"/>
                    <a:lumOff val="40000"/>
                  </a:schemeClr>
                </a:solidFill>
              </a:rPr>
              <a:t>(B)</a:t>
            </a:r>
            <a:endParaRPr b="1" dirty="0">
              <a:solidFill>
                <a:schemeClr val="accent4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3710" name="Google Shape;23710;p61"/>
          <p:cNvSpPr txBox="1">
            <a:spLocks noGrp="1"/>
          </p:cNvSpPr>
          <p:nvPr>
            <p:ph type="title"/>
          </p:nvPr>
        </p:nvSpPr>
        <p:spPr>
          <a:xfrm>
            <a:off x="1273392" y="60272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>
                <a:solidFill>
                  <a:schemeClr val="accent5">
                    <a:lumMod val="40000"/>
                    <a:lumOff val="60000"/>
                  </a:schemeClr>
                </a:solidFill>
              </a:rPr>
              <a:t>Home</a:t>
            </a:r>
            <a:r>
              <a:rPr lang="en" sz="6000" dirty="0">
                <a:solidFill>
                  <a:schemeClr val="accent4">
                    <a:lumMod val="40000"/>
                    <a:lumOff val="60000"/>
                  </a:schemeClr>
                </a:solidFill>
              </a:rPr>
              <a:t>work</a:t>
            </a:r>
            <a:endParaRPr sz="6000" dirty="0">
              <a:solidFill>
                <a:schemeClr val="accent4">
                  <a:lumMod val="40000"/>
                  <a:lumOff val="60000"/>
                </a:schemeClr>
              </a:solidFill>
            </a:endParaRPr>
          </a:p>
        </p:txBody>
      </p:sp>
      <p:grpSp>
        <p:nvGrpSpPr>
          <p:cNvPr id="23711" name="Google Shape;23711;p61"/>
          <p:cNvGrpSpPr/>
          <p:nvPr/>
        </p:nvGrpSpPr>
        <p:grpSpPr>
          <a:xfrm>
            <a:off x="4510528" y="1084165"/>
            <a:ext cx="2345854" cy="3372574"/>
            <a:chOff x="6417224" y="2247097"/>
            <a:chExt cx="951950" cy="1740368"/>
          </a:xfrm>
        </p:grpSpPr>
        <p:sp>
          <p:nvSpPr>
            <p:cNvPr id="23712" name="Google Shape;23712;p61"/>
            <p:cNvSpPr/>
            <p:nvPr/>
          </p:nvSpPr>
          <p:spPr>
            <a:xfrm>
              <a:off x="6505324" y="2247511"/>
              <a:ext cx="863850" cy="1739954"/>
            </a:xfrm>
            <a:custGeom>
              <a:avLst/>
              <a:gdLst/>
              <a:ahLst/>
              <a:cxnLst/>
              <a:rect l="l" t="t" r="r" b="b"/>
              <a:pathLst>
                <a:path w="34554" h="71434" extrusionOk="0">
                  <a:moveTo>
                    <a:pt x="1575" y="0"/>
                  </a:moveTo>
                  <a:cubicBezTo>
                    <a:pt x="706" y="0"/>
                    <a:pt x="1" y="689"/>
                    <a:pt x="1" y="1557"/>
                  </a:cubicBezTo>
                  <a:lnTo>
                    <a:pt x="1" y="69876"/>
                  </a:lnTo>
                  <a:cubicBezTo>
                    <a:pt x="1" y="70728"/>
                    <a:pt x="706" y="71433"/>
                    <a:pt x="1575" y="71433"/>
                  </a:cubicBezTo>
                  <a:lnTo>
                    <a:pt x="32980" y="71433"/>
                  </a:lnTo>
                  <a:cubicBezTo>
                    <a:pt x="33849" y="71433"/>
                    <a:pt x="34554" y="70728"/>
                    <a:pt x="34554" y="69876"/>
                  </a:cubicBezTo>
                  <a:lnTo>
                    <a:pt x="34554" y="1557"/>
                  </a:lnTo>
                  <a:cubicBezTo>
                    <a:pt x="34554" y="689"/>
                    <a:pt x="33849" y="0"/>
                    <a:pt x="32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3" name="Google Shape;23713;p61"/>
            <p:cNvSpPr/>
            <p:nvPr/>
          </p:nvSpPr>
          <p:spPr>
            <a:xfrm>
              <a:off x="6417224" y="2247097"/>
              <a:ext cx="868375" cy="1740368"/>
            </a:xfrm>
            <a:custGeom>
              <a:avLst/>
              <a:gdLst/>
              <a:ahLst/>
              <a:cxnLst/>
              <a:rect l="l" t="t" r="r" b="b"/>
              <a:pathLst>
                <a:path w="34735" h="71451" extrusionOk="0">
                  <a:moveTo>
                    <a:pt x="1787" y="1"/>
                  </a:moveTo>
                  <a:cubicBezTo>
                    <a:pt x="804" y="1"/>
                    <a:pt x="1" y="1115"/>
                    <a:pt x="1" y="2492"/>
                  </a:cubicBezTo>
                  <a:lnTo>
                    <a:pt x="1" y="68975"/>
                  </a:lnTo>
                  <a:cubicBezTo>
                    <a:pt x="1" y="70336"/>
                    <a:pt x="804" y="71450"/>
                    <a:pt x="1787" y="71450"/>
                  </a:cubicBezTo>
                  <a:lnTo>
                    <a:pt x="34734" y="71450"/>
                  </a:lnTo>
                  <a:lnTo>
                    <a:pt x="347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4" name="Google Shape;23714;p61"/>
            <p:cNvSpPr/>
            <p:nvPr/>
          </p:nvSpPr>
          <p:spPr>
            <a:xfrm>
              <a:off x="6492619" y="2340952"/>
              <a:ext cx="813450" cy="1457323"/>
            </a:xfrm>
            <a:custGeom>
              <a:avLst/>
              <a:gdLst/>
              <a:ahLst/>
              <a:cxnLst/>
              <a:rect l="l" t="t" r="r" b="b"/>
              <a:pathLst>
                <a:path w="32538" h="60944" extrusionOk="0">
                  <a:moveTo>
                    <a:pt x="427" y="0"/>
                  </a:moveTo>
                  <a:cubicBezTo>
                    <a:pt x="198" y="0"/>
                    <a:pt x="1" y="197"/>
                    <a:pt x="1" y="426"/>
                  </a:cubicBezTo>
                  <a:lnTo>
                    <a:pt x="1" y="60533"/>
                  </a:lnTo>
                  <a:cubicBezTo>
                    <a:pt x="1" y="60763"/>
                    <a:pt x="198" y="60943"/>
                    <a:pt x="427" y="60943"/>
                  </a:cubicBezTo>
                  <a:lnTo>
                    <a:pt x="32128" y="60943"/>
                  </a:lnTo>
                  <a:cubicBezTo>
                    <a:pt x="32357" y="60943"/>
                    <a:pt x="32538" y="60763"/>
                    <a:pt x="32538" y="60533"/>
                  </a:cubicBezTo>
                  <a:lnTo>
                    <a:pt x="32538" y="426"/>
                  </a:lnTo>
                  <a:cubicBezTo>
                    <a:pt x="32538" y="197"/>
                    <a:pt x="32357" y="0"/>
                    <a:pt x="32128" y="0"/>
                  </a:cubicBezTo>
                  <a:close/>
                </a:path>
              </a:pathLst>
            </a:custGeom>
            <a:solidFill>
              <a:srgbClr val="324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5" name="Google Shape;23715;p61"/>
            <p:cNvSpPr/>
            <p:nvPr/>
          </p:nvSpPr>
          <p:spPr>
            <a:xfrm>
              <a:off x="6856100" y="3843492"/>
              <a:ext cx="96750" cy="83150"/>
            </a:xfrm>
            <a:custGeom>
              <a:avLst/>
              <a:gdLst/>
              <a:ahLst/>
              <a:cxnLst/>
              <a:rect l="l" t="t" r="r" b="b"/>
              <a:pathLst>
                <a:path w="3870" h="3326" extrusionOk="0">
                  <a:moveTo>
                    <a:pt x="2214" y="358"/>
                  </a:moveTo>
                  <a:lnTo>
                    <a:pt x="2214" y="375"/>
                  </a:lnTo>
                  <a:cubicBezTo>
                    <a:pt x="2935" y="375"/>
                    <a:pt x="3509" y="948"/>
                    <a:pt x="3525" y="1670"/>
                  </a:cubicBezTo>
                  <a:cubicBezTo>
                    <a:pt x="3525" y="2456"/>
                    <a:pt x="2882" y="2973"/>
                    <a:pt x="2212" y="2973"/>
                  </a:cubicBezTo>
                  <a:cubicBezTo>
                    <a:pt x="1890" y="2973"/>
                    <a:pt x="1562" y="2853"/>
                    <a:pt x="1296" y="2587"/>
                  </a:cubicBezTo>
                  <a:cubicBezTo>
                    <a:pt x="476" y="1768"/>
                    <a:pt x="1066" y="358"/>
                    <a:pt x="2214" y="358"/>
                  </a:cubicBezTo>
                  <a:close/>
                  <a:moveTo>
                    <a:pt x="2197" y="1"/>
                  </a:moveTo>
                  <a:cubicBezTo>
                    <a:pt x="1793" y="1"/>
                    <a:pt x="1383" y="152"/>
                    <a:pt x="1050" y="489"/>
                  </a:cubicBezTo>
                  <a:cubicBezTo>
                    <a:pt x="1" y="1538"/>
                    <a:pt x="739" y="3325"/>
                    <a:pt x="2214" y="3325"/>
                  </a:cubicBezTo>
                  <a:cubicBezTo>
                    <a:pt x="3132" y="3325"/>
                    <a:pt x="3869" y="2587"/>
                    <a:pt x="3869" y="1670"/>
                  </a:cubicBezTo>
                  <a:cubicBezTo>
                    <a:pt x="3869" y="669"/>
                    <a:pt x="3048" y="1"/>
                    <a:pt x="21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6" name="Google Shape;23716;p61"/>
            <p:cNvSpPr/>
            <p:nvPr/>
          </p:nvSpPr>
          <p:spPr>
            <a:xfrm>
              <a:off x="6623350" y="3880717"/>
              <a:ext cx="82800" cy="9025"/>
            </a:xfrm>
            <a:custGeom>
              <a:avLst/>
              <a:gdLst/>
              <a:ahLst/>
              <a:cxnLst/>
              <a:rect l="l" t="t" r="r" b="b"/>
              <a:pathLst>
                <a:path w="3312" h="361" extrusionOk="0">
                  <a:moveTo>
                    <a:pt x="1" y="0"/>
                  </a:moveTo>
                  <a:lnTo>
                    <a:pt x="1" y="361"/>
                  </a:lnTo>
                  <a:lnTo>
                    <a:pt x="3312" y="361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7" name="Google Shape;23717;p61"/>
            <p:cNvSpPr/>
            <p:nvPr/>
          </p:nvSpPr>
          <p:spPr>
            <a:xfrm>
              <a:off x="7116325" y="3860642"/>
              <a:ext cx="60675" cy="48775"/>
            </a:xfrm>
            <a:custGeom>
              <a:avLst/>
              <a:gdLst/>
              <a:ahLst/>
              <a:cxnLst/>
              <a:rect l="l" t="t" r="r" b="b"/>
              <a:pathLst>
                <a:path w="2427" h="1951" extrusionOk="0">
                  <a:moveTo>
                    <a:pt x="2328" y="0"/>
                  </a:moveTo>
                  <a:lnTo>
                    <a:pt x="328" y="656"/>
                  </a:lnTo>
                  <a:cubicBezTo>
                    <a:pt x="148" y="688"/>
                    <a:pt x="0" y="836"/>
                    <a:pt x="0" y="1033"/>
                  </a:cubicBezTo>
                  <a:cubicBezTo>
                    <a:pt x="0" y="1197"/>
                    <a:pt x="132" y="1328"/>
                    <a:pt x="361" y="1393"/>
                  </a:cubicBezTo>
                  <a:lnTo>
                    <a:pt x="2328" y="1951"/>
                  </a:lnTo>
                  <a:lnTo>
                    <a:pt x="2426" y="1606"/>
                  </a:lnTo>
                  <a:lnTo>
                    <a:pt x="459" y="1049"/>
                  </a:lnTo>
                  <a:cubicBezTo>
                    <a:pt x="427" y="1049"/>
                    <a:pt x="394" y="1033"/>
                    <a:pt x="377" y="1016"/>
                  </a:cubicBezTo>
                  <a:lnTo>
                    <a:pt x="427" y="1000"/>
                  </a:lnTo>
                  <a:lnTo>
                    <a:pt x="2426" y="344"/>
                  </a:lnTo>
                  <a:lnTo>
                    <a:pt x="23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8" name="Google Shape;23718;p61"/>
            <p:cNvSpPr/>
            <p:nvPr/>
          </p:nvSpPr>
          <p:spPr>
            <a:xfrm>
              <a:off x="6785429" y="2287275"/>
              <a:ext cx="238100" cy="14350"/>
            </a:xfrm>
            <a:custGeom>
              <a:avLst/>
              <a:gdLst/>
              <a:ahLst/>
              <a:cxnLst/>
              <a:rect l="l" t="t" r="r" b="b"/>
              <a:pathLst>
                <a:path w="9524" h="574" extrusionOk="0">
                  <a:moveTo>
                    <a:pt x="164" y="0"/>
                  </a:moveTo>
                  <a:cubicBezTo>
                    <a:pt x="82" y="0"/>
                    <a:pt x="0" y="82"/>
                    <a:pt x="0" y="164"/>
                  </a:cubicBezTo>
                  <a:lnTo>
                    <a:pt x="0" y="410"/>
                  </a:lnTo>
                  <a:cubicBezTo>
                    <a:pt x="0" y="492"/>
                    <a:pt x="82" y="574"/>
                    <a:pt x="164" y="574"/>
                  </a:cubicBezTo>
                  <a:lnTo>
                    <a:pt x="9359" y="574"/>
                  </a:lnTo>
                  <a:cubicBezTo>
                    <a:pt x="9458" y="574"/>
                    <a:pt x="9523" y="492"/>
                    <a:pt x="9523" y="410"/>
                  </a:cubicBezTo>
                  <a:lnTo>
                    <a:pt x="9523" y="164"/>
                  </a:lnTo>
                  <a:cubicBezTo>
                    <a:pt x="9523" y="82"/>
                    <a:pt x="9458" y="0"/>
                    <a:pt x="9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" name="صورة 13">
            <a:extLst>
              <a:ext uri="{FF2B5EF4-FFF2-40B4-BE49-F238E27FC236}">
                <a16:creationId xmlns:a16="http://schemas.microsoft.com/office/drawing/2014/main" id="{1CEEE792-DEBE-443F-9299-47BDAF9DB31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96321" y="1277456"/>
            <a:ext cx="1945145" cy="274414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glow rad="101600">
              <a:schemeClr val="accent2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54" name="Google Shape;22554;p37"/>
          <p:cNvSpPr txBox="1">
            <a:spLocks noGrp="1"/>
          </p:cNvSpPr>
          <p:nvPr>
            <p:ph type="title"/>
          </p:nvPr>
        </p:nvSpPr>
        <p:spPr>
          <a:xfrm>
            <a:off x="1088063" y="1503888"/>
            <a:ext cx="2096100" cy="40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Deduce </a:t>
            </a:r>
            <a:endParaRPr dirty="0"/>
          </a:p>
        </p:txBody>
      </p:sp>
      <p:sp>
        <p:nvSpPr>
          <p:cNvPr id="22555" name="Google Shape;22555;p37"/>
          <p:cNvSpPr txBox="1">
            <a:spLocks noGrp="1"/>
          </p:cNvSpPr>
          <p:nvPr>
            <p:ph type="subTitle" idx="1"/>
          </p:nvPr>
        </p:nvSpPr>
        <p:spPr>
          <a:xfrm>
            <a:off x="1088063" y="1867063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the rule of the passive form</a:t>
            </a:r>
            <a:endParaRPr dirty="0"/>
          </a:p>
        </p:txBody>
      </p:sp>
      <p:sp>
        <p:nvSpPr>
          <p:cNvPr id="22556" name="Google Shape;22556;p37"/>
          <p:cNvSpPr txBox="1">
            <a:spLocks noGrp="1"/>
          </p:cNvSpPr>
          <p:nvPr>
            <p:ph type="title" idx="2"/>
          </p:nvPr>
        </p:nvSpPr>
        <p:spPr>
          <a:xfrm>
            <a:off x="3346138" y="1615300"/>
            <a:ext cx="1201800" cy="7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2557" name="Google Shape;22557;p37"/>
          <p:cNvSpPr txBox="1">
            <a:spLocks noGrp="1"/>
          </p:cNvSpPr>
          <p:nvPr>
            <p:ph type="title" idx="3"/>
          </p:nvPr>
        </p:nvSpPr>
        <p:spPr>
          <a:xfrm>
            <a:off x="1088063" y="3233713"/>
            <a:ext cx="2096100" cy="40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Form </a:t>
            </a:r>
            <a:endParaRPr dirty="0"/>
          </a:p>
        </p:txBody>
      </p:sp>
      <p:sp>
        <p:nvSpPr>
          <p:cNvPr id="22558" name="Google Shape;22558;p37"/>
          <p:cNvSpPr txBox="1">
            <a:spLocks noGrp="1"/>
          </p:cNvSpPr>
          <p:nvPr>
            <p:ph type="subTitle" idx="4"/>
          </p:nvPr>
        </p:nvSpPr>
        <p:spPr>
          <a:xfrm>
            <a:off x="1088063" y="3597013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</a:t>
            </a:r>
            <a:r>
              <a:rPr lang="en" dirty="0"/>
              <a:t>orrect sentence using “ Past Perfect Simple “</a:t>
            </a:r>
            <a:endParaRPr dirty="0"/>
          </a:p>
        </p:txBody>
      </p:sp>
      <p:sp>
        <p:nvSpPr>
          <p:cNvPr id="22559" name="Google Shape;22559;p37"/>
          <p:cNvSpPr txBox="1">
            <a:spLocks noGrp="1"/>
          </p:cNvSpPr>
          <p:nvPr>
            <p:ph type="title" idx="5"/>
          </p:nvPr>
        </p:nvSpPr>
        <p:spPr>
          <a:xfrm>
            <a:off x="3346138" y="3345250"/>
            <a:ext cx="1201800" cy="7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22560" name="Google Shape;22560;p37"/>
          <p:cNvSpPr txBox="1">
            <a:spLocks noGrp="1"/>
          </p:cNvSpPr>
          <p:nvPr>
            <p:ph type="title" idx="6"/>
          </p:nvPr>
        </p:nvSpPr>
        <p:spPr>
          <a:xfrm>
            <a:off x="5959838" y="1503888"/>
            <a:ext cx="2096100" cy="40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Rewrite</a:t>
            </a:r>
            <a:endParaRPr dirty="0"/>
          </a:p>
        </p:txBody>
      </p:sp>
      <p:sp>
        <p:nvSpPr>
          <p:cNvPr id="22561" name="Google Shape;22561;p37"/>
          <p:cNvSpPr txBox="1">
            <a:spLocks noGrp="1"/>
          </p:cNvSpPr>
          <p:nvPr>
            <p:ph type="subTitle" idx="7"/>
          </p:nvPr>
        </p:nvSpPr>
        <p:spPr>
          <a:xfrm>
            <a:off x="5959837" y="1867063"/>
            <a:ext cx="2438811" cy="49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 the  active sentence  as passive  sentence correctly</a:t>
            </a:r>
          </a:p>
        </p:txBody>
      </p:sp>
      <p:sp>
        <p:nvSpPr>
          <p:cNvPr id="22562" name="Google Shape;22562;p37"/>
          <p:cNvSpPr txBox="1">
            <a:spLocks noGrp="1"/>
          </p:cNvSpPr>
          <p:nvPr>
            <p:ph type="title" idx="8"/>
          </p:nvPr>
        </p:nvSpPr>
        <p:spPr>
          <a:xfrm>
            <a:off x="4539031" y="1615300"/>
            <a:ext cx="1201800" cy="7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22563" name="Google Shape;22563;p37"/>
          <p:cNvSpPr txBox="1">
            <a:spLocks noGrp="1"/>
          </p:cNvSpPr>
          <p:nvPr>
            <p:ph type="title" idx="9"/>
          </p:nvPr>
        </p:nvSpPr>
        <p:spPr>
          <a:xfrm>
            <a:off x="5959838" y="3233713"/>
            <a:ext cx="2096100" cy="40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Use </a:t>
            </a:r>
            <a:endParaRPr dirty="0"/>
          </a:p>
        </p:txBody>
      </p:sp>
      <p:sp>
        <p:nvSpPr>
          <p:cNvPr id="22564" name="Google Shape;22564;p37"/>
          <p:cNvSpPr txBox="1">
            <a:spLocks noGrp="1"/>
          </p:cNvSpPr>
          <p:nvPr>
            <p:ph type="subTitle" idx="13"/>
          </p:nvPr>
        </p:nvSpPr>
        <p:spPr>
          <a:xfrm>
            <a:off x="5959838" y="3597013"/>
            <a:ext cx="2438810" cy="49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Past Perfect Progressive to form  meaningful sentence</a:t>
            </a:r>
            <a:endParaRPr dirty="0"/>
          </a:p>
        </p:txBody>
      </p:sp>
      <p:sp>
        <p:nvSpPr>
          <p:cNvPr id="22565" name="Google Shape;22565;p37"/>
          <p:cNvSpPr txBox="1">
            <a:spLocks noGrp="1"/>
          </p:cNvSpPr>
          <p:nvPr>
            <p:ph type="title" idx="14"/>
          </p:nvPr>
        </p:nvSpPr>
        <p:spPr>
          <a:xfrm>
            <a:off x="4539031" y="3345250"/>
            <a:ext cx="1201800" cy="7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22566" name="Google Shape;22566;p37"/>
          <p:cNvSpPr txBox="1">
            <a:spLocks noGrp="1"/>
          </p:cNvSpPr>
          <p:nvPr>
            <p:ph type="title" idx="15"/>
          </p:nvPr>
        </p:nvSpPr>
        <p:spPr>
          <a:xfrm>
            <a:off x="1365600" y="211413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>
                <a:solidFill>
                  <a:schemeClr val="accent5">
                    <a:lumMod val="40000"/>
                    <a:lumOff val="60000"/>
                  </a:schemeClr>
                </a:solidFill>
              </a:rPr>
              <a:t>Lesson </a:t>
            </a:r>
            <a:r>
              <a:rPr lang="en" sz="4000" dirty="0">
                <a:solidFill>
                  <a:schemeClr val="bg2">
                    <a:lumMod val="20000"/>
                    <a:lumOff val="80000"/>
                  </a:schemeClr>
                </a:solidFill>
              </a:rPr>
              <a:t>Goals</a:t>
            </a:r>
            <a:endParaRPr sz="4000" dirty="0">
              <a:solidFill>
                <a:schemeClr val="bg2">
                  <a:lumMod val="20000"/>
                  <a:lumOff val="80000"/>
                </a:schemeClr>
              </a:solidFill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96" name="Google Shape;23696;p60"/>
          <p:cNvSpPr txBox="1">
            <a:spLocks noGrp="1"/>
          </p:cNvSpPr>
          <p:nvPr>
            <p:ph type="title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Passive .. In The Holy </a:t>
            </a:r>
            <a:r>
              <a:rPr lang="en-US" dirty="0" err="1"/>
              <a:t>Quraan</a:t>
            </a:r>
            <a:endParaRPr dirty="0"/>
          </a:p>
        </p:txBody>
      </p:sp>
      <p:grpSp>
        <p:nvGrpSpPr>
          <p:cNvPr id="23697" name="Google Shape;23697;p60"/>
          <p:cNvGrpSpPr/>
          <p:nvPr/>
        </p:nvGrpSpPr>
        <p:grpSpPr>
          <a:xfrm>
            <a:off x="2426033" y="1236395"/>
            <a:ext cx="4291933" cy="3203663"/>
            <a:chOff x="4147875" y="986011"/>
            <a:chExt cx="3842140" cy="3019074"/>
          </a:xfrm>
        </p:grpSpPr>
        <p:sp>
          <p:nvSpPr>
            <p:cNvPr id="23698" name="Google Shape;23698;p60"/>
            <p:cNvSpPr/>
            <p:nvPr/>
          </p:nvSpPr>
          <p:spPr>
            <a:xfrm>
              <a:off x="5591742" y="3553821"/>
              <a:ext cx="954407" cy="419279"/>
            </a:xfrm>
            <a:custGeom>
              <a:avLst/>
              <a:gdLst/>
              <a:ahLst/>
              <a:cxnLst/>
              <a:rect l="l" t="t" r="r" b="b"/>
              <a:pathLst>
                <a:path w="20326" h="9884" extrusionOk="0">
                  <a:moveTo>
                    <a:pt x="2967" y="0"/>
                  </a:moveTo>
                  <a:lnTo>
                    <a:pt x="0" y="9884"/>
                  </a:lnTo>
                  <a:lnTo>
                    <a:pt x="20325" y="9884"/>
                  </a:lnTo>
                  <a:lnTo>
                    <a:pt x="173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9" name="Google Shape;23699;p60"/>
            <p:cNvSpPr/>
            <p:nvPr/>
          </p:nvSpPr>
          <p:spPr>
            <a:xfrm>
              <a:off x="5520135" y="3939716"/>
              <a:ext cx="1097573" cy="65369"/>
            </a:xfrm>
            <a:custGeom>
              <a:avLst/>
              <a:gdLst/>
              <a:ahLst/>
              <a:cxnLst/>
              <a:rect l="l" t="t" r="r" b="b"/>
              <a:pathLst>
                <a:path w="23375" h="1541" extrusionOk="0">
                  <a:moveTo>
                    <a:pt x="492" y="0"/>
                  </a:moveTo>
                  <a:cubicBezTo>
                    <a:pt x="214" y="0"/>
                    <a:pt x="1" y="230"/>
                    <a:pt x="1" y="492"/>
                  </a:cubicBezTo>
                  <a:lnTo>
                    <a:pt x="1" y="1541"/>
                  </a:lnTo>
                  <a:lnTo>
                    <a:pt x="23375" y="1541"/>
                  </a:lnTo>
                  <a:lnTo>
                    <a:pt x="23375" y="492"/>
                  </a:lnTo>
                  <a:cubicBezTo>
                    <a:pt x="23375" y="213"/>
                    <a:pt x="23145" y="0"/>
                    <a:pt x="22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0" name="Google Shape;23700;p60"/>
            <p:cNvSpPr/>
            <p:nvPr/>
          </p:nvSpPr>
          <p:spPr>
            <a:xfrm>
              <a:off x="4147875" y="1157727"/>
              <a:ext cx="3842140" cy="2479534"/>
            </a:xfrm>
            <a:custGeom>
              <a:avLst/>
              <a:gdLst/>
              <a:ahLst/>
              <a:cxnLst/>
              <a:rect l="l" t="t" r="r" b="b"/>
              <a:pathLst>
                <a:path w="81826" h="58452" extrusionOk="0">
                  <a:moveTo>
                    <a:pt x="1574" y="1"/>
                  </a:moveTo>
                  <a:cubicBezTo>
                    <a:pt x="705" y="1"/>
                    <a:pt x="0" y="689"/>
                    <a:pt x="0" y="1558"/>
                  </a:cubicBezTo>
                  <a:lnTo>
                    <a:pt x="0" y="56895"/>
                  </a:lnTo>
                  <a:cubicBezTo>
                    <a:pt x="0" y="57764"/>
                    <a:pt x="705" y="58452"/>
                    <a:pt x="1574" y="58452"/>
                  </a:cubicBezTo>
                  <a:lnTo>
                    <a:pt x="80252" y="58452"/>
                  </a:lnTo>
                  <a:cubicBezTo>
                    <a:pt x="81121" y="58452"/>
                    <a:pt x="81826" y="57764"/>
                    <a:pt x="81826" y="56895"/>
                  </a:cubicBezTo>
                  <a:lnTo>
                    <a:pt x="81826" y="1558"/>
                  </a:lnTo>
                  <a:cubicBezTo>
                    <a:pt x="81826" y="689"/>
                    <a:pt x="81121" y="1"/>
                    <a:pt x="802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1" name="Google Shape;23701;p60"/>
            <p:cNvSpPr/>
            <p:nvPr/>
          </p:nvSpPr>
          <p:spPr>
            <a:xfrm>
              <a:off x="4147875" y="986011"/>
              <a:ext cx="3842140" cy="2359231"/>
            </a:xfrm>
            <a:custGeom>
              <a:avLst/>
              <a:gdLst/>
              <a:ahLst/>
              <a:cxnLst/>
              <a:rect l="l" t="t" r="r" b="b"/>
              <a:pathLst>
                <a:path w="81826" h="55616" extrusionOk="0">
                  <a:moveTo>
                    <a:pt x="2836" y="0"/>
                  </a:moveTo>
                  <a:cubicBezTo>
                    <a:pt x="1279" y="0"/>
                    <a:pt x="0" y="1279"/>
                    <a:pt x="0" y="2836"/>
                  </a:cubicBezTo>
                  <a:lnTo>
                    <a:pt x="0" y="55616"/>
                  </a:lnTo>
                  <a:lnTo>
                    <a:pt x="81826" y="55616"/>
                  </a:lnTo>
                  <a:lnTo>
                    <a:pt x="81826" y="2836"/>
                  </a:lnTo>
                  <a:cubicBezTo>
                    <a:pt x="81826" y="1279"/>
                    <a:pt x="80547" y="0"/>
                    <a:pt x="789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2" name="Google Shape;23702;p60"/>
            <p:cNvSpPr/>
            <p:nvPr/>
          </p:nvSpPr>
          <p:spPr>
            <a:xfrm>
              <a:off x="4351050" y="1150770"/>
              <a:ext cx="3435791" cy="1934437"/>
            </a:xfrm>
            <a:custGeom>
              <a:avLst/>
              <a:gdLst/>
              <a:ahLst/>
              <a:cxnLst/>
              <a:rect l="l" t="t" r="r" b="b"/>
              <a:pathLst>
                <a:path w="73172" h="45602" extrusionOk="0">
                  <a:moveTo>
                    <a:pt x="426" y="1"/>
                  </a:moveTo>
                  <a:cubicBezTo>
                    <a:pt x="197" y="1"/>
                    <a:pt x="0" y="181"/>
                    <a:pt x="0" y="411"/>
                  </a:cubicBezTo>
                  <a:lnTo>
                    <a:pt x="0" y="45175"/>
                  </a:lnTo>
                  <a:cubicBezTo>
                    <a:pt x="0" y="45405"/>
                    <a:pt x="197" y="45601"/>
                    <a:pt x="426" y="45601"/>
                  </a:cubicBezTo>
                  <a:lnTo>
                    <a:pt x="72745" y="45601"/>
                  </a:lnTo>
                  <a:cubicBezTo>
                    <a:pt x="72975" y="45601"/>
                    <a:pt x="73171" y="45405"/>
                    <a:pt x="73171" y="45175"/>
                  </a:cubicBezTo>
                  <a:lnTo>
                    <a:pt x="73171" y="411"/>
                  </a:lnTo>
                  <a:cubicBezTo>
                    <a:pt x="73171" y="181"/>
                    <a:pt x="72975" y="1"/>
                    <a:pt x="72745" y="1"/>
                  </a:cubicBezTo>
                  <a:close/>
                </a:path>
              </a:pathLst>
            </a:custGeom>
            <a:solidFill>
              <a:srgbClr val="F46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3" name="Google Shape;23703;p60"/>
            <p:cNvSpPr/>
            <p:nvPr/>
          </p:nvSpPr>
          <p:spPr>
            <a:xfrm>
              <a:off x="6008800" y="3421088"/>
              <a:ext cx="120300" cy="120300"/>
            </a:xfrm>
            <a:prstGeom prst="ellipse">
              <a:avLst/>
            </a:prstGeom>
            <a:noFill/>
            <a:ln w="9525" cap="flat" cmpd="sng">
              <a:solidFill>
                <a:srgbClr val="FFD04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صورة 1">
            <a:extLst>
              <a:ext uri="{FF2B5EF4-FFF2-40B4-BE49-F238E27FC236}">
                <a16:creationId xmlns:a16="http://schemas.microsoft.com/office/drawing/2014/main" id="{9FAC163C-F0DB-4074-BBE3-DB6857DDEEC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52966" y="1443603"/>
            <a:ext cx="3838013" cy="210081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5">
                <a:lumMod val="40000"/>
                <a:lumOff val="6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0" name="Google Shape;23730;p63"/>
          <p:cNvSpPr txBox="1">
            <a:spLocks noGrp="1"/>
          </p:cNvSpPr>
          <p:nvPr>
            <p:ph type="ctrTitle"/>
          </p:nvPr>
        </p:nvSpPr>
        <p:spPr>
          <a:xfrm flipH="1">
            <a:off x="2294400" y="550750"/>
            <a:ext cx="4555200" cy="1016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</a:t>
            </a:r>
            <a:endParaRPr/>
          </a:p>
        </p:txBody>
      </p:sp>
      <p:pic>
        <p:nvPicPr>
          <p:cNvPr id="2" name="صورة 1">
            <a:extLst>
              <a:ext uri="{FF2B5EF4-FFF2-40B4-BE49-F238E27FC236}">
                <a16:creationId xmlns:a16="http://schemas.microsoft.com/office/drawing/2014/main" id="{4E362F84-EF6F-4D56-98FE-18C3E24FF89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74258" y="1705855"/>
            <a:ext cx="4241587" cy="248482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6">
                <a:lumMod val="20000"/>
                <a:lumOff val="80000"/>
              </a:schemeClr>
            </a:solidFill>
            <a:miter lim="800000"/>
          </a:ln>
          <a:effectLst>
            <a:glow rad="101600">
              <a:schemeClr val="accent6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2" name="Google Shape;22572;p38"/>
          <p:cNvSpPr txBox="1">
            <a:spLocks noGrp="1"/>
          </p:cNvSpPr>
          <p:nvPr>
            <p:ph type="ctrTitle" idx="2"/>
          </p:nvPr>
        </p:nvSpPr>
        <p:spPr>
          <a:xfrm>
            <a:off x="1622307" y="1431081"/>
            <a:ext cx="4055169" cy="108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800" dirty="0"/>
              <a:t>Open</a:t>
            </a:r>
            <a:r>
              <a:rPr lang="en" dirty="0"/>
              <a:t> </a:t>
            </a:r>
            <a:endParaRPr dirty="0"/>
          </a:p>
        </p:txBody>
      </p:sp>
      <p:sp>
        <p:nvSpPr>
          <p:cNvPr id="22573" name="Google Shape;22573;p38"/>
          <p:cNvSpPr txBox="1">
            <a:spLocks noGrp="1"/>
          </p:cNvSpPr>
          <p:nvPr>
            <p:ph type="subTitle" idx="1"/>
          </p:nvPr>
        </p:nvSpPr>
        <p:spPr>
          <a:xfrm>
            <a:off x="1976791" y="2736940"/>
            <a:ext cx="3346200" cy="68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student’s book p.(22)</a:t>
            </a:r>
            <a:endParaRPr dirty="0"/>
          </a:p>
        </p:txBody>
      </p:sp>
      <p:pic>
        <p:nvPicPr>
          <p:cNvPr id="9" name="صورة 8">
            <a:extLst>
              <a:ext uri="{FF2B5EF4-FFF2-40B4-BE49-F238E27FC236}">
                <a16:creationId xmlns:a16="http://schemas.microsoft.com/office/drawing/2014/main" id="{12DDD4B6-B8B1-4188-81D4-EB8A16027A8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194869">
            <a:off x="5304963" y="1367669"/>
            <a:ext cx="1879533" cy="251390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glow rad="228600">
              <a:schemeClr val="accent5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صورة 2">
            <a:extLst>
              <a:ext uri="{FF2B5EF4-FFF2-40B4-BE49-F238E27FC236}">
                <a16:creationId xmlns:a16="http://schemas.microsoft.com/office/drawing/2014/main" id="{712E280F-43E2-494B-B269-5F1B5359F359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8067" t="20467" r="31261" b="39085"/>
          <a:stretch/>
        </p:blipFill>
        <p:spPr>
          <a:xfrm>
            <a:off x="1674192" y="463261"/>
            <a:ext cx="5795616" cy="2650429"/>
          </a:xfrm>
          <a:prstGeom prst="rect">
            <a:avLst/>
          </a:prstGeom>
          <a:ln w="76200">
            <a:solidFill>
              <a:schemeClr val="accent4">
                <a:lumMod val="60000"/>
                <a:lumOff val="40000"/>
              </a:schemeClr>
            </a:solidFill>
          </a:ln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</p:pic>
      <p:sp>
        <p:nvSpPr>
          <p:cNvPr id="7" name="TextBox 11">
            <a:extLst>
              <a:ext uri="{FF2B5EF4-FFF2-40B4-BE49-F238E27FC236}">
                <a16:creationId xmlns:a16="http://schemas.microsoft.com/office/drawing/2014/main" id="{BB4C3307-8DB3-4397-AFC1-C83009736138}"/>
              </a:ext>
            </a:extLst>
          </p:cNvPr>
          <p:cNvSpPr txBox="1"/>
          <p:nvPr/>
        </p:nvSpPr>
        <p:spPr>
          <a:xfrm>
            <a:off x="2430350" y="1150883"/>
            <a:ext cx="1369140" cy="328385"/>
          </a:xfrm>
          <a:prstGeom prst="rect">
            <a:avLst/>
          </a:prstGeom>
          <a:noFill/>
          <a:ln w="38100">
            <a:solidFill>
              <a:srgbClr val="7030A0"/>
            </a:solidFill>
          </a:ln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8" name="مستطيل 7">
            <a:extLst>
              <a:ext uri="{FF2B5EF4-FFF2-40B4-BE49-F238E27FC236}">
                <a16:creationId xmlns:a16="http://schemas.microsoft.com/office/drawing/2014/main" id="{BFEF47EE-5B20-49FD-87FB-0D3ED8560E3B}"/>
              </a:ext>
            </a:extLst>
          </p:cNvPr>
          <p:cNvSpPr/>
          <p:nvPr/>
        </p:nvSpPr>
        <p:spPr>
          <a:xfrm>
            <a:off x="729802" y="4070421"/>
            <a:ext cx="7386144" cy="724494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68580" algn="ctr">
              <a:lnSpc>
                <a:spcPct val="120000"/>
              </a:lnSpc>
            </a:pPr>
            <a:r>
              <a:rPr lang="en-US" dirty="0">
                <a:solidFill>
                  <a:schemeClr val="bg1"/>
                </a:solidFill>
                <a:latin typeface="Arial Rounded MT Bold" pitchFamily="34" charset="0"/>
              </a:rPr>
              <a:t> </a:t>
            </a:r>
            <a:r>
              <a:rPr lang="en-US" sz="1800" dirty="0">
                <a:solidFill>
                  <a:schemeClr val="bg1"/>
                </a:solidFill>
                <a:latin typeface="Arial Rounded MT Bold" pitchFamily="34" charset="0"/>
              </a:rPr>
              <a:t>We are interested in </a:t>
            </a:r>
            <a:r>
              <a:rPr lang="en-US" sz="1800" u="sng" dirty="0">
                <a:solidFill>
                  <a:schemeClr val="bg1"/>
                </a:solidFill>
                <a:latin typeface="Arial Rounded MT Bold" pitchFamily="34" charset="0"/>
              </a:rPr>
              <a:t>the action</a:t>
            </a:r>
            <a:r>
              <a:rPr lang="en-US" sz="1800" dirty="0">
                <a:solidFill>
                  <a:schemeClr val="bg1"/>
                </a:solidFill>
                <a:latin typeface="Arial Rounded MT Bold" pitchFamily="34" charset="0"/>
              </a:rPr>
              <a:t> rather than who or what is responsible for it</a:t>
            </a:r>
            <a:endParaRPr lang="en-US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sp>
        <p:nvSpPr>
          <p:cNvPr id="9" name="عنصر نائب للمحتوى 2">
            <a:extLst>
              <a:ext uri="{FF2B5EF4-FFF2-40B4-BE49-F238E27FC236}">
                <a16:creationId xmlns:a16="http://schemas.microsoft.com/office/drawing/2014/main" id="{F751083C-155B-4577-80E0-61F5FF9D6536}"/>
              </a:ext>
            </a:extLst>
          </p:cNvPr>
          <p:cNvSpPr txBox="1">
            <a:spLocks/>
          </p:cNvSpPr>
          <p:nvPr/>
        </p:nvSpPr>
        <p:spPr>
          <a:xfrm>
            <a:off x="729802" y="3370291"/>
            <a:ext cx="3600400" cy="529477"/>
          </a:xfrm>
          <a:prstGeom prst="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505B"/>
              </a:buClr>
              <a:buSzPts val="1200"/>
              <a:buFont typeface="Righteous"/>
              <a:buAutoNum type="arabicPeriod"/>
              <a:defRPr sz="1400" b="0" i="0" u="none" strike="noStrike" cap="non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Muli"/>
              <a:buAutoNum type="alphaLcPeriod"/>
              <a:defRPr sz="1400" b="0" i="0" u="none" strike="noStrike" cap="non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Muli"/>
              <a:buAutoNum type="romanLcPeriod"/>
              <a:defRPr sz="1400" b="0" i="0" u="none" strike="noStrike" cap="non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Muli"/>
              <a:buAutoNum type="arabicPeriod"/>
              <a:defRPr sz="1400" b="0" i="0" u="none" strike="noStrike" cap="non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Muli"/>
              <a:buAutoNum type="alphaLcPeriod"/>
              <a:defRPr sz="1400" b="0" i="0" u="none" strike="noStrike" cap="non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Muli"/>
              <a:buAutoNum type="romanLcPeriod"/>
              <a:defRPr sz="1400" b="0" i="0" u="none" strike="noStrike" cap="non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Muli"/>
              <a:buAutoNum type="arabicPeriod"/>
              <a:defRPr sz="1400" b="0" i="0" u="none" strike="noStrike" cap="non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Muli"/>
              <a:buAutoNum type="alphaLcPeriod"/>
              <a:defRPr sz="1400" b="0" i="0" u="none" strike="noStrike" cap="non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Muli"/>
              <a:buAutoNum type="romanLcPeriod"/>
              <a:defRPr sz="1400" b="0" i="0" u="none" strike="noStrike" cap="non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algn="ctr"/>
            <a:r>
              <a:rPr lang="en-US" dirty="0">
                <a:solidFill>
                  <a:schemeClr val="accent6">
                    <a:lumMod val="75000"/>
                  </a:schemeClr>
                </a:solidFill>
                <a:latin typeface="Arial Rounded MT Bold" pitchFamily="34" charset="0"/>
              </a:rPr>
              <a:t>Use </a:t>
            </a:r>
            <a:r>
              <a:rPr lang="en-US" sz="2100" dirty="0">
                <a:solidFill>
                  <a:schemeClr val="accent6">
                    <a:lumMod val="75000"/>
                  </a:schemeClr>
                </a:solidFill>
                <a:latin typeface="Arial Rounded MT Bold" pitchFamily="34" charset="0"/>
              </a:rPr>
              <a:t>the passive when</a:t>
            </a:r>
            <a:r>
              <a:rPr lang="en-US" sz="1100" dirty="0">
                <a:solidFill>
                  <a:schemeClr val="accent6">
                    <a:lumMod val="75000"/>
                  </a:schemeClr>
                </a:solidFill>
                <a:latin typeface="Arial Rounded MT Bold" pitchFamily="34" charset="0"/>
              </a:rPr>
              <a:t> </a:t>
            </a:r>
            <a:r>
              <a:rPr lang="en-US" sz="2100" dirty="0">
                <a:solidFill>
                  <a:schemeClr val="accent6">
                    <a:lumMod val="75000"/>
                  </a:schemeClr>
                </a:solidFill>
                <a:latin typeface="Arial Rounded MT Bold" pitchFamily="34" charset="0"/>
              </a:rPr>
              <a:t>…</a:t>
            </a:r>
          </a:p>
        </p:txBody>
      </p:sp>
      <p:pic>
        <p:nvPicPr>
          <p:cNvPr id="6" name="Picture 4" descr="Lamp Idea Or Light Bulb Doodle Sketch Vector Icon Royalty Free Cliparts,  Vectors, And Stock Illustration. Image 100548135.">
            <a:extLst>
              <a:ext uri="{FF2B5EF4-FFF2-40B4-BE49-F238E27FC236}">
                <a16:creationId xmlns:a16="http://schemas.microsoft.com/office/drawing/2014/main" id="{24FE70AB-7EB0-47B9-A495-F4CF4376B4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231" b="97231" l="3464" r="93149">
                        <a14:foregroundMark x1="62818" y1="34615" x2="62818" y2="34615"/>
                        <a14:foregroundMark x1="47421" y1="31077" x2="47421" y2="31077"/>
                        <a14:foregroundMark x1="25558" y1="76846" x2="25558" y2="76846"/>
                        <a14:foregroundMark x1="18476" y1="66308" x2="18476" y2="66308"/>
                        <a14:foregroundMark x1="15012" y1="53154" x2="15012" y2="53154"/>
                        <a14:foregroundMark x1="19246" y1="40923" x2="19246" y2="40923"/>
                        <a14:foregroundMark x1="26867" y1="30923" x2="26867" y2="30923"/>
                        <a14:foregroundMark x1="36490" y1="22231" x2="36490" y2="22231"/>
                        <a14:foregroundMark x1="49654" y1="20000" x2="49654" y2="20000"/>
                        <a14:foregroundMark x1="62433" y1="21692" x2="62433" y2="21692"/>
                        <a14:foregroundMark x1="63895" y1="36846" x2="63895" y2="36846"/>
                        <a14:foregroundMark x1="70747" y1="31462" x2="70747" y2="31462"/>
                        <a14:foregroundMark x1="79985" y1="40154" x2="79985" y2="40154"/>
                        <a14:foregroundMark x1="82987" y1="53154" x2="82987" y2="53154"/>
                        <a14:foregroundMark x1="82987" y1="66846" x2="82987" y2="66846"/>
                        <a14:foregroundMark x1="71901" y1="75538" x2="71901" y2="755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459" y="2250916"/>
            <a:ext cx="1118685" cy="1119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مستطيل: زوايا مستديرة 5">
            <a:extLst>
              <a:ext uri="{FF2B5EF4-FFF2-40B4-BE49-F238E27FC236}">
                <a16:creationId xmlns:a16="http://schemas.microsoft.com/office/drawing/2014/main" id="{4C22AA11-D132-4F86-93FD-A3A378974E5F}"/>
              </a:ext>
            </a:extLst>
          </p:cNvPr>
          <p:cNvSpPr/>
          <p:nvPr/>
        </p:nvSpPr>
        <p:spPr>
          <a:xfrm>
            <a:off x="2605972" y="861069"/>
            <a:ext cx="2791730" cy="602421"/>
          </a:xfrm>
          <a:prstGeom prst="roundRect">
            <a:avLst>
              <a:gd name="adj" fmla="val 10000"/>
            </a:avLst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pPr algn="ctr"/>
            <a:r>
              <a:rPr lang="en-US" sz="3200" b="1" dirty="0">
                <a:solidFill>
                  <a:schemeClr val="accent6">
                    <a:lumMod val="75000"/>
                  </a:schemeClr>
                </a:solidFill>
              </a:rPr>
              <a:t>Voice</a:t>
            </a:r>
            <a:endParaRPr lang="ar-SA" sz="32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cxnSp>
        <p:nvCxnSpPr>
          <p:cNvPr id="7" name="رابط كسهم مستقيم 6">
            <a:extLst>
              <a:ext uri="{FF2B5EF4-FFF2-40B4-BE49-F238E27FC236}">
                <a16:creationId xmlns:a16="http://schemas.microsoft.com/office/drawing/2014/main" id="{99712B7D-17F6-47B7-AA81-B481E50ACC2B}"/>
              </a:ext>
            </a:extLst>
          </p:cNvPr>
          <p:cNvCxnSpPr>
            <a:cxnSpLocks/>
            <a:stCxn id="6" idx="2"/>
          </p:cNvCxnSpPr>
          <p:nvPr/>
        </p:nvCxnSpPr>
        <p:spPr>
          <a:xfrm flipH="1">
            <a:off x="2950671" y="1463490"/>
            <a:ext cx="1051166" cy="239990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8" name="رابط كسهم مستقيم 7">
            <a:extLst>
              <a:ext uri="{FF2B5EF4-FFF2-40B4-BE49-F238E27FC236}">
                <a16:creationId xmlns:a16="http://schemas.microsoft.com/office/drawing/2014/main" id="{95350AD0-EA5E-4A46-9EAF-9429E6E872F5}"/>
              </a:ext>
            </a:extLst>
          </p:cNvPr>
          <p:cNvCxnSpPr>
            <a:cxnSpLocks/>
          </p:cNvCxnSpPr>
          <p:nvPr/>
        </p:nvCxnSpPr>
        <p:spPr>
          <a:xfrm>
            <a:off x="3997916" y="1463490"/>
            <a:ext cx="1027442" cy="224200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sp>
        <p:nvSpPr>
          <p:cNvPr id="12" name="مربع نص 11">
            <a:extLst>
              <a:ext uri="{FF2B5EF4-FFF2-40B4-BE49-F238E27FC236}">
                <a16:creationId xmlns:a16="http://schemas.microsoft.com/office/drawing/2014/main" id="{11612CC5-D4F4-4123-9DB3-053F71214AA5}"/>
              </a:ext>
            </a:extLst>
          </p:cNvPr>
          <p:cNvSpPr txBox="1"/>
          <p:nvPr/>
        </p:nvSpPr>
        <p:spPr>
          <a:xfrm>
            <a:off x="898783" y="1756631"/>
            <a:ext cx="2651760" cy="369332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active</a:t>
            </a:r>
          </a:p>
        </p:txBody>
      </p:sp>
      <p:sp>
        <p:nvSpPr>
          <p:cNvPr id="16" name="مربع نص 15">
            <a:extLst>
              <a:ext uri="{FF2B5EF4-FFF2-40B4-BE49-F238E27FC236}">
                <a16:creationId xmlns:a16="http://schemas.microsoft.com/office/drawing/2014/main" id="{09E00CC5-67D6-4D2A-9E32-A714E865F2BF}"/>
              </a:ext>
            </a:extLst>
          </p:cNvPr>
          <p:cNvSpPr txBox="1"/>
          <p:nvPr/>
        </p:nvSpPr>
        <p:spPr>
          <a:xfrm>
            <a:off x="4267577" y="1756631"/>
            <a:ext cx="2651760" cy="369332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passive</a:t>
            </a:r>
          </a:p>
        </p:txBody>
      </p:sp>
      <p:sp>
        <p:nvSpPr>
          <p:cNvPr id="19" name="مربع نص 18">
            <a:extLst>
              <a:ext uri="{FF2B5EF4-FFF2-40B4-BE49-F238E27FC236}">
                <a16:creationId xmlns:a16="http://schemas.microsoft.com/office/drawing/2014/main" id="{6EB26DBA-4A9E-46A2-9E52-E8874471458D}"/>
              </a:ext>
            </a:extLst>
          </p:cNvPr>
          <p:cNvSpPr txBox="1"/>
          <p:nvPr/>
        </p:nvSpPr>
        <p:spPr>
          <a:xfrm>
            <a:off x="747892" y="2473375"/>
            <a:ext cx="3250024" cy="492443"/>
          </a:xfrm>
          <a:prstGeom prst="rect">
            <a:avLst/>
          </a:prstGeom>
          <a:solidFill>
            <a:schemeClr val="bg2">
              <a:lumMod val="40000"/>
              <a:lumOff val="6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endParaRPr lang="en-US" sz="500" b="1" dirty="0">
              <a:solidFill>
                <a:schemeClr val="accent6">
                  <a:lumMod val="75000"/>
                </a:schemeClr>
              </a:solidFill>
            </a:endParaRPr>
          </a:p>
          <a:p>
            <a:pPr algn="ctr"/>
            <a:r>
              <a:rPr lang="en-US" sz="1600" b="1" dirty="0">
                <a:solidFill>
                  <a:schemeClr val="accent6">
                    <a:lumMod val="75000"/>
                  </a:schemeClr>
                </a:solidFill>
              </a:rPr>
              <a:t>What </a:t>
            </a:r>
            <a:r>
              <a:rPr lang="en-US" sz="1600" b="1" u="sng" dirty="0">
                <a:solidFill>
                  <a:schemeClr val="accent6">
                    <a:lumMod val="75000"/>
                  </a:schemeClr>
                </a:solidFill>
              </a:rPr>
              <a:t>subject</a:t>
            </a:r>
            <a:r>
              <a:rPr lang="en-US" sz="1600" b="1" dirty="0">
                <a:solidFill>
                  <a:schemeClr val="accent6">
                    <a:lumMod val="75000"/>
                  </a:schemeClr>
                </a:solidFill>
              </a:rPr>
              <a:t> does</a:t>
            </a:r>
          </a:p>
          <a:p>
            <a:pPr algn="ctr"/>
            <a:endParaRPr lang="en-US" sz="5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20" name="مربع نص 19">
            <a:extLst>
              <a:ext uri="{FF2B5EF4-FFF2-40B4-BE49-F238E27FC236}">
                <a16:creationId xmlns:a16="http://schemas.microsoft.com/office/drawing/2014/main" id="{B1CCD0D3-6CC1-46EA-9FD1-63A4205A1DD2}"/>
              </a:ext>
            </a:extLst>
          </p:cNvPr>
          <p:cNvSpPr txBox="1"/>
          <p:nvPr/>
        </p:nvSpPr>
        <p:spPr>
          <a:xfrm>
            <a:off x="4499081" y="2482302"/>
            <a:ext cx="3250024" cy="492443"/>
          </a:xfrm>
          <a:prstGeom prst="rect">
            <a:avLst/>
          </a:prstGeom>
          <a:solidFill>
            <a:schemeClr val="bg2">
              <a:lumMod val="40000"/>
              <a:lumOff val="6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endParaRPr lang="en-US" sz="400" b="1" dirty="0">
              <a:solidFill>
                <a:schemeClr val="accent6">
                  <a:lumMod val="75000"/>
                </a:schemeClr>
              </a:solidFill>
            </a:endParaRPr>
          </a:p>
          <a:p>
            <a:pPr algn="ctr"/>
            <a:r>
              <a:rPr lang="en-US" sz="1600" b="1" dirty="0">
                <a:solidFill>
                  <a:schemeClr val="accent6">
                    <a:lumMod val="75000"/>
                  </a:schemeClr>
                </a:solidFill>
              </a:rPr>
              <a:t>The focus is on </a:t>
            </a:r>
            <a:r>
              <a:rPr lang="en-US" sz="1600" b="1" u="sng" dirty="0">
                <a:solidFill>
                  <a:schemeClr val="accent6">
                    <a:lumMod val="75000"/>
                  </a:schemeClr>
                </a:solidFill>
              </a:rPr>
              <a:t>the action</a:t>
            </a:r>
          </a:p>
          <a:p>
            <a:pPr algn="ctr"/>
            <a:endParaRPr lang="en-US" sz="600" b="1" u="sng" dirty="0">
              <a:solidFill>
                <a:schemeClr val="accent6">
                  <a:lumMod val="75000"/>
                </a:schemeClr>
              </a:solidFill>
            </a:endParaRPr>
          </a:p>
        </p:txBody>
      </p:sp>
      <p:cxnSp>
        <p:nvCxnSpPr>
          <p:cNvPr id="22" name="رابط كسهم مستقيم 21">
            <a:extLst>
              <a:ext uri="{FF2B5EF4-FFF2-40B4-BE49-F238E27FC236}">
                <a16:creationId xmlns:a16="http://schemas.microsoft.com/office/drawing/2014/main" id="{59560DDF-44CC-4C2A-A4E5-33D55DA647B3}"/>
              </a:ext>
            </a:extLst>
          </p:cNvPr>
          <p:cNvCxnSpPr>
            <a:cxnSpLocks/>
          </p:cNvCxnSpPr>
          <p:nvPr/>
        </p:nvCxnSpPr>
        <p:spPr>
          <a:xfrm>
            <a:off x="2189553" y="2149457"/>
            <a:ext cx="0" cy="277454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cxnSp>
        <p:nvCxnSpPr>
          <p:cNvPr id="24" name="رابط كسهم مستقيم 23">
            <a:extLst>
              <a:ext uri="{FF2B5EF4-FFF2-40B4-BE49-F238E27FC236}">
                <a16:creationId xmlns:a16="http://schemas.microsoft.com/office/drawing/2014/main" id="{F234825A-95D8-4314-9CA3-AFCAFAC261FB}"/>
              </a:ext>
            </a:extLst>
          </p:cNvPr>
          <p:cNvCxnSpPr>
            <a:cxnSpLocks/>
          </p:cNvCxnSpPr>
          <p:nvPr/>
        </p:nvCxnSpPr>
        <p:spPr>
          <a:xfrm>
            <a:off x="5593457" y="2149458"/>
            <a:ext cx="0" cy="277453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sp>
        <p:nvSpPr>
          <p:cNvPr id="2" name="فقاعة الكلام: مستطيلة مستديرة الزوايا 1">
            <a:extLst>
              <a:ext uri="{FF2B5EF4-FFF2-40B4-BE49-F238E27FC236}">
                <a16:creationId xmlns:a16="http://schemas.microsoft.com/office/drawing/2014/main" id="{516DEDD4-2282-462C-AB58-23499C3A33A2}"/>
              </a:ext>
            </a:extLst>
          </p:cNvPr>
          <p:cNvSpPr/>
          <p:nvPr/>
        </p:nvSpPr>
        <p:spPr>
          <a:xfrm>
            <a:off x="674973" y="145997"/>
            <a:ext cx="6893800" cy="602421"/>
          </a:xfrm>
          <a:prstGeom prst="wedgeRoundRectCallout">
            <a:avLst>
              <a:gd name="adj1" fmla="val 57525"/>
              <a:gd name="adj2" fmla="val 3826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88097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+mn-cs"/>
                <a:sym typeface="Arial"/>
              </a:rPr>
              <a:t>What is the difference between active and passive? </a:t>
            </a:r>
          </a:p>
        </p:txBody>
      </p:sp>
      <p:sp>
        <p:nvSpPr>
          <p:cNvPr id="26" name="مستطيل 25">
            <a:extLst>
              <a:ext uri="{FF2B5EF4-FFF2-40B4-BE49-F238E27FC236}">
                <a16:creationId xmlns:a16="http://schemas.microsoft.com/office/drawing/2014/main" id="{67945418-5A5F-4593-8C3A-B582D00AEED0}"/>
              </a:ext>
            </a:extLst>
          </p:cNvPr>
          <p:cNvSpPr/>
          <p:nvPr/>
        </p:nvSpPr>
        <p:spPr>
          <a:xfrm>
            <a:off x="2435091" y="3607744"/>
            <a:ext cx="3536694" cy="369332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algn="ctr" rtl="0"/>
            <a:r>
              <a:rPr lang="en-US" sz="1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Sara </a:t>
            </a:r>
            <a:r>
              <a:rPr lang="en-US" sz="1800" b="0" cap="none" spc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cleans</a:t>
            </a:r>
            <a:r>
              <a:rPr lang="en-US" sz="1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1800" b="0" u="sng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the room</a:t>
            </a:r>
            <a:r>
              <a:rPr lang="en-US" sz="1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.</a:t>
            </a:r>
            <a:endParaRPr lang="ar-SA" sz="18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17" name="فقاعة الكلام: بيضاوية 16">
            <a:extLst>
              <a:ext uri="{FF2B5EF4-FFF2-40B4-BE49-F238E27FC236}">
                <a16:creationId xmlns:a16="http://schemas.microsoft.com/office/drawing/2014/main" id="{ACD90A28-7CCF-4D0B-A61E-6B78DF52CDBA}"/>
              </a:ext>
            </a:extLst>
          </p:cNvPr>
          <p:cNvSpPr/>
          <p:nvPr/>
        </p:nvSpPr>
        <p:spPr>
          <a:xfrm>
            <a:off x="2973706" y="3075899"/>
            <a:ext cx="1148167" cy="350389"/>
          </a:xfrm>
          <a:prstGeom prst="wedgeEllipseCallout">
            <a:avLst>
              <a:gd name="adj1" fmla="val -25619"/>
              <a:gd name="adj2" fmla="val 97588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subject</a:t>
            </a:r>
            <a:endParaRPr lang="ar-SA" sz="1100" dirty="0"/>
          </a:p>
        </p:txBody>
      </p:sp>
      <p:sp>
        <p:nvSpPr>
          <p:cNvPr id="27" name="فقاعة الكلام: بيضاوية 26">
            <a:extLst>
              <a:ext uri="{FF2B5EF4-FFF2-40B4-BE49-F238E27FC236}">
                <a16:creationId xmlns:a16="http://schemas.microsoft.com/office/drawing/2014/main" id="{B420BDF1-4A08-4EBB-AD5E-0435CF6B79D4}"/>
              </a:ext>
            </a:extLst>
          </p:cNvPr>
          <p:cNvSpPr/>
          <p:nvPr/>
        </p:nvSpPr>
        <p:spPr>
          <a:xfrm>
            <a:off x="4267577" y="3095576"/>
            <a:ext cx="897487" cy="350389"/>
          </a:xfrm>
          <a:prstGeom prst="wedgeEllipseCallout">
            <a:avLst>
              <a:gd name="adj1" fmla="val -45027"/>
              <a:gd name="adj2" fmla="val 95395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verb</a:t>
            </a:r>
            <a:endParaRPr lang="ar-SA" sz="1100" dirty="0"/>
          </a:p>
        </p:txBody>
      </p:sp>
      <p:sp>
        <p:nvSpPr>
          <p:cNvPr id="36" name="Google Shape;2105;p51">
            <a:extLst>
              <a:ext uri="{FF2B5EF4-FFF2-40B4-BE49-F238E27FC236}">
                <a16:creationId xmlns:a16="http://schemas.microsoft.com/office/drawing/2014/main" id="{B28C219D-978D-4690-8D2F-FF90C4D3E7C3}"/>
              </a:ext>
            </a:extLst>
          </p:cNvPr>
          <p:cNvSpPr txBox="1">
            <a:spLocks/>
          </p:cNvSpPr>
          <p:nvPr/>
        </p:nvSpPr>
        <p:spPr>
          <a:xfrm flipH="1">
            <a:off x="631557" y="3196806"/>
            <a:ext cx="1630796" cy="43371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Gaegu"/>
              <a:buNone/>
              <a:defRPr sz="3200" b="1" i="0" u="none" strike="noStrike" cap="none">
                <a:solidFill>
                  <a:schemeClr val="dk2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/>
                </a:solidFill>
                <a:latin typeface="Arial Rounded MT Bold" panose="020F0704030504030204" pitchFamily="34" charset="0"/>
              </a:rPr>
              <a:t>Example</a:t>
            </a:r>
            <a:endParaRPr lang="en-US" sz="2800" dirty="0">
              <a:solidFill>
                <a:schemeClr val="bg1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37" name="فقاعة الكلام: بيضاوية 36">
            <a:extLst>
              <a:ext uri="{FF2B5EF4-FFF2-40B4-BE49-F238E27FC236}">
                <a16:creationId xmlns:a16="http://schemas.microsoft.com/office/drawing/2014/main" id="{CC24149B-61F7-4AE2-8D49-638F6BF6F332}"/>
              </a:ext>
            </a:extLst>
          </p:cNvPr>
          <p:cNvSpPr/>
          <p:nvPr/>
        </p:nvSpPr>
        <p:spPr>
          <a:xfrm>
            <a:off x="5397702" y="3094486"/>
            <a:ext cx="1148167" cy="350389"/>
          </a:xfrm>
          <a:prstGeom prst="wedgeEllipseCallout">
            <a:avLst>
              <a:gd name="adj1" fmla="val -45027"/>
              <a:gd name="adj2" fmla="val 95395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object</a:t>
            </a:r>
            <a:endParaRPr lang="ar-SA" sz="1100" dirty="0"/>
          </a:p>
        </p:txBody>
      </p:sp>
      <p:cxnSp>
        <p:nvCxnSpPr>
          <p:cNvPr id="38" name="رابط كسهم مستقيم 37">
            <a:extLst>
              <a:ext uri="{FF2B5EF4-FFF2-40B4-BE49-F238E27FC236}">
                <a16:creationId xmlns:a16="http://schemas.microsoft.com/office/drawing/2014/main" id="{0694D080-A0C2-4913-99E5-8644D978C2E3}"/>
              </a:ext>
            </a:extLst>
          </p:cNvPr>
          <p:cNvCxnSpPr>
            <a:cxnSpLocks/>
          </p:cNvCxnSpPr>
          <p:nvPr/>
        </p:nvCxnSpPr>
        <p:spPr>
          <a:xfrm flipV="1">
            <a:off x="6110982" y="3841686"/>
            <a:ext cx="1052058" cy="1"/>
          </a:xfrm>
          <a:prstGeom prst="straightConnector1">
            <a:avLst/>
          </a:prstGeom>
          <a:ln w="57150">
            <a:solidFill>
              <a:schemeClr val="bg1"/>
            </a:solidFill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9" name="Google Shape;1424;p47">
            <a:extLst>
              <a:ext uri="{FF2B5EF4-FFF2-40B4-BE49-F238E27FC236}">
                <a16:creationId xmlns:a16="http://schemas.microsoft.com/office/drawing/2014/main" id="{DB9775D3-18D1-4C45-9E26-178D2695B962}"/>
              </a:ext>
            </a:extLst>
          </p:cNvPr>
          <p:cNvSpPr txBox="1">
            <a:spLocks/>
          </p:cNvSpPr>
          <p:nvPr/>
        </p:nvSpPr>
        <p:spPr>
          <a:xfrm>
            <a:off x="7236079" y="3566846"/>
            <a:ext cx="1375442" cy="492441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active</a:t>
            </a:r>
            <a:endParaRPr lang="en-US" sz="2400" b="1" dirty="0">
              <a:solidFill>
                <a:schemeClr val="bg1"/>
              </a:solidFill>
            </a:endParaRP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40" name="مستطيل 39">
            <a:extLst>
              <a:ext uri="{FF2B5EF4-FFF2-40B4-BE49-F238E27FC236}">
                <a16:creationId xmlns:a16="http://schemas.microsoft.com/office/drawing/2014/main" id="{68AAE7BA-2E04-41AA-9CAD-63DC91E01F64}"/>
              </a:ext>
            </a:extLst>
          </p:cNvPr>
          <p:cNvSpPr/>
          <p:nvPr/>
        </p:nvSpPr>
        <p:spPr>
          <a:xfrm>
            <a:off x="2455881" y="4516540"/>
            <a:ext cx="3668212" cy="369332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algn="ctr" rtl="0"/>
            <a:r>
              <a:rPr lang="en-US" sz="1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The room </a:t>
            </a:r>
            <a:r>
              <a:rPr lang="en-US" sz="1800" b="0" cap="none" spc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is cleaned by </a:t>
            </a:r>
            <a:r>
              <a:rPr lang="en-US" sz="1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1800" b="0" u="sng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Sara</a:t>
            </a:r>
            <a:endParaRPr lang="ar-SA" sz="18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41" name="فقاعة الكلام: بيضاوية 40">
            <a:extLst>
              <a:ext uri="{FF2B5EF4-FFF2-40B4-BE49-F238E27FC236}">
                <a16:creationId xmlns:a16="http://schemas.microsoft.com/office/drawing/2014/main" id="{D024AA41-F41C-41F2-BE5F-F7FCF00C2B99}"/>
              </a:ext>
            </a:extLst>
          </p:cNvPr>
          <p:cNvSpPr/>
          <p:nvPr/>
        </p:nvSpPr>
        <p:spPr>
          <a:xfrm>
            <a:off x="2849749" y="4059287"/>
            <a:ext cx="1148167" cy="350389"/>
          </a:xfrm>
          <a:prstGeom prst="wedgeEllipseCallout">
            <a:avLst>
              <a:gd name="adj1" fmla="val -26288"/>
              <a:gd name="adj2" fmla="val 86623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object</a:t>
            </a:r>
            <a:endParaRPr lang="ar-SA" sz="1100" dirty="0"/>
          </a:p>
        </p:txBody>
      </p:sp>
      <p:sp>
        <p:nvSpPr>
          <p:cNvPr id="42" name="فقاعة الكلام: بيضاوية 41">
            <a:extLst>
              <a:ext uri="{FF2B5EF4-FFF2-40B4-BE49-F238E27FC236}">
                <a16:creationId xmlns:a16="http://schemas.microsoft.com/office/drawing/2014/main" id="{8D39D01A-9724-41E1-9BE4-84C4926A4F97}"/>
              </a:ext>
            </a:extLst>
          </p:cNvPr>
          <p:cNvSpPr/>
          <p:nvPr/>
        </p:nvSpPr>
        <p:spPr>
          <a:xfrm>
            <a:off x="4267576" y="4063553"/>
            <a:ext cx="897487" cy="350389"/>
          </a:xfrm>
          <a:prstGeom prst="wedgeEllipseCallout">
            <a:avLst>
              <a:gd name="adj1" fmla="val -45027"/>
              <a:gd name="adj2" fmla="val 95395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verb</a:t>
            </a:r>
            <a:endParaRPr lang="ar-SA" sz="1100" dirty="0"/>
          </a:p>
        </p:txBody>
      </p:sp>
      <p:sp>
        <p:nvSpPr>
          <p:cNvPr id="43" name="فقاعة الكلام: بيضاوية 42">
            <a:extLst>
              <a:ext uri="{FF2B5EF4-FFF2-40B4-BE49-F238E27FC236}">
                <a16:creationId xmlns:a16="http://schemas.microsoft.com/office/drawing/2014/main" id="{AB98B597-D777-4738-8A20-2C85A7731731}"/>
              </a:ext>
            </a:extLst>
          </p:cNvPr>
          <p:cNvSpPr/>
          <p:nvPr/>
        </p:nvSpPr>
        <p:spPr>
          <a:xfrm>
            <a:off x="5434723" y="4067284"/>
            <a:ext cx="1148167" cy="350389"/>
          </a:xfrm>
          <a:prstGeom prst="wedgeEllipseCallout">
            <a:avLst>
              <a:gd name="adj1" fmla="val -25619"/>
              <a:gd name="adj2" fmla="val 97588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subject</a:t>
            </a:r>
            <a:endParaRPr lang="ar-SA" sz="1100" dirty="0"/>
          </a:p>
        </p:txBody>
      </p:sp>
      <p:cxnSp>
        <p:nvCxnSpPr>
          <p:cNvPr id="44" name="رابط كسهم مستقيم 43">
            <a:extLst>
              <a:ext uri="{FF2B5EF4-FFF2-40B4-BE49-F238E27FC236}">
                <a16:creationId xmlns:a16="http://schemas.microsoft.com/office/drawing/2014/main" id="{EBE3025D-2F23-4C54-9E64-0299C953D6C0}"/>
              </a:ext>
            </a:extLst>
          </p:cNvPr>
          <p:cNvCxnSpPr>
            <a:cxnSpLocks/>
          </p:cNvCxnSpPr>
          <p:nvPr/>
        </p:nvCxnSpPr>
        <p:spPr>
          <a:xfrm flipV="1">
            <a:off x="6238350" y="4708629"/>
            <a:ext cx="1052058" cy="1"/>
          </a:xfrm>
          <a:prstGeom prst="straightConnector1">
            <a:avLst/>
          </a:prstGeom>
          <a:ln w="57150">
            <a:solidFill>
              <a:schemeClr val="bg1"/>
            </a:solidFill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46" name="Google Shape;1424;p47">
            <a:extLst>
              <a:ext uri="{FF2B5EF4-FFF2-40B4-BE49-F238E27FC236}">
                <a16:creationId xmlns:a16="http://schemas.microsoft.com/office/drawing/2014/main" id="{096CA3B0-B3D8-480A-B9AC-A354551A7351}"/>
              </a:ext>
            </a:extLst>
          </p:cNvPr>
          <p:cNvSpPr txBox="1">
            <a:spLocks/>
          </p:cNvSpPr>
          <p:nvPr/>
        </p:nvSpPr>
        <p:spPr>
          <a:xfrm>
            <a:off x="7331976" y="4377444"/>
            <a:ext cx="1375442" cy="492441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passive</a:t>
            </a:r>
            <a:endParaRPr lang="en-US" sz="2400" b="1" dirty="0">
              <a:solidFill>
                <a:schemeClr val="bg1"/>
              </a:solidFill>
            </a:endParaRP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 animBg="1"/>
      <p:bldP spid="16" grpId="0" animBg="1"/>
      <p:bldP spid="19" grpId="0" animBg="1"/>
      <p:bldP spid="20" grpId="0" animBg="1"/>
      <p:bldP spid="26" grpId="0" animBg="1"/>
      <p:bldP spid="17" grpId="0" animBg="1"/>
      <p:bldP spid="27" grpId="0" animBg="1"/>
      <p:bldP spid="36" grpId="0" animBg="1"/>
      <p:bldP spid="37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6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مجموعة 5">
            <a:extLst>
              <a:ext uri="{FF2B5EF4-FFF2-40B4-BE49-F238E27FC236}">
                <a16:creationId xmlns:a16="http://schemas.microsoft.com/office/drawing/2014/main" id="{F1E84722-421F-4451-BEA9-224633A3452D}"/>
              </a:ext>
            </a:extLst>
          </p:cNvPr>
          <p:cNvGrpSpPr/>
          <p:nvPr/>
        </p:nvGrpSpPr>
        <p:grpSpPr>
          <a:xfrm>
            <a:off x="2951050" y="141099"/>
            <a:ext cx="3866430" cy="733139"/>
            <a:chOff x="824196" y="265738"/>
            <a:chExt cx="5209807" cy="662262"/>
          </a:xfrm>
          <a:solidFill>
            <a:schemeClr val="accent4">
              <a:lumMod val="40000"/>
              <a:lumOff val="6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" name="Freeform: Shape 447">
              <a:extLst>
                <a:ext uri="{FF2B5EF4-FFF2-40B4-BE49-F238E27FC236}">
                  <a16:creationId xmlns:a16="http://schemas.microsoft.com/office/drawing/2014/main" id="{6485FF24-2E04-4058-B389-0A0655D2F7DD}"/>
                </a:ext>
              </a:extLst>
            </p:cNvPr>
            <p:cNvSpPr/>
            <p:nvPr/>
          </p:nvSpPr>
          <p:spPr>
            <a:xfrm rot="10411499" flipH="1" flipV="1">
              <a:off x="824196" y="265738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447">
              <a:extLst>
                <a:ext uri="{FF2B5EF4-FFF2-40B4-BE49-F238E27FC236}">
                  <a16:creationId xmlns:a16="http://schemas.microsoft.com/office/drawing/2014/main" id="{DD3CD93F-B26A-416B-BA95-DE8D96E61FC2}"/>
                </a:ext>
              </a:extLst>
            </p:cNvPr>
            <p:cNvSpPr/>
            <p:nvPr/>
          </p:nvSpPr>
          <p:spPr>
            <a:xfrm rot="10411499" flipH="1" flipV="1">
              <a:off x="1366588" y="265738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447">
              <a:extLst>
                <a:ext uri="{FF2B5EF4-FFF2-40B4-BE49-F238E27FC236}">
                  <a16:creationId xmlns:a16="http://schemas.microsoft.com/office/drawing/2014/main" id="{C353784B-3AB9-415D-9C88-5E262F12AAB3}"/>
                </a:ext>
              </a:extLst>
            </p:cNvPr>
            <p:cNvSpPr/>
            <p:nvPr/>
          </p:nvSpPr>
          <p:spPr>
            <a:xfrm rot="10411499" flipH="1" flipV="1">
              <a:off x="1908980" y="29921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447">
              <a:extLst>
                <a:ext uri="{FF2B5EF4-FFF2-40B4-BE49-F238E27FC236}">
                  <a16:creationId xmlns:a16="http://schemas.microsoft.com/office/drawing/2014/main" id="{F910F35D-725B-4493-8375-465607D1A407}"/>
                </a:ext>
              </a:extLst>
            </p:cNvPr>
            <p:cNvSpPr/>
            <p:nvPr/>
          </p:nvSpPr>
          <p:spPr>
            <a:xfrm rot="10411499" flipH="1" flipV="1">
              <a:off x="2658936" y="30894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447">
              <a:extLst>
                <a:ext uri="{FF2B5EF4-FFF2-40B4-BE49-F238E27FC236}">
                  <a16:creationId xmlns:a16="http://schemas.microsoft.com/office/drawing/2014/main" id="{DD82759C-25C4-4F1C-86E9-075F20EB38D4}"/>
                </a:ext>
              </a:extLst>
            </p:cNvPr>
            <p:cNvSpPr/>
            <p:nvPr/>
          </p:nvSpPr>
          <p:spPr>
            <a:xfrm rot="10411499" flipH="1" flipV="1">
              <a:off x="3230014" y="297071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447">
              <a:extLst>
                <a:ext uri="{FF2B5EF4-FFF2-40B4-BE49-F238E27FC236}">
                  <a16:creationId xmlns:a16="http://schemas.microsoft.com/office/drawing/2014/main" id="{F0A0B683-CB8D-4110-B96D-EA0F736B486A}"/>
                </a:ext>
              </a:extLst>
            </p:cNvPr>
            <p:cNvSpPr/>
            <p:nvPr/>
          </p:nvSpPr>
          <p:spPr>
            <a:xfrm rot="10411499" flipH="1" flipV="1">
              <a:off x="3684407" y="31867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447">
              <a:extLst>
                <a:ext uri="{FF2B5EF4-FFF2-40B4-BE49-F238E27FC236}">
                  <a16:creationId xmlns:a16="http://schemas.microsoft.com/office/drawing/2014/main" id="{DCB01DC8-2DB9-439D-963A-0F003B762FF0}"/>
                </a:ext>
              </a:extLst>
            </p:cNvPr>
            <p:cNvSpPr/>
            <p:nvPr/>
          </p:nvSpPr>
          <p:spPr>
            <a:xfrm rot="10411499" flipH="1" flipV="1">
              <a:off x="4227769" y="306802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مستطيل 21">
            <a:extLst>
              <a:ext uri="{FF2B5EF4-FFF2-40B4-BE49-F238E27FC236}">
                <a16:creationId xmlns:a16="http://schemas.microsoft.com/office/drawing/2014/main" id="{4B608A4E-C4AF-45AE-93DD-340E00FEF827}"/>
              </a:ext>
            </a:extLst>
          </p:cNvPr>
          <p:cNvSpPr/>
          <p:nvPr/>
        </p:nvSpPr>
        <p:spPr>
          <a:xfrm>
            <a:off x="3007743" y="220198"/>
            <a:ext cx="3421565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dirty="0">
                <a:ln w="0"/>
                <a:solidFill>
                  <a:schemeClr val="bg2">
                    <a:lumMod val="50000"/>
                  </a:schemeClr>
                </a:solidFill>
              </a:rPr>
              <a:t>The </a:t>
            </a:r>
            <a:r>
              <a:rPr lang="en-US" sz="2000" b="1" dirty="0">
                <a:ln w="0"/>
                <a:solidFill>
                  <a:schemeClr val="bg2">
                    <a:lumMod val="50000"/>
                  </a:schemeClr>
                </a:solidFill>
              </a:rPr>
              <a:t>Passive </a:t>
            </a:r>
            <a:r>
              <a:rPr lang="en-US" b="1" dirty="0">
                <a:ln w="0"/>
                <a:solidFill>
                  <a:schemeClr val="bg2">
                    <a:lumMod val="50000"/>
                  </a:schemeClr>
                </a:solidFill>
              </a:rPr>
              <a:t>(Present simple)</a:t>
            </a:r>
            <a:endParaRPr lang="ar-SA" sz="2400" b="1" dirty="0">
              <a:ln w="0"/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23" name="Google Shape;1424;p47">
            <a:extLst>
              <a:ext uri="{FF2B5EF4-FFF2-40B4-BE49-F238E27FC236}">
                <a16:creationId xmlns:a16="http://schemas.microsoft.com/office/drawing/2014/main" id="{94B3545C-6ED3-4CDE-858C-DE4C863E7ECE}"/>
              </a:ext>
            </a:extLst>
          </p:cNvPr>
          <p:cNvSpPr txBox="1">
            <a:spLocks/>
          </p:cNvSpPr>
          <p:nvPr/>
        </p:nvSpPr>
        <p:spPr>
          <a:xfrm>
            <a:off x="2320022" y="963434"/>
            <a:ext cx="1375442" cy="492441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active</a:t>
            </a:r>
            <a:endParaRPr lang="en-US" sz="2400" b="1" dirty="0">
              <a:solidFill>
                <a:schemeClr val="bg1"/>
              </a:solidFill>
            </a:endParaRP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4" name="Google Shape;1424;p47">
            <a:extLst>
              <a:ext uri="{FF2B5EF4-FFF2-40B4-BE49-F238E27FC236}">
                <a16:creationId xmlns:a16="http://schemas.microsoft.com/office/drawing/2014/main" id="{636A64EF-B6B1-406D-A434-119FA5DA7C17}"/>
              </a:ext>
            </a:extLst>
          </p:cNvPr>
          <p:cNvSpPr txBox="1">
            <a:spLocks/>
          </p:cNvSpPr>
          <p:nvPr/>
        </p:nvSpPr>
        <p:spPr>
          <a:xfrm>
            <a:off x="5309457" y="1059829"/>
            <a:ext cx="1375442" cy="492441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passive</a:t>
            </a:r>
            <a:endParaRPr lang="en-US" sz="2400" b="1" dirty="0">
              <a:solidFill>
                <a:schemeClr val="bg1"/>
              </a:solidFill>
            </a:endParaRP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cxnSp>
        <p:nvCxnSpPr>
          <p:cNvPr id="25" name="رابط كسهم مستقيم 24">
            <a:extLst>
              <a:ext uri="{FF2B5EF4-FFF2-40B4-BE49-F238E27FC236}">
                <a16:creationId xmlns:a16="http://schemas.microsoft.com/office/drawing/2014/main" id="{4DBC738F-C5BF-4229-AC3C-48D2B4B343E7}"/>
              </a:ext>
            </a:extLst>
          </p:cNvPr>
          <p:cNvCxnSpPr>
            <a:cxnSpLocks/>
          </p:cNvCxnSpPr>
          <p:nvPr/>
        </p:nvCxnSpPr>
        <p:spPr>
          <a:xfrm flipV="1">
            <a:off x="3795543" y="1306050"/>
            <a:ext cx="1361642" cy="1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7" name="مربع نص 26">
            <a:extLst>
              <a:ext uri="{FF2B5EF4-FFF2-40B4-BE49-F238E27FC236}">
                <a16:creationId xmlns:a16="http://schemas.microsoft.com/office/drawing/2014/main" id="{BB469764-0A0D-4110-8AFE-E3E6C22BEA27}"/>
              </a:ext>
            </a:extLst>
          </p:cNvPr>
          <p:cNvSpPr txBox="1"/>
          <p:nvPr/>
        </p:nvSpPr>
        <p:spPr>
          <a:xfrm>
            <a:off x="6961953" y="820846"/>
            <a:ext cx="1323642" cy="1639432"/>
          </a:xfrm>
          <a:prstGeom prst="wedgeRoundRectCallout">
            <a:avLst>
              <a:gd name="adj1" fmla="val 44037"/>
              <a:gd name="adj2" fmla="val -64015"/>
              <a:gd name="adj3" fmla="val 16667"/>
            </a:avLst>
          </a:prstGeom>
          <a:solidFill>
            <a:schemeClr val="accent5">
              <a:lumMod val="20000"/>
              <a:lumOff val="80000"/>
            </a:schemeClr>
          </a:solidFill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 wrap="square" rtlCol="1">
            <a:spAutoFit/>
          </a:bodyPr>
          <a:lstStyle/>
          <a:p>
            <a:pPr algn="l" rtl="0">
              <a:lnSpc>
                <a:spcPct val="150000"/>
              </a:lnSpc>
            </a:pPr>
            <a:r>
              <a:rPr lang="en-US" sz="1600" dirty="0">
                <a:solidFill>
                  <a:srgbClr val="C00000"/>
                </a:solidFill>
                <a:latin typeface="Arial Rounded MT Bold" panose="020F0704030504030204" pitchFamily="34" charset="0"/>
              </a:rPr>
              <a:t>… doer ?</a:t>
            </a:r>
          </a:p>
          <a:p>
            <a:pPr algn="l" rtl="0">
              <a:lnSpc>
                <a:spcPct val="150000"/>
              </a:lnSpc>
            </a:pPr>
            <a:r>
              <a:rPr lang="en-US" sz="1600" dirty="0">
                <a:solidFill>
                  <a:srgbClr val="C00000"/>
                </a:solidFill>
                <a:latin typeface="Arial Rounded MT Bold" panose="020F0704030504030204" pitchFamily="34" charset="0"/>
              </a:rPr>
              <a:t>… verb?</a:t>
            </a:r>
          </a:p>
          <a:p>
            <a:pPr algn="l" rtl="0">
              <a:lnSpc>
                <a:spcPct val="150000"/>
              </a:lnSpc>
            </a:pPr>
            <a:r>
              <a:rPr lang="en-US" sz="1600" dirty="0">
                <a:solidFill>
                  <a:srgbClr val="C00000"/>
                </a:solidFill>
                <a:latin typeface="Arial Rounded MT Bold" panose="020F0704030504030204" pitchFamily="34" charset="0"/>
              </a:rPr>
              <a:t>… tense?</a:t>
            </a:r>
          </a:p>
          <a:p>
            <a:pPr algn="l" rtl="0">
              <a:lnSpc>
                <a:spcPct val="150000"/>
              </a:lnSpc>
            </a:pPr>
            <a:r>
              <a:rPr lang="en-US" sz="1600" dirty="0">
                <a:solidFill>
                  <a:srgbClr val="C00000"/>
                </a:solidFill>
                <a:latin typeface="Arial Rounded MT Bold" panose="020F0704030504030204" pitchFamily="34" charset="0"/>
              </a:rPr>
              <a:t>… object?</a:t>
            </a:r>
            <a:endParaRPr lang="ar-SA" sz="1600" dirty="0">
              <a:solidFill>
                <a:srgbClr val="C00000"/>
              </a:solidFill>
              <a:latin typeface="Arial Rounded MT Bold" panose="020F0704030504030204" pitchFamily="34" charset="0"/>
            </a:endParaRPr>
          </a:p>
        </p:txBody>
      </p:sp>
      <p:pic>
        <p:nvPicPr>
          <p:cNvPr id="1028" name="Picture 4" descr="منهاجي - متعة التعليم الهادف - مهارات الرياضيات">
            <a:extLst>
              <a:ext uri="{FF2B5EF4-FFF2-40B4-BE49-F238E27FC236}">
                <a16:creationId xmlns:a16="http://schemas.microsoft.com/office/drawing/2014/main" id="{7F1A1D0F-165A-49B7-BB5E-96A88F2775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769" y="1209655"/>
            <a:ext cx="1323641" cy="15064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" name="مستطيل 29">
            <a:extLst>
              <a:ext uri="{FF2B5EF4-FFF2-40B4-BE49-F238E27FC236}">
                <a16:creationId xmlns:a16="http://schemas.microsoft.com/office/drawing/2014/main" id="{8E3B9F26-5EAC-4A94-977F-D1FE47E52A38}"/>
              </a:ext>
            </a:extLst>
          </p:cNvPr>
          <p:cNvSpPr/>
          <p:nvPr/>
        </p:nvSpPr>
        <p:spPr>
          <a:xfrm>
            <a:off x="2510586" y="2237484"/>
            <a:ext cx="3536694" cy="369332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algn="ctr" rtl="0"/>
            <a:r>
              <a:rPr lang="en-US" sz="1800" b="0" cap="none" spc="0" dirty="0">
                <a:ln w="0"/>
                <a:solidFill>
                  <a:schemeClr val="tx1"/>
                </a:solidFill>
              </a:rPr>
              <a:t>Sami </a:t>
            </a:r>
            <a:r>
              <a:rPr lang="en-US" sz="1800" b="1" u="sng" cap="none" spc="0" dirty="0">
                <a:ln w="0"/>
                <a:solidFill>
                  <a:schemeClr val="bg2">
                    <a:lumMod val="50000"/>
                  </a:schemeClr>
                </a:solidFill>
              </a:rPr>
              <a:t>writes</a:t>
            </a:r>
            <a:r>
              <a:rPr lang="en-US" sz="1800" b="0" cap="none" spc="0" dirty="0">
                <a:ln w="0"/>
                <a:solidFill>
                  <a:schemeClr val="tx1"/>
                </a:solidFill>
              </a:rPr>
              <a:t> the story</a:t>
            </a:r>
            <a:endParaRPr lang="ar-SA" sz="1800" b="0" cap="none" spc="0" dirty="0">
              <a:ln w="0"/>
              <a:solidFill>
                <a:schemeClr val="tx1"/>
              </a:solidFill>
            </a:endParaRPr>
          </a:p>
        </p:txBody>
      </p:sp>
      <p:sp>
        <p:nvSpPr>
          <p:cNvPr id="32" name="فقاعة الكلام: بيضاوية 31">
            <a:extLst>
              <a:ext uri="{FF2B5EF4-FFF2-40B4-BE49-F238E27FC236}">
                <a16:creationId xmlns:a16="http://schemas.microsoft.com/office/drawing/2014/main" id="{BA948FC4-4D9C-4C45-8B56-35054E85D462}"/>
              </a:ext>
            </a:extLst>
          </p:cNvPr>
          <p:cNvSpPr/>
          <p:nvPr/>
        </p:nvSpPr>
        <p:spPr>
          <a:xfrm>
            <a:off x="2875660" y="1657049"/>
            <a:ext cx="1107340" cy="350389"/>
          </a:xfrm>
          <a:prstGeom prst="wedgeEllipseCallout">
            <a:avLst>
              <a:gd name="adj1" fmla="val -14911"/>
              <a:gd name="adj2" fmla="val 123904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subject</a:t>
            </a:r>
            <a:endParaRPr lang="ar-SA" sz="1100" dirty="0"/>
          </a:p>
        </p:txBody>
      </p:sp>
      <p:sp>
        <p:nvSpPr>
          <p:cNvPr id="33" name="فقاعة الكلام: بيضاوية 32">
            <a:extLst>
              <a:ext uri="{FF2B5EF4-FFF2-40B4-BE49-F238E27FC236}">
                <a16:creationId xmlns:a16="http://schemas.microsoft.com/office/drawing/2014/main" id="{6989C753-262C-48B5-94B5-571C97E7C6A9}"/>
              </a:ext>
            </a:extLst>
          </p:cNvPr>
          <p:cNvSpPr/>
          <p:nvPr/>
        </p:nvSpPr>
        <p:spPr>
          <a:xfrm>
            <a:off x="3986751" y="1680499"/>
            <a:ext cx="1243529" cy="440060"/>
          </a:xfrm>
          <a:prstGeom prst="wedgeEllipseCallout">
            <a:avLst>
              <a:gd name="adj1" fmla="val -36376"/>
              <a:gd name="adj2" fmla="val 8841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Verb</a:t>
            </a:r>
          </a:p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present</a:t>
            </a:r>
            <a:endParaRPr lang="ar-SA" sz="1100" dirty="0"/>
          </a:p>
        </p:txBody>
      </p:sp>
      <p:sp>
        <p:nvSpPr>
          <p:cNvPr id="34" name="فقاعة الكلام: بيضاوية 33">
            <a:extLst>
              <a:ext uri="{FF2B5EF4-FFF2-40B4-BE49-F238E27FC236}">
                <a16:creationId xmlns:a16="http://schemas.microsoft.com/office/drawing/2014/main" id="{AF7BBB1E-D928-4462-BCC7-B91649AF4F2A}"/>
              </a:ext>
            </a:extLst>
          </p:cNvPr>
          <p:cNvSpPr/>
          <p:nvPr/>
        </p:nvSpPr>
        <p:spPr>
          <a:xfrm>
            <a:off x="5299819" y="1753959"/>
            <a:ext cx="1148167" cy="350389"/>
          </a:xfrm>
          <a:prstGeom prst="wedgeEllipseCallout">
            <a:avLst>
              <a:gd name="adj1" fmla="val -45027"/>
              <a:gd name="adj2" fmla="val 95395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object</a:t>
            </a:r>
            <a:endParaRPr lang="ar-SA" sz="1100" dirty="0"/>
          </a:p>
        </p:txBody>
      </p:sp>
      <p:sp>
        <p:nvSpPr>
          <p:cNvPr id="35" name="Google Shape;2105;p51">
            <a:extLst>
              <a:ext uri="{FF2B5EF4-FFF2-40B4-BE49-F238E27FC236}">
                <a16:creationId xmlns:a16="http://schemas.microsoft.com/office/drawing/2014/main" id="{8DC8EA50-4BC9-412B-B5CC-18D25CCAD01C}"/>
              </a:ext>
            </a:extLst>
          </p:cNvPr>
          <p:cNvSpPr txBox="1">
            <a:spLocks/>
          </p:cNvSpPr>
          <p:nvPr/>
        </p:nvSpPr>
        <p:spPr>
          <a:xfrm flipH="1">
            <a:off x="791302" y="3009465"/>
            <a:ext cx="1193186" cy="43371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Gaegu"/>
              <a:buNone/>
              <a:defRPr sz="3200" b="1" i="0" u="none" strike="noStrike" cap="none">
                <a:solidFill>
                  <a:schemeClr val="dk2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/>
                </a:solidFill>
                <a:latin typeface="Arial Rounded MT Bold" panose="020F0704030504030204" pitchFamily="34" charset="0"/>
              </a:rPr>
              <a:t>Form:</a:t>
            </a:r>
            <a:endParaRPr lang="en-US" sz="2800" dirty="0">
              <a:solidFill>
                <a:schemeClr val="bg1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36" name="Google Shape;1424;p47">
            <a:extLst>
              <a:ext uri="{FF2B5EF4-FFF2-40B4-BE49-F238E27FC236}">
                <a16:creationId xmlns:a16="http://schemas.microsoft.com/office/drawing/2014/main" id="{BCBCFD74-B1E0-4B76-A812-55D5D62D848E}"/>
              </a:ext>
            </a:extLst>
          </p:cNvPr>
          <p:cNvSpPr txBox="1">
            <a:spLocks/>
          </p:cNvSpPr>
          <p:nvPr/>
        </p:nvSpPr>
        <p:spPr>
          <a:xfrm>
            <a:off x="2330546" y="2914696"/>
            <a:ext cx="980415" cy="535329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800" b="1" dirty="0">
                <a:solidFill>
                  <a:schemeClr val="bg1"/>
                </a:solidFill>
              </a:rPr>
              <a:t>O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37" name="Plus Sign 14">
            <a:extLst>
              <a:ext uri="{FF2B5EF4-FFF2-40B4-BE49-F238E27FC236}">
                <a16:creationId xmlns:a16="http://schemas.microsoft.com/office/drawing/2014/main" id="{36AB4583-3A36-4D38-9609-FC3665020CB8}"/>
              </a:ext>
            </a:extLst>
          </p:cNvPr>
          <p:cNvSpPr/>
          <p:nvPr/>
        </p:nvSpPr>
        <p:spPr>
          <a:xfrm>
            <a:off x="3378561" y="2979791"/>
            <a:ext cx="460486" cy="510033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" name="Google Shape;1424;p47">
            <a:extLst>
              <a:ext uri="{FF2B5EF4-FFF2-40B4-BE49-F238E27FC236}">
                <a16:creationId xmlns:a16="http://schemas.microsoft.com/office/drawing/2014/main" id="{20BF356D-85C2-4DEB-97F0-751116407037}"/>
              </a:ext>
            </a:extLst>
          </p:cNvPr>
          <p:cNvSpPr txBox="1">
            <a:spLocks/>
          </p:cNvSpPr>
          <p:nvPr/>
        </p:nvSpPr>
        <p:spPr>
          <a:xfrm>
            <a:off x="3915004" y="2862696"/>
            <a:ext cx="2298038" cy="56156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800" b="1" dirty="0">
                <a:solidFill>
                  <a:schemeClr val="bg1"/>
                </a:solidFill>
              </a:rPr>
              <a:t>Be( is –are)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39" name="Plus Sign 14">
            <a:extLst>
              <a:ext uri="{FF2B5EF4-FFF2-40B4-BE49-F238E27FC236}">
                <a16:creationId xmlns:a16="http://schemas.microsoft.com/office/drawing/2014/main" id="{52804D9B-3C9D-46E9-93DF-FCD0F3C75E83}"/>
              </a:ext>
            </a:extLst>
          </p:cNvPr>
          <p:cNvSpPr/>
          <p:nvPr/>
        </p:nvSpPr>
        <p:spPr>
          <a:xfrm>
            <a:off x="6338856" y="2908456"/>
            <a:ext cx="460486" cy="510033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Google Shape;1424;p47">
            <a:extLst>
              <a:ext uri="{FF2B5EF4-FFF2-40B4-BE49-F238E27FC236}">
                <a16:creationId xmlns:a16="http://schemas.microsoft.com/office/drawing/2014/main" id="{8432FAC0-DC36-433A-BB23-1EF74F70DA73}"/>
              </a:ext>
            </a:extLst>
          </p:cNvPr>
          <p:cNvSpPr txBox="1">
            <a:spLocks/>
          </p:cNvSpPr>
          <p:nvPr/>
        </p:nvSpPr>
        <p:spPr>
          <a:xfrm>
            <a:off x="6851239" y="2826018"/>
            <a:ext cx="1650042" cy="582699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800" b="1" dirty="0">
                <a:solidFill>
                  <a:schemeClr val="bg1"/>
                </a:solidFill>
              </a:rPr>
              <a:t>V P.P(3)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41" name="مستطيل 40">
            <a:extLst>
              <a:ext uri="{FF2B5EF4-FFF2-40B4-BE49-F238E27FC236}">
                <a16:creationId xmlns:a16="http://schemas.microsoft.com/office/drawing/2014/main" id="{C54A3D89-488F-4F70-8054-8D09DD071406}"/>
              </a:ext>
            </a:extLst>
          </p:cNvPr>
          <p:cNvSpPr/>
          <p:nvPr/>
        </p:nvSpPr>
        <p:spPr>
          <a:xfrm>
            <a:off x="2574067" y="4120666"/>
            <a:ext cx="3536694" cy="369332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algn="ctr" rtl="0"/>
            <a:r>
              <a:rPr lang="en-US" sz="1800" b="0" cap="none" spc="0" dirty="0">
                <a:ln w="0"/>
                <a:solidFill>
                  <a:schemeClr val="tx1"/>
                </a:solidFill>
              </a:rPr>
              <a:t>The story </a:t>
            </a:r>
            <a:r>
              <a:rPr lang="en-US" sz="1800" b="1" u="sng" cap="none" spc="0" dirty="0">
                <a:ln w="0"/>
                <a:solidFill>
                  <a:schemeClr val="bg2">
                    <a:lumMod val="50000"/>
                  </a:schemeClr>
                </a:solidFill>
              </a:rPr>
              <a:t>is written</a:t>
            </a:r>
            <a:r>
              <a:rPr lang="en-US" sz="1800" b="1" cap="none" spc="0" dirty="0">
                <a:ln w="0"/>
                <a:solidFill>
                  <a:schemeClr val="bg2">
                    <a:lumMod val="50000"/>
                  </a:schemeClr>
                </a:solidFill>
              </a:rPr>
              <a:t> </a:t>
            </a:r>
            <a:r>
              <a:rPr lang="en-US" sz="1800" b="1" u="sng" cap="none" spc="0" dirty="0">
                <a:ln w="0"/>
                <a:solidFill>
                  <a:srgbClr val="002060"/>
                </a:solidFill>
              </a:rPr>
              <a:t>by</a:t>
            </a:r>
            <a:r>
              <a:rPr lang="en-US" sz="1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1800" b="0" cap="none" spc="0" dirty="0">
                <a:ln w="0"/>
                <a:solidFill>
                  <a:schemeClr val="tx1"/>
                </a:solidFill>
              </a:rPr>
              <a:t>Sami</a:t>
            </a:r>
            <a:endParaRPr lang="ar-SA" sz="1800" b="0" cap="none" spc="0" dirty="0">
              <a:ln w="0"/>
              <a:solidFill>
                <a:schemeClr val="tx1"/>
              </a:solidFill>
            </a:endParaRPr>
          </a:p>
        </p:txBody>
      </p:sp>
      <p:sp>
        <p:nvSpPr>
          <p:cNvPr id="42" name="فقاعة الكلام: بيضاوية 41">
            <a:extLst>
              <a:ext uri="{FF2B5EF4-FFF2-40B4-BE49-F238E27FC236}">
                <a16:creationId xmlns:a16="http://schemas.microsoft.com/office/drawing/2014/main" id="{24157B7D-22FC-4ACB-A882-9B9AA83CC238}"/>
              </a:ext>
            </a:extLst>
          </p:cNvPr>
          <p:cNvSpPr/>
          <p:nvPr/>
        </p:nvSpPr>
        <p:spPr>
          <a:xfrm>
            <a:off x="2919962" y="3622040"/>
            <a:ext cx="1148167" cy="350389"/>
          </a:xfrm>
          <a:prstGeom prst="wedgeEllipseCallout">
            <a:avLst>
              <a:gd name="adj1" fmla="val -34988"/>
              <a:gd name="adj2" fmla="val 95395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object</a:t>
            </a:r>
            <a:endParaRPr lang="ar-SA" sz="1100" dirty="0"/>
          </a:p>
        </p:txBody>
      </p:sp>
      <p:sp>
        <p:nvSpPr>
          <p:cNvPr id="43" name="فقاعة الكلام: بيضاوية 42">
            <a:extLst>
              <a:ext uri="{FF2B5EF4-FFF2-40B4-BE49-F238E27FC236}">
                <a16:creationId xmlns:a16="http://schemas.microsoft.com/office/drawing/2014/main" id="{263D4095-563C-4EE3-AB35-088937365E1F}"/>
              </a:ext>
            </a:extLst>
          </p:cNvPr>
          <p:cNvSpPr/>
          <p:nvPr/>
        </p:nvSpPr>
        <p:spPr>
          <a:xfrm>
            <a:off x="2981406" y="4635773"/>
            <a:ext cx="1479406" cy="440060"/>
          </a:xfrm>
          <a:prstGeom prst="wedgeEllipseCallout">
            <a:avLst>
              <a:gd name="adj1" fmla="val 10586"/>
              <a:gd name="adj2" fmla="val -86203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Verb to be</a:t>
            </a:r>
          </a:p>
        </p:txBody>
      </p:sp>
      <p:sp>
        <p:nvSpPr>
          <p:cNvPr id="44" name="فقاعة الكلام: بيضاوية 43">
            <a:extLst>
              <a:ext uri="{FF2B5EF4-FFF2-40B4-BE49-F238E27FC236}">
                <a16:creationId xmlns:a16="http://schemas.microsoft.com/office/drawing/2014/main" id="{DD36B89D-FC74-47B5-89B9-07949EFF6C14}"/>
              </a:ext>
            </a:extLst>
          </p:cNvPr>
          <p:cNvSpPr/>
          <p:nvPr/>
        </p:nvSpPr>
        <p:spPr>
          <a:xfrm>
            <a:off x="4189097" y="3611827"/>
            <a:ext cx="1164301" cy="388681"/>
          </a:xfrm>
          <a:prstGeom prst="wedgeEllipseCallout">
            <a:avLst>
              <a:gd name="adj1" fmla="val -36376"/>
              <a:gd name="adj2" fmla="val 8841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Verb(3)</a:t>
            </a:r>
          </a:p>
        </p:txBody>
      </p:sp>
      <p:sp>
        <p:nvSpPr>
          <p:cNvPr id="45" name="فقاعة الكلام: بيضاوية 44">
            <a:extLst>
              <a:ext uri="{FF2B5EF4-FFF2-40B4-BE49-F238E27FC236}">
                <a16:creationId xmlns:a16="http://schemas.microsoft.com/office/drawing/2014/main" id="{D9E580A4-5623-4C86-B163-371A22DFEFCC}"/>
              </a:ext>
            </a:extLst>
          </p:cNvPr>
          <p:cNvSpPr/>
          <p:nvPr/>
        </p:nvSpPr>
        <p:spPr>
          <a:xfrm>
            <a:off x="5493610" y="3637167"/>
            <a:ext cx="1107340" cy="350389"/>
          </a:xfrm>
          <a:prstGeom prst="wedgeEllipseCallout">
            <a:avLst>
              <a:gd name="adj1" fmla="val -40586"/>
              <a:gd name="adj2" fmla="val 93202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subject</a:t>
            </a:r>
            <a:endParaRPr lang="ar-SA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4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0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27" grpId="0" animBg="1"/>
      <p:bldP spid="30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مجموعة 3">
            <a:extLst>
              <a:ext uri="{FF2B5EF4-FFF2-40B4-BE49-F238E27FC236}">
                <a16:creationId xmlns:a16="http://schemas.microsoft.com/office/drawing/2014/main" id="{3E00BE9B-F414-46A5-83D9-2E751C56F3CF}"/>
              </a:ext>
            </a:extLst>
          </p:cNvPr>
          <p:cNvGrpSpPr/>
          <p:nvPr/>
        </p:nvGrpSpPr>
        <p:grpSpPr>
          <a:xfrm>
            <a:off x="2875660" y="141099"/>
            <a:ext cx="3941820" cy="733139"/>
            <a:chOff x="824196" y="265738"/>
            <a:chExt cx="5209807" cy="662262"/>
          </a:xfrm>
          <a:solidFill>
            <a:schemeClr val="accent4">
              <a:lumMod val="40000"/>
              <a:lumOff val="6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" name="Freeform: Shape 447">
              <a:extLst>
                <a:ext uri="{FF2B5EF4-FFF2-40B4-BE49-F238E27FC236}">
                  <a16:creationId xmlns:a16="http://schemas.microsoft.com/office/drawing/2014/main" id="{A20DEE2C-A36F-43B1-AD4F-6436052FF453}"/>
                </a:ext>
              </a:extLst>
            </p:cNvPr>
            <p:cNvSpPr/>
            <p:nvPr/>
          </p:nvSpPr>
          <p:spPr>
            <a:xfrm rot="10411499" flipH="1" flipV="1">
              <a:off x="824196" y="265738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" name="Freeform: Shape 447">
              <a:extLst>
                <a:ext uri="{FF2B5EF4-FFF2-40B4-BE49-F238E27FC236}">
                  <a16:creationId xmlns:a16="http://schemas.microsoft.com/office/drawing/2014/main" id="{3364F868-1742-4435-B8FA-7D0E4524A9DC}"/>
                </a:ext>
              </a:extLst>
            </p:cNvPr>
            <p:cNvSpPr/>
            <p:nvPr/>
          </p:nvSpPr>
          <p:spPr>
            <a:xfrm rot="10411499" flipH="1" flipV="1">
              <a:off x="1366588" y="265738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447">
              <a:extLst>
                <a:ext uri="{FF2B5EF4-FFF2-40B4-BE49-F238E27FC236}">
                  <a16:creationId xmlns:a16="http://schemas.microsoft.com/office/drawing/2014/main" id="{B2F8681D-C7E5-4504-9E28-6335599A0A1C}"/>
                </a:ext>
              </a:extLst>
            </p:cNvPr>
            <p:cNvSpPr/>
            <p:nvPr/>
          </p:nvSpPr>
          <p:spPr>
            <a:xfrm rot="10411499" flipH="1" flipV="1">
              <a:off x="1908980" y="29921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447">
              <a:extLst>
                <a:ext uri="{FF2B5EF4-FFF2-40B4-BE49-F238E27FC236}">
                  <a16:creationId xmlns:a16="http://schemas.microsoft.com/office/drawing/2014/main" id="{5F792CA4-19F9-4C00-9107-DBB729E65090}"/>
                </a:ext>
              </a:extLst>
            </p:cNvPr>
            <p:cNvSpPr/>
            <p:nvPr/>
          </p:nvSpPr>
          <p:spPr>
            <a:xfrm rot="10411499" flipH="1" flipV="1">
              <a:off x="2658936" y="30894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447">
              <a:extLst>
                <a:ext uri="{FF2B5EF4-FFF2-40B4-BE49-F238E27FC236}">
                  <a16:creationId xmlns:a16="http://schemas.microsoft.com/office/drawing/2014/main" id="{CD0C74A6-2604-47EA-A7C2-4B50CF010AAF}"/>
                </a:ext>
              </a:extLst>
            </p:cNvPr>
            <p:cNvSpPr/>
            <p:nvPr/>
          </p:nvSpPr>
          <p:spPr>
            <a:xfrm rot="10411499" flipH="1" flipV="1">
              <a:off x="3230014" y="297071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447">
              <a:extLst>
                <a:ext uri="{FF2B5EF4-FFF2-40B4-BE49-F238E27FC236}">
                  <a16:creationId xmlns:a16="http://schemas.microsoft.com/office/drawing/2014/main" id="{5AA43922-792C-4208-8E3A-DBAC28014C02}"/>
                </a:ext>
              </a:extLst>
            </p:cNvPr>
            <p:cNvSpPr/>
            <p:nvPr/>
          </p:nvSpPr>
          <p:spPr>
            <a:xfrm rot="10411499" flipH="1" flipV="1">
              <a:off x="3684407" y="31867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447">
              <a:extLst>
                <a:ext uri="{FF2B5EF4-FFF2-40B4-BE49-F238E27FC236}">
                  <a16:creationId xmlns:a16="http://schemas.microsoft.com/office/drawing/2014/main" id="{52A69267-4C7C-422B-9BBD-079FBFF90470}"/>
                </a:ext>
              </a:extLst>
            </p:cNvPr>
            <p:cNvSpPr/>
            <p:nvPr/>
          </p:nvSpPr>
          <p:spPr>
            <a:xfrm rot="10411499" flipH="1" flipV="1">
              <a:off x="4227769" y="306802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" name="مستطيل 12">
            <a:extLst>
              <a:ext uri="{FF2B5EF4-FFF2-40B4-BE49-F238E27FC236}">
                <a16:creationId xmlns:a16="http://schemas.microsoft.com/office/drawing/2014/main" id="{4527BF4E-DA90-4A22-855C-0FC48C6610B5}"/>
              </a:ext>
            </a:extLst>
          </p:cNvPr>
          <p:cNvSpPr/>
          <p:nvPr/>
        </p:nvSpPr>
        <p:spPr>
          <a:xfrm>
            <a:off x="2920994" y="191097"/>
            <a:ext cx="3530694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dirty="0">
                <a:ln w="0"/>
                <a:solidFill>
                  <a:schemeClr val="bg2">
                    <a:lumMod val="50000"/>
                  </a:schemeClr>
                </a:solidFill>
              </a:rPr>
              <a:t>The Passive </a:t>
            </a:r>
            <a:r>
              <a:rPr lang="en-US" b="1" dirty="0">
                <a:ln w="0"/>
                <a:solidFill>
                  <a:schemeClr val="bg2">
                    <a:lumMod val="50000"/>
                  </a:schemeClr>
                </a:solidFill>
              </a:rPr>
              <a:t>(Present Simple)</a:t>
            </a:r>
            <a:endParaRPr lang="ar-SA" b="1" dirty="0">
              <a:ln w="0"/>
              <a:solidFill>
                <a:schemeClr val="bg2">
                  <a:lumMod val="50000"/>
                </a:schemeClr>
              </a:solidFill>
            </a:endParaRPr>
          </a:p>
        </p:txBody>
      </p:sp>
      <p:pic>
        <p:nvPicPr>
          <p:cNvPr id="3074" name="Picture 2" descr="Laundry Clipart - Full Size Clipart (#2478549) - PinClipart">
            <a:extLst>
              <a:ext uri="{FF2B5EF4-FFF2-40B4-BE49-F238E27FC236}">
                <a16:creationId xmlns:a16="http://schemas.microsoft.com/office/drawing/2014/main" id="{B32A705D-67A0-4689-8823-04495631C6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6919" y="947670"/>
            <a:ext cx="1996878" cy="19722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مستطيل 13">
            <a:extLst>
              <a:ext uri="{FF2B5EF4-FFF2-40B4-BE49-F238E27FC236}">
                <a16:creationId xmlns:a16="http://schemas.microsoft.com/office/drawing/2014/main" id="{981C35E3-A65C-4328-95B5-B701AC1D2765}"/>
              </a:ext>
            </a:extLst>
          </p:cNvPr>
          <p:cNvSpPr/>
          <p:nvPr/>
        </p:nvSpPr>
        <p:spPr>
          <a:xfrm>
            <a:off x="2875660" y="2398848"/>
            <a:ext cx="3536694" cy="369332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algn="ctr" rtl="0"/>
            <a:r>
              <a:rPr lang="en-US" sz="1800" b="0" cap="none" spc="0" dirty="0">
                <a:ln w="0"/>
                <a:solidFill>
                  <a:schemeClr val="tx1"/>
                </a:solidFill>
              </a:rPr>
              <a:t>Sara </a:t>
            </a:r>
            <a:r>
              <a:rPr lang="en-US" sz="1800" b="1" u="sng" cap="none" spc="0" dirty="0">
                <a:ln w="0"/>
                <a:solidFill>
                  <a:schemeClr val="bg2">
                    <a:lumMod val="50000"/>
                  </a:schemeClr>
                </a:solidFill>
              </a:rPr>
              <a:t>washes</a:t>
            </a:r>
            <a:r>
              <a:rPr lang="en-US" sz="1800" b="0" cap="none" spc="0" dirty="0">
                <a:ln w="0"/>
                <a:solidFill>
                  <a:schemeClr val="tx1"/>
                </a:solidFill>
              </a:rPr>
              <a:t> the </a:t>
            </a:r>
            <a:r>
              <a:rPr lang="en-US" sz="1800" dirty="0">
                <a:ln w="0"/>
                <a:solidFill>
                  <a:schemeClr val="tx1"/>
                </a:solidFill>
              </a:rPr>
              <a:t>clothes</a:t>
            </a:r>
            <a:endParaRPr lang="ar-SA" sz="1800" b="0" cap="none" spc="0" dirty="0">
              <a:ln w="0"/>
              <a:solidFill>
                <a:schemeClr val="tx1"/>
              </a:solidFill>
            </a:endParaRPr>
          </a:p>
        </p:txBody>
      </p:sp>
      <p:sp>
        <p:nvSpPr>
          <p:cNvPr id="15" name="Google Shape;1424;p47">
            <a:extLst>
              <a:ext uri="{FF2B5EF4-FFF2-40B4-BE49-F238E27FC236}">
                <a16:creationId xmlns:a16="http://schemas.microsoft.com/office/drawing/2014/main" id="{D148F607-BE52-4BFE-9DED-4898104837F4}"/>
              </a:ext>
            </a:extLst>
          </p:cNvPr>
          <p:cNvSpPr txBox="1">
            <a:spLocks/>
          </p:cNvSpPr>
          <p:nvPr/>
        </p:nvSpPr>
        <p:spPr>
          <a:xfrm>
            <a:off x="2345831" y="1084655"/>
            <a:ext cx="1375442" cy="492441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active</a:t>
            </a:r>
            <a:endParaRPr lang="en-US" sz="2400" b="1" dirty="0">
              <a:solidFill>
                <a:schemeClr val="bg1"/>
              </a:solidFill>
            </a:endParaRP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cxnSp>
        <p:nvCxnSpPr>
          <p:cNvPr id="16" name="رابط كسهم مستقيم 15">
            <a:extLst>
              <a:ext uri="{FF2B5EF4-FFF2-40B4-BE49-F238E27FC236}">
                <a16:creationId xmlns:a16="http://schemas.microsoft.com/office/drawing/2014/main" id="{BC0265DB-1C40-475C-B43E-EB72EF6978F6}"/>
              </a:ext>
            </a:extLst>
          </p:cNvPr>
          <p:cNvCxnSpPr>
            <a:cxnSpLocks/>
          </p:cNvCxnSpPr>
          <p:nvPr/>
        </p:nvCxnSpPr>
        <p:spPr>
          <a:xfrm flipV="1">
            <a:off x="3834544" y="1344567"/>
            <a:ext cx="1361642" cy="1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7" name="Google Shape;1424;p47">
            <a:extLst>
              <a:ext uri="{FF2B5EF4-FFF2-40B4-BE49-F238E27FC236}">
                <a16:creationId xmlns:a16="http://schemas.microsoft.com/office/drawing/2014/main" id="{152E3959-70EE-49F2-88DA-8CB7E2988B45}"/>
              </a:ext>
            </a:extLst>
          </p:cNvPr>
          <p:cNvSpPr txBox="1">
            <a:spLocks/>
          </p:cNvSpPr>
          <p:nvPr/>
        </p:nvSpPr>
        <p:spPr>
          <a:xfrm>
            <a:off x="5309457" y="1059829"/>
            <a:ext cx="1375442" cy="492441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passive</a:t>
            </a:r>
            <a:endParaRPr lang="en-US" sz="2400" b="1" dirty="0">
              <a:solidFill>
                <a:schemeClr val="bg1"/>
              </a:solidFill>
            </a:endParaRP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18" name="فقاعة الكلام: بيضاوية 17">
            <a:extLst>
              <a:ext uri="{FF2B5EF4-FFF2-40B4-BE49-F238E27FC236}">
                <a16:creationId xmlns:a16="http://schemas.microsoft.com/office/drawing/2014/main" id="{46B52293-FAF8-4072-B427-0A18F3C29DEA}"/>
              </a:ext>
            </a:extLst>
          </p:cNvPr>
          <p:cNvSpPr/>
          <p:nvPr/>
        </p:nvSpPr>
        <p:spPr>
          <a:xfrm>
            <a:off x="3168688" y="1749317"/>
            <a:ext cx="1107340" cy="350389"/>
          </a:xfrm>
          <a:prstGeom prst="wedgeEllipseCallout">
            <a:avLst>
              <a:gd name="adj1" fmla="val -14911"/>
              <a:gd name="adj2" fmla="val 123904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subject</a:t>
            </a:r>
            <a:endParaRPr lang="ar-SA" sz="1100" dirty="0"/>
          </a:p>
        </p:txBody>
      </p:sp>
      <p:sp>
        <p:nvSpPr>
          <p:cNvPr id="19" name="فقاعة الكلام: بيضاوية 18">
            <a:extLst>
              <a:ext uri="{FF2B5EF4-FFF2-40B4-BE49-F238E27FC236}">
                <a16:creationId xmlns:a16="http://schemas.microsoft.com/office/drawing/2014/main" id="{E36FD1D0-42A1-48E5-A83F-8E470937A0A1}"/>
              </a:ext>
            </a:extLst>
          </p:cNvPr>
          <p:cNvSpPr/>
          <p:nvPr/>
        </p:nvSpPr>
        <p:spPr>
          <a:xfrm>
            <a:off x="4325296" y="1758002"/>
            <a:ext cx="1243529" cy="440060"/>
          </a:xfrm>
          <a:prstGeom prst="wedgeEllipseCallout">
            <a:avLst>
              <a:gd name="adj1" fmla="val -36376"/>
              <a:gd name="adj2" fmla="val 8841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Verb</a:t>
            </a:r>
          </a:p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present</a:t>
            </a:r>
            <a:endParaRPr lang="ar-SA" sz="1100" dirty="0"/>
          </a:p>
        </p:txBody>
      </p:sp>
      <p:sp>
        <p:nvSpPr>
          <p:cNvPr id="20" name="فقاعة الكلام: بيضاوية 19">
            <a:extLst>
              <a:ext uri="{FF2B5EF4-FFF2-40B4-BE49-F238E27FC236}">
                <a16:creationId xmlns:a16="http://schemas.microsoft.com/office/drawing/2014/main" id="{AA90F157-4747-45BD-A608-82E024003DED}"/>
              </a:ext>
            </a:extLst>
          </p:cNvPr>
          <p:cNvSpPr/>
          <p:nvPr/>
        </p:nvSpPr>
        <p:spPr>
          <a:xfrm>
            <a:off x="5711944" y="1832386"/>
            <a:ext cx="1148167" cy="350389"/>
          </a:xfrm>
          <a:prstGeom prst="wedgeEllipseCallout">
            <a:avLst>
              <a:gd name="adj1" fmla="val -45027"/>
              <a:gd name="adj2" fmla="val 95395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object</a:t>
            </a:r>
            <a:endParaRPr lang="ar-SA" sz="1100" dirty="0"/>
          </a:p>
        </p:txBody>
      </p:sp>
      <p:sp>
        <p:nvSpPr>
          <p:cNvPr id="21" name="Google Shape;2105;p51">
            <a:extLst>
              <a:ext uri="{FF2B5EF4-FFF2-40B4-BE49-F238E27FC236}">
                <a16:creationId xmlns:a16="http://schemas.microsoft.com/office/drawing/2014/main" id="{9FAC9D18-EE33-493A-BE1B-A01A1D521F2D}"/>
              </a:ext>
            </a:extLst>
          </p:cNvPr>
          <p:cNvSpPr txBox="1">
            <a:spLocks/>
          </p:cNvSpPr>
          <p:nvPr/>
        </p:nvSpPr>
        <p:spPr>
          <a:xfrm flipH="1">
            <a:off x="635938" y="3095906"/>
            <a:ext cx="1193186" cy="43371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Gaegu"/>
              <a:buNone/>
              <a:defRPr sz="3200" b="1" i="0" u="none" strike="noStrike" cap="none">
                <a:solidFill>
                  <a:schemeClr val="dk2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/>
                </a:solidFill>
                <a:latin typeface="Arial Rounded MT Bold" panose="020F0704030504030204" pitchFamily="34" charset="0"/>
              </a:rPr>
              <a:t>Form:</a:t>
            </a:r>
            <a:endParaRPr lang="en-US" sz="2800" dirty="0">
              <a:solidFill>
                <a:schemeClr val="bg1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22" name="Google Shape;1424;p47">
            <a:extLst>
              <a:ext uri="{FF2B5EF4-FFF2-40B4-BE49-F238E27FC236}">
                <a16:creationId xmlns:a16="http://schemas.microsoft.com/office/drawing/2014/main" id="{D099BD72-379C-4901-A849-EC410B7EC2C9}"/>
              </a:ext>
            </a:extLst>
          </p:cNvPr>
          <p:cNvSpPr txBox="1">
            <a:spLocks/>
          </p:cNvSpPr>
          <p:nvPr/>
        </p:nvSpPr>
        <p:spPr>
          <a:xfrm>
            <a:off x="2385452" y="3008095"/>
            <a:ext cx="980415" cy="535329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800" b="1" dirty="0">
                <a:solidFill>
                  <a:schemeClr val="bg1"/>
                </a:solidFill>
              </a:rPr>
              <a:t>O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3" name="Plus Sign 14">
            <a:extLst>
              <a:ext uri="{FF2B5EF4-FFF2-40B4-BE49-F238E27FC236}">
                <a16:creationId xmlns:a16="http://schemas.microsoft.com/office/drawing/2014/main" id="{14C6CA68-5AF8-4DDB-9E41-8223B65B9B25}"/>
              </a:ext>
            </a:extLst>
          </p:cNvPr>
          <p:cNvSpPr/>
          <p:nvPr/>
        </p:nvSpPr>
        <p:spPr>
          <a:xfrm>
            <a:off x="3413788" y="3081337"/>
            <a:ext cx="460486" cy="510033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Google Shape;1424;p47">
            <a:extLst>
              <a:ext uri="{FF2B5EF4-FFF2-40B4-BE49-F238E27FC236}">
                <a16:creationId xmlns:a16="http://schemas.microsoft.com/office/drawing/2014/main" id="{86E1207B-F27B-45C8-92B2-67FC16CDEF85}"/>
              </a:ext>
            </a:extLst>
          </p:cNvPr>
          <p:cNvSpPr txBox="1">
            <a:spLocks/>
          </p:cNvSpPr>
          <p:nvPr/>
        </p:nvSpPr>
        <p:spPr>
          <a:xfrm>
            <a:off x="3922195" y="2984006"/>
            <a:ext cx="2298038" cy="56156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800" b="1" dirty="0">
                <a:solidFill>
                  <a:schemeClr val="bg1"/>
                </a:solidFill>
              </a:rPr>
              <a:t>Be( is –are)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5" name="Plus Sign 14">
            <a:extLst>
              <a:ext uri="{FF2B5EF4-FFF2-40B4-BE49-F238E27FC236}">
                <a16:creationId xmlns:a16="http://schemas.microsoft.com/office/drawing/2014/main" id="{DACAF775-801B-4F55-834E-A9290D95EB21}"/>
              </a:ext>
            </a:extLst>
          </p:cNvPr>
          <p:cNvSpPr/>
          <p:nvPr/>
        </p:nvSpPr>
        <p:spPr>
          <a:xfrm>
            <a:off x="6305493" y="3057746"/>
            <a:ext cx="460486" cy="510033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Google Shape;1424;p47">
            <a:extLst>
              <a:ext uri="{FF2B5EF4-FFF2-40B4-BE49-F238E27FC236}">
                <a16:creationId xmlns:a16="http://schemas.microsoft.com/office/drawing/2014/main" id="{7F259451-653B-4832-84C1-848B7499D942}"/>
              </a:ext>
            </a:extLst>
          </p:cNvPr>
          <p:cNvSpPr txBox="1">
            <a:spLocks/>
          </p:cNvSpPr>
          <p:nvPr/>
        </p:nvSpPr>
        <p:spPr>
          <a:xfrm>
            <a:off x="6860111" y="2960725"/>
            <a:ext cx="1650042" cy="582699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800" b="1" dirty="0">
                <a:solidFill>
                  <a:schemeClr val="bg1"/>
                </a:solidFill>
              </a:rPr>
              <a:t>V P.P(3)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7" name="مستطيل 26">
            <a:extLst>
              <a:ext uri="{FF2B5EF4-FFF2-40B4-BE49-F238E27FC236}">
                <a16:creationId xmlns:a16="http://schemas.microsoft.com/office/drawing/2014/main" id="{02F2FE48-59B5-43B2-9429-E73986824AD3}"/>
              </a:ext>
            </a:extLst>
          </p:cNvPr>
          <p:cNvSpPr/>
          <p:nvPr/>
        </p:nvSpPr>
        <p:spPr>
          <a:xfrm>
            <a:off x="2438297" y="4121406"/>
            <a:ext cx="4246602" cy="369332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algn="ctr" rtl="0"/>
            <a:r>
              <a:rPr lang="en-US" sz="1800" b="0" cap="none" spc="0" dirty="0">
                <a:ln w="0"/>
                <a:solidFill>
                  <a:schemeClr val="tx1"/>
                </a:solidFill>
              </a:rPr>
              <a:t>The clothes </a:t>
            </a:r>
            <a:r>
              <a:rPr lang="en-US" sz="1800" b="1" u="sng" cap="none" spc="0" dirty="0">
                <a:ln w="0"/>
                <a:solidFill>
                  <a:schemeClr val="bg2">
                    <a:lumMod val="50000"/>
                  </a:schemeClr>
                </a:solidFill>
              </a:rPr>
              <a:t>are washed</a:t>
            </a:r>
            <a:r>
              <a:rPr lang="en-US" sz="1800" b="1" cap="none" spc="0" dirty="0">
                <a:ln w="0"/>
                <a:solidFill>
                  <a:schemeClr val="bg2">
                    <a:lumMod val="50000"/>
                  </a:schemeClr>
                </a:solidFill>
              </a:rPr>
              <a:t> </a:t>
            </a:r>
            <a:r>
              <a:rPr lang="en-US" sz="1800" b="1" u="sng" cap="none" spc="0" dirty="0">
                <a:ln w="0"/>
                <a:solidFill>
                  <a:srgbClr val="002060"/>
                </a:solidFill>
              </a:rPr>
              <a:t>by</a:t>
            </a:r>
            <a:r>
              <a:rPr lang="en-US" sz="1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1800" b="0" cap="none" spc="0" dirty="0">
                <a:ln w="0"/>
                <a:solidFill>
                  <a:schemeClr val="tx1"/>
                </a:solidFill>
              </a:rPr>
              <a:t>Sara</a:t>
            </a:r>
            <a:endParaRPr lang="ar-SA" sz="1800" b="0" cap="none" spc="0" dirty="0">
              <a:ln w="0"/>
              <a:solidFill>
                <a:schemeClr val="tx1"/>
              </a:solidFill>
            </a:endParaRPr>
          </a:p>
        </p:txBody>
      </p:sp>
      <p:sp>
        <p:nvSpPr>
          <p:cNvPr id="28" name="فقاعة الكلام: بيضاوية 27">
            <a:extLst>
              <a:ext uri="{FF2B5EF4-FFF2-40B4-BE49-F238E27FC236}">
                <a16:creationId xmlns:a16="http://schemas.microsoft.com/office/drawing/2014/main" id="{AA16ADA6-9B5D-41CC-B08F-137D6AC3C705}"/>
              </a:ext>
            </a:extLst>
          </p:cNvPr>
          <p:cNvSpPr/>
          <p:nvPr/>
        </p:nvSpPr>
        <p:spPr>
          <a:xfrm>
            <a:off x="2774028" y="3614758"/>
            <a:ext cx="1148167" cy="350389"/>
          </a:xfrm>
          <a:prstGeom prst="wedgeEllipseCallout">
            <a:avLst>
              <a:gd name="adj1" fmla="val -18257"/>
              <a:gd name="adj2" fmla="val 82237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object</a:t>
            </a:r>
            <a:endParaRPr lang="ar-SA" sz="1100" dirty="0"/>
          </a:p>
        </p:txBody>
      </p:sp>
      <p:sp>
        <p:nvSpPr>
          <p:cNvPr id="29" name="فقاعة الكلام: بيضاوية 28">
            <a:extLst>
              <a:ext uri="{FF2B5EF4-FFF2-40B4-BE49-F238E27FC236}">
                <a16:creationId xmlns:a16="http://schemas.microsoft.com/office/drawing/2014/main" id="{FD9FC0B6-9BBA-432B-9C07-91BF18E6B808}"/>
              </a:ext>
            </a:extLst>
          </p:cNvPr>
          <p:cNvSpPr/>
          <p:nvPr/>
        </p:nvSpPr>
        <p:spPr>
          <a:xfrm>
            <a:off x="3168689" y="4627714"/>
            <a:ext cx="1496670" cy="411058"/>
          </a:xfrm>
          <a:prstGeom prst="wedgeEllipseCallout">
            <a:avLst>
              <a:gd name="adj1" fmla="val 16747"/>
              <a:gd name="adj2" fmla="val -86203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Verb to be</a:t>
            </a:r>
          </a:p>
        </p:txBody>
      </p:sp>
      <p:sp>
        <p:nvSpPr>
          <p:cNvPr id="30" name="فقاعة الكلام: بيضاوية 29">
            <a:extLst>
              <a:ext uri="{FF2B5EF4-FFF2-40B4-BE49-F238E27FC236}">
                <a16:creationId xmlns:a16="http://schemas.microsoft.com/office/drawing/2014/main" id="{3167D7F0-DDA3-4C41-925F-3C4F980203FC}"/>
              </a:ext>
            </a:extLst>
          </p:cNvPr>
          <p:cNvSpPr/>
          <p:nvPr/>
        </p:nvSpPr>
        <p:spPr>
          <a:xfrm>
            <a:off x="4644007" y="3567779"/>
            <a:ext cx="1164301" cy="388681"/>
          </a:xfrm>
          <a:prstGeom prst="wedgeEllipseCallout">
            <a:avLst>
              <a:gd name="adj1" fmla="val -36376"/>
              <a:gd name="adj2" fmla="val 8841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Verb(3)</a:t>
            </a:r>
          </a:p>
        </p:txBody>
      </p:sp>
      <p:sp>
        <p:nvSpPr>
          <p:cNvPr id="31" name="فقاعة الكلام: بيضاوية 30">
            <a:extLst>
              <a:ext uri="{FF2B5EF4-FFF2-40B4-BE49-F238E27FC236}">
                <a16:creationId xmlns:a16="http://schemas.microsoft.com/office/drawing/2014/main" id="{BFCB9200-A57D-4E48-8B32-AD4A0914F79B}"/>
              </a:ext>
            </a:extLst>
          </p:cNvPr>
          <p:cNvSpPr/>
          <p:nvPr/>
        </p:nvSpPr>
        <p:spPr>
          <a:xfrm>
            <a:off x="5997178" y="3594734"/>
            <a:ext cx="1107340" cy="350389"/>
          </a:xfrm>
          <a:prstGeom prst="wedgeEllipseCallout">
            <a:avLst>
              <a:gd name="adj1" fmla="val -33647"/>
              <a:gd name="adj2" fmla="val 99781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subject</a:t>
            </a:r>
            <a:endParaRPr lang="ar-SA" sz="1100" dirty="0"/>
          </a:p>
        </p:txBody>
      </p:sp>
    </p:spTree>
    <p:extLst>
      <p:ext uri="{BB962C8B-B14F-4D97-AF65-F5344CB8AC3E}">
        <p14:creationId xmlns:p14="http://schemas.microsoft.com/office/powerpoint/2010/main" val="3423895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3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5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مجموعة 29">
            <a:extLst>
              <a:ext uri="{FF2B5EF4-FFF2-40B4-BE49-F238E27FC236}">
                <a16:creationId xmlns:a16="http://schemas.microsoft.com/office/drawing/2014/main" id="{9B93E74F-2C10-4E39-AC39-93DDE14B7297}"/>
              </a:ext>
            </a:extLst>
          </p:cNvPr>
          <p:cNvGrpSpPr/>
          <p:nvPr/>
        </p:nvGrpSpPr>
        <p:grpSpPr>
          <a:xfrm>
            <a:off x="2055197" y="169507"/>
            <a:ext cx="3941820" cy="733139"/>
            <a:chOff x="824196" y="265738"/>
            <a:chExt cx="5209807" cy="662262"/>
          </a:xfrm>
          <a:solidFill>
            <a:schemeClr val="bg1">
              <a:lumMod val="95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" name="Freeform: Shape 447">
              <a:extLst>
                <a:ext uri="{FF2B5EF4-FFF2-40B4-BE49-F238E27FC236}">
                  <a16:creationId xmlns:a16="http://schemas.microsoft.com/office/drawing/2014/main" id="{3BE974FC-3FE5-438A-9BCC-8A520CE388A9}"/>
                </a:ext>
              </a:extLst>
            </p:cNvPr>
            <p:cNvSpPr/>
            <p:nvPr/>
          </p:nvSpPr>
          <p:spPr>
            <a:xfrm rot="10411499" flipH="1" flipV="1">
              <a:off x="824196" y="265738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447">
              <a:extLst>
                <a:ext uri="{FF2B5EF4-FFF2-40B4-BE49-F238E27FC236}">
                  <a16:creationId xmlns:a16="http://schemas.microsoft.com/office/drawing/2014/main" id="{582F632A-F466-419D-B3DF-21D29E3A672F}"/>
                </a:ext>
              </a:extLst>
            </p:cNvPr>
            <p:cNvSpPr/>
            <p:nvPr/>
          </p:nvSpPr>
          <p:spPr>
            <a:xfrm rot="10411499" flipH="1" flipV="1">
              <a:off x="1366588" y="265738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447">
              <a:extLst>
                <a:ext uri="{FF2B5EF4-FFF2-40B4-BE49-F238E27FC236}">
                  <a16:creationId xmlns:a16="http://schemas.microsoft.com/office/drawing/2014/main" id="{E2022810-BC23-4342-8EC2-2547C26A67FF}"/>
                </a:ext>
              </a:extLst>
            </p:cNvPr>
            <p:cNvSpPr/>
            <p:nvPr/>
          </p:nvSpPr>
          <p:spPr>
            <a:xfrm rot="10411499" flipH="1" flipV="1">
              <a:off x="1908980" y="29921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447">
              <a:extLst>
                <a:ext uri="{FF2B5EF4-FFF2-40B4-BE49-F238E27FC236}">
                  <a16:creationId xmlns:a16="http://schemas.microsoft.com/office/drawing/2014/main" id="{FBE60AEB-B07F-4173-B840-3F28CD91FFE6}"/>
                </a:ext>
              </a:extLst>
            </p:cNvPr>
            <p:cNvSpPr/>
            <p:nvPr/>
          </p:nvSpPr>
          <p:spPr>
            <a:xfrm rot="10411499" flipH="1" flipV="1">
              <a:off x="2658936" y="30894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447">
              <a:extLst>
                <a:ext uri="{FF2B5EF4-FFF2-40B4-BE49-F238E27FC236}">
                  <a16:creationId xmlns:a16="http://schemas.microsoft.com/office/drawing/2014/main" id="{746BB298-8F51-46DE-B45E-1BA33E080D14}"/>
                </a:ext>
              </a:extLst>
            </p:cNvPr>
            <p:cNvSpPr/>
            <p:nvPr/>
          </p:nvSpPr>
          <p:spPr>
            <a:xfrm rot="10411499" flipH="1" flipV="1">
              <a:off x="3230014" y="297071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447">
              <a:extLst>
                <a:ext uri="{FF2B5EF4-FFF2-40B4-BE49-F238E27FC236}">
                  <a16:creationId xmlns:a16="http://schemas.microsoft.com/office/drawing/2014/main" id="{C0B59068-4C9F-4D8A-82F4-6B02B5DAD046}"/>
                </a:ext>
              </a:extLst>
            </p:cNvPr>
            <p:cNvSpPr/>
            <p:nvPr/>
          </p:nvSpPr>
          <p:spPr>
            <a:xfrm rot="10411499" flipH="1" flipV="1">
              <a:off x="3684407" y="31867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447">
              <a:extLst>
                <a:ext uri="{FF2B5EF4-FFF2-40B4-BE49-F238E27FC236}">
                  <a16:creationId xmlns:a16="http://schemas.microsoft.com/office/drawing/2014/main" id="{0C19F2AC-C41B-4E8D-A7FF-6DA792F37163}"/>
                </a:ext>
              </a:extLst>
            </p:cNvPr>
            <p:cNvSpPr/>
            <p:nvPr/>
          </p:nvSpPr>
          <p:spPr>
            <a:xfrm rot="10411499" flipH="1" flipV="1">
              <a:off x="4227769" y="306802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8" name="مستطيل 37">
            <a:extLst>
              <a:ext uri="{FF2B5EF4-FFF2-40B4-BE49-F238E27FC236}">
                <a16:creationId xmlns:a16="http://schemas.microsoft.com/office/drawing/2014/main" id="{DD45E5F5-EC8B-4707-AC64-319790CDBDF3}"/>
              </a:ext>
            </a:extLst>
          </p:cNvPr>
          <p:cNvSpPr/>
          <p:nvPr/>
        </p:nvSpPr>
        <p:spPr>
          <a:xfrm>
            <a:off x="2154103" y="214597"/>
            <a:ext cx="3530694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dirty="0">
                <a:ln w="0"/>
                <a:solidFill>
                  <a:schemeClr val="bg2">
                    <a:lumMod val="50000"/>
                  </a:schemeClr>
                </a:solidFill>
              </a:rPr>
              <a:t>The Passive </a:t>
            </a:r>
            <a:r>
              <a:rPr lang="en-US" b="1" dirty="0">
                <a:ln w="0"/>
                <a:solidFill>
                  <a:schemeClr val="bg2">
                    <a:lumMod val="50000"/>
                  </a:schemeClr>
                </a:solidFill>
              </a:rPr>
              <a:t>(Past Simple)</a:t>
            </a:r>
            <a:endParaRPr lang="ar-SA" b="1" dirty="0">
              <a:ln w="0"/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14" name="AutoShape 6" descr="Clipart building a house">
            <a:extLst>
              <a:ext uri="{FF2B5EF4-FFF2-40B4-BE49-F238E27FC236}">
                <a16:creationId xmlns:a16="http://schemas.microsoft.com/office/drawing/2014/main" id="{56FFC432-1B24-4A0C-A1D9-5D97F2C242D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419600" y="241935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ar-SA"/>
          </a:p>
        </p:txBody>
      </p:sp>
      <p:pic>
        <p:nvPicPr>
          <p:cNvPr id="15" name="صورة 14">
            <a:extLst>
              <a:ext uri="{FF2B5EF4-FFF2-40B4-BE49-F238E27FC236}">
                <a16:creationId xmlns:a16="http://schemas.microsoft.com/office/drawing/2014/main" id="{C672A5DC-477E-4EAB-B98B-97D28B65FD4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419" y="807838"/>
            <a:ext cx="2149768" cy="1229447"/>
          </a:xfrm>
          <a:prstGeom prst="rect">
            <a:avLst/>
          </a:prstGeom>
        </p:spPr>
      </p:pic>
      <p:sp>
        <p:nvSpPr>
          <p:cNvPr id="43" name="مستطيل 42">
            <a:extLst>
              <a:ext uri="{FF2B5EF4-FFF2-40B4-BE49-F238E27FC236}">
                <a16:creationId xmlns:a16="http://schemas.microsoft.com/office/drawing/2014/main" id="{707BD9EC-C9FE-457D-81D4-E08B1EC07CF8}"/>
              </a:ext>
            </a:extLst>
          </p:cNvPr>
          <p:cNvSpPr/>
          <p:nvPr/>
        </p:nvSpPr>
        <p:spPr>
          <a:xfrm>
            <a:off x="2989087" y="1653667"/>
            <a:ext cx="4134011" cy="369332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algn="ctr" rtl="0"/>
            <a:r>
              <a:rPr lang="en-US" sz="1800" b="0" cap="none" spc="0" dirty="0">
                <a:ln w="0"/>
                <a:solidFill>
                  <a:schemeClr val="tx1"/>
                </a:solidFill>
              </a:rPr>
              <a:t>Saad </a:t>
            </a:r>
            <a:r>
              <a:rPr lang="en-US" sz="1800" b="1" u="sng" cap="none" spc="0" dirty="0">
                <a:ln w="0"/>
                <a:solidFill>
                  <a:schemeClr val="bg2">
                    <a:lumMod val="50000"/>
                  </a:schemeClr>
                </a:solidFill>
              </a:rPr>
              <a:t>built</a:t>
            </a:r>
            <a:r>
              <a:rPr lang="en-US" sz="1800" b="0" cap="none" spc="0" dirty="0">
                <a:ln w="0"/>
                <a:solidFill>
                  <a:schemeClr val="tx1"/>
                </a:solidFill>
              </a:rPr>
              <a:t> the house last year</a:t>
            </a:r>
            <a:endParaRPr lang="ar-SA" sz="1800" b="0" cap="none" spc="0" dirty="0">
              <a:ln w="0"/>
              <a:solidFill>
                <a:schemeClr val="tx1"/>
              </a:solidFill>
            </a:endParaRPr>
          </a:p>
        </p:txBody>
      </p:sp>
      <p:sp>
        <p:nvSpPr>
          <p:cNvPr id="44" name="فقاعة الكلام: بيضاوية 43">
            <a:extLst>
              <a:ext uri="{FF2B5EF4-FFF2-40B4-BE49-F238E27FC236}">
                <a16:creationId xmlns:a16="http://schemas.microsoft.com/office/drawing/2014/main" id="{C429DC24-399D-4F26-9FB5-8CCDC99AA68A}"/>
              </a:ext>
            </a:extLst>
          </p:cNvPr>
          <p:cNvSpPr/>
          <p:nvPr/>
        </p:nvSpPr>
        <p:spPr>
          <a:xfrm>
            <a:off x="3091902" y="1072173"/>
            <a:ext cx="1107340" cy="350389"/>
          </a:xfrm>
          <a:prstGeom prst="wedgeEllipseCallout">
            <a:avLst>
              <a:gd name="adj1" fmla="val -11441"/>
              <a:gd name="adj2" fmla="val 97588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subject</a:t>
            </a:r>
            <a:endParaRPr lang="ar-SA" sz="1100" dirty="0"/>
          </a:p>
        </p:txBody>
      </p:sp>
      <p:sp>
        <p:nvSpPr>
          <p:cNvPr id="45" name="فقاعة الكلام: بيضاوية 44">
            <a:extLst>
              <a:ext uri="{FF2B5EF4-FFF2-40B4-BE49-F238E27FC236}">
                <a16:creationId xmlns:a16="http://schemas.microsoft.com/office/drawing/2014/main" id="{246C8897-1D34-4F35-B852-AC15088739B5}"/>
              </a:ext>
            </a:extLst>
          </p:cNvPr>
          <p:cNvSpPr/>
          <p:nvPr/>
        </p:nvSpPr>
        <p:spPr>
          <a:xfrm>
            <a:off x="4289900" y="1060487"/>
            <a:ext cx="1107340" cy="440060"/>
          </a:xfrm>
          <a:prstGeom prst="wedgeEllipseCallout">
            <a:avLst>
              <a:gd name="adj1" fmla="val -36376"/>
              <a:gd name="adj2" fmla="val 8841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Verb</a:t>
            </a:r>
          </a:p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past</a:t>
            </a:r>
            <a:endParaRPr lang="ar-SA" sz="1100" dirty="0"/>
          </a:p>
        </p:txBody>
      </p:sp>
      <p:sp>
        <p:nvSpPr>
          <p:cNvPr id="46" name="فقاعة الكلام: بيضاوية 45">
            <a:extLst>
              <a:ext uri="{FF2B5EF4-FFF2-40B4-BE49-F238E27FC236}">
                <a16:creationId xmlns:a16="http://schemas.microsoft.com/office/drawing/2014/main" id="{83B75608-A733-48C6-81FC-282302980BAD}"/>
              </a:ext>
            </a:extLst>
          </p:cNvPr>
          <p:cNvSpPr/>
          <p:nvPr/>
        </p:nvSpPr>
        <p:spPr>
          <a:xfrm>
            <a:off x="5513400" y="1137013"/>
            <a:ext cx="1148167" cy="350389"/>
          </a:xfrm>
          <a:prstGeom prst="wedgeEllipseCallout">
            <a:avLst>
              <a:gd name="adj1" fmla="val -45027"/>
              <a:gd name="adj2" fmla="val 95395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object</a:t>
            </a:r>
            <a:endParaRPr lang="ar-SA" sz="1100" dirty="0"/>
          </a:p>
        </p:txBody>
      </p:sp>
      <p:sp>
        <p:nvSpPr>
          <p:cNvPr id="47" name="Google Shape;2105;p51">
            <a:extLst>
              <a:ext uri="{FF2B5EF4-FFF2-40B4-BE49-F238E27FC236}">
                <a16:creationId xmlns:a16="http://schemas.microsoft.com/office/drawing/2014/main" id="{816349CA-62B5-44B8-91A9-DEBD56387EC1}"/>
              </a:ext>
            </a:extLst>
          </p:cNvPr>
          <p:cNvSpPr txBox="1">
            <a:spLocks/>
          </p:cNvSpPr>
          <p:nvPr/>
        </p:nvSpPr>
        <p:spPr>
          <a:xfrm flipH="1">
            <a:off x="766567" y="2202494"/>
            <a:ext cx="1193186" cy="43371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Gaegu"/>
              <a:buNone/>
              <a:defRPr sz="3200" b="1" i="0" u="none" strike="noStrike" cap="none">
                <a:solidFill>
                  <a:schemeClr val="dk2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/>
                </a:solidFill>
                <a:latin typeface="Arial Rounded MT Bold" panose="020F0704030504030204" pitchFamily="34" charset="0"/>
              </a:rPr>
              <a:t>Form:</a:t>
            </a:r>
            <a:endParaRPr lang="en-US" sz="2800" dirty="0">
              <a:solidFill>
                <a:schemeClr val="bg1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48" name="Google Shape;1424;p47">
            <a:extLst>
              <a:ext uri="{FF2B5EF4-FFF2-40B4-BE49-F238E27FC236}">
                <a16:creationId xmlns:a16="http://schemas.microsoft.com/office/drawing/2014/main" id="{C1D68110-057E-49AB-80E4-B472904514A3}"/>
              </a:ext>
            </a:extLst>
          </p:cNvPr>
          <p:cNvSpPr txBox="1">
            <a:spLocks/>
          </p:cNvSpPr>
          <p:nvPr/>
        </p:nvSpPr>
        <p:spPr>
          <a:xfrm>
            <a:off x="2342421" y="2204610"/>
            <a:ext cx="980415" cy="43371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O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49" name="Plus Sign 14">
            <a:extLst>
              <a:ext uri="{FF2B5EF4-FFF2-40B4-BE49-F238E27FC236}">
                <a16:creationId xmlns:a16="http://schemas.microsoft.com/office/drawing/2014/main" id="{687CFFF4-5B62-4CDE-96C0-41180826083F}"/>
              </a:ext>
            </a:extLst>
          </p:cNvPr>
          <p:cNvSpPr/>
          <p:nvPr/>
        </p:nvSpPr>
        <p:spPr>
          <a:xfrm>
            <a:off x="3425479" y="2213821"/>
            <a:ext cx="460486" cy="411058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0" name="Google Shape;1424;p47">
            <a:extLst>
              <a:ext uri="{FF2B5EF4-FFF2-40B4-BE49-F238E27FC236}">
                <a16:creationId xmlns:a16="http://schemas.microsoft.com/office/drawing/2014/main" id="{86AC0831-D89C-4A1E-BFC4-54F5C2F10183}"/>
              </a:ext>
            </a:extLst>
          </p:cNvPr>
          <p:cNvSpPr txBox="1">
            <a:spLocks/>
          </p:cNvSpPr>
          <p:nvPr/>
        </p:nvSpPr>
        <p:spPr>
          <a:xfrm>
            <a:off x="4026107" y="2243565"/>
            <a:ext cx="1593950" cy="43371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was - were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51" name="Plus Sign 14">
            <a:extLst>
              <a:ext uri="{FF2B5EF4-FFF2-40B4-BE49-F238E27FC236}">
                <a16:creationId xmlns:a16="http://schemas.microsoft.com/office/drawing/2014/main" id="{7CB29A86-20CE-4546-BA83-3FAD186DB2E9}"/>
              </a:ext>
            </a:extLst>
          </p:cNvPr>
          <p:cNvSpPr/>
          <p:nvPr/>
        </p:nvSpPr>
        <p:spPr>
          <a:xfrm>
            <a:off x="5760199" y="2254892"/>
            <a:ext cx="460486" cy="411058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Google Shape;1424;p47">
            <a:extLst>
              <a:ext uri="{FF2B5EF4-FFF2-40B4-BE49-F238E27FC236}">
                <a16:creationId xmlns:a16="http://schemas.microsoft.com/office/drawing/2014/main" id="{C0DD57E4-FAD8-4942-AA7D-62A2BC3F175B}"/>
              </a:ext>
            </a:extLst>
          </p:cNvPr>
          <p:cNvSpPr txBox="1">
            <a:spLocks/>
          </p:cNvSpPr>
          <p:nvPr/>
        </p:nvSpPr>
        <p:spPr>
          <a:xfrm>
            <a:off x="6323328" y="2196786"/>
            <a:ext cx="1285186" cy="49553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V P.P(3)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54" name="مستطيل 53">
            <a:extLst>
              <a:ext uri="{FF2B5EF4-FFF2-40B4-BE49-F238E27FC236}">
                <a16:creationId xmlns:a16="http://schemas.microsoft.com/office/drawing/2014/main" id="{36778AF2-F92D-4C2E-92FD-D29EA03ACB1B}"/>
              </a:ext>
            </a:extLst>
          </p:cNvPr>
          <p:cNvSpPr/>
          <p:nvPr/>
        </p:nvSpPr>
        <p:spPr>
          <a:xfrm>
            <a:off x="2492438" y="3267761"/>
            <a:ext cx="4661288" cy="369332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algn="ctr" rtl="0"/>
            <a:r>
              <a:rPr lang="en-US" sz="1800" b="0" cap="none" spc="0" dirty="0">
                <a:ln w="0"/>
                <a:solidFill>
                  <a:schemeClr val="tx1"/>
                </a:solidFill>
              </a:rPr>
              <a:t>The house </a:t>
            </a:r>
            <a:r>
              <a:rPr lang="en-US" sz="1800" b="1" u="sng" cap="none" spc="0" dirty="0">
                <a:ln w="0"/>
                <a:solidFill>
                  <a:schemeClr val="bg2">
                    <a:lumMod val="50000"/>
                  </a:schemeClr>
                </a:solidFill>
              </a:rPr>
              <a:t>was built by </a:t>
            </a:r>
            <a:r>
              <a:rPr lang="en-US" sz="1800" b="0" cap="none" spc="0" dirty="0">
                <a:ln w="0"/>
                <a:solidFill>
                  <a:schemeClr val="tx1"/>
                </a:solidFill>
              </a:rPr>
              <a:t> Saad last year</a:t>
            </a:r>
            <a:endParaRPr lang="ar-SA" sz="1800" b="0" cap="none" spc="0" dirty="0">
              <a:ln w="0"/>
              <a:solidFill>
                <a:schemeClr val="tx1"/>
              </a:solidFill>
            </a:endParaRPr>
          </a:p>
        </p:txBody>
      </p:sp>
      <p:sp>
        <p:nvSpPr>
          <p:cNvPr id="55" name="فقاعة الكلام: بيضاوية 54">
            <a:extLst>
              <a:ext uri="{FF2B5EF4-FFF2-40B4-BE49-F238E27FC236}">
                <a16:creationId xmlns:a16="http://schemas.microsoft.com/office/drawing/2014/main" id="{AF7FC994-1917-46E6-8F55-2652B3BDE663}"/>
              </a:ext>
            </a:extLst>
          </p:cNvPr>
          <p:cNvSpPr/>
          <p:nvPr/>
        </p:nvSpPr>
        <p:spPr>
          <a:xfrm>
            <a:off x="3037776" y="2771909"/>
            <a:ext cx="1070274" cy="350389"/>
          </a:xfrm>
          <a:prstGeom prst="wedgeEllipseCallout">
            <a:avLst>
              <a:gd name="adj1" fmla="val -45027"/>
              <a:gd name="adj2" fmla="val 95395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object</a:t>
            </a:r>
            <a:endParaRPr lang="ar-SA" sz="1100" dirty="0"/>
          </a:p>
        </p:txBody>
      </p:sp>
      <p:sp>
        <p:nvSpPr>
          <p:cNvPr id="56" name="فقاعة الكلام: بيضاوية 55">
            <a:extLst>
              <a:ext uri="{FF2B5EF4-FFF2-40B4-BE49-F238E27FC236}">
                <a16:creationId xmlns:a16="http://schemas.microsoft.com/office/drawing/2014/main" id="{1AA15D5C-7B5D-4835-9E3D-4A1B0AAB6953}"/>
              </a:ext>
            </a:extLst>
          </p:cNvPr>
          <p:cNvSpPr/>
          <p:nvPr/>
        </p:nvSpPr>
        <p:spPr>
          <a:xfrm>
            <a:off x="3316226" y="3784075"/>
            <a:ext cx="1408174" cy="411058"/>
          </a:xfrm>
          <a:prstGeom prst="wedgeEllipseCallout">
            <a:avLst>
              <a:gd name="adj1" fmla="val 2412"/>
              <a:gd name="adj2" fmla="val -89942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050" dirty="0"/>
              <a:t>Verb to be</a:t>
            </a:r>
          </a:p>
        </p:txBody>
      </p:sp>
      <p:sp>
        <p:nvSpPr>
          <p:cNvPr id="57" name="فقاعة الكلام: بيضاوية 56">
            <a:extLst>
              <a:ext uri="{FF2B5EF4-FFF2-40B4-BE49-F238E27FC236}">
                <a16:creationId xmlns:a16="http://schemas.microsoft.com/office/drawing/2014/main" id="{01435263-F9A9-45E5-899E-BD682C2A7EEA}"/>
              </a:ext>
            </a:extLst>
          </p:cNvPr>
          <p:cNvSpPr/>
          <p:nvPr/>
        </p:nvSpPr>
        <p:spPr>
          <a:xfrm>
            <a:off x="4453801" y="2805589"/>
            <a:ext cx="1164301" cy="388681"/>
          </a:xfrm>
          <a:prstGeom prst="wedgeEllipseCallout">
            <a:avLst>
              <a:gd name="adj1" fmla="val -36376"/>
              <a:gd name="adj2" fmla="val 8841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Verb(3)</a:t>
            </a:r>
          </a:p>
        </p:txBody>
      </p:sp>
      <p:sp>
        <p:nvSpPr>
          <p:cNvPr id="58" name="فقاعة الكلام: بيضاوية 57">
            <a:extLst>
              <a:ext uri="{FF2B5EF4-FFF2-40B4-BE49-F238E27FC236}">
                <a16:creationId xmlns:a16="http://schemas.microsoft.com/office/drawing/2014/main" id="{F2B2C3DA-7FAD-42E6-AAFD-523DA5E3DBD1}"/>
              </a:ext>
            </a:extLst>
          </p:cNvPr>
          <p:cNvSpPr/>
          <p:nvPr/>
        </p:nvSpPr>
        <p:spPr>
          <a:xfrm>
            <a:off x="5684797" y="2810512"/>
            <a:ext cx="1107340" cy="350389"/>
          </a:xfrm>
          <a:prstGeom prst="wedgeEllipseCallout">
            <a:avLst>
              <a:gd name="adj1" fmla="val -40586"/>
              <a:gd name="adj2" fmla="val 93202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subject</a:t>
            </a:r>
            <a:endParaRPr lang="ar-SA" sz="1100" dirty="0"/>
          </a:p>
        </p:txBody>
      </p:sp>
      <p:sp>
        <p:nvSpPr>
          <p:cNvPr id="59" name="Google Shape;1424;p47">
            <a:extLst>
              <a:ext uri="{FF2B5EF4-FFF2-40B4-BE49-F238E27FC236}">
                <a16:creationId xmlns:a16="http://schemas.microsoft.com/office/drawing/2014/main" id="{D2A9A9B1-668F-4FB6-902B-E12DC238A7A6}"/>
              </a:ext>
            </a:extLst>
          </p:cNvPr>
          <p:cNvSpPr txBox="1">
            <a:spLocks/>
          </p:cNvSpPr>
          <p:nvPr/>
        </p:nvSpPr>
        <p:spPr>
          <a:xfrm>
            <a:off x="1850567" y="4335662"/>
            <a:ext cx="929465" cy="492441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was</a:t>
            </a:r>
            <a:endParaRPr lang="en-US" sz="2400" b="1" dirty="0">
              <a:solidFill>
                <a:schemeClr val="bg1"/>
              </a:solidFill>
            </a:endParaRP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cxnSp>
        <p:nvCxnSpPr>
          <p:cNvPr id="60" name="رابط كسهم مستقيم 59">
            <a:extLst>
              <a:ext uri="{FF2B5EF4-FFF2-40B4-BE49-F238E27FC236}">
                <a16:creationId xmlns:a16="http://schemas.microsoft.com/office/drawing/2014/main" id="{03092185-F5CA-494C-AA5C-884C2D54FF20}"/>
              </a:ext>
            </a:extLst>
          </p:cNvPr>
          <p:cNvCxnSpPr>
            <a:cxnSpLocks/>
          </p:cNvCxnSpPr>
          <p:nvPr/>
        </p:nvCxnSpPr>
        <p:spPr>
          <a:xfrm>
            <a:off x="2869684" y="4581882"/>
            <a:ext cx="553670" cy="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61" name="Google Shape;1424;p47">
            <a:extLst>
              <a:ext uri="{FF2B5EF4-FFF2-40B4-BE49-F238E27FC236}">
                <a16:creationId xmlns:a16="http://schemas.microsoft.com/office/drawing/2014/main" id="{DDC914EF-2D47-45B9-9EA3-1EF913F5CF62}"/>
              </a:ext>
            </a:extLst>
          </p:cNvPr>
          <p:cNvSpPr txBox="1">
            <a:spLocks/>
          </p:cNvSpPr>
          <p:nvPr/>
        </p:nvSpPr>
        <p:spPr>
          <a:xfrm>
            <a:off x="3469136" y="4319510"/>
            <a:ext cx="1244475" cy="492441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rgbClr val="C00000"/>
                </a:solidFill>
              </a:rPr>
              <a:t>singular</a:t>
            </a:r>
            <a:endParaRPr lang="en-US" sz="2400" b="1" dirty="0">
              <a:solidFill>
                <a:srgbClr val="C00000"/>
              </a:solidFill>
            </a:endParaRP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62" name="Google Shape;1424;p47">
            <a:extLst>
              <a:ext uri="{FF2B5EF4-FFF2-40B4-BE49-F238E27FC236}">
                <a16:creationId xmlns:a16="http://schemas.microsoft.com/office/drawing/2014/main" id="{EC2BAF0B-16F5-4F7F-8D25-F7A6A222CD29}"/>
              </a:ext>
            </a:extLst>
          </p:cNvPr>
          <p:cNvSpPr txBox="1">
            <a:spLocks/>
          </p:cNvSpPr>
          <p:nvPr/>
        </p:nvSpPr>
        <p:spPr>
          <a:xfrm>
            <a:off x="5168483" y="4319509"/>
            <a:ext cx="929465" cy="492441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were</a:t>
            </a:r>
            <a:endParaRPr lang="en-US" sz="2400" b="1" dirty="0">
              <a:solidFill>
                <a:schemeClr val="bg1"/>
              </a:solidFill>
            </a:endParaRP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cxnSp>
        <p:nvCxnSpPr>
          <p:cNvPr id="63" name="رابط كسهم مستقيم 62">
            <a:extLst>
              <a:ext uri="{FF2B5EF4-FFF2-40B4-BE49-F238E27FC236}">
                <a16:creationId xmlns:a16="http://schemas.microsoft.com/office/drawing/2014/main" id="{EF652927-A430-4A63-9B18-857FC628F13D}"/>
              </a:ext>
            </a:extLst>
          </p:cNvPr>
          <p:cNvCxnSpPr>
            <a:cxnSpLocks/>
          </p:cNvCxnSpPr>
          <p:nvPr/>
        </p:nvCxnSpPr>
        <p:spPr>
          <a:xfrm>
            <a:off x="6220685" y="4565729"/>
            <a:ext cx="553670" cy="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65" name="Google Shape;1424;p47">
            <a:extLst>
              <a:ext uri="{FF2B5EF4-FFF2-40B4-BE49-F238E27FC236}">
                <a16:creationId xmlns:a16="http://schemas.microsoft.com/office/drawing/2014/main" id="{93987C07-59B6-4F34-94DA-94D3B86B7C74}"/>
              </a:ext>
            </a:extLst>
          </p:cNvPr>
          <p:cNvSpPr txBox="1">
            <a:spLocks/>
          </p:cNvSpPr>
          <p:nvPr/>
        </p:nvSpPr>
        <p:spPr>
          <a:xfrm>
            <a:off x="6873931" y="4266532"/>
            <a:ext cx="1244475" cy="492441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rgbClr val="C00000"/>
                </a:solidFill>
              </a:rPr>
              <a:t>plural</a:t>
            </a:r>
            <a:endParaRPr lang="en-US" sz="2400" b="1" dirty="0">
              <a:solidFill>
                <a:srgbClr val="C00000"/>
              </a:solidFill>
            </a:endParaRP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" dur="2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6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1" grpId="0" animBg="1"/>
      <p:bldP spid="62" grpId="0" animBg="1"/>
      <p:bldP spid="6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918" name="Google Shape;22918;p54"/>
          <p:cNvPicPr preferRelativeResize="0"/>
          <p:nvPr/>
        </p:nvPicPr>
        <p:blipFill rotWithShape="1">
          <a:blip r:embed="rId3">
            <a:alphaModFix/>
          </a:blip>
          <a:srcRect l="36637" t="24056" r="6160" b="5146"/>
          <a:stretch/>
        </p:blipFill>
        <p:spPr>
          <a:xfrm>
            <a:off x="-182800" y="-131950"/>
            <a:ext cx="1086698" cy="12858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" name="مجموعة 10">
            <a:extLst>
              <a:ext uri="{FF2B5EF4-FFF2-40B4-BE49-F238E27FC236}">
                <a16:creationId xmlns:a16="http://schemas.microsoft.com/office/drawing/2014/main" id="{D4FC445B-65A4-4CF5-B373-D28D50D09379}"/>
              </a:ext>
            </a:extLst>
          </p:cNvPr>
          <p:cNvGrpSpPr/>
          <p:nvPr/>
        </p:nvGrpSpPr>
        <p:grpSpPr>
          <a:xfrm>
            <a:off x="1765008" y="199860"/>
            <a:ext cx="3941820" cy="733139"/>
            <a:chOff x="824196" y="265738"/>
            <a:chExt cx="5209807" cy="662262"/>
          </a:xfrm>
          <a:solidFill>
            <a:schemeClr val="bg1">
              <a:lumMod val="95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" name="Freeform: Shape 447">
              <a:extLst>
                <a:ext uri="{FF2B5EF4-FFF2-40B4-BE49-F238E27FC236}">
                  <a16:creationId xmlns:a16="http://schemas.microsoft.com/office/drawing/2014/main" id="{54B24E0D-5BF1-4E08-9B77-928DFFB67983}"/>
                </a:ext>
              </a:extLst>
            </p:cNvPr>
            <p:cNvSpPr/>
            <p:nvPr/>
          </p:nvSpPr>
          <p:spPr>
            <a:xfrm rot="10411499" flipH="1" flipV="1">
              <a:off x="824196" y="265738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447">
              <a:extLst>
                <a:ext uri="{FF2B5EF4-FFF2-40B4-BE49-F238E27FC236}">
                  <a16:creationId xmlns:a16="http://schemas.microsoft.com/office/drawing/2014/main" id="{2965196D-77E4-460D-B1FF-6988C3413EFF}"/>
                </a:ext>
              </a:extLst>
            </p:cNvPr>
            <p:cNvSpPr/>
            <p:nvPr/>
          </p:nvSpPr>
          <p:spPr>
            <a:xfrm rot="10411499" flipH="1" flipV="1">
              <a:off x="1366588" y="265738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447">
              <a:extLst>
                <a:ext uri="{FF2B5EF4-FFF2-40B4-BE49-F238E27FC236}">
                  <a16:creationId xmlns:a16="http://schemas.microsoft.com/office/drawing/2014/main" id="{5FE8C58A-74FF-41A8-8138-77CC19D4F2AC}"/>
                </a:ext>
              </a:extLst>
            </p:cNvPr>
            <p:cNvSpPr/>
            <p:nvPr/>
          </p:nvSpPr>
          <p:spPr>
            <a:xfrm rot="10411499" flipH="1" flipV="1">
              <a:off x="1908980" y="29921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447">
              <a:extLst>
                <a:ext uri="{FF2B5EF4-FFF2-40B4-BE49-F238E27FC236}">
                  <a16:creationId xmlns:a16="http://schemas.microsoft.com/office/drawing/2014/main" id="{D3CFC845-D4AB-4C7A-A0B6-8D3F540209FB}"/>
                </a:ext>
              </a:extLst>
            </p:cNvPr>
            <p:cNvSpPr/>
            <p:nvPr/>
          </p:nvSpPr>
          <p:spPr>
            <a:xfrm rot="10411499" flipH="1" flipV="1">
              <a:off x="2658936" y="30894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447">
              <a:extLst>
                <a:ext uri="{FF2B5EF4-FFF2-40B4-BE49-F238E27FC236}">
                  <a16:creationId xmlns:a16="http://schemas.microsoft.com/office/drawing/2014/main" id="{5F446EDF-15C7-4989-9FA0-A915A5D82E92}"/>
                </a:ext>
              </a:extLst>
            </p:cNvPr>
            <p:cNvSpPr/>
            <p:nvPr/>
          </p:nvSpPr>
          <p:spPr>
            <a:xfrm rot="10411499" flipH="1" flipV="1">
              <a:off x="3230014" y="297071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447">
              <a:extLst>
                <a:ext uri="{FF2B5EF4-FFF2-40B4-BE49-F238E27FC236}">
                  <a16:creationId xmlns:a16="http://schemas.microsoft.com/office/drawing/2014/main" id="{21396A67-31A4-4012-9ADB-E275676E1312}"/>
                </a:ext>
              </a:extLst>
            </p:cNvPr>
            <p:cNvSpPr/>
            <p:nvPr/>
          </p:nvSpPr>
          <p:spPr>
            <a:xfrm rot="10411499" flipH="1" flipV="1">
              <a:off x="3684407" y="318676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447">
              <a:extLst>
                <a:ext uri="{FF2B5EF4-FFF2-40B4-BE49-F238E27FC236}">
                  <a16:creationId xmlns:a16="http://schemas.microsoft.com/office/drawing/2014/main" id="{2545B559-3EF1-4F3F-A4D7-ABEED61A3255}"/>
                </a:ext>
              </a:extLst>
            </p:cNvPr>
            <p:cNvSpPr/>
            <p:nvPr/>
          </p:nvSpPr>
          <p:spPr>
            <a:xfrm rot="10411499" flipH="1" flipV="1">
              <a:off x="4227769" y="306802"/>
              <a:ext cx="1806234" cy="609324"/>
            </a:xfrm>
            <a:custGeom>
              <a:avLst/>
              <a:gdLst>
                <a:gd name="connsiteX0" fmla="*/ 1341167 w 2220071"/>
                <a:gd name="connsiteY0" fmla="*/ 493432 h 633294"/>
                <a:gd name="connsiteX1" fmla="*/ 1299844 w 2220071"/>
                <a:gd name="connsiteY1" fmla="*/ 520451 h 633294"/>
                <a:gd name="connsiteX2" fmla="*/ 1341167 w 2220071"/>
                <a:gd name="connsiteY2" fmla="*/ 493432 h 633294"/>
                <a:gd name="connsiteX3" fmla="*/ 1180644 w 2220071"/>
                <a:gd name="connsiteY3" fmla="*/ 481512 h 633294"/>
                <a:gd name="connsiteX4" fmla="*/ 1130580 w 2220071"/>
                <a:gd name="connsiteY4" fmla="*/ 503762 h 633294"/>
                <a:gd name="connsiteX5" fmla="*/ 1183823 w 2220071"/>
                <a:gd name="connsiteY5" fmla="*/ 490253 h 633294"/>
                <a:gd name="connsiteX6" fmla="*/ 1180644 w 2220071"/>
                <a:gd name="connsiteY6" fmla="*/ 481512 h 633294"/>
                <a:gd name="connsiteX7" fmla="*/ 1223953 w 2220071"/>
                <a:gd name="connsiteY7" fmla="*/ 466115 h 633294"/>
                <a:gd name="connsiteX8" fmla="*/ 1283156 w 2220071"/>
                <a:gd name="connsiteY8" fmla="*/ 479128 h 633294"/>
                <a:gd name="connsiteX9" fmla="*/ 1266468 w 2220071"/>
                <a:gd name="connsiteY9" fmla="*/ 518861 h 633294"/>
                <a:gd name="connsiteX10" fmla="*/ 1246601 w 2220071"/>
                <a:gd name="connsiteY10" fmla="*/ 538728 h 633294"/>
                <a:gd name="connsiteX11" fmla="*/ 1220377 w 2220071"/>
                <a:gd name="connsiteY11" fmla="*/ 542701 h 633294"/>
                <a:gd name="connsiteX12" fmla="*/ 1217198 w 2220071"/>
                <a:gd name="connsiteY12" fmla="*/ 514093 h 633294"/>
                <a:gd name="connsiteX13" fmla="*/ 1180644 w 2220071"/>
                <a:gd name="connsiteY13" fmla="*/ 529986 h 633294"/>
                <a:gd name="connsiteX14" fmla="*/ 1105150 w 2220071"/>
                <a:gd name="connsiteY14" fmla="*/ 513298 h 633294"/>
                <a:gd name="connsiteX15" fmla="*/ 1152830 w 2220071"/>
                <a:gd name="connsiteY15" fmla="*/ 475154 h 633294"/>
                <a:gd name="connsiteX16" fmla="*/ 1223953 w 2220071"/>
                <a:gd name="connsiteY16" fmla="*/ 466115 h 633294"/>
                <a:gd name="connsiteX17" fmla="*/ 1431759 w 2220071"/>
                <a:gd name="connsiteY17" fmla="*/ 447341 h 633294"/>
                <a:gd name="connsiteX18" fmla="*/ 1424607 w 2220071"/>
                <a:gd name="connsiteY18" fmla="*/ 461645 h 633294"/>
                <a:gd name="connsiteX19" fmla="*/ 1413481 w 2220071"/>
                <a:gd name="connsiteY19" fmla="*/ 460851 h 633294"/>
                <a:gd name="connsiteX20" fmla="*/ 1410303 w 2220071"/>
                <a:gd name="connsiteY20" fmla="*/ 451315 h 633294"/>
                <a:gd name="connsiteX21" fmla="*/ 1431759 w 2220071"/>
                <a:gd name="connsiteY21" fmla="*/ 447341 h 633294"/>
                <a:gd name="connsiteX22" fmla="*/ 1563440 w 2220071"/>
                <a:gd name="connsiteY22" fmla="*/ 353132 h 633294"/>
                <a:gd name="connsiteX23" fmla="*/ 1559986 w 2220071"/>
                <a:gd name="connsiteY23" fmla="*/ 362336 h 633294"/>
                <a:gd name="connsiteX24" fmla="*/ 1535066 w 2220071"/>
                <a:gd name="connsiteY24" fmla="*/ 371052 h 633294"/>
                <a:gd name="connsiteX25" fmla="*/ 1562085 w 2220071"/>
                <a:gd name="connsiteY25" fmla="*/ 351186 h 633294"/>
                <a:gd name="connsiteX26" fmla="*/ 1562642 w 2220071"/>
                <a:gd name="connsiteY26" fmla="*/ 351252 h 633294"/>
                <a:gd name="connsiteX27" fmla="*/ 1562880 w 2220071"/>
                <a:gd name="connsiteY27" fmla="*/ 351981 h 633294"/>
                <a:gd name="connsiteX28" fmla="*/ 1678802 w 2220071"/>
                <a:gd name="connsiteY28" fmla="*/ 325657 h 633294"/>
                <a:gd name="connsiteX29" fmla="*/ 1701947 w 2220071"/>
                <a:gd name="connsiteY29" fmla="*/ 327346 h 633294"/>
                <a:gd name="connsiteX30" fmla="*/ 1703536 w 2220071"/>
                <a:gd name="connsiteY30" fmla="*/ 336882 h 633294"/>
                <a:gd name="connsiteX31" fmla="*/ 1652677 w 2220071"/>
                <a:gd name="connsiteY31" fmla="*/ 342444 h 633294"/>
                <a:gd name="connsiteX32" fmla="*/ 1678802 w 2220071"/>
                <a:gd name="connsiteY32" fmla="*/ 325657 h 633294"/>
                <a:gd name="connsiteX33" fmla="*/ 1717840 w 2220071"/>
                <a:gd name="connsiteY33" fmla="*/ 228012 h 633294"/>
                <a:gd name="connsiteX34" fmla="*/ 1681285 w 2220071"/>
                <a:gd name="connsiteY34" fmla="*/ 244700 h 633294"/>
                <a:gd name="connsiteX35" fmla="*/ 1681286 w 2220071"/>
                <a:gd name="connsiteY35" fmla="*/ 244701 h 633294"/>
                <a:gd name="connsiteX36" fmla="*/ 1681285 w 2220071"/>
                <a:gd name="connsiteY36" fmla="*/ 244701 h 633294"/>
                <a:gd name="connsiteX37" fmla="*/ 1682368 w 2220071"/>
                <a:gd name="connsiteY37" fmla="*/ 247516 h 633294"/>
                <a:gd name="connsiteX38" fmla="*/ 1685258 w 2220071"/>
                <a:gd name="connsiteY38" fmla="*/ 255031 h 633294"/>
                <a:gd name="connsiteX39" fmla="*/ 1685259 w 2220071"/>
                <a:gd name="connsiteY39" fmla="*/ 255031 h 633294"/>
                <a:gd name="connsiteX40" fmla="*/ 1685335 w 2220071"/>
                <a:gd name="connsiteY40" fmla="*/ 255020 h 633294"/>
                <a:gd name="connsiteX41" fmla="*/ 1707212 w 2220071"/>
                <a:gd name="connsiteY41" fmla="*/ 251951 h 633294"/>
                <a:gd name="connsiteX42" fmla="*/ 1717789 w 2220071"/>
                <a:gd name="connsiteY42" fmla="*/ 228128 h 633294"/>
                <a:gd name="connsiteX43" fmla="*/ 1717841 w 2220071"/>
                <a:gd name="connsiteY43" fmla="*/ 228013 h 633294"/>
                <a:gd name="connsiteX44" fmla="*/ 1717839 w 2220071"/>
                <a:gd name="connsiteY44" fmla="*/ 228014 h 633294"/>
                <a:gd name="connsiteX45" fmla="*/ 1944322 w 2220071"/>
                <a:gd name="connsiteY45" fmla="*/ 211213 h 633294"/>
                <a:gd name="connsiteX46" fmla="*/ 1901409 w 2220071"/>
                <a:gd name="connsiteY46" fmla="*/ 225629 h 633294"/>
                <a:gd name="connsiteX47" fmla="*/ 1903793 w 2220071"/>
                <a:gd name="connsiteY47" fmla="*/ 234370 h 633294"/>
                <a:gd name="connsiteX48" fmla="*/ 1961804 w 2220071"/>
                <a:gd name="connsiteY48" fmla="*/ 217682 h 633294"/>
                <a:gd name="connsiteX49" fmla="*/ 1944322 w 2220071"/>
                <a:gd name="connsiteY49" fmla="*/ 211213 h 633294"/>
                <a:gd name="connsiteX50" fmla="*/ 2220071 w 2220071"/>
                <a:gd name="connsiteY50" fmla="*/ 169207 h 633294"/>
                <a:gd name="connsiteX51" fmla="*/ 2104844 w 2220071"/>
                <a:gd name="connsiteY51" fmla="*/ 200199 h 633294"/>
                <a:gd name="connsiteX52" fmla="*/ 2220071 w 2220071"/>
                <a:gd name="connsiteY52" fmla="*/ 169207 h 633294"/>
                <a:gd name="connsiteX53" fmla="*/ 2042066 w 2220071"/>
                <a:gd name="connsiteY53" fmla="*/ 168412 h 633294"/>
                <a:gd name="connsiteX54" fmla="*/ 1993591 w 2220071"/>
                <a:gd name="connsiteY54" fmla="*/ 204172 h 633294"/>
                <a:gd name="connsiteX55" fmla="*/ 1995975 w 2220071"/>
                <a:gd name="connsiteY55" fmla="*/ 214503 h 633294"/>
                <a:gd name="connsiteX56" fmla="*/ 2054780 w 2220071"/>
                <a:gd name="connsiteY56" fmla="*/ 204172 h 633294"/>
                <a:gd name="connsiteX57" fmla="*/ 2042066 w 2220071"/>
                <a:gd name="connsiteY57" fmla="*/ 168412 h 633294"/>
                <a:gd name="connsiteX58" fmla="*/ 241344 w 2220071"/>
                <a:gd name="connsiteY58" fmla="*/ 127089 h 633294"/>
                <a:gd name="connsiteX59" fmla="*/ 229424 w 2220071"/>
                <a:gd name="connsiteY59" fmla="*/ 131062 h 633294"/>
                <a:gd name="connsiteX60" fmla="*/ 231013 w 2220071"/>
                <a:gd name="connsiteY60" fmla="*/ 137420 h 633294"/>
                <a:gd name="connsiteX61" fmla="*/ 231808 w 2220071"/>
                <a:gd name="connsiteY61" fmla="*/ 137420 h 633294"/>
                <a:gd name="connsiteX62" fmla="*/ 252469 w 2220071"/>
                <a:gd name="connsiteY62" fmla="*/ 137420 h 633294"/>
                <a:gd name="connsiteX63" fmla="*/ 254059 w 2220071"/>
                <a:gd name="connsiteY63" fmla="*/ 131858 h 633294"/>
                <a:gd name="connsiteX64" fmla="*/ 242139 w 2220071"/>
                <a:gd name="connsiteY64" fmla="*/ 127089 h 633294"/>
                <a:gd name="connsiteX65" fmla="*/ 241706 w 2220071"/>
                <a:gd name="connsiteY65" fmla="*/ 127234 h 633294"/>
                <a:gd name="connsiteX66" fmla="*/ 1691616 w 2220071"/>
                <a:gd name="connsiteY66" fmla="*/ 88945 h 633294"/>
                <a:gd name="connsiteX67" fmla="*/ 1717046 w 2220071"/>
                <a:gd name="connsiteY67" fmla="*/ 120732 h 633294"/>
                <a:gd name="connsiteX68" fmla="*/ 1691616 w 2220071"/>
                <a:gd name="connsiteY68" fmla="*/ 88945 h 633294"/>
                <a:gd name="connsiteX69" fmla="*/ 254059 w 2220071"/>
                <a:gd name="connsiteY69" fmla="*/ 81793 h 633294"/>
                <a:gd name="connsiteX70" fmla="*/ 254129 w 2220071"/>
                <a:gd name="connsiteY70" fmla="*/ 81797 h 633294"/>
                <a:gd name="connsiteX71" fmla="*/ 254122 w 2220071"/>
                <a:gd name="connsiteY71" fmla="*/ 81801 h 633294"/>
                <a:gd name="connsiteX72" fmla="*/ 1939653 w 2220071"/>
                <a:gd name="connsiteY72" fmla="*/ 54166 h 633294"/>
                <a:gd name="connsiteX73" fmla="*/ 1957036 w 2220071"/>
                <a:gd name="connsiteY73" fmla="*/ 57953 h 633294"/>
                <a:gd name="connsiteX74" fmla="*/ 1910150 w 2220071"/>
                <a:gd name="connsiteY74" fmla="*/ 73051 h 633294"/>
                <a:gd name="connsiteX75" fmla="*/ 1939653 w 2220071"/>
                <a:gd name="connsiteY75" fmla="*/ 54166 h 633294"/>
                <a:gd name="connsiteX76" fmla="*/ 1355608 w 2220071"/>
                <a:gd name="connsiteY76" fmla="*/ 389 h 633294"/>
                <a:gd name="connsiteX77" fmla="*/ 1457189 w 2220071"/>
                <a:gd name="connsiteY77" fmla="*/ 14246 h 633294"/>
                <a:gd name="connsiteX78" fmla="*/ 1467520 w 2220071"/>
                <a:gd name="connsiteY78" fmla="*/ 48417 h 633294"/>
                <a:gd name="connsiteX79" fmla="*/ 1528709 w 2220071"/>
                <a:gd name="connsiteY79" fmla="*/ 5505 h 633294"/>
                <a:gd name="connsiteX80" fmla="*/ 1526325 w 2220071"/>
                <a:gd name="connsiteY80" fmla="*/ 32524 h 633294"/>
                <a:gd name="connsiteX81" fmla="*/ 1570032 w 2220071"/>
                <a:gd name="connsiteY81" fmla="*/ 22193 h 633294"/>
                <a:gd name="connsiteX82" fmla="*/ 1620096 w 2220071"/>
                <a:gd name="connsiteY82" fmla="*/ 7094 h 633294"/>
                <a:gd name="connsiteX83" fmla="*/ 1696384 w 2220071"/>
                <a:gd name="connsiteY83" fmla="*/ 46828 h 633294"/>
                <a:gd name="connsiteX84" fmla="*/ 1727376 w 2220071"/>
                <a:gd name="connsiteY84" fmla="*/ 61132 h 633294"/>
                <a:gd name="connsiteX85" fmla="*/ 1790155 w 2220071"/>
                <a:gd name="connsiteY85" fmla="*/ 36497 h 633294"/>
                <a:gd name="connsiteX86" fmla="*/ 1852934 w 2220071"/>
                <a:gd name="connsiteY86" fmla="*/ 22193 h 633294"/>
                <a:gd name="connsiteX87" fmla="*/ 1764726 w 2220071"/>
                <a:gd name="connsiteY87" fmla="*/ 100071 h 633294"/>
                <a:gd name="connsiteX88" fmla="*/ 1806049 w 2220071"/>
                <a:gd name="connsiteY88" fmla="*/ 95303 h 633294"/>
                <a:gd name="connsiteX89" fmla="*/ 1777441 w 2220071"/>
                <a:gd name="connsiteY89" fmla="*/ 129473 h 633294"/>
                <a:gd name="connsiteX90" fmla="*/ 1849756 w 2220071"/>
                <a:gd name="connsiteY90" fmla="*/ 103249 h 633294"/>
                <a:gd name="connsiteX91" fmla="*/ 1894257 w 2220071"/>
                <a:gd name="connsiteY91" fmla="*/ 88151 h 633294"/>
                <a:gd name="connsiteX92" fmla="*/ 1863265 w 2220071"/>
                <a:gd name="connsiteY92" fmla="*/ 107223 h 633294"/>
                <a:gd name="connsiteX93" fmla="*/ 1864854 w 2220071"/>
                <a:gd name="connsiteY93" fmla="*/ 114375 h 633294"/>
                <a:gd name="connsiteX94" fmla="*/ 1939553 w 2220071"/>
                <a:gd name="connsiteY94" fmla="*/ 107223 h 633294"/>
                <a:gd name="connsiteX95" fmla="*/ 1957830 w 2220071"/>
                <a:gd name="connsiteY95" fmla="*/ 142983 h 633294"/>
                <a:gd name="connsiteX96" fmla="*/ 2044450 w 2220071"/>
                <a:gd name="connsiteY96" fmla="*/ 149340 h 633294"/>
                <a:gd name="connsiteX97" fmla="*/ 2081799 w 2220071"/>
                <a:gd name="connsiteY97" fmla="*/ 133447 h 633294"/>
                <a:gd name="connsiteX98" fmla="*/ 2088157 w 2220071"/>
                <a:gd name="connsiteY98" fmla="*/ 203378 h 633294"/>
                <a:gd name="connsiteX99" fmla="*/ 2019020 w 2220071"/>
                <a:gd name="connsiteY99" fmla="*/ 230397 h 633294"/>
                <a:gd name="connsiteX100" fmla="*/ 1985644 w 2220071"/>
                <a:gd name="connsiteY100" fmla="*/ 245495 h 633294"/>
                <a:gd name="connsiteX101" fmla="*/ 1951473 w 2220071"/>
                <a:gd name="connsiteY101" fmla="*/ 250263 h 633294"/>
                <a:gd name="connsiteX102" fmla="*/ 1914124 w 2220071"/>
                <a:gd name="connsiteY102" fmla="*/ 259005 h 633294"/>
                <a:gd name="connsiteX103" fmla="*/ 1859292 w 2220071"/>
                <a:gd name="connsiteY103" fmla="*/ 288407 h 633294"/>
                <a:gd name="connsiteX104" fmla="*/ 1768699 w 2220071"/>
                <a:gd name="connsiteY104" fmla="*/ 317810 h 633294"/>
                <a:gd name="connsiteX105" fmla="*/ 1736912 w 2220071"/>
                <a:gd name="connsiteY105" fmla="*/ 324962 h 633294"/>
                <a:gd name="connsiteX106" fmla="*/ 1716251 w 2220071"/>
                <a:gd name="connsiteY106" fmla="*/ 277282 h 633294"/>
                <a:gd name="connsiteX107" fmla="*/ 1651883 w 2220071"/>
                <a:gd name="connsiteY107" fmla="*/ 314632 h 633294"/>
                <a:gd name="connsiteX108" fmla="*/ 1611355 w 2220071"/>
                <a:gd name="connsiteY108" fmla="*/ 326552 h 633294"/>
                <a:gd name="connsiteX109" fmla="*/ 1643936 w 2220071"/>
                <a:gd name="connsiteY109" fmla="*/ 363901 h 633294"/>
                <a:gd name="connsiteX110" fmla="*/ 1604997 w 2220071"/>
                <a:gd name="connsiteY110" fmla="*/ 376616 h 633294"/>
                <a:gd name="connsiteX111" fmla="*/ 1588905 w 2220071"/>
                <a:gd name="connsiteY111" fmla="*/ 354365 h 633294"/>
                <a:gd name="connsiteX112" fmla="*/ 1565041 w 2220071"/>
                <a:gd name="connsiteY112" fmla="*/ 351536 h 633294"/>
                <a:gd name="connsiteX113" fmla="*/ 1565263 w 2220071"/>
                <a:gd name="connsiteY113" fmla="*/ 351980 h 633294"/>
                <a:gd name="connsiteX114" fmla="*/ 1563440 w 2220071"/>
                <a:gd name="connsiteY114" fmla="*/ 353132 h 633294"/>
                <a:gd name="connsiteX115" fmla="*/ 1564081 w 2220071"/>
                <a:gd name="connsiteY115" fmla="*/ 351423 h 633294"/>
                <a:gd name="connsiteX116" fmla="*/ 1562642 w 2220071"/>
                <a:gd name="connsiteY116" fmla="*/ 351252 h 633294"/>
                <a:gd name="connsiteX117" fmla="*/ 1556622 w 2220071"/>
                <a:gd name="connsiteY117" fmla="*/ 332810 h 633294"/>
                <a:gd name="connsiteX118" fmla="*/ 1548576 w 2220071"/>
                <a:gd name="connsiteY118" fmla="*/ 308274 h 633294"/>
                <a:gd name="connsiteX119" fmla="*/ 1484207 w 2220071"/>
                <a:gd name="connsiteY119" fmla="*/ 375026 h 633294"/>
                <a:gd name="connsiteX120" fmla="*/ 1425402 w 2220071"/>
                <a:gd name="connsiteY120" fmla="*/ 398867 h 633294"/>
                <a:gd name="connsiteX121" fmla="*/ 1291897 w 2220071"/>
                <a:gd name="connsiteY121" fmla="*/ 437805 h 633294"/>
                <a:gd name="connsiteX122" fmla="*/ 1276799 w 2220071"/>
                <a:gd name="connsiteY122" fmla="*/ 444957 h 633294"/>
                <a:gd name="connsiteX123" fmla="*/ 1259316 w 2220071"/>
                <a:gd name="connsiteY123" fmla="*/ 446547 h 633294"/>
                <a:gd name="connsiteX124" fmla="*/ 1260835 w 2220071"/>
                <a:gd name="connsiteY124" fmla="*/ 430598 h 633294"/>
                <a:gd name="connsiteX125" fmla="*/ 1262495 w 2220071"/>
                <a:gd name="connsiteY125" fmla="*/ 430653 h 633294"/>
                <a:gd name="connsiteX126" fmla="*/ 1263396 w 2220071"/>
                <a:gd name="connsiteY126" fmla="*/ 428934 h 633294"/>
                <a:gd name="connsiteX127" fmla="*/ 1296467 w 2220071"/>
                <a:gd name="connsiteY127" fmla="*/ 416647 h 633294"/>
                <a:gd name="connsiteX128" fmla="*/ 1323684 w 2220071"/>
                <a:gd name="connsiteY128" fmla="*/ 386152 h 633294"/>
                <a:gd name="connsiteX129" fmla="*/ 1305407 w 2220071"/>
                <a:gd name="connsiteY129" fmla="*/ 384563 h 633294"/>
                <a:gd name="connsiteX130" fmla="*/ 1277693 w 2220071"/>
                <a:gd name="connsiteY130" fmla="*/ 401648 h 633294"/>
                <a:gd name="connsiteX131" fmla="*/ 1263396 w 2220071"/>
                <a:gd name="connsiteY131" fmla="*/ 428934 h 633294"/>
                <a:gd name="connsiteX132" fmla="*/ 1260905 w 2220071"/>
                <a:gd name="connsiteY132" fmla="*/ 429859 h 633294"/>
                <a:gd name="connsiteX133" fmla="*/ 1260835 w 2220071"/>
                <a:gd name="connsiteY133" fmla="*/ 430598 h 633294"/>
                <a:gd name="connsiteX134" fmla="*/ 1241536 w 2220071"/>
                <a:gd name="connsiteY134" fmla="*/ 429958 h 633294"/>
                <a:gd name="connsiteX135" fmla="*/ 1221172 w 2220071"/>
                <a:gd name="connsiteY135" fmla="*/ 432243 h 633294"/>
                <a:gd name="connsiteX136" fmla="*/ 1080515 w 2220071"/>
                <a:gd name="connsiteY136" fmla="*/ 474360 h 633294"/>
                <a:gd name="connsiteX137" fmla="*/ 1099587 w 2220071"/>
                <a:gd name="connsiteY137" fmla="*/ 490254 h 633294"/>
                <a:gd name="connsiteX138" fmla="*/ 1081310 w 2220071"/>
                <a:gd name="connsiteY138" fmla="*/ 511710 h 633294"/>
                <a:gd name="connsiteX139" fmla="*/ 1090051 w 2220071"/>
                <a:gd name="connsiteY139" fmla="*/ 537934 h 633294"/>
                <a:gd name="connsiteX140" fmla="*/ 1076542 w 2220071"/>
                <a:gd name="connsiteY140" fmla="*/ 546675 h 633294"/>
                <a:gd name="connsiteX141" fmla="*/ 939859 w 2220071"/>
                <a:gd name="connsiteY141" fmla="*/ 587998 h 633294"/>
                <a:gd name="connsiteX142" fmla="*/ 846882 w 2220071"/>
                <a:gd name="connsiteY142" fmla="*/ 599918 h 633294"/>
                <a:gd name="connsiteX143" fmla="*/ 764237 w 2220071"/>
                <a:gd name="connsiteY143" fmla="*/ 596739 h 633294"/>
                <a:gd name="connsiteX144" fmla="*/ 757879 w 2220071"/>
                <a:gd name="connsiteY144" fmla="*/ 626937 h 633294"/>
                <a:gd name="connsiteX145" fmla="*/ 749933 w 2220071"/>
                <a:gd name="connsiteY145" fmla="*/ 633294 h 633294"/>
                <a:gd name="connsiteX146" fmla="*/ 723708 w 2220071"/>
                <a:gd name="connsiteY146" fmla="*/ 607865 h 633294"/>
                <a:gd name="connsiteX147" fmla="*/ 689538 w 2220071"/>
                <a:gd name="connsiteY147" fmla="*/ 630115 h 633294"/>
                <a:gd name="connsiteX148" fmla="*/ 674439 w 2220071"/>
                <a:gd name="connsiteY148" fmla="*/ 618195 h 633294"/>
                <a:gd name="connsiteX149" fmla="*/ 649009 w 2220071"/>
                <a:gd name="connsiteY149" fmla="*/ 615017 h 633294"/>
                <a:gd name="connsiteX150" fmla="*/ 604508 w 2220071"/>
                <a:gd name="connsiteY150" fmla="*/ 626142 h 633294"/>
                <a:gd name="connsiteX151" fmla="*/ 436833 w 2220071"/>
                <a:gd name="connsiteY151" fmla="*/ 600713 h 633294"/>
                <a:gd name="connsiteX152" fmla="*/ 394715 w 2220071"/>
                <a:gd name="connsiteY152" fmla="*/ 570515 h 633294"/>
                <a:gd name="connsiteX153" fmla="*/ 324784 w 2220071"/>
                <a:gd name="connsiteY153" fmla="*/ 514094 h 633294"/>
                <a:gd name="connsiteX154" fmla="*/ 296971 w 2220071"/>
                <a:gd name="connsiteY154" fmla="*/ 480718 h 633294"/>
                <a:gd name="connsiteX155" fmla="*/ 229424 w 2220071"/>
                <a:gd name="connsiteY155" fmla="*/ 421912 h 633294"/>
                <a:gd name="connsiteX156" fmla="*/ 189690 w 2220071"/>
                <a:gd name="connsiteY156" fmla="*/ 416349 h 633294"/>
                <a:gd name="connsiteX157" fmla="*/ 94330 w 2220071"/>
                <a:gd name="connsiteY157" fmla="*/ 357544 h 633294"/>
                <a:gd name="connsiteX158" fmla="*/ 27578 w 2220071"/>
                <a:gd name="connsiteY158" fmla="*/ 303506 h 633294"/>
                <a:gd name="connsiteX159" fmla="*/ 23604 w 2220071"/>
                <a:gd name="connsiteY159" fmla="*/ 287613 h 633294"/>
                <a:gd name="connsiteX160" fmla="*/ 2148 w 2220071"/>
                <a:gd name="connsiteY160" fmla="*/ 247085 h 633294"/>
                <a:gd name="connsiteX161" fmla="*/ 29962 w 2220071"/>
                <a:gd name="connsiteY161" fmla="*/ 203378 h 633294"/>
                <a:gd name="connsiteX162" fmla="*/ 54597 w 2220071"/>
                <a:gd name="connsiteY162" fmla="*/ 204172 h 633294"/>
                <a:gd name="connsiteX163" fmla="*/ 57775 w 2220071"/>
                <a:gd name="connsiteY163" fmla="*/ 197020 h 633294"/>
                <a:gd name="connsiteX164" fmla="*/ 15658 w 2220071"/>
                <a:gd name="connsiteY164" fmla="*/ 170002 h 633294"/>
                <a:gd name="connsiteX165" fmla="*/ 31551 w 2220071"/>
                <a:gd name="connsiteY165" fmla="*/ 130268 h 633294"/>
                <a:gd name="connsiteX166" fmla="*/ 77642 w 2220071"/>
                <a:gd name="connsiteY166" fmla="*/ 158876 h 633294"/>
                <a:gd name="connsiteX167" fmla="*/ 149162 w 2220071"/>
                <a:gd name="connsiteY167" fmla="*/ 142983 h 633294"/>
                <a:gd name="connsiteX168" fmla="*/ 67311 w 2220071"/>
                <a:gd name="connsiteY168" fmla="*/ 119143 h 633294"/>
                <a:gd name="connsiteX169" fmla="*/ 50623 w 2220071"/>
                <a:gd name="connsiteY169" fmla="*/ 75436 h 633294"/>
                <a:gd name="connsiteX170" fmla="*/ 141216 w 2220071"/>
                <a:gd name="connsiteY170" fmla="*/ 65105 h 633294"/>
                <a:gd name="connsiteX171" fmla="*/ 147573 w 2220071"/>
                <a:gd name="connsiteY171" fmla="*/ 91329 h 633294"/>
                <a:gd name="connsiteX172" fmla="*/ 219093 w 2220071"/>
                <a:gd name="connsiteY172" fmla="*/ 80204 h 633294"/>
                <a:gd name="connsiteX173" fmla="*/ 251550 w 2220071"/>
                <a:gd name="connsiteY173" fmla="*/ 83155 h 633294"/>
                <a:gd name="connsiteX174" fmla="*/ 225451 w 2220071"/>
                <a:gd name="connsiteY174" fmla="*/ 96891 h 633294"/>
                <a:gd name="connsiteX175" fmla="*/ 225924 w 2220071"/>
                <a:gd name="connsiteY175" fmla="*/ 98191 h 633294"/>
                <a:gd name="connsiteX176" fmla="*/ 223861 w 2220071"/>
                <a:gd name="connsiteY176" fmla="*/ 99276 h 633294"/>
                <a:gd name="connsiteX177" fmla="*/ 227040 w 2220071"/>
                <a:gd name="connsiteY177" fmla="*/ 108017 h 633294"/>
                <a:gd name="connsiteX178" fmla="*/ 291408 w 2220071"/>
                <a:gd name="connsiteY178" fmla="*/ 86561 h 633294"/>
                <a:gd name="connsiteX179" fmla="*/ 289194 w 2220071"/>
                <a:gd name="connsiteY179" fmla="*/ 86278 h 633294"/>
                <a:gd name="connsiteX180" fmla="*/ 292998 w 2220071"/>
                <a:gd name="connsiteY180" fmla="*/ 84177 h 633294"/>
                <a:gd name="connsiteX181" fmla="*/ 254129 w 2220071"/>
                <a:gd name="connsiteY181" fmla="*/ 81797 h 633294"/>
                <a:gd name="connsiteX182" fmla="*/ 255648 w 2220071"/>
                <a:gd name="connsiteY182" fmla="*/ 80998 h 633294"/>
                <a:gd name="connsiteX183" fmla="*/ 254059 w 2220071"/>
                <a:gd name="connsiteY183" fmla="*/ 81793 h 633294"/>
                <a:gd name="connsiteX184" fmla="*/ 271541 w 2220071"/>
                <a:gd name="connsiteY184" fmla="*/ 50801 h 633294"/>
                <a:gd name="connsiteX185" fmla="*/ 715762 w 2220071"/>
                <a:gd name="connsiteY185" fmla="*/ 8684 h 633294"/>
                <a:gd name="connsiteX186" fmla="*/ 877080 w 2220071"/>
                <a:gd name="connsiteY186" fmla="*/ 11862 h 633294"/>
                <a:gd name="connsiteX187" fmla="*/ 934296 w 2220071"/>
                <a:gd name="connsiteY187" fmla="*/ 12657 h 633294"/>
                <a:gd name="connsiteX188" fmla="*/ 991512 w 2220071"/>
                <a:gd name="connsiteY188" fmla="*/ 24577 h 633294"/>
                <a:gd name="connsiteX189" fmla="*/ 1015352 w 2220071"/>
                <a:gd name="connsiteY189" fmla="*/ 11862 h 633294"/>
                <a:gd name="connsiteX190" fmla="*/ 1020915 w 2220071"/>
                <a:gd name="connsiteY190" fmla="*/ 11862 h 633294"/>
                <a:gd name="connsiteX191" fmla="*/ 1078926 w 2220071"/>
                <a:gd name="connsiteY191" fmla="*/ 11068 h 633294"/>
                <a:gd name="connsiteX192" fmla="*/ 1086873 w 2220071"/>
                <a:gd name="connsiteY192" fmla="*/ 9478 h 633294"/>
                <a:gd name="connsiteX193" fmla="*/ 1300639 w 2220071"/>
                <a:gd name="connsiteY193" fmla="*/ 8684 h 633294"/>
                <a:gd name="connsiteX194" fmla="*/ 1321300 w 2220071"/>
                <a:gd name="connsiteY194" fmla="*/ 7889 h 633294"/>
                <a:gd name="connsiteX195" fmla="*/ 1355608 w 2220071"/>
                <a:gd name="connsiteY195" fmla="*/ 389 h 63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0071" h="633294">
                  <a:moveTo>
                    <a:pt x="1341167" y="493432"/>
                  </a:moveTo>
                  <a:cubicBezTo>
                    <a:pt x="1333220" y="529192"/>
                    <a:pt x="1333220" y="529192"/>
                    <a:pt x="1299844" y="520451"/>
                  </a:cubicBezTo>
                  <a:cubicBezTo>
                    <a:pt x="1308585" y="502968"/>
                    <a:pt x="1324479" y="498995"/>
                    <a:pt x="1341167" y="493432"/>
                  </a:cubicBezTo>
                  <a:close/>
                  <a:moveTo>
                    <a:pt x="1180644" y="481512"/>
                  </a:moveTo>
                  <a:cubicBezTo>
                    <a:pt x="1164750" y="488664"/>
                    <a:pt x="1148062" y="495816"/>
                    <a:pt x="1130580" y="503762"/>
                  </a:cubicBezTo>
                  <a:cubicBezTo>
                    <a:pt x="1153625" y="524424"/>
                    <a:pt x="1153625" y="524424"/>
                    <a:pt x="1183823" y="490253"/>
                  </a:cubicBezTo>
                  <a:cubicBezTo>
                    <a:pt x="1183028" y="487074"/>
                    <a:pt x="1181438" y="484690"/>
                    <a:pt x="1180644" y="481512"/>
                  </a:cubicBezTo>
                  <a:close/>
                  <a:moveTo>
                    <a:pt x="1223953" y="466115"/>
                  </a:moveTo>
                  <a:cubicBezTo>
                    <a:pt x="1247793" y="467009"/>
                    <a:pt x="1269646" y="471579"/>
                    <a:pt x="1283156" y="479128"/>
                  </a:cubicBezTo>
                  <a:cubicBezTo>
                    <a:pt x="1276799" y="494226"/>
                    <a:pt x="1272825" y="507736"/>
                    <a:pt x="1266468" y="518861"/>
                  </a:cubicBezTo>
                  <a:cubicBezTo>
                    <a:pt x="1261700" y="526808"/>
                    <a:pt x="1254548" y="534754"/>
                    <a:pt x="1246601" y="538728"/>
                  </a:cubicBezTo>
                  <a:cubicBezTo>
                    <a:pt x="1239449" y="542701"/>
                    <a:pt x="1229119" y="541112"/>
                    <a:pt x="1220377" y="542701"/>
                  </a:cubicBezTo>
                  <a:cubicBezTo>
                    <a:pt x="1219583" y="533960"/>
                    <a:pt x="1218788" y="526013"/>
                    <a:pt x="1217198" y="514093"/>
                  </a:cubicBezTo>
                  <a:cubicBezTo>
                    <a:pt x="1205278" y="519656"/>
                    <a:pt x="1192564" y="524424"/>
                    <a:pt x="1180644" y="529986"/>
                  </a:cubicBezTo>
                  <a:cubicBezTo>
                    <a:pt x="1144089" y="547469"/>
                    <a:pt x="1132169" y="545085"/>
                    <a:pt x="1105150" y="513298"/>
                  </a:cubicBezTo>
                  <a:cubicBezTo>
                    <a:pt x="1108329" y="484690"/>
                    <a:pt x="1133758" y="482306"/>
                    <a:pt x="1152830" y="475154"/>
                  </a:cubicBezTo>
                  <a:cubicBezTo>
                    <a:pt x="1174286" y="468002"/>
                    <a:pt x="1200113" y="465221"/>
                    <a:pt x="1223953" y="466115"/>
                  </a:cubicBezTo>
                  <a:close/>
                  <a:moveTo>
                    <a:pt x="1431759" y="447341"/>
                  </a:moveTo>
                  <a:cubicBezTo>
                    <a:pt x="1440500" y="449725"/>
                    <a:pt x="1436527" y="460056"/>
                    <a:pt x="1424607" y="461645"/>
                  </a:cubicBezTo>
                  <a:cubicBezTo>
                    <a:pt x="1420634" y="462440"/>
                    <a:pt x="1417455" y="460851"/>
                    <a:pt x="1413481" y="460851"/>
                  </a:cubicBezTo>
                  <a:cubicBezTo>
                    <a:pt x="1411892" y="457672"/>
                    <a:pt x="1411097" y="454493"/>
                    <a:pt x="1410303" y="451315"/>
                  </a:cubicBezTo>
                  <a:cubicBezTo>
                    <a:pt x="1417455" y="449725"/>
                    <a:pt x="1425401" y="445752"/>
                    <a:pt x="1431759" y="447341"/>
                  </a:cubicBezTo>
                  <a:close/>
                  <a:moveTo>
                    <a:pt x="1563440" y="353132"/>
                  </a:moveTo>
                  <a:lnTo>
                    <a:pt x="1559986" y="362336"/>
                  </a:lnTo>
                  <a:cubicBezTo>
                    <a:pt x="1555927" y="371052"/>
                    <a:pt x="1551755" y="371052"/>
                    <a:pt x="1535066" y="371052"/>
                  </a:cubicBezTo>
                  <a:close/>
                  <a:moveTo>
                    <a:pt x="1562085" y="351186"/>
                  </a:moveTo>
                  <a:lnTo>
                    <a:pt x="1562642" y="351252"/>
                  </a:lnTo>
                  <a:lnTo>
                    <a:pt x="1562880" y="351981"/>
                  </a:lnTo>
                  <a:close/>
                  <a:moveTo>
                    <a:pt x="1678802" y="325657"/>
                  </a:moveTo>
                  <a:cubicBezTo>
                    <a:pt x="1686848" y="324167"/>
                    <a:pt x="1694398" y="325756"/>
                    <a:pt x="1701947" y="327346"/>
                  </a:cubicBezTo>
                  <a:cubicBezTo>
                    <a:pt x="1702741" y="331319"/>
                    <a:pt x="1702741" y="333703"/>
                    <a:pt x="1703536" y="336882"/>
                  </a:cubicBezTo>
                  <a:cubicBezTo>
                    <a:pt x="1689232" y="338471"/>
                    <a:pt x="1675722" y="340060"/>
                    <a:pt x="1652677" y="342444"/>
                  </a:cubicBezTo>
                  <a:cubicBezTo>
                    <a:pt x="1662213" y="331716"/>
                    <a:pt x="1670756" y="327147"/>
                    <a:pt x="1678802" y="325657"/>
                  </a:cubicBezTo>
                  <a:close/>
                  <a:moveTo>
                    <a:pt x="1717840" y="228012"/>
                  </a:moveTo>
                  <a:cubicBezTo>
                    <a:pt x="1705125" y="233575"/>
                    <a:pt x="1693205" y="239137"/>
                    <a:pt x="1681285" y="244700"/>
                  </a:cubicBezTo>
                  <a:lnTo>
                    <a:pt x="1681286" y="244701"/>
                  </a:lnTo>
                  <a:lnTo>
                    <a:pt x="1681285" y="244701"/>
                  </a:lnTo>
                  <a:lnTo>
                    <a:pt x="1682368" y="247516"/>
                  </a:lnTo>
                  <a:lnTo>
                    <a:pt x="1685258" y="255031"/>
                  </a:lnTo>
                  <a:lnTo>
                    <a:pt x="1685259" y="255031"/>
                  </a:lnTo>
                  <a:lnTo>
                    <a:pt x="1685335" y="255020"/>
                  </a:lnTo>
                  <a:lnTo>
                    <a:pt x="1707212" y="251951"/>
                  </a:lnTo>
                  <a:lnTo>
                    <a:pt x="1717789" y="228128"/>
                  </a:lnTo>
                  <a:lnTo>
                    <a:pt x="1717841" y="228013"/>
                  </a:lnTo>
                  <a:lnTo>
                    <a:pt x="1717839" y="228014"/>
                  </a:lnTo>
                  <a:close/>
                  <a:moveTo>
                    <a:pt x="1944322" y="211213"/>
                  </a:moveTo>
                  <a:cubicBezTo>
                    <a:pt x="1928230" y="209536"/>
                    <a:pt x="1915713" y="220265"/>
                    <a:pt x="1901409" y="225629"/>
                  </a:cubicBezTo>
                  <a:cubicBezTo>
                    <a:pt x="1902204" y="228807"/>
                    <a:pt x="1902999" y="231191"/>
                    <a:pt x="1903793" y="234370"/>
                  </a:cubicBezTo>
                  <a:cubicBezTo>
                    <a:pt x="1923660" y="228807"/>
                    <a:pt x="1942732" y="223245"/>
                    <a:pt x="1961804" y="217682"/>
                  </a:cubicBezTo>
                  <a:cubicBezTo>
                    <a:pt x="1955447" y="213709"/>
                    <a:pt x="1949686" y="211771"/>
                    <a:pt x="1944322" y="211213"/>
                  </a:cubicBezTo>
                  <a:close/>
                  <a:moveTo>
                    <a:pt x="2220071" y="169207"/>
                  </a:moveTo>
                  <a:cubicBezTo>
                    <a:pt x="2185106" y="193047"/>
                    <a:pt x="2149346" y="212914"/>
                    <a:pt x="2104844" y="200199"/>
                  </a:cubicBezTo>
                  <a:cubicBezTo>
                    <a:pt x="2142989" y="189868"/>
                    <a:pt x="2181927" y="179538"/>
                    <a:pt x="2220071" y="169207"/>
                  </a:cubicBezTo>
                  <a:close/>
                  <a:moveTo>
                    <a:pt x="2042066" y="168412"/>
                  </a:moveTo>
                  <a:cubicBezTo>
                    <a:pt x="2022993" y="182716"/>
                    <a:pt x="2008690" y="193842"/>
                    <a:pt x="1993591" y="204172"/>
                  </a:cubicBezTo>
                  <a:cubicBezTo>
                    <a:pt x="1994386" y="207351"/>
                    <a:pt x="1995180" y="211324"/>
                    <a:pt x="1995975" y="214503"/>
                  </a:cubicBezTo>
                  <a:cubicBezTo>
                    <a:pt x="2014252" y="211324"/>
                    <a:pt x="2032530" y="208146"/>
                    <a:pt x="2054780" y="204172"/>
                  </a:cubicBezTo>
                  <a:cubicBezTo>
                    <a:pt x="2049217" y="189074"/>
                    <a:pt x="2046039" y="178743"/>
                    <a:pt x="2042066" y="168412"/>
                  </a:cubicBezTo>
                  <a:close/>
                  <a:moveTo>
                    <a:pt x="241344" y="127089"/>
                  </a:moveTo>
                  <a:cubicBezTo>
                    <a:pt x="237371" y="127089"/>
                    <a:pt x="233397" y="129473"/>
                    <a:pt x="229424" y="131062"/>
                  </a:cubicBezTo>
                  <a:cubicBezTo>
                    <a:pt x="230219" y="133446"/>
                    <a:pt x="230219" y="135036"/>
                    <a:pt x="231013" y="137420"/>
                  </a:cubicBezTo>
                  <a:lnTo>
                    <a:pt x="231808" y="137420"/>
                  </a:lnTo>
                  <a:cubicBezTo>
                    <a:pt x="238165" y="137420"/>
                    <a:pt x="245317" y="137420"/>
                    <a:pt x="252469" y="137420"/>
                  </a:cubicBezTo>
                  <a:cubicBezTo>
                    <a:pt x="253264" y="135831"/>
                    <a:pt x="253264" y="133447"/>
                    <a:pt x="254059" y="131858"/>
                  </a:cubicBezTo>
                  <a:cubicBezTo>
                    <a:pt x="250085" y="130268"/>
                    <a:pt x="246112" y="127884"/>
                    <a:pt x="242139" y="127089"/>
                  </a:cubicBezTo>
                  <a:lnTo>
                    <a:pt x="241706" y="127234"/>
                  </a:lnTo>
                  <a:close/>
                  <a:moveTo>
                    <a:pt x="1691616" y="88945"/>
                  </a:moveTo>
                  <a:cubicBezTo>
                    <a:pt x="1687643" y="112785"/>
                    <a:pt x="1693206" y="124705"/>
                    <a:pt x="1717046" y="120732"/>
                  </a:cubicBezTo>
                  <a:cubicBezTo>
                    <a:pt x="1725787" y="97687"/>
                    <a:pt x="1720224" y="86561"/>
                    <a:pt x="1691616" y="88945"/>
                  </a:cubicBezTo>
                  <a:close/>
                  <a:moveTo>
                    <a:pt x="254059" y="81793"/>
                  </a:moveTo>
                  <a:lnTo>
                    <a:pt x="254129" y="81797"/>
                  </a:lnTo>
                  <a:lnTo>
                    <a:pt x="254122" y="81801"/>
                  </a:lnTo>
                  <a:close/>
                  <a:moveTo>
                    <a:pt x="1939653" y="54166"/>
                  </a:moveTo>
                  <a:cubicBezTo>
                    <a:pt x="1944570" y="54228"/>
                    <a:pt x="1950281" y="55370"/>
                    <a:pt x="1957036" y="57953"/>
                  </a:cubicBezTo>
                  <a:cubicBezTo>
                    <a:pt x="1935580" y="65105"/>
                    <a:pt x="1922865" y="69078"/>
                    <a:pt x="1910150" y="73051"/>
                  </a:cubicBezTo>
                  <a:cubicBezTo>
                    <a:pt x="1917302" y="63515"/>
                    <a:pt x="1924901" y="53979"/>
                    <a:pt x="1939653" y="54166"/>
                  </a:cubicBezTo>
                  <a:close/>
                  <a:moveTo>
                    <a:pt x="1355608" y="389"/>
                  </a:moveTo>
                  <a:cubicBezTo>
                    <a:pt x="1389692" y="-2144"/>
                    <a:pt x="1423217" y="8287"/>
                    <a:pt x="1457189" y="14246"/>
                  </a:cubicBezTo>
                  <a:cubicBezTo>
                    <a:pt x="1459573" y="22193"/>
                    <a:pt x="1461957" y="30934"/>
                    <a:pt x="1467520" y="48417"/>
                  </a:cubicBezTo>
                  <a:cubicBezTo>
                    <a:pt x="1480234" y="17425"/>
                    <a:pt x="1500895" y="8684"/>
                    <a:pt x="1528709" y="5505"/>
                  </a:cubicBezTo>
                  <a:cubicBezTo>
                    <a:pt x="1527914" y="15041"/>
                    <a:pt x="1527120" y="22988"/>
                    <a:pt x="1526325" y="32524"/>
                  </a:cubicBezTo>
                  <a:cubicBezTo>
                    <a:pt x="1543808" y="46828"/>
                    <a:pt x="1563674" y="35702"/>
                    <a:pt x="1570032" y="22193"/>
                  </a:cubicBezTo>
                  <a:cubicBezTo>
                    <a:pt x="1582747" y="-7210"/>
                    <a:pt x="1604202" y="1532"/>
                    <a:pt x="1620096" y="7094"/>
                  </a:cubicBezTo>
                  <a:cubicBezTo>
                    <a:pt x="1647115" y="16630"/>
                    <a:pt x="1670955" y="33318"/>
                    <a:pt x="1696384" y="46828"/>
                  </a:cubicBezTo>
                  <a:cubicBezTo>
                    <a:pt x="1706715" y="52391"/>
                    <a:pt x="1718635" y="63516"/>
                    <a:pt x="1727376" y="61132"/>
                  </a:cubicBezTo>
                  <a:cubicBezTo>
                    <a:pt x="1749627" y="56364"/>
                    <a:pt x="1778235" y="51596"/>
                    <a:pt x="1790155" y="36497"/>
                  </a:cubicBezTo>
                  <a:cubicBezTo>
                    <a:pt x="1810022" y="9478"/>
                    <a:pt x="1828299" y="9478"/>
                    <a:pt x="1852934" y="22193"/>
                  </a:cubicBezTo>
                  <a:cubicBezTo>
                    <a:pt x="1845782" y="73847"/>
                    <a:pt x="1797308" y="76231"/>
                    <a:pt x="1764726" y="100071"/>
                  </a:cubicBezTo>
                  <a:cubicBezTo>
                    <a:pt x="1778235" y="98481"/>
                    <a:pt x="1791745" y="96892"/>
                    <a:pt x="1806049" y="95303"/>
                  </a:cubicBezTo>
                  <a:cubicBezTo>
                    <a:pt x="1813201" y="120732"/>
                    <a:pt x="1788566" y="119143"/>
                    <a:pt x="1777441" y="129473"/>
                  </a:cubicBezTo>
                  <a:cubicBezTo>
                    <a:pt x="1825121" y="145367"/>
                    <a:pt x="1825915" y="145367"/>
                    <a:pt x="1849756" y="103249"/>
                  </a:cubicBezTo>
                  <a:cubicBezTo>
                    <a:pt x="1858497" y="88151"/>
                    <a:pt x="1870417" y="84177"/>
                    <a:pt x="1894257" y="88151"/>
                  </a:cubicBezTo>
                  <a:cubicBezTo>
                    <a:pt x="1879953" y="96892"/>
                    <a:pt x="1871212" y="102455"/>
                    <a:pt x="1863265" y="107223"/>
                  </a:cubicBezTo>
                  <a:cubicBezTo>
                    <a:pt x="1864060" y="109607"/>
                    <a:pt x="1864060" y="111991"/>
                    <a:pt x="1864854" y="114375"/>
                  </a:cubicBezTo>
                  <a:cubicBezTo>
                    <a:pt x="1888695" y="111991"/>
                    <a:pt x="1913329" y="109607"/>
                    <a:pt x="1939553" y="107223"/>
                  </a:cubicBezTo>
                  <a:cubicBezTo>
                    <a:pt x="1945116" y="119143"/>
                    <a:pt x="1951473" y="131063"/>
                    <a:pt x="1957830" y="142983"/>
                  </a:cubicBezTo>
                  <a:cubicBezTo>
                    <a:pt x="1985644" y="151724"/>
                    <a:pt x="2017431" y="113580"/>
                    <a:pt x="2044450" y="149340"/>
                  </a:cubicBezTo>
                  <a:cubicBezTo>
                    <a:pt x="2054780" y="144572"/>
                    <a:pt x="2065906" y="139804"/>
                    <a:pt x="2081799" y="133447"/>
                  </a:cubicBezTo>
                  <a:cubicBezTo>
                    <a:pt x="2069879" y="166823"/>
                    <a:pt x="2069879" y="166823"/>
                    <a:pt x="2088157" y="203378"/>
                  </a:cubicBezTo>
                  <a:cubicBezTo>
                    <a:pt x="2071469" y="227218"/>
                    <a:pt x="2043655" y="228807"/>
                    <a:pt x="2019020" y="230397"/>
                  </a:cubicBezTo>
                  <a:cubicBezTo>
                    <a:pt x="2003922" y="231191"/>
                    <a:pt x="1993591" y="228807"/>
                    <a:pt x="1985644" y="245495"/>
                  </a:cubicBezTo>
                  <a:cubicBezTo>
                    <a:pt x="1977697" y="262183"/>
                    <a:pt x="1964983" y="258210"/>
                    <a:pt x="1951473" y="250263"/>
                  </a:cubicBezTo>
                  <a:cubicBezTo>
                    <a:pt x="1926839" y="235165"/>
                    <a:pt x="1926044" y="235959"/>
                    <a:pt x="1914124" y="259005"/>
                  </a:cubicBezTo>
                  <a:cubicBezTo>
                    <a:pt x="1902999" y="282050"/>
                    <a:pt x="1881542" y="289997"/>
                    <a:pt x="1859292" y="288407"/>
                  </a:cubicBezTo>
                  <a:cubicBezTo>
                    <a:pt x="1823532" y="285229"/>
                    <a:pt x="1794923" y="292381"/>
                    <a:pt x="1768699" y="317810"/>
                  </a:cubicBezTo>
                  <a:cubicBezTo>
                    <a:pt x="1761547" y="324962"/>
                    <a:pt x="1746449" y="323373"/>
                    <a:pt x="1736912" y="324962"/>
                  </a:cubicBezTo>
                  <a:cubicBezTo>
                    <a:pt x="1721814" y="309069"/>
                    <a:pt x="1748832" y="281255"/>
                    <a:pt x="1716251" y="277282"/>
                  </a:cubicBezTo>
                  <a:cubicBezTo>
                    <a:pt x="1701947" y="301122"/>
                    <a:pt x="1687643" y="324168"/>
                    <a:pt x="1651883" y="314632"/>
                  </a:cubicBezTo>
                  <a:cubicBezTo>
                    <a:pt x="1642347" y="312248"/>
                    <a:pt x="1629632" y="320989"/>
                    <a:pt x="1611355" y="326552"/>
                  </a:cubicBezTo>
                  <a:cubicBezTo>
                    <a:pt x="1628043" y="338472"/>
                    <a:pt x="1654267" y="335293"/>
                    <a:pt x="1643936" y="363901"/>
                  </a:cubicBezTo>
                  <a:cubicBezTo>
                    <a:pt x="1633605" y="367080"/>
                    <a:pt x="1620891" y="371053"/>
                    <a:pt x="1604997" y="376616"/>
                  </a:cubicBezTo>
                  <a:cubicBezTo>
                    <a:pt x="1603805" y="361120"/>
                    <a:pt x="1597249" y="356153"/>
                    <a:pt x="1588905" y="354365"/>
                  </a:cubicBezTo>
                  <a:lnTo>
                    <a:pt x="1565041" y="351536"/>
                  </a:lnTo>
                  <a:lnTo>
                    <a:pt x="1565263" y="351980"/>
                  </a:lnTo>
                  <a:lnTo>
                    <a:pt x="1563440" y="353132"/>
                  </a:lnTo>
                  <a:lnTo>
                    <a:pt x="1564081" y="351423"/>
                  </a:lnTo>
                  <a:lnTo>
                    <a:pt x="1562642" y="351252"/>
                  </a:lnTo>
                  <a:lnTo>
                    <a:pt x="1556622" y="332810"/>
                  </a:lnTo>
                  <a:cubicBezTo>
                    <a:pt x="1554338" y="325757"/>
                    <a:pt x="1551755" y="317810"/>
                    <a:pt x="1548576" y="308274"/>
                  </a:cubicBezTo>
                  <a:cubicBezTo>
                    <a:pt x="1523146" y="334498"/>
                    <a:pt x="1504074" y="355160"/>
                    <a:pt x="1484207" y="375026"/>
                  </a:cubicBezTo>
                  <a:cubicBezTo>
                    <a:pt x="1468314" y="390125"/>
                    <a:pt x="1451626" y="400456"/>
                    <a:pt x="1425402" y="398867"/>
                  </a:cubicBezTo>
                  <a:cubicBezTo>
                    <a:pt x="1377722" y="396483"/>
                    <a:pt x="1330042" y="403635"/>
                    <a:pt x="1291897" y="437805"/>
                  </a:cubicBezTo>
                  <a:cubicBezTo>
                    <a:pt x="1287924" y="440984"/>
                    <a:pt x="1282361" y="443368"/>
                    <a:pt x="1276799" y="444957"/>
                  </a:cubicBezTo>
                  <a:cubicBezTo>
                    <a:pt x="1271236" y="446547"/>
                    <a:pt x="1265673" y="445752"/>
                    <a:pt x="1259316" y="446547"/>
                  </a:cubicBezTo>
                  <a:lnTo>
                    <a:pt x="1260835" y="430598"/>
                  </a:lnTo>
                  <a:lnTo>
                    <a:pt x="1262495" y="430653"/>
                  </a:lnTo>
                  <a:lnTo>
                    <a:pt x="1263396" y="428934"/>
                  </a:lnTo>
                  <a:lnTo>
                    <a:pt x="1296467" y="416647"/>
                  </a:lnTo>
                  <a:cubicBezTo>
                    <a:pt x="1307394" y="410389"/>
                    <a:pt x="1316930" y="401251"/>
                    <a:pt x="1323684" y="386152"/>
                  </a:cubicBezTo>
                  <a:cubicBezTo>
                    <a:pt x="1315737" y="385357"/>
                    <a:pt x="1310175" y="383768"/>
                    <a:pt x="1305407" y="384563"/>
                  </a:cubicBezTo>
                  <a:cubicBezTo>
                    <a:pt x="1292295" y="386550"/>
                    <a:pt x="1283951" y="393106"/>
                    <a:pt x="1277693" y="401648"/>
                  </a:cubicBezTo>
                  <a:lnTo>
                    <a:pt x="1263396" y="428934"/>
                  </a:lnTo>
                  <a:lnTo>
                    <a:pt x="1260905" y="429859"/>
                  </a:lnTo>
                  <a:lnTo>
                    <a:pt x="1260835" y="430598"/>
                  </a:lnTo>
                  <a:lnTo>
                    <a:pt x="1241536" y="429958"/>
                  </a:lnTo>
                  <a:cubicBezTo>
                    <a:pt x="1234483" y="429859"/>
                    <a:pt x="1227530" y="430256"/>
                    <a:pt x="1221172" y="432243"/>
                  </a:cubicBezTo>
                  <a:cubicBezTo>
                    <a:pt x="1175081" y="444957"/>
                    <a:pt x="1128990" y="459261"/>
                    <a:pt x="1080515" y="474360"/>
                  </a:cubicBezTo>
                  <a:cubicBezTo>
                    <a:pt x="1086078" y="479128"/>
                    <a:pt x="1091641" y="483896"/>
                    <a:pt x="1099587" y="490254"/>
                  </a:cubicBezTo>
                  <a:cubicBezTo>
                    <a:pt x="1093230" y="496611"/>
                    <a:pt x="1083694" y="502968"/>
                    <a:pt x="1081310" y="511710"/>
                  </a:cubicBezTo>
                  <a:cubicBezTo>
                    <a:pt x="1079721" y="518862"/>
                    <a:pt x="1086873" y="528398"/>
                    <a:pt x="1090051" y="537934"/>
                  </a:cubicBezTo>
                  <a:cubicBezTo>
                    <a:pt x="1085283" y="541112"/>
                    <a:pt x="1081310" y="545880"/>
                    <a:pt x="1076542" y="546675"/>
                  </a:cubicBezTo>
                  <a:cubicBezTo>
                    <a:pt x="1028862" y="553827"/>
                    <a:pt x="988334" y="582435"/>
                    <a:pt x="939859" y="587998"/>
                  </a:cubicBezTo>
                  <a:cubicBezTo>
                    <a:pt x="908867" y="591177"/>
                    <a:pt x="879464" y="600713"/>
                    <a:pt x="846882" y="599918"/>
                  </a:cubicBezTo>
                  <a:cubicBezTo>
                    <a:pt x="825426" y="599123"/>
                    <a:pt x="780130" y="601507"/>
                    <a:pt x="764237" y="596739"/>
                  </a:cubicBezTo>
                  <a:cubicBezTo>
                    <a:pt x="761853" y="607070"/>
                    <a:pt x="760263" y="617401"/>
                    <a:pt x="757879" y="626937"/>
                  </a:cubicBezTo>
                  <a:cubicBezTo>
                    <a:pt x="757085" y="629321"/>
                    <a:pt x="753906" y="630115"/>
                    <a:pt x="749933" y="633294"/>
                  </a:cubicBezTo>
                  <a:cubicBezTo>
                    <a:pt x="741191" y="624553"/>
                    <a:pt x="733245" y="608659"/>
                    <a:pt x="723708" y="607865"/>
                  </a:cubicBezTo>
                  <a:cubicBezTo>
                    <a:pt x="714172" y="607070"/>
                    <a:pt x="703047" y="620579"/>
                    <a:pt x="689538" y="630115"/>
                  </a:cubicBezTo>
                  <a:cubicBezTo>
                    <a:pt x="686359" y="626937"/>
                    <a:pt x="681591" y="620579"/>
                    <a:pt x="674439" y="618195"/>
                  </a:cubicBezTo>
                  <a:cubicBezTo>
                    <a:pt x="666492" y="615017"/>
                    <a:pt x="651394" y="611838"/>
                    <a:pt x="649009" y="615017"/>
                  </a:cubicBezTo>
                  <a:cubicBezTo>
                    <a:pt x="637089" y="634884"/>
                    <a:pt x="619607" y="628526"/>
                    <a:pt x="604508" y="626142"/>
                  </a:cubicBezTo>
                  <a:cubicBezTo>
                    <a:pt x="548087" y="618195"/>
                    <a:pt x="492460" y="608659"/>
                    <a:pt x="436833" y="600713"/>
                  </a:cubicBezTo>
                  <a:cubicBezTo>
                    <a:pt x="416966" y="597534"/>
                    <a:pt x="404251" y="586409"/>
                    <a:pt x="394715" y="570515"/>
                  </a:cubicBezTo>
                  <a:cubicBezTo>
                    <a:pt x="378027" y="543496"/>
                    <a:pt x="358160" y="529192"/>
                    <a:pt x="324784" y="514094"/>
                  </a:cubicBezTo>
                  <a:cubicBezTo>
                    <a:pt x="314453" y="509326"/>
                    <a:pt x="308096" y="494227"/>
                    <a:pt x="296971" y="480718"/>
                  </a:cubicBezTo>
                  <a:cubicBezTo>
                    <a:pt x="262005" y="482307"/>
                    <a:pt x="237371" y="462440"/>
                    <a:pt x="229424" y="421912"/>
                  </a:cubicBezTo>
                  <a:cubicBezTo>
                    <a:pt x="216709" y="420323"/>
                    <a:pt x="203994" y="417939"/>
                    <a:pt x="189690" y="416349"/>
                  </a:cubicBezTo>
                  <a:cubicBezTo>
                    <a:pt x="181744" y="361517"/>
                    <a:pt x="135653" y="362312"/>
                    <a:pt x="94330" y="357544"/>
                  </a:cubicBezTo>
                  <a:cubicBezTo>
                    <a:pt x="56186" y="352776"/>
                    <a:pt x="37908" y="339266"/>
                    <a:pt x="27578" y="303506"/>
                  </a:cubicBezTo>
                  <a:cubicBezTo>
                    <a:pt x="25988" y="297944"/>
                    <a:pt x="24399" y="292381"/>
                    <a:pt x="23604" y="287613"/>
                  </a:cubicBezTo>
                  <a:cubicBezTo>
                    <a:pt x="22015" y="270925"/>
                    <a:pt x="-8182" y="268541"/>
                    <a:pt x="2148" y="247085"/>
                  </a:cubicBezTo>
                  <a:cubicBezTo>
                    <a:pt x="9300" y="231986"/>
                    <a:pt x="19631" y="219271"/>
                    <a:pt x="29962" y="203378"/>
                  </a:cubicBezTo>
                  <a:cubicBezTo>
                    <a:pt x="37114" y="203378"/>
                    <a:pt x="45855" y="204172"/>
                    <a:pt x="54597" y="204172"/>
                  </a:cubicBezTo>
                  <a:cubicBezTo>
                    <a:pt x="55391" y="201788"/>
                    <a:pt x="56980" y="199404"/>
                    <a:pt x="57775" y="197020"/>
                  </a:cubicBezTo>
                  <a:cubicBezTo>
                    <a:pt x="45060" y="189074"/>
                    <a:pt x="32346" y="180332"/>
                    <a:pt x="15658" y="170002"/>
                  </a:cubicBezTo>
                  <a:cubicBezTo>
                    <a:pt x="20426" y="158876"/>
                    <a:pt x="24399" y="146956"/>
                    <a:pt x="31551" y="130268"/>
                  </a:cubicBezTo>
                  <a:cubicBezTo>
                    <a:pt x="50623" y="142188"/>
                    <a:pt x="65722" y="151724"/>
                    <a:pt x="77642" y="158876"/>
                  </a:cubicBezTo>
                  <a:cubicBezTo>
                    <a:pt x="100687" y="154108"/>
                    <a:pt x="121349" y="149340"/>
                    <a:pt x="149162" y="142983"/>
                  </a:cubicBezTo>
                  <a:cubicBezTo>
                    <a:pt x="120554" y="126295"/>
                    <a:pt x="95919" y="118348"/>
                    <a:pt x="67311" y="119143"/>
                  </a:cubicBezTo>
                  <a:cubicBezTo>
                    <a:pt x="61749" y="105633"/>
                    <a:pt x="56980" y="92124"/>
                    <a:pt x="50623" y="75436"/>
                  </a:cubicBezTo>
                  <a:cubicBezTo>
                    <a:pt x="81615" y="72257"/>
                    <a:pt x="110223" y="69079"/>
                    <a:pt x="141216" y="65105"/>
                  </a:cubicBezTo>
                  <a:cubicBezTo>
                    <a:pt x="142805" y="72257"/>
                    <a:pt x="145189" y="79409"/>
                    <a:pt x="147573" y="91329"/>
                  </a:cubicBezTo>
                  <a:cubicBezTo>
                    <a:pt x="171413" y="87356"/>
                    <a:pt x="195253" y="82588"/>
                    <a:pt x="219093" y="80204"/>
                  </a:cubicBezTo>
                  <a:lnTo>
                    <a:pt x="251550" y="83155"/>
                  </a:lnTo>
                  <a:lnTo>
                    <a:pt x="225451" y="96891"/>
                  </a:lnTo>
                  <a:lnTo>
                    <a:pt x="225924" y="98191"/>
                  </a:lnTo>
                  <a:lnTo>
                    <a:pt x="223861" y="99276"/>
                  </a:lnTo>
                  <a:cubicBezTo>
                    <a:pt x="224656" y="102455"/>
                    <a:pt x="226245" y="104839"/>
                    <a:pt x="227040" y="108017"/>
                  </a:cubicBezTo>
                  <a:cubicBezTo>
                    <a:pt x="249291" y="108017"/>
                    <a:pt x="271541" y="104839"/>
                    <a:pt x="291408" y="86561"/>
                  </a:cubicBezTo>
                  <a:lnTo>
                    <a:pt x="289194" y="86278"/>
                  </a:lnTo>
                  <a:lnTo>
                    <a:pt x="292998" y="84177"/>
                  </a:lnTo>
                  <a:lnTo>
                    <a:pt x="254129" y="81797"/>
                  </a:lnTo>
                  <a:lnTo>
                    <a:pt x="255648" y="80998"/>
                  </a:lnTo>
                  <a:cubicBezTo>
                    <a:pt x="255648" y="80998"/>
                    <a:pt x="254059" y="81793"/>
                    <a:pt x="254059" y="81793"/>
                  </a:cubicBezTo>
                  <a:cubicBezTo>
                    <a:pt x="258827" y="73052"/>
                    <a:pt x="263595" y="65105"/>
                    <a:pt x="271541" y="50801"/>
                  </a:cubicBezTo>
                  <a:cubicBezTo>
                    <a:pt x="417761" y="36497"/>
                    <a:pt x="566364" y="20604"/>
                    <a:pt x="715762" y="8684"/>
                  </a:cubicBezTo>
                  <a:cubicBezTo>
                    <a:pt x="769005" y="4710"/>
                    <a:pt x="823042" y="10273"/>
                    <a:pt x="877080" y="11862"/>
                  </a:cubicBezTo>
                  <a:cubicBezTo>
                    <a:pt x="896152" y="12657"/>
                    <a:pt x="915224" y="10273"/>
                    <a:pt x="934296" y="12657"/>
                  </a:cubicBezTo>
                  <a:cubicBezTo>
                    <a:pt x="950984" y="14246"/>
                    <a:pt x="967672" y="19809"/>
                    <a:pt x="991512" y="24577"/>
                  </a:cubicBezTo>
                  <a:cubicBezTo>
                    <a:pt x="995486" y="22988"/>
                    <a:pt x="1005816" y="17425"/>
                    <a:pt x="1015352" y="11862"/>
                  </a:cubicBezTo>
                  <a:cubicBezTo>
                    <a:pt x="1018531" y="11862"/>
                    <a:pt x="1020915" y="11068"/>
                    <a:pt x="1020915" y="11862"/>
                  </a:cubicBezTo>
                  <a:cubicBezTo>
                    <a:pt x="1040782" y="44444"/>
                    <a:pt x="1059854" y="22193"/>
                    <a:pt x="1078926" y="11068"/>
                  </a:cubicBezTo>
                  <a:cubicBezTo>
                    <a:pt x="1081310" y="9478"/>
                    <a:pt x="1084489" y="8684"/>
                    <a:pt x="1086873" y="9478"/>
                  </a:cubicBezTo>
                  <a:cubicBezTo>
                    <a:pt x="1158393" y="26166"/>
                    <a:pt x="1229118" y="-4031"/>
                    <a:pt x="1300639" y="8684"/>
                  </a:cubicBezTo>
                  <a:cubicBezTo>
                    <a:pt x="1306996" y="9478"/>
                    <a:pt x="1314943" y="10273"/>
                    <a:pt x="1321300" y="7889"/>
                  </a:cubicBezTo>
                  <a:cubicBezTo>
                    <a:pt x="1332823" y="3518"/>
                    <a:pt x="1344246" y="1234"/>
                    <a:pt x="1355608" y="389"/>
                  </a:cubicBezTo>
                  <a:close/>
                </a:path>
              </a:pathLst>
            </a:custGeom>
            <a:grpFill/>
            <a:ln w="7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9" name="مستطيل 18">
            <a:extLst>
              <a:ext uri="{FF2B5EF4-FFF2-40B4-BE49-F238E27FC236}">
                <a16:creationId xmlns:a16="http://schemas.microsoft.com/office/drawing/2014/main" id="{8512A6E7-B177-4208-9005-42423619499E}"/>
              </a:ext>
            </a:extLst>
          </p:cNvPr>
          <p:cNvSpPr/>
          <p:nvPr/>
        </p:nvSpPr>
        <p:spPr>
          <a:xfrm>
            <a:off x="1765008" y="280166"/>
            <a:ext cx="3530694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dirty="0">
                <a:ln w="0"/>
                <a:solidFill>
                  <a:schemeClr val="bg2">
                    <a:lumMod val="50000"/>
                  </a:schemeClr>
                </a:solidFill>
              </a:rPr>
              <a:t>The Passive </a:t>
            </a:r>
            <a:r>
              <a:rPr lang="en-US" b="1" dirty="0">
                <a:ln w="0"/>
                <a:solidFill>
                  <a:schemeClr val="bg2">
                    <a:lumMod val="50000"/>
                  </a:schemeClr>
                </a:solidFill>
              </a:rPr>
              <a:t>(Past Simple)</a:t>
            </a:r>
            <a:endParaRPr lang="ar-SA" b="1" dirty="0">
              <a:ln w="0"/>
              <a:solidFill>
                <a:schemeClr val="bg2">
                  <a:lumMod val="50000"/>
                </a:schemeClr>
              </a:solidFill>
            </a:endParaRPr>
          </a:p>
        </p:txBody>
      </p:sp>
      <p:pic>
        <p:nvPicPr>
          <p:cNvPr id="4098" name="Picture 2">
            <a:extLst>
              <a:ext uri="{FF2B5EF4-FFF2-40B4-BE49-F238E27FC236}">
                <a16:creationId xmlns:a16="http://schemas.microsoft.com/office/drawing/2014/main" id="{F8AA41EE-9091-4BA9-B92A-4DB774D7E0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2152" y="462506"/>
            <a:ext cx="1961029" cy="17010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مستطيل 20">
            <a:extLst>
              <a:ext uri="{FF2B5EF4-FFF2-40B4-BE49-F238E27FC236}">
                <a16:creationId xmlns:a16="http://schemas.microsoft.com/office/drawing/2014/main" id="{6A644991-57F0-44EF-B6A2-B66001FFA53C}"/>
              </a:ext>
            </a:extLst>
          </p:cNvPr>
          <p:cNvSpPr/>
          <p:nvPr/>
        </p:nvSpPr>
        <p:spPr>
          <a:xfrm>
            <a:off x="2256828" y="1703259"/>
            <a:ext cx="3500980" cy="369332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algn="ctr" rtl="0"/>
            <a:r>
              <a:rPr lang="en-US" sz="1800" b="0" cap="none" spc="0" dirty="0">
                <a:ln w="0"/>
                <a:solidFill>
                  <a:schemeClr val="tx1"/>
                </a:solidFill>
              </a:rPr>
              <a:t>Sameer </a:t>
            </a:r>
            <a:r>
              <a:rPr lang="en-US" sz="1800" b="1" u="sng" cap="none" spc="0" dirty="0">
                <a:ln w="0"/>
                <a:solidFill>
                  <a:schemeClr val="bg2">
                    <a:lumMod val="50000"/>
                  </a:schemeClr>
                </a:solidFill>
              </a:rPr>
              <a:t>painted</a:t>
            </a:r>
            <a:r>
              <a:rPr lang="en-US" sz="1800" b="0" cap="none" spc="0" dirty="0">
                <a:ln w="0"/>
                <a:solidFill>
                  <a:schemeClr val="tx1"/>
                </a:solidFill>
              </a:rPr>
              <a:t> pictures</a:t>
            </a:r>
            <a:endParaRPr lang="ar-SA" sz="1800" b="0" cap="none" spc="0" dirty="0">
              <a:ln w="0"/>
              <a:solidFill>
                <a:schemeClr val="tx1"/>
              </a:solidFill>
            </a:endParaRPr>
          </a:p>
        </p:txBody>
      </p:sp>
      <p:sp>
        <p:nvSpPr>
          <p:cNvPr id="22" name="فقاعة الكلام: بيضاوية 21">
            <a:extLst>
              <a:ext uri="{FF2B5EF4-FFF2-40B4-BE49-F238E27FC236}">
                <a16:creationId xmlns:a16="http://schemas.microsoft.com/office/drawing/2014/main" id="{1D345E7D-27E0-40F8-8D4F-519F61E0C0EE}"/>
              </a:ext>
            </a:extLst>
          </p:cNvPr>
          <p:cNvSpPr/>
          <p:nvPr/>
        </p:nvSpPr>
        <p:spPr>
          <a:xfrm>
            <a:off x="2423015" y="1164422"/>
            <a:ext cx="1107340" cy="350389"/>
          </a:xfrm>
          <a:prstGeom prst="wedgeEllipseCallout">
            <a:avLst>
              <a:gd name="adj1" fmla="val -11441"/>
              <a:gd name="adj2" fmla="val 97588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subject</a:t>
            </a:r>
            <a:endParaRPr lang="ar-SA" sz="1100" dirty="0"/>
          </a:p>
        </p:txBody>
      </p:sp>
      <p:sp>
        <p:nvSpPr>
          <p:cNvPr id="23" name="فقاعة الكلام: بيضاوية 22">
            <a:extLst>
              <a:ext uri="{FF2B5EF4-FFF2-40B4-BE49-F238E27FC236}">
                <a16:creationId xmlns:a16="http://schemas.microsoft.com/office/drawing/2014/main" id="{9861B76A-E49B-43E7-BECB-584A67A833F3}"/>
              </a:ext>
            </a:extLst>
          </p:cNvPr>
          <p:cNvSpPr/>
          <p:nvPr/>
        </p:nvSpPr>
        <p:spPr>
          <a:xfrm>
            <a:off x="3665617" y="1093003"/>
            <a:ext cx="1107340" cy="440060"/>
          </a:xfrm>
          <a:prstGeom prst="wedgeEllipseCallout">
            <a:avLst>
              <a:gd name="adj1" fmla="val -36376"/>
              <a:gd name="adj2" fmla="val 8841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Verb</a:t>
            </a:r>
          </a:p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past</a:t>
            </a:r>
            <a:endParaRPr lang="ar-SA" sz="1100" dirty="0"/>
          </a:p>
        </p:txBody>
      </p:sp>
      <p:sp>
        <p:nvSpPr>
          <p:cNvPr id="24" name="فقاعة الكلام: بيضاوية 23">
            <a:extLst>
              <a:ext uri="{FF2B5EF4-FFF2-40B4-BE49-F238E27FC236}">
                <a16:creationId xmlns:a16="http://schemas.microsoft.com/office/drawing/2014/main" id="{A7821567-5B83-4BDD-B38E-71AA045EF3F7}"/>
              </a:ext>
            </a:extLst>
          </p:cNvPr>
          <p:cNvSpPr/>
          <p:nvPr/>
        </p:nvSpPr>
        <p:spPr>
          <a:xfrm>
            <a:off x="4908219" y="1172818"/>
            <a:ext cx="1148167" cy="350389"/>
          </a:xfrm>
          <a:prstGeom prst="wedgeEllipseCallout">
            <a:avLst>
              <a:gd name="adj1" fmla="val -45027"/>
              <a:gd name="adj2" fmla="val 95395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object</a:t>
            </a:r>
            <a:endParaRPr lang="ar-SA" sz="1100" dirty="0"/>
          </a:p>
        </p:txBody>
      </p:sp>
      <p:sp>
        <p:nvSpPr>
          <p:cNvPr id="25" name="Google Shape;2105;p51">
            <a:extLst>
              <a:ext uri="{FF2B5EF4-FFF2-40B4-BE49-F238E27FC236}">
                <a16:creationId xmlns:a16="http://schemas.microsoft.com/office/drawing/2014/main" id="{D86358D5-229E-4895-8810-6CFE88B76999}"/>
              </a:ext>
            </a:extLst>
          </p:cNvPr>
          <p:cNvSpPr txBox="1">
            <a:spLocks/>
          </p:cNvSpPr>
          <p:nvPr/>
        </p:nvSpPr>
        <p:spPr>
          <a:xfrm flipH="1">
            <a:off x="360549" y="2277160"/>
            <a:ext cx="1193186" cy="43371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Gaegu"/>
              <a:buNone/>
              <a:defRPr sz="3200" b="1" i="0" u="none" strike="noStrike" cap="none">
                <a:solidFill>
                  <a:schemeClr val="dk2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000" dirty="0">
                <a:solidFill>
                  <a:schemeClr val="bg1"/>
                </a:solidFill>
                <a:latin typeface="Arial Rounded MT Bold" panose="020F0704030504030204" pitchFamily="34" charset="0"/>
              </a:rPr>
              <a:t>Form:</a:t>
            </a:r>
            <a:endParaRPr lang="en-US" sz="2800" dirty="0">
              <a:solidFill>
                <a:schemeClr val="bg1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26" name="Google Shape;1424;p47">
            <a:extLst>
              <a:ext uri="{FF2B5EF4-FFF2-40B4-BE49-F238E27FC236}">
                <a16:creationId xmlns:a16="http://schemas.microsoft.com/office/drawing/2014/main" id="{9E81A79C-B150-44ED-B0FF-35DC650CB186}"/>
              </a:ext>
            </a:extLst>
          </p:cNvPr>
          <p:cNvSpPr txBox="1">
            <a:spLocks/>
          </p:cNvSpPr>
          <p:nvPr/>
        </p:nvSpPr>
        <p:spPr>
          <a:xfrm>
            <a:off x="2010645" y="2268769"/>
            <a:ext cx="980415" cy="43371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O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7" name="Plus Sign 14">
            <a:extLst>
              <a:ext uri="{FF2B5EF4-FFF2-40B4-BE49-F238E27FC236}">
                <a16:creationId xmlns:a16="http://schemas.microsoft.com/office/drawing/2014/main" id="{5F49FD1E-772E-4601-AFD3-755DA13655C5}"/>
              </a:ext>
            </a:extLst>
          </p:cNvPr>
          <p:cNvSpPr/>
          <p:nvPr/>
        </p:nvSpPr>
        <p:spPr>
          <a:xfrm>
            <a:off x="3061043" y="2291423"/>
            <a:ext cx="460486" cy="411058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Google Shape;1424;p47">
            <a:extLst>
              <a:ext uri="{FF2B5EF4-FFF2-40B4-BE49-F238E27FC236}">
                <a16:creationId xmlns:a16="http://schemas.microsoft.com/office/drawing/2014/main" id="{CB2C92AC-9CD3-4EC2-9967-DEF437D5A34B}"/>
              </a:ext>
            </a:extLst>
          </p:cNvPr>
          <p:cNvSpPr txBox="1">
            <a:spLocks/>
          </p:cNvSpPr>
          <p:nvPr/>
        </p:nvSpPr>
        <p:spPr>
          <a:xfrm>
            <a:off x="3605304" y="2252643"/>
            <a:ext cx="1593950" cy="43371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was - were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9" name="Google Shape;1424;p47">
            <a:extLst>
              <a:ext uri="{FF2B5EF4-FFF2-40B4-BE49-F238E27FC236}">
                <a16:creationId xmlns:a16="http://schemas.microsoft.com/office/drawing/2014/main" id="{70804DAD-E82E-4230-A4EC-E60E9D92432C}"/>
              </a:ext>
            </a:extLst>
          </p:cNvPr>
          <p:cNvSpPr txBox="1">
            <a:spLocks/>
          </p:cNvSpPr>
          <p:nvPr/>
        </p:nvSpPr>
        <p:spPr>
          <a:xfrm>
            <a:off x="5883481" y="2252643"/>
            <a:ext cx="1285186" cy="459351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atrick Hand"/>
              <a:buNone/>
              <a:defRPr sz="3000" b="0" i="0" u="none" strike="noStrike" cap="none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2000" b="1" dirty="0">
                <a:solidFill>
                  <a:schemeClr val="bg1"/>
                </a:solidFill>
              </a:rPr>
              <a:t>V P.P(3)</a:t>
            </a:r>
          </a:p>
          <a:p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30" name="Plus Sign 14">
            <a:extLst>
              <a:ext uri="{FF2B5EF4-FFF2-40B4-BE49-F238E27FC236}">
                <a16:creationId xmlns:a16="http://schemas.microsoft.com/office/drawing/2014/main" id="{FEEB1621-C06B-4E24-BAFE-8A2C1652370B}"/>
              </a:ext>
            </a:extLst>
          </p:cNvPr>
          <p:cNvSpPr/>
          <p:nvPr/>
        </p:nvSpPr>
        <p:spPr>
          <a:xfrm>
            <a:off x="5353012" y="2299814"/>
            <a:ext cx="460486" cy="411058"/>
          </a:xfrm>
          <a:prstGeom prst="mathPlus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مستطيل 30">
            <a:extLst>
              <a:ext uri="{FF2B5EF4-FFF2-40B4-BE49-F238E27FC236}">
                <a16:creationId xmlns:a16="http://schemas.microsoft.com/office/drawing/2014/main" id="{2B54C963-2194-4ED7-9CE9-6BE0228B69B3}"/>
              </a:ext>
            </a:extLst>
          </p:cNvPr>
          <p:cNvSpPr/>
          <p:nvPr/>
        </p:nvSpPr>
        <p:spPr>
          <a:xfrm>
            <a:off x="2010645" y="3399788"/>
            <a:ext cx="4661288" cy="369332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algn="ctr" rtl="0"/>
            <a:r>
              <a:rPr lang="en-US" sz="1800" b="0" cap="none" spc="0" dirty="0">
                <a:ln w="0"/>
                <a:solidFill>
                  <a:schemeClr val="tx1"/>
                </a:solidFill>
              </a:rPr>
              <a:t>Pictures </a:t>
            </a:r>
            <a:r>
              <a:rPr lang="en-US" sz="1800" b="1" u="sng" cap="none" spc="0" dirty="0">
                <a:ln w="0"/>
                <a:solidFill>
                  <a:schemeClr val="bg2">
                    <a:lumMod val="50000"/>
                  </a:schemeClr>
                </a:solidFill>
              </a:rPr>
              <a:t>were painted by </a:t>
            </a:r>
            <a:r>
              <a:rPr lang="en-US" sz="1800" b="0" cap="none" spc="0" dirty="0">
                <a:ln w="0"/>
                <a:solidFill>
                  <a:schemeClr val="tx1"/>
                </a:solidFill>
              </a:rPr>
              <a:t> Sameer</a:t>
            </a:r>
            <a:endParaRPr lang="ar-SA" sz="1800" b="0" cap="none" spc="0" dirty="0">
              <a:ln w="0"/>
              <a:solidFill>
                <a:schemeClr val="tx1"/>
              </a:solidFill>
            </a:endParaRPr>
          </a:p>
        </p:txBody>
      </p:sp>
      <p:sp>
        <p:nvSpPr>
          <p:cNvPr id="32" name="فقاعة الكلام: بيضاوية 31">
            <a:extLst>
              <a:ext uri="{FF2B5EF4-FFF2-40B4-BE49-F238E27FC236}">
                <a16:creationId xmlns:a16="http://schemas.microsoft.com/office/drawing/2014/main" id="{BBEF6FB0-9644-413E-9410-02B984B13A03}"/>
              </a:ext>
            </a:extLst>
          </p:cNvPr>
          <p:cNvSpPr/>
          <p:nvPr/>
        </p:nvSpPr>
        <p:spPr>
          <a:xfrm>
            <a:off x="2500852" y="2898659"/>
            <a:ext cx="1148167" cy="350389"/>
          </a:xfrm>
          <a:prstGeom prst="wedgeEllipseCallout">
            <a:avLst>
              <a:gd name="adj1" fmla="val -24564"/>
              <a:gd name="adj2" fmla="val 108081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object</a:t>
            </a:r>
            <a:endParaRPr lang="ar-SA" sz="1100" dirty="0"/>
          </a:p>
        </p:txBody>
      </p:sp>
      <p:sp>
        <p:nvSpPr>
          <p:cNvPr id="33" name="فقاعة الكلام: بيضاوية 32">
            <a:extLst>
              <a:ext uri="{FF2B5EF4-FFF2-40B4-BE49-F238E27FC236}">
                <a16:creationId xmlns:a16="http://schemas.microsoft.com/office/drawing/2014/main" id="{28918DA0-7BDC-4E3E-8B2D-B3F539897714}"/>
              </a:ext>
            </a:extLst>
          </p:cNvPr>
          <p:cNvSpPr/>
          <p:nvPr/>
        </p:nvSpPr>
        <p:spPr>
          <a:xfrm>
            <a:off x="2961530" y="3946355"/>
            <a:ext cx="1408174" cy="411058"/>
          </a:xfrm>
          <a:prstGeom prst="wedgeEllipseCallout">
            <a:avLst>
              <a:gd name="adj1" fmla="val 2412"/>
              <a:gd name="adj2" fmla="val -89942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050" dirty="0"/>
              <a:t>Verb to be</a:t>
            </a:r>
          </a:p>
        </p:txBody>
      </p:sp>
      <p:sp>
        <p:nvSpPr>
          <p:cNvPr id="34" name="فقاعة الكلام: بيضاوية 33">
            <a:extLst>
              <a:ext uri="{FF2B5EF4-FFF2-40B4-BE49-F238E27FC236}">
                <a16:creationId xmlns:a16="http://schemas.microsoft.com/office/drawing/2014/main" id="{20AABB22-1959-49DA-9FB7-5D507EE4826C}"/>
              </a:ext>
            </a:extLst>
          </p:cNvPr>
          <p:cNvSpPr/>
          <p:nvPr/>
        </p:nvSpPr>
        <p:spPr>
          <a:xfrm>
            <a:off x="4341289" y="2863590"/>
            <a:ext cx="1164301" cy="388681"/>
          </a:xfrm>
          <a:prstGeom prst="wedgeEllipseCallout">
            <a:avLst>
              <a:gd name="adj1" fmla="val -36376"/>
              <a:gd name="adj2" fmla="val 8841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marL="171450" indent="-171450" algn="ctr">
              <a:buFont typeface="Wingdings" panose="05000000000000000000" pitchFamily="2" charset="2"/>
              <a:buChar char="ü"/>
            </a:pPr>
            <a:r>
              <a:rPr lang="en-US" sz="1100" dirty="0"/>
              <a:t>Verb(3)</a:t>
            </a:r>
          </a:p>
        </p:txBody>
      </p:sp>
      <p:sp>
        <p:nvSpPr>
          <p:cNvPr id="35" name="فقاعة الكلام: بيضاوية 34">
            <a:extLst>
              <a:ext uri="{FF2B5EF4-FFF2-40B4-BE49-F238E27FC236}">
                <a16:creationId xmlns:a16="http://schemas.microsoft.com/office/drawing/2014/main" id="{956B4DF4-19E9-455D-AF3D-0E6D2120CF48}"/>
              </a:ext>
            </a:extLst>
          </p:cNvPr>
          <p:cNvSpPr/>
          <p:nvPr/>
        </p:nvSpPr>
        <p:spPr>
          <a:xfrm>
            <a:off x="5740503" y="2938095"/>
            <a:ext cx="1107340" cy="350389"/>
          </a:xfrm>
          <a:prstGeom prst="wedgeEllipseCallout">
            <a:avLst>
              <a:gd name="adj1" fmla="val -40586"/>
              <a:gd name="adj2" fmla="val 93202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100" dirty="0">
                <a:sym typeface="Wingdings" panose="05000000000000000000" pitchFamily="2" charset="2"/>
              </a:rPr>
              <a:t> </a:t>
            </a:r>
            <a:r>
              <a:rPr lang="en-US" sz="1100" dirty="0"/>
              <a:t>subject</a:t>
            </a:r>
            <a:endParaRPr lang="ar-SA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6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</p:bldLst>
  </p:timing>
</p:sld>
</file>

<file path=ppt/theme/theme1.xml><?xml version="1.0" encoding="utf-8"?>
<a:theme xmlns:a="http://schemas.openxmlformats.org/drawingml/2006/main" name="English Language Arts Thesis by Slidesgo">
  <a:themeElements>
    <a:clrScheme name="Simple Light">
      <a:dk1>
        <a:srgbClr val="000000"/>
      </a:dk1>
      <a:lt1>
        <a:srgbClr val="FFFFFF"/>
      </a:lt1>
      <a:dk2>
        <a:srgbClr val="F88097"/>
      </a:dk2>
      <a:lt2>
        <a:srgbClr val="EEEEEE"/>
      </a:lt2>
      <a:accent1>
        <a:srgbClr val="292658"/>
      </a:accent1>
      <a:accent2>
        <a:srgbClr val="362B79"/>
      </a:accent2>
      <a:accent3>
        <a:srgbClr val="2558A4"/>
      </a:accent3>
      <a:accent4>
        <a:srgbClr val="3FB6B5"/>
      </a:accent4>
      <a:accent5>
        <a:srgbClr val="FCCB25"/>
      </a:accent5>
      <a:accent6>
        <a:srgbClr val="D74762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847</TotalTime>
  <Words>946</Words>
  <Application>Microsoft Office PowerPoint</Application>
  <PresentationFormat>عرض على الشاشة (16:9)</PresentationFormat>
  <Paragraphs>318</Paragraphs>
  <Slides>21</Slides>
  <Notes>21</Notes>
  <HiddenSlides>0</HiddenSlides>
  <MMClips>0</MMClips>
  <ScaleCrop>false</ScaleCrop>
  <HeadingPairs>
    <vt:vector size="6" baseType="variant">
      <vt:variant>
        <vt:lpstr>الخطوط المستخدمة</vt:lpstr>
      </vt:variant>
      <vt:variant>
        <vt:i4>15</vt:i4>
      </vt:variant>
      <vt:variant>
        <vt:lpstr>نسق</vt:lpstr>
      </vt:variant>
      <vt:variant>
        <vt:i4>1</vt:i4>
      </vt:variant>
      <vt:variant>
        <vt:lpstr>عناوين الشرائح</vt:lpstr>
      </vt:variant>
      <vt:variant>
        <vt:i4>21</vt:i4>
      </vt:variant>
    </vt:vector>
  </HeadingPairs>
  <TitlesOfParts>
    <vt:vector size="37" baseType="lpstr">
      <vt:lpstr>Arial</vt:lpstr>
      <vt:lpstr>Corbel</vt:lpstr>
      <vt:lpstr>Calibri</vt:lpstr>
      <vt:lpstr>Comic Sans MS</vt:lpstr>
      <vt:lpstr>Abel</vt:lpstr>
      <vt:lpstr>Gautami</vt:lpstr>
      <vt:lpstr>Lato</vt:lpstr>
      <vt:lpstr>Arial Rounded MT Bold</vt:lpstr>
      <vt:lpstr>Wingdings</vt:lpstr>
      <vt:lpstr>Muli</vt:lpstr>
      <vt:lpstr>Patrick Hand</vt:lpstr>
      <vt:lpstr>Gaegu</vt:lpstr>
      <vt:lpstr>Righteous</vt:lpstr>
      <vt:lpstr>open sans</vt:lpstr>
      <vt:lpstr>Montserrat</vt:lpstr>
      <vt:lpstr>English Language Arts Thesis by Slidesgo</vt:lpstr>
      <vt:lpstr>Unit 2  Crime Doesn’t Pay Grammar</vt:lpstr>
      <vt:lpstr>Deduce </vt:lpstr>
      <vt:lpstr>Open 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Homework</vt:lpstr>
      <vt:lpstr>Passive .. In The Holy Quraan</vt:lpstr>
      <vt:lpstr>THANKS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ENGLISH LANGUAGE ARTS</dc:title>
  <dc:creator>ام الوليد</dc:creator>
  <cp:lastModifiedBy>انتصار بنت العبيدالله</cp:lastModifiedBy>
  <cp:revision>23</cp:revision>
  <dcterms:modified xsi:type="dcterms:W3CDTF">2022-09-13T21:05:10Z</dcterms:modified>
</cp:coreProperties>
</file>