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259" r:id="rId3"/>
    <p:sldId id="288" r:id="rId4"/>
    <p:sldId id="260" r:id="rId5"/>
    <p:sldId id="280" r:id="rId6"/>
    <p:sldId id="282" r:id="rId7"/>
    <p:sldId id="263" r:id="rId8"/>
    <p:sldId id="269" r:id="rId9"/>
    <p:sldId id="267" r:id="rId10"/>
    <p:sldId id="261" r:id="rId11"/>
    <p:sldId id="277" r:id="rId12"/>
    <p:sldId id="275" r:id="rId13"/>
    <p:sldId id="278" r:id="rId14"/>
    <p:sldId id="283" r:id="rId15"/>
    <p:sldId id="287" r:id="rId16"/>
    <p:sldId id="281" r:id="rId17"/>
    <p:sldId id="286" r:id="rId18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20"/>
      <p:bold r:id="rId21"/>
      <p:italic r:id="rId22"/>
      <p:boldItalic r:id="rId23"/>
    </p:embeddedFont>
    <p:embeddedFont>
      <p:font typeface="Amasis MT Pro Light" panose="02040304050005020304" pitchFamily="18" charset="0"/>
      <p:regular r:id="rId24"/>
      <p:italic r:id="rId25"/>
    </p:embeddedFont>
    <p:embeddedFont>
      <p:font typeface="Arial Rounded MT Bold" panose="020F0704030504030204" pitchFamily="34" charset="0"/>
      <p:regular r:id="rId26"/>
    </p:embeddedFont>
    <p:embeddedFont>
      <p:font typeface="Catamaran" panose="020B0604020202020204" charset="0"/>
      <p:regular r:id="rId27"/>
      <p:bold r:id="rId28"/>
    </p:embeddedFont>
    <p:embeddedFont>
      <p:font typeface="Fredoka One" panose="02000000000000000000" pitchFamily="2" charset="0"/>
      <p:regular r:id="rId29"/>
    </p:embeddedFont>
    <p:embeddedFont>
      <p:font typeface="Londrina Solid" panose="020B0604020202020204" charset="0"/>
      <p:regular r:id="rId30"/>
    </p:embeddedFont>
    <p:embeddedFont>
      <p:font typeface="Nunito" pitchFamily="2" charset="0"/>
      <p:regular r:id="rId31"/>
      <p:bold r:id="rId32"/>
      <p:italic r:id="rId33"/>
      <p:boldItalic r:id="rId34"/>
    </p:embeddedFont>
    <p:embeddedFont>
      <p:font typeface="Palanquin Dark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8FF"/>
    <a:srgbClr val="697EFF"/>
    <a:srgbClr val="FA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1B9EAD-DB15-44A9-9485-9E6246B92E18}">
  <a:tblStyle styleId="{161B9EAD-DB15-44A9-9485-9E6246B92E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e461eef501_1_2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e461eef501_1_2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ge641d86855_1_5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5" name="Google Shape;2575;ge641d86855_1_5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e641d86855_1_4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e641d86855_1_4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e641d86855_1_5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0" name="Google Shape;2690;ge641d86855_1_5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e641d86855_1_6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e641d86855_1_6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641d86855_1_4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641d86855_1_4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225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e641d86855_1_5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e641d86855_1_5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Google Shape;3401;ge641d86855_1_6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2" name="Google Shape;3402;ge641d86855_1_6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e641d86855_1_4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e641d86855_1_4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24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ge641d86855_1_6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3" name="Google Shape;2733;ge641d86855_1_6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ge641d86855_1_6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5" name="Google Shape;2835;ge641d86855_1_6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e6184dfd42_0_1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e6184dfd42_0_1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641d86855_1_4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641d86855_1_4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e641d86855_1_4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e641d86855_1_4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391650" y="-225250"/>
            <a:ext cx="9927300" cy="5346585"/>
            <a:chOff x="-391650" y="-225250"/>
            <a:chExt cx="9927300" cy="5346585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3491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684590" y="498980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8143227" y="220666"/>
              <a:ext cx="784798" cy="592841"/>
              <a:chOff x="8083302" y="199947"/>
              <a:chExt cx="784798" cy="592841"/>
            </a:xfrm>
          </p:grpSpPr>
          <p:sp>
            <p:nvSpPr>
              <p:cNvPr id="17" name="Google Shape;17;p2"/>
              <p:cNvSpPr/>
              <p:nvPr/>
            </p:nvSpPr>
            <p:spPr>
              <a:xfrm rot="-5400000">
                <a:off x="8503172" y="210260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5400000">
                <a:off x="8074543" y="341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0000">
                <a:off x="8710354" y="6350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21" name="Google Shape;21;p2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444481" y="4463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5455791" y="121211"/>
              <a:ext cx="2233206" cy="455777"/>
              <a:chOff x="7419699" y="243032"/>
              <a:chExt cx="2079141" cy="424334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9343261" y="243032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31317" y="370642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2506653" y="4577305"/>
              <a:ext cx="1119854" cy="263735"/>
              <a:chOff x="2597385" y="4338341"/>
              <a:chExt cx="1119854" cy="263735"/>
            </a:xfrm>
          </p:grpSpPr>
          <p:sp>
            <p:nvSpPr>
              <p:cNvPr id="32" name="Google Shape;32;p2"/>
              <p:cNvSpPr/>
              <p:nvPr/>
            </p:nvSpPr>
            <p:spPr>
              <a:xfrm rot="-6299960">
                <a:off x="2621846" y="4362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-6299960">
                <a:off x="3504986" y="43749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35" name="Google Shape;35;p2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>
              <a:off x="1200097" y="-2252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91650" y="313068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42" name="Google Shape;42;p2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 rot="5400000">
              <a:off x="4443173" y="4212318"/>
              <a:ext cx="354615" cy="993707"/>
              <a:chOff x="-114765" y="2698525"/>
              <a:chExt cx="354615" cy="993707"/>
            </a:xfrm>
          </p:grpSpPr>
          <p:sp>
            <p:nvSpPr>
              <p:cNvPr id="45" name="Google Shape;45;p2"/>
              <p:cNvSpPr/>
              <p:nvPr/>
            </p:nvSpPr>
            <p:spPr>
              <a:xfrm rot="5400000">
                <a:off x="106721" y="3158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164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-126974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614454" y="4515112"/>
              <a:ext cx="1699957" cy="403526"/>
              <a:chOff x="7703471" y="102965"/>
              <a:chExt cx="1582681" cy="375688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13155" y="102965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986033" y="148040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703471" y="21205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2727853" y="121211"/>
              <a:ext cx="839892" cy="485982"/>
              <a:chOff x="2216385" y="4566941"/>
              <a:chExt cx="839892" cy="485982"/>
            </a:xfrm>
          </p:grpSpPr>
          <p:sp>
            <p:nvSpPr>
              <p:cNvPr id="53" name="Google Shape;53;p2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 flipH="1">
              <a:off x="4021976" y="121211"/>
              <a:ext cx="979584" cy="446538"/>
              <a:chOff x="7684590" y="642952"/>
              <a:chExt cx="979584" cy="446538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59" name="Google Shape;59;p2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60" name="Google Shape;60;p2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" name="Google Shape;64;p2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 flipH="1">
            <a:off x="3936299" y="1085089"/>
            <a:ext cx="4061700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 flipH="1">
            <a:off x="3936299" y="3268919"/>
            <a:ext cx="26151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_1_1_1_1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7"/>
          <p:cNvGrpSpPr/>
          <p:nvPr/>
        </p:nvGrpSpPr>
        <p:grpSpPr>
          <a:xfrm>
            <a:off x="79065" y="49338"/>
            <a:ext cx="9793335" cy="5044824"/>
            <a:chOff x="79065" y="49338"/>
            <a:chExt cx="9793335" cy="5044824"/>
          </a:xfrm>
        </p:grpSpPr>
        <p:sp>
          <p:nvSpPr>
            <p:cNvPr id="764" name="Google Shape;764;p17"/>
            <p:cNvSpPr/>
            <p:nvPr/>
          </p:nvSpPr>
          <p:spPr>
            <a:xfrm rot="-3055618" flipH="1">
              <a:off x="2216542" y="4628847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17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766" name="Google Shape;766;p17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17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770" name="Google Shape;770;p17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4" name="Google Shape;774;p17"/>
            <p:cNvGrpSpPr/>
            <p:nvPr/>
          </p:nvGrpSpPr>
          <p:grpSpPr>
            <a:xfrm>
              <a:off x="1449244" y="4728590"/>
              <a:ext cx="1719001" cy="263735"/>
              <a:chOff x="1698613" y="4544866"/>
              <a:chExt cx="1719001" cy="263735"/>
            </a:xfrm>
          </p:grpSpPr>
          <p:sp>
            <p:nvSpPr>
              <p:cNvPr id="775" name="Google Shape;775;p17"/>
              <p:cNvSpPr/>
              <p:nvPr/>
            </p:nvSpPr>
            <p:spPr>
              <a:xfrm rot="6299960" flipH="1">
                <a:off x="3177934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 rot="6299960" flipH="1">
                <a:off x="1719772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17"/>
            <p:cNvSpPr/>
            <p:nvPr/>
          </p:nvSpPr>
          <p:spPr>
            <a:xfrm>
              <a:off x="8758375" y="119975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134263" y="4683145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17"/>
            <p:cNvGrpSpPr/>
            <p:nvPr/>
          </p:nvGrpSpPr>
          <p:grpSpPr>
            <a:xfrm>
              <a:off x="8758380" y="1860275"/>
              <a:ext cx="251398" cy="2483743"/>
              <a:chOff x="8758380" y="1868911"/>
              <a:chExt cx="251398" cy="2483743"/>
            </a:xfrm>
          </p:grpSpPr>
          <p:sp>
            <p:nvSpPr>
              <p:cNvPr id="780" name="Google Shape;780;p17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2" name="Google Shape;782;p17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783" name="Google Shape;783;p17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84" name="Google Shape;784;p17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785" name="Google Shape;785;p17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" name="Google Shape;786;p17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87" name="Google Shape;787;p17"/>
            <p:cNvGrpSpPr/>
            <p:nvPr/>
          </p:nvGrpSpPr>
          <p:grpSpPr>
            <a:xfrm rot="5400000">
              <a:off x="4029402" y="4397803"/>
              <a:ext cx="138491" cy="925309"/>
              <a:chOff x="101359" y="2766923"/>
              <a:chExt cx="138491" cy="925309"/>
            </a:xfrm>
          </p:grpSpPr>
          <p:sp>
            <p:nvSpPr>
              <p:cNvPr id="788" name="Google Shape;788;p17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17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791" name="Google Shape;791;p17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" name="Google Shape;793;p17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794" name="Google Shape;794;p17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795" name="Google Shape;795;p17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7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7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99" name="Google Shape;799;p17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0" name="Google Shape;800;p17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801" name="Google Shape;801;p17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802" name="Google Shape;802;p17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7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7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5" name="Google Shape;805;p17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" name="Google Shape;806;p17"/>
            <p:cNvGrpSpPr/>
            <p:nvPr/>
          </p:nvGrpSpPr>
          <p:grpSpPr>
            <a:xfrm rot="10800000">
              <a:off x="1882738" y="117200"/>
              <a:ext cx="1871514" cy="288107"/>
              <a:chOff x="6089475" y="4744366"/>
              <a:chExt cx="1871514" cy="288107"/>
            </a:xfrm>
          </p:grpSpPr>
          <p:sp>
            <p:nvSpPr>
              <p:cNvPr id="807" name="Google Shape;807;p17"/>
              <p:cNvSpPr/>
              <p:nvPr/>
            </p:nvSpPr>
            <p:spPr>
              <a:xfrm rot="6299960" flipH="1">
                <a:off x="772130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 rot="6300015" flipH="1">
                <a:off x="6106040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 rot="6299960" flipH="1">
                <a:off x="701590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7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811" name="Google Shape;811;p17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814" name="Google Shape;814;p17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 flipH="1">
                <a:off x="8137383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 rot="-7200043">
                <a:off x="50361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7" name="Google Shape;817;p1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1"/>
          </p:nvPr>
        </p:nvSpPr>
        <p:spPr>
          <a:xfrm>
            <a:off x="99888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19" name="Google Shape;819;p17"/>
          <p:cNvSpPr txBox="1">
            <a:spLocks noGrp="1"/>
          </p:cNvSpPr>
          <p:nvPr>
            <p:ph type="subTitle" idx="2"/>
          </p:nvPr>
        </p:nvSpPr>
        <p:spPr>
          <a:xfrm>
            <a:off x="99888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"/>
          <p:cNvSpPr txBox="1">
            <a:spLocks noGrp="1"/>
          </p:cNvSpPr>
          <p:nvPr>
            <p:ph type="subTitle" idx="3"/>
          </p:nvPr>
        </p:nvSpPr>
        <p:spPr>
          <a:xfrm>
            <a:off x="629682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21" name="Google Shape;821;p17"/>
          <p:cNvSpPr txBox="1">
            <a:spLocks noGrp="1"/>
          </p:cNvSpPr>
          <p:nvPr>
            <p:ph type="subTitle" idx="4"/>
          </p:nvPr>
        </p:nvSpPr>
        <p:spPr>
          <a:xfrm>
            <a:off x="629682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7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23" name="Google Shape;823;p17"/>
          <p:cNvSpPr txBox="1">
            <a:spLocks noGrp="1"/>
          </p:cNvSpPr>
          <p:nvPr>
            <p:ph type="title" idx="5" hasCustomPrompt="1"/>
          </p:nvPr>
        </p:nvSpPr>
        <p:spPr>
          <a:xfrm>
            <a:off x="148008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17"/>
          <p:cNvSpPr txBox="1">
            <a:spLocks noGrp="1"/>
          </p:cNvSpPr>
          <p:nvPr>
            <p:ph type="title" idx="6" hasCustomPrompt="1"/>
          </p:nvPr>
        </p:nvSpPr>
        <p:spPr>
          <a:xfrm>
            <a:off x="677802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1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888;p19"/>
          <p:cNvGrpSpPr/>
          <p:nvPr/>
        </p:nvGrpSpPr>
        <p:grpSpPr>
          <a:xfrm>
            <a:off x="79065" y="49338"/>
            <a:ext cx="9793335" cy="5044824"/>
            <a:chOff x="79065" y="49338"/>
            <a:chExt cx="9793335" cy="5044824"/>
          </a:xfrm>
        </p:grpSpPr>
        <p:sp>
          <p:nvSpPr>
            <p:cNvPr id="889" name="Google Shape;889;p19"/>
            <p:cNvSpPr/>
            <p:nvPr/>
          </p:nvSpPr>
          <p:spPr>
            <a:xfrm rot="3055618">
              <a:off x="3594907" y="4628847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0" name="Google Shape;890;p19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891" name="Google Shape;891;p19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9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9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4" name="Google Shape;894;p19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895" name="Google Shape;895;p19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9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9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9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9" name="Google Shape;899;p19"/>
            <p:cNvGrpSpPr/>
            <p:nvPr/>
          </p:nvGrpSpPr>
          <p:grpSpPr>
            <a:xfrm>
              <a:off x="2842301" y="4728590"/>
              <a:ext cx="1719001" cy="263735"/>
              <a:chOff x="3091670" y="4544866"/>
              <a:chExt cx="1719001" cy="263735"/>
            </a:xfrm>
          </p:grpSpPr>
          <p:sp>
            <p:nvSpPr>
              <p:cNvPr id="900" name="Google Shape;900;p19"/>
              <p:cNvSpPr/>
              <p:nvPr/>
            </p:nvSpPr>
            <p:spPr>
              <a:xfrm rot="-6299960">
                <a:off x="3116132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9"/>
              <p:cNvSpPr/>
              <p:nvPr/>
            </p:nvSpPr>
            <p:spPr>
              <a:xfrm rot="-6299960">
                <a:off x="4598418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2" name="Google Shape;902;p19"/>
            <p:cNvSpPr/>
            <p:nvPr/>
          </p:nvSpPr>
          <p:spPr>
            <a:xfrm rot="10800000" flipH="1">
              <a:off x="8758375" y="302697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 rot="10800000">
              <a:off x="8134263" y="4711367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4" name="Google Shape;904;p19"/>
            <p:cNvGrpSpPr/>
            <p:nvPr/>
          </p:nvGrpSpPr>
          <p:grpSpPr>
            <a:xfrm>
              <a:off x="8758380" y="1332396"/>
              <a:ext cx="251398" cy="3011621"/>
              <a:chOff x="8758380" y="1341032"/>
              <a:chExt cx="251398" cy="3011621"/>
            </a:xfrm>
          </p:grpSpPr>
          <p:sp>
            <p:nvSpPr>
              <p:cNvPr id="905" name="Google Shape;905;p19"/>
              <p:cNvSpPr/>
              <p:nvPr/>
            </p:nvSpPr>
            <p:spPr>
              <a:xfrm rot="10800000" flipH="1">
                <a:off x="8783076" y="25172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9"/>
              <p:cNvSpPr/>
              <p:nvPr/>
            </p:nvSpPr>
            <p:spPr>
              <a:xfrm rot="10800000" flipH="1">
                <a:off x="8764555" y="1855043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7" name="Google Shape;907;p19"/>
              <p:cNvGrpSpPr/>
              <p:nvPr/>
            </p:nvGrpSpPr>
            <p:grpSpPr>
              <a:xfrm>
                <a:off x="8758380" y="1341032"/>
                <a:ext cx="251398" cy="3011621"/>
                <a:chOff x="185843" y="-287093"/>
                <a:chExt cx="251398" cy="3011621"/>
              </a:xfrm>
            </p:grpSpPr>
            <p:sp>
              <p:nvSpPr>
                <p:cNvPr id="908" name="Google Shape;908;p19"/>
                <p:cNvSpPr/>
                <p:nvPr/>
              </p:nvSpPr>
              <p:spPr>
                <a:xfrm rot="10800000">
                  <a:off x="196732" y="-287093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09" name="Google Shape;909;p19"/>
                <p:cNvGrpSpPr/>
                <p:nvPr/>
              </p:nvGrpSpPr>
              <p:grpSpPr>
                <a:xfrm>
                  <a:off x="185843" y="2035621"/>
                  <a:ext cx="251398" cy="688907"/>
                  <a:chOff x="113835" y="2698525"/>
                  <a:chExt cx="251398" cy="688907"/>
                </a:xfrm>
              </p:grpSpPr>
              <p:sp>
                <p:nvSpPr>
                  <p:cNvPr id="910" name="Google Shape;910;p19"/>
                  <p:cNvSpPr/>
                  <p:nvPr/>
                </p:nvSpPr>
                <p:spPr>
                  <a:xfrm rot="5400000">
                    <a:off x="245000" y="3267198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1" name="Google Shape;911;p19"/>
                  <p:cNvSpPr/>
                  <p:nvPr/>
                </p:nvSpPr>
                <p:spPr>
                  <a:xfrm rot="5400000">
                    <a:off x="101626" y="2710734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12" name="Google Shape;912;p19"/>
            <p:cNvGrpSpPr/>
            <p:nvPr/>
          </p:nvGrpSpPr>
          <p:grpSpPr>
            <a:xfrm rot="5400000">
              <a:off x="1842653" y="4397803"/>
              <a:ext cx="138491" cy="925309"/>
              <a:chOff x="101359" y="4953672"/>
              <a:chExt cx="138491" cy="925309"/>
            </a:xfrm>
          </p:grpSpPr>
          <p:sp>
            <p:nvSpPr>
              <p:cNvPr id="913" name="Google Shape;913;p19"/>
              <p:cNvSpPr/>
              <p:nvPr/>
            </p:nvSpPr>
            <p:spPr>
              <a:xfrm rot="5400000" flipH="1">
                <a:off x="106721" y="574585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9"/>
              <p:cNvSpPr/>
              <p:nvPr/>
            </p:nvSpPr>
            <p:spPr>
              <a:xfrm rot="5400000" flipH="1">
                <a:off x="92600" y="4962432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5" name="Google Shape;915;p19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916" name="Google Shape;916;p19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9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8" name="Google Shape;918;p19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919" name="Google Shape;919;p19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920" name="Google Shape;920;p19"/>
                <p:cNvSpPr/>
                <p:nvPr/>
              </p:nvSpPr>
              <p:spPr>
                <a:xfrm rot="1799866" flipH="1">
                  <a:off x="671875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19"/>
                <p:cNvSpPr/>
                <p:nvPr/>
              </p:nvSpPr>
              <p:spPr>
                <a:xfrm rot="1799866" flipH="1">
                  <a:off x="636652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1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19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4" name="Google Shape;924;p19"/>
              <p:cNvSpPr/>
              <p:nvPr/>
            </p:nvSpPr>
            <p:spPr>
              <a:xfrm rot="1799788" flipH="1">
                <a:off x="765153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5" name="Google Shape;925;p19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926" name="Google Shape;926;p19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927" name="Google Shape;927;p19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19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19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0" name="Google Shape;930;p19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1" name="Google Shape;931;p19"/>
            <p:cNvGrpSpPr/>
            <p:nvPr/>
          </p:nvGrpSpPr>
          <p:grpSpPr>
            <a:xfrm rot="10800000">
              <a:off x="2023662" y="117200"/>
              <a:ext cx="1871514" cy="288107"/>
              <a:chOff x="5948552" y="4744366"/>
              <a:chExt cx="1871514" cy="288107"/>
            </a:xfrm>
          </p:grpSpPr>
          <p:sp>
            <p:nvSpPr>
              <p:cNvPr id="932" name="Google Shape;932;p19"/>
              <p:cNvSpPr/>
              <p:nvPr/>
            </p:nvSpPr>
            <p:spPr>
              <a:xfrm rot="-6299960">
                <a:off x="5973014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9"/>
              <p:cNvSpPr/>
              <p:nvPr/>
            </p:nvSpPr>
            <p:spPr>
              <a:xfrm rot="-6300015">
                <a:off x="7653914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9"/>
              <p:cNvSpPr/>
              <p:nvPr/>
            </p:nvSpPr>
            <p:spPr>
              <a:xfrm rot="-6299960">
                <a:off x="6727796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5" name="Google Shape;935;p19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936" name="Google Shape;936;p19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9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8" name="Google Shape;938;p19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939" name="Google Shape;939;p19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9"/>
              <p:cNvSpPr/>
              <p:nvPr/>
            </p:nvSpPr>
            <p:spPr>
              <a:xfrm>
                <a:off x="4885384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9"/>
              <p:cNvSpPr/>
              <p:nvPr/>
            </p:nvSpPr>
            <p:spPr>
              <a:xfrm rot="7200043" flipH="1">
                <a:off x="7986880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2" name="Google Shape;942;p1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9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44" name="Google Shape;944;p19"/>
          <p:cNvSpPr txBox="1">
            <a:spLocks noGrp="1"/>
          </p:cNvSpPr>
          <p:nvPr>
            <p:ph type="subTitle" idx="1"/>
          </p:nvPr>
        </p:nvSpPr>
        <p:spPr>
          <a:xfrm>
            <a:off x="885175" y="3314213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945" name="Google Shape;945;p19"/>
          <p:cNvSpPr txBox="1">
            <a:spLocks noGrp="1"/>
          </p:cNvSpPr>
          <p:nvPr>
            <p:ph type="subTitle" idx="2"/>
          </p:nvPr>
        </p:nvSpPr>
        <p:spPr>
          <a:xfrm>
            <a:off x="885175" y="3646213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46" name="Google Shape;946;p19"/>
          <p:cNvSpPr txBox="1">
            <a:spLocks noGrp="1"/>
          </p:cNvSpPr>
          <p:nvPr>
            <p:ph type="subTitle" idx="3"/>
          </p:nvPr>
        </p:nvSpPr>
        <p:spPr>
          <a:xfrm>
            <a:off x="3536543" y="3314213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947" name="Google Shape;947;p19"/>
          <p:cNvSpPr txBox="1">
            <a:spLocks noGrp="1"/>
          </p:cNvSpPr>
          <p:nvPr>
            <p:ph type="subTitle" idx="4"/>
          </p:nvPr>
        </p:nvSpPr>
        <p:spPr>
          <a:xfrm>
            <a:off x="3536557" y="3646213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48" name="Google Shape;948;p19"/>
          <p:cNvSpPr txBox="1">
            <a:spLocks noGrp="1"/>
          </p:cNvSpPr>
          <p:nvPr>
            <p:ph type="subTitle" idx="5"/>
          </p:nvPr>
        </p:nvSpPr>
        <p:spPr>
          <a:xfrm>
            <a:off x="6187925" y="3314213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949" name="Google Shape;949;p19"/>
          <p:cNvSpPr txBox="1">
            <a:spLocks noGrp="1"/>
          </p:cNvSpPr>
          <p:nvPr>
            <p:ph type="subTitle" idx="6"/>
          </p:nvPr>
        </p:nvSpPr>
        <p:spPr>
          <a:xfrm>
            <a:off x="6187925" y="3646213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_1_1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oogle Shape;1083;p22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1084" name="Google Shape;1084;p22"/>
            <p:cNvSpPr/>
            <p:nvPr/>
          </p:nvSpPr>
          <p:spPr>
            <a:xfrm>
              <a:off x="161862" y="2152568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5" name="Google Shape;1085;p22"/>
            <p:cNvGrpSpPr/>
            <p:nvPr/>
          </p:nvGrpSpPr>
          <p:grpSpPr>
            <a:xfrm>
              <a:off x="6711540" y="2805705"/>
              <a:ext cx="2234262" cy="2257677"/>
              <a:chOff x="6570404" y="-1277678"/>
              <a:chExt cx="2234262" cy="2257677"/>
            </a:xfrm>
          </p:grpSpPr>
          <p:sp>
            <p:nvSpPr>
              <p:cNvPr id="1086" name="Google Shape;1086;p22"/>
              <p:cNvSpPr/>
              <p:nvPr/>
            </p:nvSpPr>
            <p:spPr>
              <a:xfrm rot="10800000" flipH="1">
                <a:off x="8584132" y="-615444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 rot="10800000" flipH="1">
                <a:off x="8565611" y="-127767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 rot="-4499955">
                <a:off x="6720344" y="592270"/>
                <a:ext cx="199105" cy="46323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22"/>
            <p:cNvGrpSpPr/>
            <p:nvPr/>
          </p:nvGrpSpPr>
          <p:grpSpPr>
            <a:xfrm>
              <a:off x="6366402" y="144558"/>
              <a:ext cx="1194961" cy="215475"/>
              <a:chOff x="6118654" y="59142"/>
              <a:chExt cx="1194961" cy="215475"/>
            </a:xfrm>
          </p:grpSpPr>
          <p:sp>
            <p:nvSpPr>
              <p:cNvPr id="1090" name="Google Shape;1090;p22"/>
              <p:cNvSpPr/>
              <p:nvPr/>
            </p:nvSpPr>
            <p:spPr>
              <a:xfrm rot="-5400000">
                <a:off x="6589149" y="101673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 rot="-5400000">
                <a:off x="6109895" y="15438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 rot="-5400000">
                <a:off x="7155868" y="71352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3" name="Google Shape;1093;p22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1094" name="Google Shape;1094;p22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7" name="Google Shape;1097;p22"/>
            <p:cNvGrpSpPr/>
            <p:nvPr/>
          </p:nvGrpSpPr>
          <p:grpSpPr>
            <a:xfrm>
              <a:off x="1746050" y="123409"/>
              <a:ext cx="2385606" cy="355111"/>
              <a:chOff x="5746383" y="299699"/>
              <a:chExt cx="2221028" cy="330613"/>
            </a:xfrm>
          </p:grpSpPr>
          <p:sp>
            <p:nvSpPr>
              <p:cNvPr id="1098" name="Google Shape;1098;p22"/>
              <p:cNvSpPr/>
              <p:nvPr/>
            </p:nvSpPr>
            <p:spPr>
              <a:xfrm>
                <a:off x="7811831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2"/>
              <p:cNvSpPr/>
              <p:nvPr/>
            </p:nvSpPr>
            <p:spPr>
              <a:xfrm flipH="1">
                <a:off x="6529281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 flipH="1">
                <a:off x="5746383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 flipH="1">
                <a:off x="6993242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" name="Google Shape;1102;p22"/>
            <p:cNvGrpSpPr/>
            <p:nvPr/>
          </p:nvGrpSpPr>
          <p:grpSpPr>
            <a:xfrm>
              <a:off x="7717831" y="4760677"/>
              <a:ext cx="1094429" cy="263735"/>
              <a:chOff x="7920715" y="4544866"/>
              <a:chExt cx="1094429" cy="263735"/>
            </a:xfrm>
          </p:grpSpPr>
          <p:sp>
            <p:nvSpPr>
              <p:cNvPr id="1103" name="Google Shape;1103;p22"/>
              <p:cNvSpPr/>
              <p:nvPr/>
            </p:nvSpPr>
            <p:spPr>
              <a:xfrm rot="6299960" flipH="1">
                <a:off x="8775465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 rot="6299960" flipH="1">
                <a:off x="7941874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" name="Google Shape;1105;p22"/>
            <p:cNvGrpSpPr/>
            <p:nvPr/>
          </p:nvGrpSpPr>
          <p:grpSpPr>
            <a:xfrm rot="-5400000">
              <a:off x="7139757" y="2557142"/>
              <a:ext cx="3475439" cy="333766"/>
              <a:chOff x="542312" y="4748213"/>
              <a:chExt cx="3475439" cy="333766"/>
            </a:xfrm>
          </p:grpSpPr>
          <p:sp>
            <p:nvSpPr>
              <p:cNvPr id="1106" name="Google Shape;1106;p22"/>
              <p:cNvSpPr/>
              <p:nvPr/>
            </p:nvSpPr>
            <p:spPr>
              <a:xfrm rot="8100000" flipH="1">
                <a:off x="587090" y="4792703"/>
                <a:ext cx="215223" cy="215798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 rot="6300015" flipH="1">
                <a:off x="3152456" y="4897173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 rot="6299960" flipH="1">
                <a:off x="3833717" y="4898081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9" name="Google Shape;1109;p22"/>
            <p:cNvSpPr/>
            <p:nvPr/>
          </p:nvSpPr>
          <p:spPr>
            <a:xfrm>
              <a:off x="8706750" y="207517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 flipH="1">
              <a:off x="4692017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1" name="Google Shape;1111;p22"/>
            <p:cNvGrpSpPr/>
            <p:nvPr/>
          </p:nvGrpSpPr>
          <p:grpSpPr>
            <a:xfrm>
              <a:off x="143509" y="2732506"/>
              <a:ext cx="251398" cy="688907"/>
              <a:chOff x="71502" y="3395409"/>
              <a:chExt cx="251398" cy="688907"/>
            </a:xfrm>
          </p:grpSpPr>
          <p:sp>
            <p:nvSpPr>
              <p:cNvPr id="1112" name="Google Shape;1112;p22"/>
              <p:cNvSpPr/>
              <p:nvPr/>
            </p:nvSpPr>
            <p:spPr>
              <a:xfrm rot="-5400000" flipH="1">
                <a:off x="62742" y="396408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 rot="-5400000" flipH="1">
                <a:off x="165153" y="340761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22"/>
            <p:cNvGrpSpPr/>
            <p:nvPr/>
          </p:nvGrpSpPr>
          <p:grpSpPr>
            <a:xfrm>
              <a:off x="8121723" y="57973"/>
              <a:ext cx="839892" cy="485982"/>
              <a:chOff x="2174397" y="4566941"/>
              <a:chExt cx="839892" cy="485982"/>
            </a:xfrm>
          </p:grpSpPr>
          <p:sp>
            <p:nvSpPr>
              <p:cNvPr id="1115" name="Google Shape;1115;p22"/>
              <p:cNvSpPr/>
              <p:nvPr/>
            </p:nvSpPr>
            <p:spPr>
              <a:xfrm rot="-6299960">
                <a:off x="2198859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 rot="-6299960">
                <a:off x="2830255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7" name="Google Shape;1117;p22"/>
            <p:cNvGrpSpPr/>
            <p:nvPr/>
          </p:nvGrpSpPr>
          <p:grpSpPr>
            <a:xfrm>
              <a:off x="71418" y="1455684"/>
              <a:ext cx="1534649" cy="3717189"/>
              <a:chOff x="57223" y="1455684"/>
              <a:chExt cx="1534649" cy="3717189"/>
            </a:xfrm>
          </p:grpSpPr>
          <p:grpSp>
            <p:nvGrpSpPr>
              <p:cNvPr id="1118" name="Google Shape;1118;p22"/>
              <p:cNvGrpSpPr/>
              <p:nvPr/>
            </p:nvGrpSpPr>
            <p:grpSpPr>
              <a:xfrm>
                <a:off x="57223" y="1455684"/>
                <a:ext cx="1534649" cy="3717189"/>
                <a:chOff x="101256" y="1327254"/>
                <a:chExt cx="1391846" cy="3371294"/>
              </a:xfrm>
            </p:grpSpPr>
            <p:sp>
              <p:nvSpPr>
                <p:cNvPr id="1119" name="Google Shape;1119;p22"/>
                <p:cNvSpPr/>
                <p:nvPr/>
              </p:nvSpPr>
              <p:spPr>
                <a:xfrm rot="-1799866">
                  <a:off x="179619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22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22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22"/>
                <p:cNvSpPr/>
                <p:nvPr/>
              </p:nvSpPr>
              <p:spPr>
                <a:xfrm rot="-9000134" flipH="1">
                  <a:off x="264558" y="1355983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23" name="Google Shape;1123;p22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4" name="Google Shape;1124;p22"/>
            <p:cNvGrpSpPr/>
            <p:nvPr/>
          </p:nvGrpSpPr>
          <p:grpSpPr>
            <a:xfrm>
              <a:off x="3559842" y="4712089"/>
              <a:ext cx="2637465" cy="360198"/>
              <a:chOff x="3600534" y="4669674"/>
              <a:chExt cx="2637465" cy="360198"/>
            </a:xfrm>
          </p:grpSpPr>
          <p:grpSp>
            <p:nvGrpSpPr>
              <p:cNvPr id="1125" name="Google Shape;1125;p22"/>
              <p:cNvGrpSpPr/>
              <p:nvPr/>
            </p:nvGrpSpPr>
            <p:grpSpPr>
              <a:xfrm>
                <a:off x="4157366" y="4669674"/>
                <a:ext cx="2080632" cy="360198"/>
                <a:chOff x="8101630" y="155276"/>
                <a:chExt cx="1937094" cy="335349"/>
              </a:xfrm>
            </p:grpSpPr>
            <p:sp>
              <p:nvSpPr>
                <p:cNvPr id="1126" name="Google Shape;1126;p22"/>
                <p:cNvSpPr/>
                <p:nvPr/>
              </p:nvSpPr>
              <p:spPr>
                <a:xfrm flipH="1">
                  <a:off x="9008259" y="204086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22"/>
                <p:cNvSpPr/>
                <p:nvPr/>
              </p:nvSpPr>
              <p:spPr>
                <a:xfrm flipH="1">
                  <a:off x="810163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22"/>
                <p:cNvSpPr/>
                <p:nvPr/>
              </p:nvSpPr>
              <p:spPr>
                <a:xfrm flipH="1">
                  <a:off x="9702902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29" name="Google Shape;1129;p22"/>
              <p:cNvSpPr/>
              <p:nvPr/>
            </p:nvSpPr>
            <p:spPr>
              <a:xfrm flipH="1">
                <a:off x="3600534" y="4744377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0" name="Google Shape;1130;p22"/>
            <p:cNvGrpSpPr/>
            <p:nvPr/>
          </p:nvGrpSpPr>
          <p:grpSpPr>
            <a:xfrm>
              <a:off x="2001631" y="4703828"/>
              <a:ext cx="1043978" cy="439668"/>
              <a:chOff x="2001631" y="4703828"/>
              <a:chExt cx="1043978" cy="439668"/>
            </a:xfrm>
          </p:grpSpPr>
          <p:sp>
            <p:nvSpPr>
              <p:cNvPr id="1131" name="Google Shape;1131;p22"/>
              <p:cNvSpPr/>
              <p:nvPr/>
            </p:nvSpPr>
            <p:spPr>
              <a:xfrm rot="10800000">
                <a:off x="2902167" y="4838973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 rot="-1799788">
                <a:off x="2050309" y="4776696"/>
                <a:ext cx="370253" cy="293932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3" name="Google Shape;1133;p22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2"/>
          <p:cNvSpPr txBox="1">
            <a:spLocks noGrp="1"/>
          </p:cNvSpPr>
          <p:nvPr>
            <p:ph type="subTitle" idx="1"/>
          </p:nvPr>
        </p:nvSpPr>
        <p:spPr>
          <a:xfrm flipH="1">
            <a:off x="720125" y="1455603"/>
            <a:ext cx="1922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135" name="Google Shape;1135;p22"/>
          <p:cNvSpPr txBox="1">
            <a:spLocks noGrp="1"/>
          </p:cNvSpPr>
          <p:nvPr>
            <p:ph type="subTitle" idx="2"/>
          </p:nvPr>
        </p:nvSpPr>
        <p:spPr>
          <a:xfrm flipH="1">
            <a:off x="720125" y="1784607"/>
            <a:ext cx="1922700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36" name="Google Shape;1136;p22"/>
          <p:cNvSpPr txBox="1">
            <a:spLocks noGrp="1"/>
          </p:cNvSpPr>
          <p:nvPr>
            <p:ph type="subTitle" idx="3"/>
          </p:nvPr>
        </p:nvSpPr>
        <p:spPr>
          <a:xfrm flipH="1">
            <a:off x="720125" y="3385224"/>
            <a:ext cx="1922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137" name="Google Shape;1137;p22"/>
          <p:cNvSpPr txBox="1">
            <a:spLocks noGrp="1"/>
          </p:cNvSpPr>
          <p:nvPr>
            <p:ph type="subTitle" idx="4"/>
          </p:nvPr>
        </p:nvSpPr>
        <p:spPr>
          <a:xfrm flipH="1">
            <a:off x="720125" y="3714229"/>
            <a:ext cx="1922700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38" name="Google Shape;1138;p22"/>
          <p:cNvSpPr txBox="1">
            <a:spLocks noGrp="1"/>
          </p:cNvSpPr>
          <p:nvPr>
            <p:ph type="subTitle" idx="5"/>
          </p:nvPr>
        </p:nvSpPr>
        <p:spPr>
          <a:xfrm>
            <a:off x="6501375" y="1455603"/>
            <a:ext cx="1922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139" name="Google Shape;1139;p22"/>
          <p:cNvSpPr txBox="1">
            <a:spLocks noGrp="1"/>
          </p:cNvSpPr>
          <p:nvPr>
            <p:ph type="subTitle" idx="6"/>
          </p:nvPr>
        </p:nvSpPr>
        <p:spPr>
          <a:xfrm>
            <a:off x="6501375" y="1784607"/>
            <a:ext cx="1922700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0" name="Google Shape;1140;p22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41" name="Google Shape;1141;p22"/>
          <p:cNvSpPr txBox="1">
            <a:spLocks noGrp="1"/>
          </p:cNvSpPr>
          <p:nvPr>
            <p:ph type="subTitle" idx="7"/>
          </p:nvPr>
        </p:nvSpPr>
        <p:spPr>
          <a:xfrm>
            <a:off x="6501375" y="3385224"/>
            <a:ext cx="1922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142" name="Google Shape;1142;p22"/>
          <p:cNvSpPr txBox="1">
            <a:spLocks noGrp="1"/>
          </p:cNvSpPr>
          <p:nvPr>
            <p:ph type="subTitle" idx="8"/>
          </p:nvPr>
        </p:nvSpPr>
        <p:spPr>
          <a:xfrm>
            <a:off x="6501375" y="3714229"/>
            <a:ext cx="1922700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3" name="Google Shape;1143;p22"/>
          <p:cNvSpPr txBox="1">
            <a:spLocks noGrp="1"/>
          </p:cNvSpPr>
          <p:nvPr>
            <p:ph type="subTitle" idx="9"/>
          </p:nvPr>
        </p:nvSpPr>
        <p:spPr>
          <a:xfrm flipH="1">
            <a:off x="720125" y="2420413"/>
            <a:ext cx="1922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144" name="Google Shape;1144;p22"/>
          <p:cNvSpPr txBox="1">
            <a:spLocks noGrp="1"/>
          </p:cNvSpPr>
          <p:nvPr>
            <p:ph type="subTitle" idx="13"/>
          </p:nvPr>
        </p:nvSpPr>
        <p:spPr>
          <a:xfrm flipH="1">
            <a:off x="720125" y="2749418"/>
            <a:ext cx="1922700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5" name="Google Shape;1145;p22"/>
          <p:cNvSpPr txBox="1">
            <a:spLocks noGrp="1"/>
          </p:cNvSpPr>
          <p:nvPr>
            <p:ph type="subTitle" idx="14"/>
          </p:nvPr>
        </p:nvSpPr>
        <p:spPr>
          <a:xfrm>
            <a:off x="6501375" y="2420413"/>
            <a:ext cx="1922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146" name="Google Shape;1146;p22"/>
          <p:cNvSpPr txBox="1">
            <a:spLocks noGrp="1"/>
          </p:cNvSpPr>
          <p:nvPr>
            <p:ph type="subTitle" idx="15"/>
          </p:nvPr>
        </p:nvSpPr>
        <p:spPr>
          <a:xfrm>
            <a:off x="6501375" y="2749418"/>
            <a:ext cx="1922700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5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7" name="Google Shape;1277;p25"/>
          <p:cNvGrpSpPr/>
          <p:nvPr/>
        </p:nvGrpSpPr>
        <p:grpSpPr>
          <a:xfrm>
            <a:off x="99640" y="57973"/>
            <a:ext cx="9721135" cy="5114899"/>
            <a:chOff x="99640" y="57973"/>
            <a:chExt cx="9721135" cy="5114899"/>
          </a:xfrm>
        </p:grpSpPr>
        <p:sp>
          <p:nvSpPr>
            <p:cNvPr id="1278" name="Google Shape;1278;p25"/>
            <p:cNvSpPr/>
            <p:nvPr/>
          </p:nvSpPr>
          <p:spPr>
            <a:xfrm flipH="1">
              <a:off x="1967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9" name="Google Shape;1279;p25"/>
            <p:cNvGrpSpPr/>
            <p:nvPr/>
          </p:nvGrpSpPr>
          <p:grpSpPr>
            <a:xfrm>
              <a:off x="8320202" y="3566760"/>
              <a:ext cx="724158" cy="1606113"/>
              <a:chOff x="8179067" y="-516623"/>
              <a:chExt cx="724158" cy="1606113"/>
            </a:xfrm>
          </p:grpSpPr>
          <p:sp>
            <p:nvSpPr>
              <p:cNvPr id="1280" name="Google Shape;1280;p25"/>
              <p:cNvSpPr/>
              <p:nvPr/>
            </p:nvSpPr>
            <p:spPr>
              <a:xfrm>
                <a:off x="8682690" y="-5166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5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5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3" name="Google Shape;1283;p25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1284" name="Google Shape;1284;p25"/>
              <p:cNvSpPr/>
              <p:nvPr/>
            </p:nvSpPr>
            <p:spPr>
              <a:xfrm rot="5400000" flipH="1">
                <a:off x="2037338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5"/>
              <p:cNvSpPr/>
              <p:nvPr/>
            </p:nvSpPr>
            <p:spPr>
              <a:xfrm rot="5400000" flipH="1">
                <a:off x="2615017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5"/>
              <p:cNvSpPr/>
              <p:nvPr/>
            </p:nvSpPr>
            <p:spPr>
              <a:xfrm rot="5400000" flipH="1">
                <a:off x="1486093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7" name="Google Shape;1287;p25"/>
            <p:cNvGrpSpPr/>
            <p:nvPr/>
          </p:nvGrpSpPr>
          <p:grpSpPr>
            <a:xfrm>
              <a:off x="140397" y="57973"/>
              <a:ext cx="1045293" cy="928331"/>
              <a:chOff x="465773" y="263164"/>
              <a:chExt cx="1045293" cy="928331"/>
            </a:xfrm>
          </p:grpSpPr>
          <p:sp>
            <p:nvSpPr>
              <p:cNvPr id="1288" name="Google Shape;1288;p25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5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5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25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1292" name="Google Shape;1292;p25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5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5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5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6" name="Google Shape;1296;p25"/>
            <p:cNvGrpSpPr/>
            <p:nvPr/>
          </p:nvGrpSpPr>
          <p:grpSpPr>
            <a:xfrm>
              <a:off x="5271998" y="4760677"/>
              <a:ext cx="1094429" cy="263735"/>
              <a:chOff x="5474882" y="4544866"/>
              <a:chExt cx="1094429" cy="263735"/>
            </a:xfrm>
          </p:grpSpPr>
          <p:sp>
            <p:nvSpPr>
              <p:cNvPr id="1297" name="Google Shape;1297;p25"/>
              <p:cNvSpPr/>
              <p:nvPr/>
            </p:nvSpPr>
            <p:spPr>
              <a:xfrm rot="6299960" flipH="1">
                <a:off x="6329632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 rot="6299960" flipH="1">
                <a:off x="549604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9" name="Google Shape;1299;p25"/>
            <p:cNvGrpSpPr/>
            <p:nvPr/>
          </p:nvGrpSpPr>
          <p:grpSpPr>
            <a:xfrm rot="-5400000">
              <a:off x="8029343" y="1663709"/>
              <a:ext cx="1642914" cy="288107"/>
              <a:chOff x="2374837" y="4744366"/>
              <a:chExt cx="1642914" cy="288107"/>
            </a:xfrm>
          </p:grpSpPr>
          <p:sp>
            <p:nvSpPr>
              <p:cNvPr id="1300" name="Google Shape;1300;p25"/>
              <p:cNvSpPr/>
              <p:nvPr/>
            </p:nvSpPr>
            <p:spPr>
              <a:xfrm rot="6299960" flipH="1">
                <a:off x="377807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 rot="6300015" flipH="1">
                <a:off x="239140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 rot="6299960" flipH="1">
                <a:off x="307266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3" name="Google Shape;1303;p25"/>
            <p:cNvSpPr/>
            <p:nvPr/>
          </p:nvSpPr>
          <p:spPr>
            <a:xfrm>
              <a:off x="8706750" y="284271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6489325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5" name="Google Shape;1305;p25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1306" name="Google Shape;1306;p25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5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8" name="Google Shape;1308;p25"/>
            <p:cNvGrpSpPr/>
            <p:nvPr/>
          </p:nvGrpSpPr>
          <p:grpSpPr>
            <a:xfrm rot="5400000">
              <a:off x="7274069" y="4429889"/>
              <a:ext cx="138491" cy="925309"/>
              <a:chOff x="101359" y="2766923"/>
              <a:chExt cx="138491" cy="925309"/>
            </a:xfrm>
          </p:grpSpPr>
          <p:sp>
            <p:nvSpPr>
              <p:cNvPr id="1309" name="Google Shape;1309;p25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5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1" name="Google Shape;1311;p25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312" name="Google Shape;1312;p25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5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4" name="Google Shape;1314;p25"/>
            <p:cNvGrpSpPr/>
            <p:nvPr/>
          </p:nvGrpSpPr>
          <p:grpSpPr>
            <a:xfrm>
              <a:off x="99640" y="3194581"/>
              <a:ext cx="1506427" cy="1978292"/>
              <a:chOff x="85446" y="3194581"/>
              <a:chExt cx="1506427" cy="1978292"/>
            </a:xfrm>
          </p:grpSpPr>
          <p:grpSp>
            <p:nvGrpSpPr>
              <p:cNvPr id="1315" name="Google Shape;1315;p25"/>
              <p:cNvGrpSpPr/>
              <p:nvPr/>
            </p:nvGrpSpPr>
            <p:grpSpPr>
              <a:xfrm>
                <a:off x="85446" y="3194581"/>
                <a:ext cx="1506427" cy="1978292"/>
                <a:chOff x="126852" y="2904342"/>
                <a:chExt cx="1366250" cy="1794206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 rot="-1799866">
                  <a:off x="205215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25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25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0" name="Google Shape;1320;p25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1" name="Google Shape;1321;p25"/>
            <p:cNvGrpSpPr/>
            <p:nvPr/>
          </p:nvGrpSpPr>
          <p:grpSpPr>
            <a:xfrm>
              <a:off x="2120300" y="4712089"/>
              <a:ext cx="2637465" cy="360910"/>
              <a:chOff x="2160992" y="4669674"/>
              <a:chExt cx="2637465" cy="360910"/>
            </a:xfrm>
          </p:grpSpPr>
          <p:grpSp>
            <p:nvGrpSpPr>
              <p:cNvPr id="1322" name="Google Shape;1322;p25"/>
              <p:cNvGrpSpPr/>
              <p:nvPr/>
            </p:nvGrpSpPr>
            <p:grpSpPr>
              <a:xfrm>
                <a:off x="2717824" y="4669674"/>
                <a:ext cx="2080632" cy="360198"/>
                <a:chOff x="6761399" y="155276"/>
                <a:chExt cx="1937094" cy="335349"/>
              </a:xfrm>
            </p:grpSpPr>
            <p:sp>
              <p:nvSpPr>
                <p:cNvPr id="1323" name="Google Shape;1323;p25"/>
                <p:cNvSpPr/>
                <p:nvPr/>
              </p:nvSpPr>
              <p:spPr>
                <a:xfrm flipH="1">
                  <a:off x="7668028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25"/>
                <p:cNvSpPr/>
                <p:nvPr/>
              </p:nvSpPr>
              <p:spPr>
                <a:xfrm flipH="1">
                  <a:off x="6761399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25"/>
                <p:cNvSpPr/>
                <p:nvPr/>
              </p:nvSpPr>
              <p:spPr>
                <a:xfrm flipH="1">
                  <a:off x="8362671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25"/>
              <p:cNvSpPr/>
              <p:nvPr/>
            </p:nvSpPr>
            <p:spPr>
              <a:xfrm flipH="1">
                <a:off x="2160992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7" name="Google Shape;1327;p25"/>
          <p:cNvSpPr txBox="1">
            <a:spLocks noGrp="1"/>
          </p:cNvSpPr>
          <p:nvPr>
            <p:ph type="body" idx="1"/>
          </p:nvPr>
        </p:nvSpPr>
        <p:spPr>
          <a:xfrm>
            <a:off x="1188727" y="1697587"/>
            <a:ext cx="4723200" cy="23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28" name="Google Shape;1328;p25"/>
          <p:cNvSpPr txBox="1">
            <a:spLocks noGrp="1"/>
          </p:cNvSpPr>
          <p:nvPr>
            <p:ph type="title"/>
          </p:nvPr>
        </p:nvSpPr>
        <p:spPr>
          <a:xfrm>
            <a:off x="1188725" y="1149600"/>
            <a:ext cx="47232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26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1331" name="Google Shape;1331;p26"/>
            <p:cNvSpPr/>
            <p:nvPr/>
          </p:nvSpPr>
          <p:spPr>
            <a:xfrm flipH="1">
              <a:off x="196732" y="2152568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2" name="Google Shape;1332;p26"/>
            <p:cNvGrpSpPr/>
            <p:nvPr/>
          </p:nvGrpSpPr>
          <p:grpSpPr>
            <a:xfrm>
              <a:off x="8313274" y="986306"/>
              <a:ext cx="731085" cy="4077077"/>
              <a:chOff x="8172139" y="-3097078"/>
              <a:chExt cx="731085" cy="4077077"/>
            </a:xfrm>
          </p:grpSpPr>
          <p:sp>
            <p:nvSpPr>
              <p:cNvPr id="1333" name="Google Shape;1333;p26"/>
              <p:cNvSpPr/>
              <p:nvPr/>
            </p:nvSpPr>
            <p:spPr>
              <a:xfrm rot="10800000" flipH="1">
                <a:off x="8682690" y="-2434844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6"/>
              <p:cNvSpPr/>
              <p:nvPr/>
            </p:nvSpPr>
            <p:spPr>
              <a:xfrm rot="10800000" flipH="1">
                <a:off x="8664170" y="-309707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6"/>
              <p:cNvSpPr/>
              <p:nvPr/>
            </p:nvSpPr>
            <p:spPr>
              <a:xfrm rot="4499955" flipH="1">
                <a:off x="8322079" y="592270"/>
                <a:ext cx="199105" cy="46323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6" name="Google Shape;1336;p26"/>
            <p:cNvGrpSpPr/>
            <p:nvPr/>
          </p:nvGrpSpPr>
          <p:grpSpPr>
            <a:xfrm>
              <a:off x="6366402" y="144558"/>
              <a:ext cx="1236948" cy="228145"/>
              <a:chOff x="6118654" y="59142"/>
              <a:chExt cx="1236948" cy="228145"/>
            </a:xfrm>
          </p:grpSpPr>
          <p:sp>
            <p:nvSpPr>
              <p:cNvPr id="1337" name="Google Shape;1337;p26"/>
              <p:cNvSpPr/>
              <p:nvPr/>
            </p:nvSpPr>
            <p:spPr>
              <a:xfrm rot="-5400000">
                <a:off x="6673124" y="154158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6"/>
              <p:cNvSpPr/>
              <p:nvPr/>
            </p:nvSpPr>
            <p:spPr>
              <a:xfrm rot="-5400000">
                <a:off x="6109895" y="159826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6"/>
              <p:cNvSpPr/>
              <p:nvPr/>
            </p:nvSpPr>
            <p:spPr>
              <a:xfrm rot="-5400000">
                <a:off x="7197856" y="71352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0" name="Google Shape;1340;p26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1341" name="Google Shape;1341;p26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6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6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4" name="Google Shape;1344;p26"/>
            <p:cNvGrpSpPr/>
            <p:nvPr/>
          </p:nvGrpSpPr>
          <p:grpSpPr>
            <a:xfrm>
              <a:off x="3420436" y="123409"/>
              <a:ext cx="2385606" cy="355111"/>
              <a:chOff x="7305256" y="299699"/>
              <a:chExt cx="2221028" cy="330613"/>
            </a:xfrm>
          </p:grpSpPr>
          <p:sp>
            <p:nvSpPr>
              <p:cNvPr id="1345" name="Google Shape;1345;p26"/>
              <p:cNvSpPr/>
              <p:nvPr/>
            </p:nvSpPr>
            <p:spPr>
              <a:xfrm flipH="1">
                <a:off x="7305256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6"/>
              <p:cNvSpPr/>
              <p:nvPr/>
            </p:nvSpPr>
            <p:spPr>
              <a:xfrm>
                <a:off x="8582343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6"/>
              <p:cNvSpPr/>
              <p:nvPr/>
            </p:nvSpPr>
            <p:spPr>
              <a:xfrm>
                <a:off x="9226164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6"/>
              <p:cNvSpPr/>
              <p:nvPr/>
            </p:nvSpPr>
            <p:spPr>
              <a:xfrm>
                <a:off x="7943603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9" name="Google Shape;1349;p26"/>
            <p:cNvGrpSpPr/>
            <p:nvPr/>
          </p:nvGrpSpPr>
          <p:grpSpPr>
            <a:xfrm>
              <a:off x="6711540" y="4760677"/>
              <a:ext cx="1094429" cy="263735"/>
              <a:chOff x="6914424" y="4544866"/>
              <a:chExt cx="1094429" cy="263735"/>
            </a:xfrm>
          </p:grpSpPr>
          <p:sp>
            <p:nvSpPr>
              <p:cNvPr id="1350" name="Google Shape;1350;p26"/>
              <p:cNvSpPr/>
              <p:nvPr/>
            </p:nvSpPr>
            <p:spPr>
              <a:xfrm rot="-6299960">
                <a:off x="693888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6"/>
              <p:cNvSpPr/>
              <p:nvPr/>
            </p:nvSpPr>
            <p:spPr>
              <a:xfrm rot="-6299960">
                <a:off x="77966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2" name="Google Shape;1352;p26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1353" name="Google Shape;1353;p26"/>
              <p:cNvSpPr/>
              <p:nvPr/>
            </p:nvSpPr>
            <p:spPr>
              <a:xfrm rot="-6299960">
                <a:off x="587092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6"/>
              <p:cNvSpPr/>
              <p:nvPr/>
            </p:nvSpPr>
            <p:spPr>
              <a:xfrm rot="-6300015">
                <a:off x="2039392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6"/>
              <p:cNvSpPr/>
              <p:nvPr/>
            </p:nvSpPr>
            <p:spPr>
              <a:xfrm rot="-6299960">
                <a:off x="1341874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6" name="Google Shape;1356;p26"/>
            <p:cNvSpPr/>
            <p:nvPr/>
          </p:nvSpPr>
          <p:spPr>
            <a:xfrm rot="10800000" flipH="1">
              <a:off x="8706750" y="223039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746050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8" name="Google Shape;1358;p26"/>
            <p:cNvGrpSpPr/>
            <p:nvPr/>
          </p:nvGrpSpPr>
          <p:grpSpPr>
            <a:xfrm>
              <a:off x="185843" y="2732506"/>
              <a:ext cx="251398" cy="688907"/>
              <a:chOff x="113835" y="3395409"/>
              <a:chExt cx="251398" cy="688907"/>
            </a:xfrm>
          </p:grpSpPr>
          <p:sp>
            <p:nvSpPr>
              <p:cNvPr id="1359" name="Google Shape;1359;p26"/>
              <p:cNvSpPr/>
              <p:nvPr/>
            </p:nvSpPr>
            <p:spPr>
              <a:xfrm rot="5400000">
                <a:off x="245000" y="396408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6"/>
              <p:cNvSpPr/>
              <p:nvPr/>
            </p:nvSpPr>
            <p:spPr>
              <a:xfrm rot="5400000">
                <a:off x="101626" y="340761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1" name="Google Shape;1361;p26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362" name="Google Shape;1362;p26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6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6"/>
            <p:cNvGrpSpPr/>
            <p:nvPr/>
          </p:nvGrpSpPr>
          <p:grpSpPr>
            <a:xfrm>
              <a:off x="71418" y="1455684"/>
              <a:ext cx="1534649" cy="3717189"/>
              <a:chOff x="57223" y="1455684"/>
              <a:chExt cx="1534649" cy="3717189"/>
            </a:xfrm>
          </p:grpSpPr>
          <p:grpSp>
            <p:nvGrpSpPr>
              <p:cNvPr id="1365" name="Google Shape;1365;p26"/>
              <p:cNvGrpSpPr/>
              <p:nvPr/>
            </p:nvGrpSpPr>
            <p:grpSpPr>
              <a:xfrm>
                <a:off x="57223" y="1455684"/>
                <a:ext cx="1534649" cy="3717189"/>
                <a:chOff x="101256" y="1327254"/>
                <a:chExt cx="1391846" cy="3371294"/>
              </a:xfrm>
            </p:grpSpPr>
            <p:sp>
              <p:nvSpPr>
                <p:cNvPr id="1366" name="Google Shape;1366;p26"/>
                <p:cNvSpPr/>
                <p:nvPr/>
              </p:nvSpPr>
              <p:spPr>
                <a:xfrm rot="1799866" flipH="1">
                  <a:off x="179619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26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26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26"/>
                <p:cNvSpPr/>
                <p:nvPr/>
              </p:nvSpPr>
              <p:spPr>
                <a:xfrm rot="-9000134" flipH="1">
                  <a:off x="264558" y="1355983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70" name="Google Shape;1370;p26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1" name="Google Shape;1371;p26"/>
            <p:cNvGrpSpPr/>
            <p:nvPr/>
          </p:nvGrpSpPr>
          <p:grpSpPr>
            <a:xfrm>
              <a:off x="3559842" y="4712089"/>
              <a:ext cx="2637465" cy="360910"/>
              <a:chOff x="3600534" y="4669674"/>
              <a:chExt cx="2637465" cy="360910"/>
            </a:xfrm>
          </p:grpSpPr>
          <p:grpSp>
            <p:nvGrpSpPr>
              <p:cNvPr id="1372" name="Google Shape;1372;p26"/>
              <p:cNvGrpSpPr/>
              <p:nvPr/>
            </p:nvGrpSpPr>
            <p:grpSpPr>
              <a:xfrm>
                <a:off x="3600534" y="4670386"/>
                <a:ext cx="2080632" cy="360198"/>
                <a:chOff x="7583212" y="155939"/>
                <a:chExt cx="1937094" cy="335349"/>
              </a:xfrm>
            </p:grpSpPr>
            <p:sp>
              <p:nvSpPr>
                <p:cNvPr id="1373" name="Google Shape;1373;p26"/>
                <p:cNvSpPr/>
                <p:nvPr/>
              </p:nvSpPr>
              <p:spPr>
                <a:xfrm rot="10800000" flipH="1">
                  <a:off x="8452634" y="176006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26"/>
                <p:cNvSpPr/>
                <p:nvPr/>
              </p:nvSpPr>
              <p:spPr>
                <a:xfrm rot="10800000" flipH="1">
                  <a:off x="9220187" y="194564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26"/>
                <p:cNvSpPr/>
                <p:nvPr/>
              </p:nvSpPr>
              <p:spPr>
                <a:xfrm rot="10800000" flipH="1">
                  <a:off x="7583212" y="155939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76" name="Google Shape;1376;p26"/>
              <p:cNvSpPr/>
              <p:nvPr/>
            </p:nvSpPr>
            <p:spPr>
              <a:xfrm rot="10800000" flipH="1">
                <a:off x="6065030" y="4669674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26"/>
            <p:cNvGrpSpPr/>
            <p:nvPr/>
          </p:nvGrpSpPr>
          <p:grpSpPr>
            <a:xfrm>
              <a:off x="2001631" y="4703828"/>
              <a:ext cx="1043978" cy="439668"/>
              <a:chOff x="2001631" y="4703828"/>
              <a:chExt cx="1043978" cy="439668"/>
            </a:xfrm>
          </p:grpSpPr>
          <p:sp>
            <p:nvSpPr>
              <p:cNvPr id="1378" name="Google Shape;1378;p26"/>
              <p:cNvSpPr/>
              <p:nvPr/>
            </p:nvSpPr>
            <p:spPr>
              <a:xfrm rot="10800000">
                <a:off x="2902167" y="4838973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6"/>
              <p:cNvSpPr/>
              <p:nvPr/>
            </p:nvSpPr>
            <p:spPr>
              <a:xfrm rot="-1799788">
                <a:off x="2050309" y="4776696"/>
                <a:ext cx="370253" cy="293932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0" name="Google Shape;1380;p26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6"/>
          <p:cNvSpPr txBox="1">
            <a:spLocks noGrp="1"/>
          </p:cNvSpPr>
          <p:nvPr>
            <p:ph type="title"/>
          </p:nvPr>
        </p:nvSpPr>
        <p:spPr>
          <a:xfrm>
            <a:off x="1418475" y="1578493"/>
            <a:ext cx="2527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82" name="Google Shape;1382;p26"/>
          <p:cNvSpPr txBox="1">
            <a:spLocks noGrp="1"/>
          </p:cNvSpPr>
          <p:nvPr>
            <p:ph type="subTitle" idx="1"/>
          </p:nvPr>
        </p:nvSpPr>
        <p:spPr>
          <a:xfrm>
            <a:off x="1418475" y="2189250"/>
            <a:ext cx="2527500" cy="12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29"/>
          <p:cNvGrpSpPr/>
          <p:nvPr/>
        </p:nvGrpSpPr>
        <p:grpSpPr>
          <a:xfrm>
            <a:off x="-727644" y="29530"/>
            <a:ext cx="9818910" cy="5030272"/>
            <a:chOff x="-727644" y="29530"/>
            <a:chExt cx="9818910" cy="5030272"/>
          </a:xfrm>
        </p:grpSpPr>
        <p:sp>
          <p:nvSpPr>
            <p:cNvPr id="1502" name="Google Shape;1502;p29"/>
            <p:cNvSpPr/>
            <p:nvPr/>
          </p:nvSpPr>
          <p:spPr>
            <a:xfrm rot="-7744382">
              <a:off x="7514277" y="51436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3" name="Google Shape;1503;p29"/>
            <p:cNvGrpSpPr/>
            <p:nvPr/>
          </p:nvGrpSpPr>
          <p:grpSpPr>
            <a:xfrm rot="10800000" flipH="1">
              <a:off x="3838862" y="4768174"/>
              <a:ext cx="1236948" cy="228145"/>
              <a:chOff x="-1407385" y="101475"/>
              <a:chExt cx="1236948" cy="228145"/>
            </a:xfrm>
          </p:grpSpPr>
          <p:sp>
            <p:nvSpPr>
              <p:cNvPr id="1504" name="Google Shape;1504;p29"/>
              <p:cNvSpPr/>
              <p:nvPr/>
            </p:nvSpPr>
            <p:spPr>
              <a:xfrm rot="5400000" flipH="1">
                <a:off x="-868349" y="196492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 rot="5400000" flipH="1">
                <a:off x="-290671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 rot="5400000" flipH="1">
                <a:off x="-1419595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29"/>
            <p:cNvGrpSpPr/>
            <p:nvPr/>
          </p:nvGrpSpPr>
          <p:grpSpPr>
            <a:xfrm rot="10800000" flipH="1">
              <a:off x="110490" y="4165831"/>
              <a:ext cx="3208289" cy="871887"/>
              <a:chOff x="465773" y="319609"/>
              <a:chExt cx="3208289" cy="871887"/>
            </a:xfrm>
          </p:grpSpPr>
          <p:sp>
            <p:nvSpPr>
              <p:cNvPr id="1508" name="Google Shape;1508;p2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 rot="-3599957" flipH="1">
                <a:off x="616588" y="290018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1" name="Google Shape;1511;p29"/>
            <p:cNvGrpSpPr/>
            <p:nvPr/>
          </p:nvGrpSpPr>
          <p:grpSpPr>
            <a:xfrm>
              <a:off x="5595892" y="4704692"/>
              <a:ext cx="2385606" cy="355111"/>
              <a:chOff x="9055515" y="299699"/>
              <a:chExt cx="2221028" cy="330613"/>
            </a:xfrm>
          </p:grpSpPr>
          <p:sp>
            <p:nvSpPr>
              <p:cNvPr id="1512" name="Google Shape;1512;p29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29"/>
            <p:cNvGrpSpPr/>
            <p:nvPr/>
          </p:nvGrpSpPr>
          <p:grpSpPr>
            <a:xfrm rot="10800000" flipH="1">
              <a:off x="5976511" y="151175"/>
              <a:ext cx="1094429" cy="263735"/>
              <a:chOff x="3716242" y="4544866"/>
              <a:chExt cx="1094429" cy="263735"/>
            </a:xfrm>
          </p:grpSpPr>
          <p:sp>
            <p:nvSpPr>
              <p:cNvPr id="1517" name="Google Shape;1517;p29"/>
              <p:cNvSpPr/>
              <p:nvPr/>
            </p:nvSpPr>
            <p:spPr>
              <a:xfrm rot="6299960" flipH="1">
                <a:off x="4570991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 rot="6299960" flipH="1">
                <a:off x="37374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9" name="Google Shape;1519;p29"/>
            <p:cNvSpPr/>
            <p:nvPr/>
          </p:nvSpPr>
          <p:spPr>
            <a:xfrm rot="10800000">
              <a:off x="-727644" y="358912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-103532" y="29530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1" name="Google Shape;1521;p29"/>
            <p:cNvGrpSpPr/>
            <p:nvPr/>
          </p:nvGrpSpPr>
          <p:grpSpPr>
            <a:xfrm rot="10800000">
              <a:off x="134978" y="799482"/>
              <a:ext cx="251398" cy="2483743"/>
              <a:chOff x="8758380" y="1868911"/>
              <a:chExt cx="251398" cy="2483743"/>
            </a:xfrm>
          </p:grpSpPr>
          <p:sp>
            <p:nvSpPr>
              <p:cNvPr id="1522" name="Google Shape;1522;p29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4" name="Google Shape;1524;p29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1525" name="Google Shape;1525;p29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26" name="Google Shape;1526;p29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1527" name="Google Shape;1527;p29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8" name="Google Shape;1528;p29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529" name="Google Shape;1529;p29"/>
            <p:cNvGrpSpPr/>
            <p:nvPr/>
          </p:nvGrpSpPr>
          <p:grpSpPr>
            <a:xfrm rot="5400000" flipH="1">
              <a:off x="4976863" y="-179612"/>
              <a:ext cx="138491" cy="925309"/>
              <a:chOff x="101359" y="4329101"/>
              <a:chExt cx="138491" cy="925309"/>
            </a:xfrm>
          </p:grpSpPr>
          <p:sp>
            <p:nvSpPr>
              <p:cNvPr id="1530" name="Google Shape;1530;p29"/>
              <p:cNvSpPr/>
              <p:nvPr/>
            </p:nvSpPr>
            <p:spPr>
              <a:xfrm rot="5400000" flipH="1">
                <a:off x="106721" y="5121280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 rot="5400000" flipH="1">
                <a:off x="92600" y="433786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29"/>
            <p:cNvGrpSpPr/>
            <p:nvPr/>
          </p:nvGrpSpPr>
          <p:grpSpPr>
            <a:xfrm rot="10800000" flipH="1">
              <a:off x="8501580" y="4194838"/>
              <a:ext cx="470981" cy="819275"/>
              <a:chOff x="2584160" y="4646991"/>
              <a:chExt cx="470981" cy="819275"/>
            </a:xfrm>
          </p:grpSpPr>
          <p:sp>
            <p:nvSpPr>
              <p:cNvPr id="1533" name="Google Shape;1533;p29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 rot="6299960" flipH="1">
                <a:off x="2871107" y="5282367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 rot="10800000">
              <a:off x="8072689" y="49338"/>
              <a:ext cx="1018577" cy="2567917"/>
              <a:chOff x="573296" y="2604956"/>
              <a:chExt cx="1018577" cy="2567917"/>
            </a:xfrm>
          </p:grpSpPr>
          <p:grpSp>
            <p:nvGrpSpPr>
              <p:cNvPr id="1536" name="Google Shape;1536;p29"/>
              <p:cNvGrpSpPr/>
              <p:nvPr/>
            </p:nvGrpSpPr>
            <p:grpSpPr>
              <a:xfrm>
                <a:off x="573296" y="2604956"/>
                <a:ext cx="1018577" cy="2567917"/>
                <a:chOff x="569307" y="2369583"/>
                <a:chExt cx="923795" cy="2328965"/>
              </a:xfrm>
            </p:grpSpPr>
            <p:sp>
              <p:nvSpPr>
                <p:cNvPr id="1537" name="Google Shape;1537;p29"/>
                <p:cNvSpPr/>
                <p:nvPr/>
              </p:nvSpPr>
              <p:spPr>
                <a:xfrm rot="-8100000">
                  <a:off x="670863" y="2960722"/>
                  <a:ext cx="179365" cy="36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9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29"/>
                <p:cNvSpPr/>
                <p:nvPr/>
              </p:nvSpPr>
              <p:spPr>
                <a:xfrm rot="1799866" flipH="1">
                  <a:off x="647023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1" name="Google Shape;1541;p29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29"/>
            <p:cNvGrpSpPr/>
            <p:nvPr/>
          </p:nvGrpSpPr>
          <p:grpSpPr>
            <a:xfrm rot="10800000" flipH="1">
              <a:off x="1478241" y="102587"/>
              <a:ext cx="2637465" cy="360910"/>
              <a:chOff x="3769654" y="4669674"/>
              <a:chExt cx="2637465" cy="360910"/>
            </a:xfrm>
          </p:grpSpPr>
          <p:grpSp>
            <p:nvGrpSpPr>
              <p:cNvPr id="1543" name="Google Shape;1543;p29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1544" name="Google Shape;1544;p29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29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29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7" name="Google Shape;1547;p29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8" name="Google Shape;1548;p29"/>
            <p:cNvGrpSpPr/>
            <p:nvPr/>
          </p:nvGrpSpPr>
          <p:grpSpPr>
            <a:xfrm flipH="1">
              <a:off x="956386" y="4738194"/>
              <a:ext cx="1642914" cy="288107"/>
              <a:chOff x="1655357" y="4744366"/>
              <a:chExt cx="1642914" cy="288107"/>
            </a:xfrm>
          </p:grpSpPr>
          <p:sp>
            <p:nvSpPr>
              <p:cNvPr id="1549" name="Google Shape;1549;p29"/>
              <p:cNvSpPr/>
              <p:nvPr/>
            </p:nvSpPr>
            <p:spPr>
              <a:xfrm rot="6299960" flipH="1">
                <a:off x="305859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 rot="6300015" flipH="1">
                <a:off x="167192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 rot="6299960" flipH="1">
                <a:off x="235318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29"/>
            <p:cNvGrpSpPr/>
            <p:nvPr/>
          </p:nvGrpSpPr>
          <p:grpSpPr>
            <a:xfrm rot="-5400000">
              <a:off x="8523624" y="3276385"/>
              <a:ext cx="729459" cy="202877"/>
              <a:chOff x="3135892" y="4857387"/>
              <a:chExt cx="729459" cy="202877"/>
            </a:xfrm>
          </p:grpSpPr>
          <p:sp>
            <p:nvSpPr>
              <p:cNvPr id="1553" name="Google Shape;1553;p29"/>
              <p:cNvSpPr/>
              <p:nvPr/>
            </p:nvSpPr>
            <p:spPr>
              <a:xfrm rot="-4499985" flipH="1">
                <a:off x="3699199" y="4893114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 rot="-4500040" flipH="1">
                <a:off x="3154081" y="4876366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0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7" name="Google Shape;1557;p30"/>
          <p:cNvGrpSpPr/>
          <p:nvPr/>
        </p:nvGrpSpPr>
        <p:grpSpPr>
          <a:xfrm rot="10800000">
            <a:off x="-391650" y="79550"/>
            <a:ext cx="9927306" cy="5194185"/>
            <a:chOff x="-391656" y="-72850"/>
            <a:chExt cx="9927306" cy="5194185"/>
          </a:xfrm>
        </p:grpSpPr>
        <p:sp>
          <p:nvSpPr>
            <p:cNvPr id="1558" name="Google Shape;1558;p30"/>
            <p:cNvSpPr/>
            <p:nvPr/>
          </p:nvSpPr>
          <p:spPr>
            <a:xfrm rot="10800000">
              <a:off x="349132" y="3311541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30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560" name="Google Shape;1560;p30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0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0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30"/>
            <p:cNvGrpSpPr/>
            <p:nvPr/>
          </p:nvGrpSpPr>
          <p:grpSpPr>
            <a:xfrm>
              <a:off x="8143227" y="277110"/>
              <a:ext cx="784798" cy="586082"/>
              <a:chOff x="8083302" y="256391"/>
              <a:chExt cx="784798" cy="586082"/>
            </a:xfrm>
          </p:grpSpPr>
          <p:sp>
            <p:nvSpPr>
              <p:cNvPr id="1564" name="Google Shape;1564;p30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0"/>
              <p:cNvSpPr/>
              <p:nvPr/>
            </p:nvSpPr>
            <p:spPr>
              <a:xfrm rot="5400000" flipH="1">
                <a:off x="8747867" y="722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0"/>
              <p:cNvSpPr/>
              <p:nvPr/>
            </p:nvSpPr>
            <p:spPr>
              <a:xfrm rot="5400000" flipH="1">
                <a:off x="8071093" y="3302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7" name="Google Shape;1567;p30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1568" name="Google Shape;1568;p30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1569" name="Google Shape;1569;p30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1444481" y="5987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2" name="Google Shape;1572;p30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" name="Google Shape;1573;p30"/>
            <p:cNvGrpSpPr/>
            <p:nvPr/>
          </p:nvGrpSpPr>
          <p:grpSpPr>
            <a:xfrm>
              <a:off x="5455791" y="273611"/>
              <a:ext cx="2233206" cy="455777"/>
              <a:chOff x="7419699" y="384918"/>
              <a:chExt cx="2079141" cy="424334"/>
            </a:xfrm>
          </p:grpSpPr>
          <p:sp>
            <p:nvSpPr>
              <p:cNvPr id="1574" name="Google Shape;1574;p30"/>
              <p:cNvSpPr/>
              <p:nvPr/>
            </p:nvSpPr>
            <p:spPr>
              <a:xfrm>
                <a:off x="9343261" y="384918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0"/>
              <p:cNvSpPr/>
              <p:nvPr/>
            </p:nvSpPr>
            <p:spPr>
              <a:xfrm>
                <a:off x="8058439" y="467453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0"/>
              <p:cNvSpPr/>
              <p:nvPr/>
            </p:nvSpPr>
            <p:spPr>
              <a:xfrm>
                <a:off x="8631317" y="512528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0"/>
              <p:cNvSpPr/>
              <p:nvPr/>
            </p:nvSpPr>
            <p:spPr>
              <a:xfrm>
                <a:off x="7419699" y="505600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8" name="Google Shape;1578;p30"/>
            <p:cNvGrpSpPr/>
            <p:nvPr/>
          </p:nvGrpSpPr>
          <p:grpSpPr>
            <a:xfrm>
              <a:off x="3997480" y="4653505"/>
              <a:ext cx="1119854" cy="263735"/>
              <a:chOff x="4088212" y="4414541"/>
              <a:chExt cx="1119854" cy="263735"/>
            </a:xfrm>
          </p:grpSpPr>
          <p:sp>
            <p:nvSpPr>
              <p:cNvPr id="1579" name="Google Shape;1579;p30"/>
              <p:cNvSpPr/>
              <p:nvPr/>
            </p:nvSpPr>
            <p:spPr>
              <a:xfrm rot="6299960" flipH="1">
                <a:off x="4968386" y="44385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 rot="6299960" flipH="1">
                <a:off x="4109371" y="44511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1" name="Google Shape;1581;p30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1582" name="Google Shape;1582;p30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5" name="Google Shape;1585;p30"/>
            <p:cNvSpPr/>
            <p:nvPr/>
          </p:nvSpPr>
          <p:spPr>
            <a:xfrm flipH="1">
              <a:off x="4330955" y="-728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 flipH="1">
              <a:off x="-391656" y="14556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30"/>
            <p:cNvGrpSpPr/>
            <p:nvPr/>
          </p:nvGrpSpPr>
          <p:grpSpPr>
            <a:xfrm>
              <a:off x="185843" y="2216476"/>
              <a:ext cx="251398" cy="688907"/>
              <a:chOff x="113835" y="2879380"/>
              <a:chExt cx="251398" cy="688907"/>
            </a:xfrm>
          </p:grpSpPr>
          <p:sp>
            <p:nvSpPr>
              <p:cNvPr id="1589" name="Google Shape;1589;p30"/>
              <p:cNvSpPr/>
              <p:nvPr/>
            </p:nvSpPr>
            <p:spPr>
              <a:xfrm rot="5400000" flipH="1">
                <a:off x="245000" y="288813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 rot="5400000" flipH="1">
                <a:off x="101626" y="34105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1" name="Google Shape;1591;p30"/>
            <p:cNvGrpSpPr/>
            <p:nvPr/>
          </p:nvGrpSpPr>
          <p:grpSpPr>
            <a:xfrm rot="5400000">
              <a:off x="2826199" y="4288518"/>
              <a:ext cx="354615" cy="993707"/>
              <a:chOff x="-38565" y="4315499"/>
              <a:chExt cx="354615" cy="993707"/>
            </a:xfrm>
          </p:grpSpPr>
          <p:sp>
            <p:nvSpPr>
              <p:cNvPr id="1592" name="Google Shape;1592;p30"/>
              <p:cNvSpPr/>
              <p:nvPr/>
            </p:nvSpPr>
            <p:spPr>
              <a:xfrm rot="5400000" flipH="1">
                <a:off x="182921" y="472667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 rot="5400000" flipH="1">
                <a:off x="92600" y="432425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 rot="5400000" flipH="1">
                <a:off x="-50774" y="515145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5" name="Google Shape;1595;p30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1596" name="Google Shape;1596;p30"/>
              <p:cNvSpPr/>
              <p:nvPr/>
            </p:nvSpPr>
            <p:spPr>
              <a:xfrm rot="10800000" flipH="1">
                <a:off x="8413155" y="343089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 rot="10800000" flipH="1">
                <a:off x="8986033" y="215211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 rot="10800000" flipH="1">
                <a:off x="7703471" y="25226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9" name="Google Shape;1599;p30"/>
            <p:cNvGrpSpPr/>
            <p:nvPr/>
          </p:nvGrpSpPr>
          <p:grpSpPr>
            <a:xfrm>
              <a:off x="3167312" y="273611"/>
              <a:ext cx="839892" cy="485982"/>
              <a:chOff x="2655844" y="4719341"/>
              <a:chExt cx="839892" cy="485982"/>
            </a:xfrm>
          </p:grpSpPr>
          <p:sp>
            <p:nvSpPr>
              <p:cNvPr id="1600" name="Google Shape;1600;p30"/>
              <p:cNvSpPr/>
              <p:nvPr/>
            </p:nvSpPr>
            <p:spPr>
              <a:xfrm rot="6299960" flipH="1">
                <a:off x="325605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 rot="6299960" flipH="1">
                <a:off x="2674033" y="50214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1603" name="Google Shape;1603;p30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1604" name="Google Shape;1604;p30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8" name="Google Shape;1608;p30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9" name="Google Shape;1609;p30"/>
            <p:cNvGrpSpPr/>
            <p:nvPr/>
          </p:nvGrpSpPr>
          <p:grpSpPr>
            <a:xfrm flipH="1">
              <a:off x="1733497" y="273611"/>
              <a:ext cx="979584" cy="446538"/>
              <a:chOff x="9973070" y="795352"/>
              <a:chExt cx="979584" cy="446538"/>
            </a:xfrm>
          </p:grpSpPr>
          <p:sp>
            <p:nvSpPr>
              <p:cNvPr id="1610" name="Google Shape;1610;p30"/>
              <p:cNvSpPr/>
              <p:nvPr/>
            </p:nvSpPr>
            <p:spPr>
              <a:xfrm rot="-3055618" flipH="1">
                <a:off x="10116075" y="7870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0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6"/>
          <p:cNvGrpSpPr/>
          <p:nvPr/>
        </p:nvGrpSpPr>
        <p:grpSpPr>
          <a:xfrm rot="10800000" flipH="1">
            <a:off x="79065" y="29530"/>
            <a:ext cx="9793335" cy="5030272"/>
            <a:chOff x="79065" y="92333"/>
            <a:chExt cx="9793335" cy="5030272"/>
          </a:xfrm>
        </p:grpSpPr>
        <p:sp>
          <p:nvSpPr>
            <p:cNvPr id="249" name="Google Shape;249;p6"/>
            <p:cNvSpPr/>
            <p:nvPr/>
          </p:nvSpPr>
          <p:spPr>
            <a:xfrm rot="3055618">
              <a:off x="1431383" y="4637483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" name="Google Shape;250;p6"/>
            <p:cNvGrpSpPr/>
            <p:nvPr/>
          </p:nvGrpSpPr>
          <p:grpSpPr>
            <a:xfrm>
              <a:off x="1163259" y="155816"/>
              <a:ext cx="1236948" cy="228145"/>
              <a:chOff x="-1407385" y="101475"/>
              <a:chExt cx="1236948" cy="228145"/>
            </a:xfrm>
          </p:grpSpPr>
          <p:sp>
            <p:nvSpPr>
              <p:cNvPr id="251" name="Google Shape;251;p6"/>
              <p:cNvSpPr/>
              <p:nvPr/>
            </p:nvSpPr>
            <p:spPr>
              <a:xfrm rot="5400000" flipH="1">
                <a:off x="-868349" y="196492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 rot="5400000" flipH="1">
                <a:off x="-290671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 rot="5400000" flipH="1">
                <a:off x="-1419595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6"/>
            <p:cNvGrpSpPr/>
            <p:nvPr/>
          </p:nvGrpSpPr>
          <p:grpSpPr>
            <a:xfrm flipH="1">
              <a:off x="5825977" y="114418"/>
              <a:ext cx="3208289" cy="871887"/>
              <a:chOff x="465773" y="319609"/>
              <a:chExt cx="3208289" cy="871887"/>
            </a:xfrm>
          </p:grpSpPr>
          <p:sp>
            <p:nvSpPr>
              <p:cNvPr id="255" name="Google Shape;255;p6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 rot="-3599957" flipH="1">
                <a:off x="616588" y="290018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6"/>
            <p:cNvGrpSpPr/>
            <p:nvPr/>
          </p:nvGrpSpPr>
          <p:grpSpPr>
            <a:xfrm>
              <a:off x="2920289" y="92333"/>
              <a:ext cx="2385606" cy="355111"/>
              <a:chOff x="9055515" y="299699"/>
              <a:chExt cx="2221028" cy="330613"/>
            </a:xfrm>
          </p:grpSpPr>
          <p:sp>
            <p:nvSpPr>
              <p:cNvPr id="259" name="Google Shape;259;p6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6"/>
            <p:cNvGrpSpPr/>
            <p:nvPr/>
          </p:nvGrpSpPr>
          <p:grpSpPr>
            <a:xfrm>
              <a:off x="3466872" y="4737226"/>
              <a:ext cx="1094429" cy="263735"/>
              <a:chOff x="3716242" y="4544866"/>
              <a:chExt cx="1094429" cy="263735"/>
            </a:xfrm>
          </p:grpSpPr>
          <p:sp>
            <p:nvSpPr>
              <p:cNvPr id="264" name="Google Shape;264;p6"/>
              <p:cNvSpPr/>
              <p:nvPr/>
            </p:nvSpPr>
            <p:spPr>
              <a:xfrm rot="6299960" flipH="1">
                <a:off x="4570991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 rot="6299960" flipH="1">
                <a:off x="37374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6" name="Google Shape;266;p6"/>
            <p:cNvSpPr/>
            <p:nvPr/>
          </p:nvSpPr>
          <p:spPr>
            <a:xfrm>
              <a:off x="8758375" y="12083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 rot="10800000" flipH="1">
              <a:off x="8134263" y="4767981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" name="Google Shape;268;p6"/>
            <p:cNvGrpSpPr/>
            <p:nvPr/>
          </p:nvGrpSpPr>
          <p:grpSpPr>
            <a:xfrm>
              <a:off x="8758380" y="1868911"/>
              <a:ext cx="251398" cy="2483743"/>
              <a:chOff x="8758380" y="1868911"/>
              <a:chExt cx="251398" cy="2483743"/>
            </a:xfrm>
          </p:grpSpPr>
          <p:sp>
            <p:nvSpPr>
              <p:cNvPr id="269" name="Google Shape;269;p6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1" name="Google Shape;271;p6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73" name="Google Shape;273;p6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274" name="Google Shape;274;p6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" name="Google Shape;275;p6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276" name="Google Shape;276;p6"/>
            <p:cNvGrpSpPr/>
            <p:nvPr/>
          </p:nvGrpSpPr>
          <p:grpSpPr>
            <a:xfrm rot="5400000">
              <a:off x="2467224" y="4406439"/>
              <a:ext cx="138491" cy="925309"/>
              <a:chOff x="101359" y="4329101"/>
              <a:chExt cx="138491" cy="925309"/>
            </a:xfrm>
          </p:grpSpPr>
          <p:sp>
            <p:nvSpPr>
              <p:cNvPr id="277" name="Google Shape;277;p6"/>
              <p:cNvSpPr/>
              <p:nvPr/>
            </p:nvSpPr>
            <p:spPr>
              <a:xfrm rot="5400000" flipH="1">
                <a:off x="106721" y="5121280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 rot="5400000" flipH="1">
                <a:off x="92600" y="433786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279;p6"/>
            <p:cNvGrpSpPr/>
            <p:nvPr/>
          </p:nvGrpSpPr>
          <p:grpSpPr>
            <a:xfrm flipH="1">
              <a:off x="172195" y="138023"/>
              <a:ext cx="470981" cy="819275"/>
              <a:chOff x="2584160" y="4646991"/>
              <a:chExt cx="470981" cy="819275"/>
            </a:xfrm>
          </p:grpSpPr>
          <p:sp>
            <p:nvSpPr>
              <p:cNvPr id="280" name="Google Shape;280;p6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 rot="6299960" flipH="1">
                <a:off x="2871107" y="5282367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6"/>
            <p:cNvGrpSpPr/>
            <p:nvPr/>
          </p:nvGrpSpPr>
          <p:grpSpPr>
            <a:xfrm>
              <a:off x="79065" y="2534881"/>
              <a:ext cx="993002" cy="2567917"/>
              <a:chOff x="598871" y="2604956"/>
              <a:chExt cx="993002" cy="2567917"/>
            </a:xfrm>
          </p:grpSpPr>
          <p:grpSp>
            <p:nvGrpSpPr>
              <p:cNvPr id="283" name="Google Shape;283;p6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6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6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6"/>
                <p:cNvSpPr/>
                <p:nvPr/>
              </p:nvSpPr>
              <p:spPr>
                <a:xfrm rot="1799866" flipH="1">
                  <a:off x="647023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8" name="Google Shape;288;p6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6"/>
            <p:cNvGrpSpPr/>
            <p:nvPr/>
          </p:nvGrpSpPr>
          <p:grpSpPr>
            <a:xfrm flipH="1">
              <a:off x="5029050" y="4688638"/>
              <a:ext cx="2637465" cy="360910"/>
              <a:chOff x="3769654" y="4669674"/>
              <a:chExt cx="2637465" cy="360910"/>
            </a:xfrm>
          </p:grpSpPr>
          <p:grpSp>
            <p:nvGrpSpPr>
              <p:cNvPr id="290" name="Google Shape;290;p6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291" name="Google Shape;291;p6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6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6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4" name="Google Shape;294;p6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6"/>
            <p:cNvGrpSpPr/>
            <p:nvPr/>
          </p:nvGrpSpPr>
          <p:grpSpPr>
            <a:xfrm rot="10800000">
              <a:off x="6545457" y="125835"/>
              <a:ext cx="1642914" cy="288107"/>
              <a:chOff x="1655357" y="4744366"/>
              <a:chExt cx="1642914" cy="288107"/>
            </a:xfrm>
          </p:grpSpPr>
          <p:sp>
            <p:nvSpPr>
              <p:cNvPr id="296" name="Google Shape;296;p6"/>
              <p:cNvSpPr/>
              <p:nvPr/>
            </p:nvSpPr>
            <p:spPr>
              <a:xfrm rot="6299960" flipH="1">
                <a:off x="305859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 rot="6300015" flipH="1">
                <a:off x="167192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 rot="6299960" flipH="1">
                <a:off x="235318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" name="Google Shape;299;p6"/>
            <p:cNvGrpSpPr/>
            <p:nvPr/>
          </p:nvGrpSpPr>
          <p:grpSpPr>
            <a:xfrm rot="5400000">
              <a:off x="-108327" y="1672873"/>
              <a:ext cx="729459" cy="202877"/>
              <a:chOff x="3135892" y="4857387"/>
              <a:chExt cx="729459" cy="202877"/>
            </a:xfrm>
          </p:grpSpPr>
          <p:sp>
            <p:nvSpPr>
              <p:cNvPr id="300" name="Google Shape;300;p6"/>
              <p:cNvSpPr/>
              <p:nvPr/>
            </p:nvSpPr>
            <p:spPr>
              <a:xfrm rot="-4499985" flipH="1">
                <a:off x="3699199" y="4893114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 rot="-4500040" flipH="1">
                <a:off x="3154081" y="4876366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2" name="Google Shape;302;p6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>
            <a:off x="86824" y="70898"/>
            <a:ext cx="8998607" cy="5001703"/>
            <a:chOff x="86824" y="70898"/>
            <a:chExt cx="8998607" cy="5001703"/>
          </a:xfrm>
        </p:grpSpPr>
        <p:sp>
          <p:nvSpPr>
            <p:cNvPr id="306" name="Google Shape;306;p7"/>
            <p:cNvSpPr/>
            <p:nvPr/>
          </p:nvSpPr>
          <p:spPr>
            <a:xfrm rot="10800000">
              <a:off x="185857" y="3307246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" name="Google Shape;307;p7"/>
            <p:cNvGrpSpPr/>
            <p:nvPr/>
          </p:nvGrpSpPr>
          <p:grpSpPr>
            <a:xfrm rot="-5400000">
              <a:off x="44420" y="4018969"/>
              <a:ext cx="1045293" cy="960484"/>
              <a:chOff x="465773" y="231011"/>
              <a:chExt cx="1045293" cy="960484"/>
            </a:xfrm>
          </p:grpSpPr>
          <p:sp>
            <p:nvSpPr>
              <p:cNvPr id="308" name="Google Shape;308;p7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 rot="8100000">
                <a:off x="616580" y="233566"/>
                <a:ext cx="199101" cy="46322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7"/>
            <p:cNvGrpSpPr/>
            <p:nvPr/>
          </p:nvGrpSpPr>
          <p:grpSpPr>
            <a:xfrm flipH="1">
              <a:off x="4043371" y="74338"/>
              <a:ext cx="2385606" cy="355111"/>
              <a:chOff x="7419699" y="299699"/>
              <a:chExt cx="2221028" cy="330613"/>
            </a:xfrm>
          </p:grpSpPr>
          <p:sp>
            <p:nvSpPr>
              <p:cNvPr id="312" name="Google Shape;312;p7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3046663" y="4760279"/>
              <a:ext cx="1094429" cy="263735"/>
              <a:chOff x="2323185" y="4544866"/>
              <a:chExt cx="1094429" cy="263735"/>
            </a:xfrm>
          </p:grpSpPr>
          <p:sp>
            <p:nvSpPr>
              <p:cNvPr id="317" name="Google Shape;317;p7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7"/>
            <p:cNvGrpSpPr/>
            <p:nvPr/>
          </p:nvGrpSpPr>
          <p:grpSpPr>
            <a:xfrm flipH="1">
              <a:off x="4583757" y="4748093"/>
              <a:ext cx="1642914" cy="288107"/>
              <a:chOff x="2374837" y="4744366"/>
              <a:chExt cx="1642914" cy="288107"/>
            </a:xfrm>
          </p:grpSpPr>
          <p:sp>
            <p:nvSpPr>
              <p:cNvPr id="320" name="Google Shape;320;p7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3" name="Google Shape;323;p7"/>
            <p:cNvSpPr/>
            <p:nvPr/>
          </p:nvSpPr>
          <p:spPr>
            <a:xfrm>
              <a:off x="1489974" y="471483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flipH="1">
              <a:off x="2478348" y="74580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7"/>
            <p:cNvGrpSpPr/>
            <p:nvPr/>
          </p:nvGrpSpPr>
          <p:grpSpPr>
            <a:xfrm rot="10800000" flipH="1">
              <a:off x="185843" y="2122801"/>
              <a:ext cx="251398" cy="688907"/>
              <a:chOff x="113835" y="2698525"/>
              <a:chExt cx="251398" cy="688907"/>
            </a:xfrm>
          </p:grpSpPr>
          <p:sp>
            <p:nvSpPr>
              <p:cNvPr id="326" name="Google Shape;326;p7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" name="Google Shape;328;p7"/>
            <p:cNvGrpSpPr/>
            <p:nvPr/>
          </p:nvGrpSpPr>
          <p:grpSpPr>
            <a:xfrm>
              <a:off x="8838631" y="3820711"/>
              <a:ext cx="138491" cy="925309"/>
              <a:chOff x="101359" y="2766923"/>
              <a:chExt cx="138491" cy="925309"/>
            </a:xfrm>
          </p:grpSpPr>
          <p:sp>
            <p:nvSpPr>
              <p:cNvPr id="329" name="Google Shape;329;p7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7"/>
            <p:cNvGrpSpPr/>
            <p:nvPr/>
          </p:nvGrpSpPr>
          <p:grpSpPr>
            <a:xfrm>
              <a:off x="6879974" y="85102"/>
              <a:ext cx="839892" cy="333582"/>
              <a:chOff x="2093462" y="4719341"/>
              <a:chExt cx="839892" cy="333582"/>
            </a:xfrm>
          </p:grpSpPr>
          <p:sp>
            <p:nvSpPr>
              <p:cNvPr id="332" name="Google Shape;332;p7"/>
              <p:cNvSpPr/>
              <p:nvPr/>
            </p:nvSpPr>
            <p:spPr>
              <a:xfrm rot="6299960" flipH="1">
                <a:off x="2693674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 rot="6299960" flipH="1">
                <a:off x="2111651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" name="Google Shape;334;p7"/>
            <p:cNvGrpSpPr/>
            <p:nvPr/>
          </p:nvGrpSpPr>
          <p:grpSpPr>
            <a:xfrm rot="5400000">
              <a:off x="294978" y="-105110"/>
              <a:ext cx="1556364" cy="1908380"/>
              <a:chOff x="35509" y="3264493"/>
              <a:chExt cx="1556364" cy="1908380"/>
            </a:xfrm>
          </p:grpSpPr>
          <p:grpSp>
            <p:nvGrpSpPr>
              <p:cNvPr id="335" name="Google Shape;335;p7"/>
              <p:cNvGrpSpPr/>
              <p:nvPr/>
            </p:nvGrpSpPr>
            <p:grpSpPr>
              <a:xfrm>
                <a:off x="35509" y="3264493"/>
                <a:ext cx="1556364" cy="1908380"/>
                <a:chOff x="81562" y="2967748"/>
                <a:chExt cx="1411540" cy="1730800"/>
              </a:xfrm>
            </p:grpSpPr>
            <p:sp>
              <p:nvSpPr>
                <p:cNvPr id="336" name="Google Shape;336;p7"/>
                <p:cNvSpPr/>
                <p:nvPr/>
              </p:nvSpPr>
              <p:spPr>
                <a:xfrm rot="-1799866">
                  <a:off x="159925" y="358607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7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7"/>
                <p:cNvSpPr/>
                <p:nvPr/>
              </p:nvSpPr>
              <p:spPr>
                <a:xfrm rot="-1799866">
                  <a:off x="228326" y="2996477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0" name="Google Shape;340;p7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" name="Google Shape;341;p7"/>
            <p:cNvGrpSpPr/>
            <p:nvPr/>
          </p:nvGrpSpPr>
          <p:grpSpPr>
            <a:xfrm flipH="1">
              <a:off x="6669336" y="4711691"/>
              <a:ext cx="1726631" cy="360910"/>
              <a:chOff x="5527929" y="4669674"/>
              <a:chExt cx="1726631" cy="360910"/>
            </a:xfrm>
          </p:grpSpPr>
          <p:grpSp>
            <p:nvGrpSpPr>
              <p:cNvPr id="342" name="Google Shape;342;p7"/>
              <p:cNvGrpSpPr/>
              <p:nvPr/>
            </p:nvGrpSpPr>
            <p:grpSpPr>
              <a:xfrm>
                <a:off x="5527929" y="4669674"/>
                <a:ext cx="1726631" cy="360198"/>
                <a:chOff x="9377640" y="155276"/>
                <a:chExt cx="1607514" cy="335349"/>
              </a:xfrm>
            </p:grpSpPr>
            <p:sp>
              <p:nvSpPr>
                <p:cNvPr id="343" name="Google Shape;343;p7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7"/>
                <p:cNvSpPr/>
                <p:nvPr/>
              </p:nvSpPr>
              <p:spPr>
                <a:xfrm>
                  <a:off x="10649333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5" name="Google Shape;345;p7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" name="Google Shape;346;p7"/>
            <p:cNvGrpSpPr/>
            <p:nvPr/>
          </p:nvGrpSpPr>
          <p:grpSpPr>
            <a:xfrm rot="-5400000">
              <a:off x="8057897" y="2266312"/>
              <a:ext cx="1699957" cy="355111"/>
              <a:chOff x="7419699" y="299699"/>
              <a:chExt cx="1582681" cy="330613"/>
            </a:xfrm>
          </p:grpSpPr>
          <p:sp>
            <p:nvSpPr>
              <p:cNvPr id="347" name="Google Shape;347;p7"/>
              <p:cNvSpPr/>
              <p:nvPr/>
            </p:nvSpPr>
            <p:spPr>
              <a:xfrm rot="5400000"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" name="Google Shape;350;p7"/>
            <p:cNvGrpSpPr/>
            <p:nvPr/>
          </p:nvGrpSpPr>
          <p:grpSpPr>
            <a:xfrm>
              <a:off x="8170865" y="137820"/>
              <a:ext cx="779748" cy="1135317"/>
              <a:chOff x="8170865" y="137820"/>
              <a:chExt cx="779748" cy="1135317"/>
            </a:xfrm>
          </p:grpSpPr>
          <p:grpSp>
            <p:nvGrpSpPr>
              <p:cNvPr id="351" name="Google Shape;351;p7"/>
              <p:cNvGrpSpPr/>
              <p:nvPr/>
            </p:nvGrpSpPr>
            <p:grpSpPr>
              <a:xfrm>
                <a:off x="8170865" y="137820"/>
                <a:ext cx="779748" cy="678117"/>
                <a:chOff x="4354215" y="101475"/>
                <a:chExt cx="779748" cy="678117"/>
              </a:xfrm>
            </p:grpSpPr>
            <p:sp>
              <p:nvSpPr>
                <p:cNvPr id="352" name="Google Shape;352;p7"/>
                <p:cNvSpPr/>
                <p:nvPr/>
              </p:nvSpPr>
              <p:spPr>
                <a:xfrm rot="5400000" flipH="1">
                  <a:off x="4893251" y="196492"/>
                  <a:ext cx="143442" cy="122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" h="3400" extrusionOk="0">
                      <a:moveTo>
                        <a:pt x="1702" y="1"/>
                      </a:moveTo>
                      <a:cubicBezTo>
                        <a:pt x="768" y="34"/>
                        <a:pt x="1" y="768"/>
                        <a:pt x="34" y="1702"/>
                      </a:cubicBezTo>
                      <a:cubicBezTo>
                        <a:pt x="34" y="2719"/>
                        <a:pt x="878" y="3400"/>
                        <a:pt x="1743" y="3400"/>
                      </a:cubicBezTo>
                      <a:cubicBezTo>
                        <a:pt x="2154" y="3400"/>
                        <a:pt x="2570" y="3246"/>
                        <a:pt x="2903" y="2903"/>
                      </a:cubicBezTo>
                      <a:cubicBezTo>
                        <a:pt x="3970" y="1802"/>
                        <a:pt x="3203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7"/>
                <p:cNvSpPr/>
                <p:nvPr/>
              </p:nvSpPr>
              <p:spPr>
                <a:xfrm rot="5400000" flipH="1">
                  <a:off x="5013730" y="659359"/>
                  <a:ext cx="128993" cy="11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1" h="3086" extrusionOk="0">
                      <a:moveTo>
                        <a:pt x="1535" y="1"/>
                      </a:moveTo>
                      <a:cubicBezTo>
                        <a:pt x="668" y="1"/>
                        <a:pt x="1" y="701"/>
                        <a:pt x="1" y="1535"/>
                      </a:cubicBezTo>
                      <a:cubicBezTo>
                        <a:pt x="1" y="2464"/>
                        <a:pt x="755" y="3085"/>
                        <a:pt x="1541" y="3085"/>
                      </a:cubicBezTo>
                      <a:cubicBezTo>
                        <a:pt x="1913" y="3085"/>
                        <a:pt x="2292" y="2947"/>
                        <a:pt x="2603" y="2636"/>
                      </a:cubicBezTo>
                      <a:cubicBezTo>
                        <a:pt x="3570" y="1669"/>
                        <a:pt x="2870" y="1"/>
                        <a:pt x="15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7"/>
                <p:cNvSpPr/>
                <p:nvPr/>
              </p:nvSpPr>
              <p:spPr>
                <a:xfrm rot="5400000" flipH="1">
                  <a:off x="4342006" y="113685"/>
                  <a:ext cx="169956" cy="14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4029" extrusionOk="0">
                      <a:moveTo>
                        <a:pt x="2002" y="1"/>
                      </a:moveTo>
                      <a:cubicBezTo>
                        <a:pt x="902" y="1"/>
                        <a:pt x="1" y="901"/>
                        <a:pt x="1" y="2002"/>
                      </a:cubicBezTo>
                      <a:cubicBezTo>
                        <a:pt x="1" y="3222"/>
                        <a:pt x="995" y="4029"/>
                        <a:pt x="2031" y="4029"/>
                      </a:cubicBezTo>
                      <a:cubicBezTo>
                        <a:pt x="2525" y="4029"/>
                        <a:pt x="3028" y="3846"/>
                        <a:pt x="3437" y="3436"/>
                      </a:cubicBezTo>
                      <a:cubicBezTo>
                        <a:pt x="4704" y="2169"/>
                        <a:pt x="3804" y="1"/>
                        <a:pt x="20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5" name="Google Shape;355;p7"/>
              <p:cNvSpPr/>
              <p:nvPr/>
            </p:nvSpPr>
            <p:spPr>
              <a:xfrm rot="5400000" flipH="1">
                <a:off x="8830379" y="1152904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6" name="Google Shape;356;p7"/>
          <p:cNvSpPr txBox="1">
            <a:spLocks noGrp="1"/>
          </p:cNvSpPr>
          <p:nvPr>
            <p:ph type="subTitle" idx="1"/>
          </p:nvPr>
        </p:nvSpPr>
        <p:spPr>
          <a:xfrm flipH="1">
            <a:off x="5206244" y="2557375"/>
            <a:ext cx="2657100" cy="10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57" name="Google Shape;357;p7"/>
          <p:cNvSpPr txBox="1">
            <a:spLocks noGrp="1"/>
          </p:cNvSpPr>
          <p:nvPr>
            <p:ph type="title"/>
          </p:nvPr>
        </p:nvSpPr>
        <p:spPr>
          <a:xfrm flipH="1">
            <a:off x="5206244" y="1418625"/>
            <a:ext cx="2657100" cy="11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9"/>
          <p:cNvGrpSpPr/>
          <p:nvPr/>
        </p:nvGrpSpPr>
        <p:grpSpPr>
          <a:xfrm>
            <a:off x="118970" y="70898"/>
            <a:ext cx="9288843" cy="5001703"/>
            <a:chOff x="118970" y="71302"/>
            <a:chExt cx="9288843" cy="5001703"/>
          </a:xfrm>
        </p:grpSpPr>
        <p:sp>
          <p:nvSpPr>
            <p:cNvPr id="417" name="Google Shape;417;p9"/>
            <p:cNvSpPr/>
            <p:nvPr/>
          </p:nvSpPr>
          <p:spPr>
            <a:xfrm flipH="1">
              <a:off x="185857" y="212320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9"/>
            <p:cNvGrpSpPr/>
            <p:nvPr/>
          </p:nvGrpSpPr>
          <p:grpSpPr>
            <a:xfrm>
              <a:off x="5314952" y="138224"/>
              <a:ext cx="1236948" cy="228145"/>
              <a:chOff x="1498302" y="101475"/>
              <a:chExt cx="1236948" cy="228145"/>
            </a:xfrm>
          </p:grpSpPr>
          <p:sp>
            <p:nvSpPr>
              <p:cNvPr id="419" name="Google Shape;419;p9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9"/>
            <p:cNvGrpSpPr/>
            <p:nvPr/>
          </p:nvGrpSpPr>
          <p:grpSpPr>
            <a:xfrm rot="-5400000">
              <a:off x="60497" y="4035449"/>
              <a:ext cx="1045293" cy="928331"/>
              <a:chOff x="465773" y="263164"/>
              <a:chExt cx="1045293" cy="928331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9"/>
            <p:cNvGrpSpPr/>
            <p:nvPr/>
          </p:nvGrpSpPr>
          <p:grpSpPr>
            <a:xfrm>
              <a:off x="2478348" y="74741"/>
              <a:ext cx="2385606" cy="355111"/>
              <a:chOff x="7419699" y="299699"/>
              <a:chExt cx="2221028" cy="330613"/>
            </a:xfrm>
          </p:grpSpPr>
          <p:sp>
            <p:nvSpPr>
              <p:cNvPr id="427" name="Google Shape;427;p9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9"/>
            <p:cNvGrpSpPr/>
            <p:nvPr/>
          </p:nvGrpSpPr>
          <p:grpSpPr>
            <a:xfrm>
              <a:off x="3046663" y="4760683"/>
              <a:ext cx="1094429" cy="263735"/>
              <a:chOff x="2323185" y="4544866"/>
              <a:chExt cx="1094429" cy="263735"/>
            </a:xfrm>
          </p:grpSpPr>
          <p:sp>
            <p:nvSpPr>
              <p:cNvPr id="432" name="Google Shape;432;p9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9"/>
            <p:cNvGrpSpPr/>
            <p:nvPr/>
          </p:nvGrpSpPr>
          <p:grpSpPr>
            <a:xfrm>
              <a:off x="6753053" y="4748497"/>
              <a:ext cx="1642914" cy="288107"/>
              <a:chOff x="2374837" y="4744366"/>
              <a:chExt cx="1642914" cy="288107"/>
            </a:xfrm>
          </p:grpSpPr>
          <p:sp>
            <p:nvSpPr>
              <p:cNvPr id="435" name="Google Shape;435;p9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38;p9"/>
            <p:cNvSpPr/>
            <p:nvPr/>
          </p:nvSpPr>
          <p:spPr>
            <a:xfrm>
              <a:off x="1489974" y="471523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8293788" y="749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9"/>
            <p:cNvGrpSpPr/>
            <p:nvPr/>
          </p:nvGrpSpPr>
          <p:grpSpPr>
            <a:xfrm>
              <a:off x="185843" y="2792522"/>
              <a:ext cx="251398" cy="688907"/>
              <a:chOff x="113835" y="2698525"/>
              <a:chExt cx="251398" cy="688907"/>
            </a:xfrm>
          </p:grpSpPr>
          <p:sp>
            <p:nvSpPr>
              <p:cNvPr id="441" name="Google Shape;441;p9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9"/>
            <p:cNvGrpSpPr/>
            <p:nvPr/>
          </p:nvGrpSpPr>
          <p:grpSpPr>
            <a:xfrm>
              <a:off x="8838631" y="3821114"/>
              <a:ext cx="138491" cy="925309"/>
              <a:chOff x="101359" y="2766923"/>
              <a:chExt cx="138491" cy="925309"/>
            </a:xfrm>
          </p:grpSpPr>
          <p:sp>
            <p:nvSpPr>
              <p:cNvPr id="444" name="Google Shape;444;p9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" name="Google Shape;446;p9"/>
            <p:cNvGrpSpPr/>
            <p:nvPr/>
          </p:nvGrpSpPr>
          <p:grpSpPr>
            <a:xfrm>
              <a:off x="7002898" y="85506"/>
              <a:ext cx="839892" cy="333582"/>
              <a:chOff x="2216385" y="4719341"/>
              <a:chExt cx="839892" cy="333582"/>
            </a:xfrm>
          </p:grpSpPr>
          <p:sp>
            <p:nvSpPr>
              <p:cNvPr id="447" name="Google Shape;447;p9"/>
              <p:cNvSpPr/>
              <p:nvPr/>
            </p:nvSpPr>
            <p:spPr>
              <a:xfrm rot="-6299960">
                <a:off x="224084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9"/>
            <p:cNvGrpSpPr/>
            <p:nvPr/>
          </p:nvGrpSpPr>
          <p:grpSpPr>
            <a:xfrm rot="5400000">
              <a:off x="294978" y="-104706"/>
              <a:ext cx="1556364" cy="1908380"/>
              <a:chOff x="35509" y="3264493"/>
              <a:chExt cx="1556364" cy="1908380"/>
            </a:xfrm>
          </p:grpSpPr>
          <p:grpSp>
            <p:nvGrpSpPr>
              <p:cNvPr id="450" name="Google Shape;450;p9"/>
              <p:cNvGrpSpPr/>
              <p:nvPr/>
            </p:nvGrpSpPr>
            <p:grpSpPr>
              <a:xfrm>
                <a:off x="35509" y="3264493"/>
                <a:ext cx="1556364" cy="1908380"/>
                <a:chOff x="81562" y="2967748"/>
                <a:chExt cx="1411540" cy="1730800"/>
              </a:xfrm>
            </p:grpSpPr>
            <p:sp>
              <p:nvSpPr>
                <p:cNvPr id="451" name="Google Shape;451;p9"/>
                <p:cNvSpPr/>
                <p:nvPr/>
              </p:nvSpPr>
              <p:spPr>
                <a:xfrm rot="-1799866">
                  <a:off x="159925" y="358607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9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9"/>
                <p:cNvSpPr/>
                <p:nvPr/>
              </p:nvSpPr>
              <p:spPr>
                <a:xfrm rot="-1799866">
                  <a:off x="228326" y="2996477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5" name="Google Shape;455;p9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" name="Google Shape;456;p9"/>
            <p:cNvGrpSpPr/>
            <p:nvPr/>
          </p:nvGrpSpPr>
          <p:grpSpPr>
            <a:xfrm>
              <a:off x="4583757" y="4712095"/>
              <a:ext cx="1726631" cy="360910"/>
              <a:chOff x="5527929" y="4669674"/>
              <a:chExt cx="1726631" cy="360910"/>
            </a:xfrm>
          </p:grpSpPr>
          <p:grpSp>
            <p:nvGrpSpPr>
              <p:cNvPr id="457" name="Google Shape;457;p9"/>
              <p:cNvGrpSpPr/>
              <p:nvPr/>
            </p:nvGrpSpPr>
            <p:grpSpPr>
              <a:xfrm>
                <a:off x="5527929" y="4669674"/>
                <a:ext cx="1726631" cy="360198"/>
                <a:chOff x="9377640" y="155276"/>
                <a:chExt cx="1607514" cy="335349"/>
              </a:xfrm>
            </p:grpSpPr>
            <p:sp>
              <p:nvSpPr>
                <p:cNvPr id="458" name="Google Shape;458;p9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10649333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0" name="Google Shape;460;p9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9"/>
            <p:cNvGrpSpPr/>
            <p:nvPr/>
          </p:nvGrpSpPr>
          <p:grpSpPr>
            <a:xfrm rot="-5400000">
              <a:off x="7699268" y="1908086"/>
              <a:ext cx="2417216" cy="355111"/>
              <a:chOff x="7419699" y="299699"/>
              <a:chExt cx="2250457" cy="330613"/>
            </a:xfrm>
          </p:grpSpPr>
          <p:sp>
            <p:nvSpPr>
              <p:cNvPr id="462" name="Google Shape;462;p9"/>
              <p:cNvSpPr/>
              <p:nvPr/>
            </p:nvSpPr>
            <p:spPr>
              <a:xfrm rot="5400000"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 rot="5400000"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6" name="Google Shape;466;p9"/>
          <p:cNvSpPr txBox="1">
            <a:spLocks noGrp="1"/>
          </p:cNvSpPr>
          <p:nvPr>
            <p:ph type="subTitle" idx="1"/>
          </p:nvPr>
        </p:nvSpPr>
        <p:spPr>
          <a:xfrm>
            <a:off x="4560842" y="2015785"/>
            <a:ext cx="3657900" cy="19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467" name="Google Shape;467;p9"/>
          <p:cNvSpPr txBox="1">
            <a:spLocks noGrp="1"/>
          </p:cNvSpPr>
          <p:nvPr>
            <p:ph type="title"/>
          </p:nvPr>
        </p:nvSpPr>
        <p:spPr>
          <a:xfrm>
            <a:off x="4560950" y="1291693"/>
            <a:ext cx="36579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1"/>
          <p:cNvSpPr txBox="1">
            <a:spLocks noGrp="1"/>
          </p:cNvSpPr>
          <p:nvPr>
            <p:ph type="title" hasCustomPrompt="1"/>
          </p:nvPr>
        </p:nvSpPr>
        <p:spPr>
          <a:xfrm>
            <a:off x="1432235" y="1703625"/>
            <a:ext cx="57579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3" name="Google Shape;473;p11"/>
          <p:cNvSpPr txBox="1">
            <a:spLocks noGrp="1"/>
          </p:cNvSpPr>
          <p:nvPr>
            <p:ph type="subTitle" idx="1"/>
          </p:nvPr>
        </p:nvSpPr>
        <p:spPr>
          <a:xfrm flipH="1">
            <a:off x="1960650" y="2906000"/>
            <a:ext cx="5222700" cy="3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474" name="Google Shape;474;p11"/>
          <p:cNvGrpSpPr/>
          <p:nvPr/>
        </p:nvGrpSpPr>
        <p:grpSpPr>
          <a:xfrm rot="10800000">
            <a:off x="-391650" y="79550"/>
            <a:ext cx="9927306" cy="5194185"/>
            <a:chOff x="-391656" y="-72850"/>
            <a:chExt cx="9927306" cy="5194185"/>
          </a:xfrm>
        </p:grpSpPr>
        <p:sp>
          <p:nvSpPr>
            <p:cNvPr id="475" name="Google Shape;475;p11"/>
            <p:cNvSpPr/>
            <p:nvPr/>
          </p:nvSpPr>
          <p:spPr>
            <a:xfrm rot="10800000">
              <a:off x="349132" y="3311541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6" name="Google Shape;476;p11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477" name="Google Shape;477;p11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" name="Google Shape;480;p11"/>
            <p:cNvGrpSpPr/>
            <p:nvPr/>
          </p:nvGrpSpPr>
          <p:grpSpPr>
            <a:xfrm>
              <a:off x="8143227" y="277110"/>
              <a:ext cx="784798" cy="586082"/>
              <a:chOff x="8083302" y="256391"/>
              <a:chExt cx="784798" cy="586082"/>
            </a:xfrm>
          </p:grpSpPr>
          <p:sp>
            <p:nvSpPr>
              <p:cNvPr id="481" name="Google Shape;481;p11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 rot="5400000" flipH="1">
                <a:off x="8747867" y="722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 rot="5400000" flipH="1">
                <a:off x="8071093" y="3302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" name="Google Shape;484;p11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485" name="Google Shape;485;p11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486" name="Google Shape;486;p11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1"/>
                <p:cNvSpPr/>
                <p:nvPr/>
              </p:nvSpPr>
              <p:spPr>
                <a:xfrm>
                  <a:off x="1444481" y="5987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1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9" name="Google Shape;489;p11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" name="Google Shape;490;p11"/>
            <p:cNvGrpSpPr/>
            <p:nvPr/>
          </p:nvGrpSpPr>
          <p:grpSpPr>
            <a:xfrm>
              <a:off x="5455791" y="273611"/>
              <a:ext cx="2233206" cy="455777"/>
              <a:chOff x="7419699" y="384918"/>
              <a:chExt cx="2079141" cy="424334"/>
            </a:xfrm>
          </p:grpSpPr>
          <p:sp>
            <p:nvSpPr>
              <p:cNvPr id="491" name="Google Shape;491;p11"/>
              <p:cNvSpPr/>
              <p:nvPr/>
            </p:nvSpPr>
            <p:spPr>
              <a:xfrm>
                <a:off x="9343261" y="384918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8058439" y="467453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8631317" y="512528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1"/>
              <p:cNvSpPr/>
              <p:nvPr/>
            </p:nvSpPr>
            <p:spPr>
              <a:xfrm>
                <a:off x="7419699" y="505600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" name="Google Shape;495;p11"/>
            <p:cNvGrpSpPr/>
            <p:nvPr/>
          </p:nvGrpSpPr>
          <p:grpSpPr>
            <a:xfrm>
              <a:off x="3997480" y="4653505"/>
              <a:ext cx="1119854" cy="263735"/>
              <a:chOff x="4088212" y="4414541"/>
              <a:chExt cx="1119854" cy="263735"/>
            </a:xfrm>
          </p:grpSpPr>
          <p:sp>
            <p:nvSpPr>
              <p:cNvPr id="496" name="Google Shape;496;p11"/>
              <p:cNvSpPr/>
              <p:nvPr/>
            </p:nvSpPr>
            <p:spPr>
              <a:xfrm rot="6299960" flipH="1">
                <a:off x="4968386" y="44385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1"/>
              <p:cNvSpPr/>
              <p:nvPr/>
            </p:nvSpPr>
            <p:spPr>
              <a:xfrm rot="6299960" flipH="1">
                <a:off x="4109371" y="44511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" name="Google Shape;498;p11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499" name="Google Shape;499;p11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1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1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2" name="Google Shape;502;p11"/>
            <p:cNvSpPr/>
            <p:nvPr/>
          </p:nvSpPr>
          <p:spPr>
            <a:xfrm flipH="1">
              <a:off x="4330955" y="-728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 flipH="1">
              <a:off x="-391656" y="14556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505;p11"/>
            <p:cNvGrpSpPr/>
            <p:nvPr/>
          </p:nvGrpSpPr>
          <p:grpSpPr>
            <a:xfrm>
              <a:off x="185843" y="2216476"/>
              <a:ext cx="251398" cy="688907"/>
              <a:chOff x="113835" y="2879380"/>
              <a:chExt cx="251398" cy="688907"/>
            </a:xfrm>
          </p:grpSpPr>
          <p:sp>
            <p:nvSpPr>
              <p:cNvPr id="506" name="Google Shape;506;p11"/>
              <p:cNvSpPr/>
              <p:nvPr/>
            </p:nvSpPr>
            <p:spPr>
              <a:xfrm rot="5400000" flipH="1">
                <a:off x="245000" y="288813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 rot="5400000" flipH="1">
                <a:off x="101626" y="34105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11"/>
            <p:cNvGrpSpPr/>
            <p:nvPr/>
          </p:nvGrpSpPr>
          <p:grpSpPr>
            <a:xfrm rot="5400000">
              <a:off x="2826199" y="4288518"/>
              <a:ext cx="354615" cy="993707"/>
              <a:chOff x="-38565" y="4315499"/>
              <a:chExt cx="354615" cy="993707"/>
            </a:xfrm>
          </p:grpSpPr>
          <p:sp>
            <p:nvSpPr>
              <p:cNvPr id="509" name="Google Shape;509;p11"/>
              <p:cNvSpPr/>
              <p:nvPr/>
            </p:nvSpPr>
            <p:spPr>
              <a:xfrm rot="5400000" flipH="1">
                <a:off x="182921" y="472667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 rot="5400000" flipH="1">
                <a:off x="92600" y="432425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 rot="5400000" flipH="1">
                <a:off x="-50774" y="515145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11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513" name="Google Shape;513;p11"/>
              <p:cNvSpPr/>
              <p:nvPr/>
            </p:nvSpPr>
            <p:spPr>
              <a:xfrm rot="10800000" flipH="1">
                <a:off x="8413155" y="343089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 rot="10800000" flipH="1">
                <a:off x="8986033" y="215211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 rot="10800000" flipH="1">
                <a:off x="7703471" y="25226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11"/>
            <p:cNvGrpSpPr/>
            <p:nvPr/>
          </p:nvGrpSpPr>
          <p:grpSpPr>
            <a:xfrm>
              <a:off x="3167312" y="273611"/>
              <a:ext cx="839892" cy="485982"/>
              <a:chOff x="2655844" y="4719341"/>
              <a:chExt cx="839892" cy="485982"/>
            </a:xfrm>
          </p:grpSpPr>
          <p:sp>
            <p:nvSpPr>
              <p:cNvPr id="517" name="Google Shape;517;p11"/>
              <p:cNvSpPr/>
              <p:nvPr/>
            </p:nvSpPr>
            <p:spPr>
              <a:xfrm rot="6299960" flipH="1">
                <a:off x="325605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 rot="6299960" flipH="1">
                <a:off x="2674033" y="50214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11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520" name="Google Shape;520;p11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521" name="Google Shape;521;p11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1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11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11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5" name="Google Shape;525;p11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11"/>
            <p:cNvGrpSpPr/>
            <p:nvPr/>
          </p:nvGrpSpPr>
          <p:grpSpPr>
            <a:xfrm flipH="1">
              <a:off x="1733497" y="273611"/>
              <a:ext cx="979584" cy="446538"/>
              <a:chOff x="9973070" y="795352"/>
              <a:chExt cx="979584" cy="446538"/>
            </a:xfrm>
          </p:grpSpPr>
          <p:sp>
            <p:nvSpPr>
              <p:cNvPr id="527" name="Google Shape;527;p11"/>
              <p:cNvSpPr/>
              <p:nvPr/>
            </p:nvSpPr>
            <p:spPr>
              <a:xfrm rot="-3055618" flipH="1">
                <a:off x="10116075" y="7870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" name="Google Shape;532;p13"/>
          <p:cNvGrpSpPr/>
          <p:nvPr/>
        </p:nvGrpSpPr>
        <p:grpSpPr>
          <a:xfrm>
            <a:off x="79065" y="49338"/>
            <a:ext cx="9793335" cy="5044824"/>
            <a:chOff x="79065" y="57973"/>
            <a:chExt cx="9793335" cy="5044824"/>
          </a:xfrm>
        </p:grpSpPr>
        <p:sp>
          <p:nvSpPr>
            <p:cNvPr id="533" name="Google Shape;533;p13"/>
            <p:cNvSpPr/>
            <p:nvPr/>
          </p:nvSpPr>
          <p:spPr>
            <a:xfrm rot="3055618">
              <a:off x="1431383" y="4637483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534;p13"/>
            <p:cNvGrpSpPr/>
            <p:nvPr/>
          </p:nvGrpSpPr>
          <p:grpSpPr>
            <a:xfrm>
              <a:off x="4068946" y="155816"/>
              <a:ext cx="1236948" cy="228145"/>
              <a:chOff x="1498302" y="101475"/>
              <a:chExt cx="1236948" cy="228145"/>
            </a:xfrm>
          </p:grpSpPr>
          <p:sp>
            <p:nvSpPr>
              <p:cNvPr id="535" name="Google Shape;535;p13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13"/>
            <p:cNvGrpSpPr/>
            <p:nvPr/>
          </p:nvGrpSpPr>
          <p:grpSpPr>
            <a:xfrm flipH="1">
              <a:off x="7988973" y="57973"/>
              <a:ext cx="1045293" cy="928331"/>
              <a:chOff x="465773" y="263164"/>
              <a:chExt cx="1045293" cy="928331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13"/>
            <p:cNvGrpSpPr/>
            <p:nvPr/>
          </p:nvGrpSpPr>
          <p:grpSpPr>
            <a:xfrm>
              <a:off x="1163259" y="92333"/>
              <a:ext cx="2385606" cy="355111"/>
              <a:chOff x="7419699" y="299699"/>
              <a:chExt cx="2221028" cy="330613"/>
            </a:xfrm>
          </p:grpSpPr>
          <p:sp>
            <p:nvSpPr>
              <p:cNvPr id="543" name="Google Shape;543;p13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" name="Google Shape;547;p13"/>
            <p:cNvGrpSpPr/>
            <p:nvPr/>
          </p:nvGrpSpPr>
          <p:grpSpPr>
            <a:xfrm>
              <a:off x="2073815" y="4737226"/>
              <a:ext cx="1094429" cy="263735"/>
              <a:chOff x="2323185" y="4544866"/>
              <a:chExt cx="1094429" cy="263735"/>
            </a:xfrm>
          </p:grpSpPr>
          <p:sp>
            <p:nvSpPr>
              <p:cNvPr id="548" name="Google Shape;548;p13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13"/>
            <p:cNvSpPr/>
            <p:nvPr/>
          </p:nvSpPr>
          <p:spPr>
            <a:xfrm>
              <a:off x="8758375" y="12083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8134263" y="4691781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Google Shape;552;p13"/>
            <p:cNvGrpSpPr/>
            <p:nvPr/>
          </p:nvGrpSpPr>
          <p:grpSpPr>
            <a:xfrm>
              <a:off x="8758380" y="1868911"/>
              <a:ext cx="251398" cy="2483743"/>
              <a:chOff x="8758380" y="1868911"/>
              <a:chExt cx="251398" cy="2483743"/>
            </a:xfrm>
          </p:grpSpPr>
          <p:sp>
            <p:nvSpPr>
              <p:cNvPr id="553" name="Google Shape;553;p13"/>
              <p:cNvSpPr/>
              <p:nvPr/>
            </p:nvSpPr>
            <p:spPr>
              <a:xfrm>
                <a:off x="8783076" y="186891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>
                <a:off x="8764555" y="249686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5" name="Google Shape;555;p13"/>
              <p:cNvGrpSpPr/>
              <p:nvPr/>
            </p:nvGrpSpPr>
            <p:grpSpPr>
              <a:xfrm>
                <a:off x="8758380" y="3083809"/>
                <a:ext cx="251398" cy="1268845"/>
                <a:chOff x="185843" y="1455684"/>
                <a:chExt cx="251398" cy="1268845"/>
              </a:xfrm>
            </p:grpSpPr>
            <p:sp>
              <p:nvSpPr>
                <p:cNvPr id="556" name="Google Shape;556;p13"/>
                <p:cNvSpPr/>
                <p:nvPr/>
              </p:nvSpPr>
              <p:spPr>
                <a:xfrm flipH="1">
                  <a:off x="196732" y="1455684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185843" y="2035621"/>
                  <a:ext cx="251398" cy="688907"/>
                  <a:chOff x="113835" y="2698525"/>
                  <a:chExt cx="251398" cy="688907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5400000">
                    <a:off x="245000" y="3267198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5400000">
                    <a:off x="101626" y="2710734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60" name="Google Shape;560;p13"/>
            <p:cNvGrpSpPr/>
            <p:nvPr/>
          </p:nvGrpSpPr>
          <p:grpSpPr>
            <a:xfrm rot="5400000">
              <a:off x="4029402" y="4406439"/>
              <a:ext cx="138491" cy="925309"/>
              <a:chOff x="101359" y="2766923"/>
              <a:chExt cx="138491" cy="925309"/>
            </a:xfrm>
          </p:grpSpPr>
          <p:sp>
            <p:nvSpPr>
              <p:cNvPr id="561" name="Google Shape;561;p13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" name="Google Shape;563;p13"/>
            <p:cNvGrpSpPr/>
            <p:nvPr/>
          </p:nvGrpSpPr>
          <p:grpSpPr>
            <a:xfrm flipH="1">
              <a:off x="109734" y="138023"/>
              <a:ext cx="533442" cy="875719"/>
              <a:chOff x="2584160" y="4646991"/>
              <a:chExt cx="533442" cy="875719"/>
            </a:xfrm>
          </p:grpSpPr>
          <p:sp>
            <p:nvSpPr>
              <p:cNvPr id="564" name="Google Shape;564;p13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13"/>
            <p:cNvGrpSpPr/>
            <p:nvPr/>
          </p:nvGrpSpPr>
          <p:grpSpPr>
            <a:xfrm>
              <a:off x="79065" y="2534881"/>
              <a:ext cx="993002" cy="2567917"/>
              <a:chOff x="598871" y="2604956"/>
              <a:chExt cx="993002" cy="2567917"/>
            </a:xfrm>
          </p:grpSpPr>
          <p:grpSp>
            <p:nvGrpSpPr>
              <p:cNvPr id="567" name="Google Shape;567;p13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568" name="Google Shape;568;p13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13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13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13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2" name="Google Shape;572;p13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13"/>
            <p:cNvGrpSpPr/>
            <p:nvPr/>
          </p:nvGrpSpPr>
          <p:grpSpPr>
            <a:xfrm flipH="1">
              <a:off x="5029050" y="4688638"/>
              <a:ext cx="2637465" cy="360910"/>
              <a:chOff x="3769654" y="4669674"/>
              <a:chExt cx="2637465" cy="360910"/>
            </a:xfrm>
          </p:grpSpPr>
          <p:grpSp>
            <p:nvGrpSpPr>
              <p:cNvPr id="574" name="Google Shape;574;p13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575" name="Google Shape;575;p13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3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13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8" name="Google Shape;578;p13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13"/>
            <p:cNvGrpSpPr/>
            <p:nvPr/>
          </p:nvGrpSpPr>
          <p:grpSpPr>
            <a:xfrm rot="10800000">
              <a:off x="5825977" y="125835"/>
              <a:ext cx="1642914" cy="288107"/>
              <a:chOff x="2374837" y="4744366"/>
              <a:chExt cx="1642914" cy="288107"/>
            </a:xfrm>
          </p:grpSpPr>
          <p:sp>
            <p:nvSpPr>
              <p:cNvPr id="580" name="Google Shape;580;p13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13"/>
            <p:cNvGrpSpPr/>
            <p:nvPr/>
          </p:nvGrpSpPr>
          <p:grpSpPr>
            <a:xfrm rot="5400000">
              <a:off x="-80536" y="1672873"/>
              <a:ext cx="729459" cy="202877"/>
              <a:chOff x="3135892" y="4829596"/>
              <a:chExt cx="729459" cy="202877"/>
            </a:xfrm>
          </p:grpSpPr>
          <p:sp>
            <p:nvSpPr>
              <p:cNvPr id="584" name="Google Shape;584;p13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6" name="Google Shape;586;p13"/>
          <p:cNvSpPr txBox="1">
            <a:spLocks noGrp="1"/>
          </p:cNvSpPr>
          <p:nvPr>
            <p:ph type="title" hasCustomPrompt="1"/>
          </p:nvPr>
        </p:nvSpPr>
        <p:spPr>
          <a:xfrm flipH="1">
            <a:off x="3432949" y="182634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"/>
          </p:nvPr>
        </p:nvSpPr>
        <p:spPr>
          <a:xfrm flipH="1">
            <a:off x="1072069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2"/>
          </p:nvPr>
        </p:nvSpPr>
        <p:spPr>
          <a:xfrm flipH="1">
            <a:off x="1072069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432949" y="33531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4"/>
          </p:nvPr>
        </p:nvSpPr>
        <p:spPr>
          <a:xfrm flipH="1">
            <a:off x="1072069" y="3122021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5"/>
          </p:nvPr>
        </p:nvSpPr>
        <p:spPr>
          <a:xfrm flipH="1">
            <a:off x="1072069" y="3476047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title" idx="6" hasCustomPrompt="1"/>
          </p:nvPr>
        </p:nvSpPr>
        <p:spPr>
          <a:xfrm>
            <a:off x="4943051" y="182633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3" name="Google Shape;593;p13"/>
          <p:cNvSpPr txBox="1">
            <a:spLocks noGrp="1"/>
          </p:cNvSpPr>
          <p:nvPr>
            <p:ph type="subTitle" idx="7"/>
          </p:nvPr>
        </p:nvSpPr>
        <p:spPr>
          <a:xfrm>
            <a:off x="5837831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8"/>
          </p:nvPr>
        </p:nvSpPr>
        <p:spPr>
          <a:xfrm>
            <a:off x="5837831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9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43058" y="3353167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14"/>
          </p:nvPr>
        </p:nvSpPr>
        <p:spPr>
          <a:xfrm>
            <a:off x="5837831" y="3122035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5"/>
          </p:nvPr>
        </p:nvSpPr>
        <p:spPr>
          <a:xfrm>
            <a:off x="5837831" y="3476072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4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14"/>
          <p:cNvGrpSpPr/>
          <p:nvPr/>
        </p:nvGrpSpPr>
        <p:grpSpPr>
          <a:xfrm>
            <a:off x="114055" y="57973"/>
            <a:ext cx="8980170" cy="5008737"/>
            <a:chOff x="114055" y="57973"/>
            <a:chExt cx="8980170" cy="5008737"/>
          </a:xfrm>
        </p:grpSpPr>
        <p:sp>
          <p:nvSpPr>
            <p:cNvPr id="602" name="Google Shape;602;p14"/>
            <p:cNvSpPr/>
            <p:nvPr/>
          </p:nvSpPr>
          <p:spPr>
            <a:xfrm rot="10800000" flipH="1">
              <a:off x="5532630" y="4842983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3" name="Google Shape;603;p14"/>
            <p:cNvGrpSpPr/>
            <p:nvPr/>
          </p:nvGrpSpPr>
          <p:grpSpPr>
            <a:xfrm rot="10800000">
              <a:off x="114055" y="57973"/>
              <a:ext cx="571758" cy="1682313"/>
              <a:chOff x="8331467" y="-592823"/>
              <a:chExt cx="571758" cy="1682313"/>
            </a:xfrm>
          </p:grpSpPr>
          <p:sp>
            <p:nvSpPr>
              <p:cNvPr id="604" name="Google Shape;604;p14"/>
              <p:cNvSpPr/>
              <p:nvPr/>
            </p:nvSpPr>
            <p:spPr>
              <a:xfrm>
                <a:off x="8682690" y="-5928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8664170" y="351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 rot="3055618">
                <a:off x="84744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" name="Google Shape;607;p14"/>
            <p:cNvGrpSpPr/>
            <p:nvPr/>
          </p:nvGrpSpPr>
          <p:grpSpPr>
            <a:xfrm rot="10800000">
              <a:off x="6224115" y="4815809"/>
              <a:ext cx="1236948" cy="228145"/>
              <a:chOff x="1498302" y="101475"/>
              <a:chExt cx="1236948" cy="228145"/>
            </a:xfrm>
          </p:grpSpPr>
          <p:sp>
            <p:nvSpPr>
              <p:cNvPr id="608" name="Google Shape;608;p14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14"/>
            <p:cNvGrpSpPr/>
            <p:nvPr/>
          </p:nvGrpSpPr>
          <p:grpSpPr>
            <a:xfrm rot="10800000">
              <a:off x="7972725" y="4168342"/>
              <a:ext cx="1045293" cy="898369"/>
              <a:chOff x="465773" y="293126"/>
              <a:chExt cx="1045293" cy="898369"/>
            </a:xfrm>
          </p:grpSpPr>
          <p:sp>
            <p:nvSpPr>
              <p:cNvPr id="612" name="Google Shape;612;p14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 rot="-7200043">
                <a:off x="626575" y="263536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4"/>
            <p:cNvGrpSpPr/>
            <p:nvPr/>
          </p:nvGrpSpPr>
          <p:grpSpPr>
            <a:xfrm rot="10800000">
              <a:off x="933475" y="4708377"/>
              <a:ext cx="2461806" cy="355111"/>
              <a:chOff x="7348756" y="299699"/>
              <a:chExt cx="2291971" cy="330613"/>
            </a:xfrm>
          </p:grpSpPr>
          <p:sp>
            <p:nvSpPr>
              <p:cNvPr id="616" name="Google Shape;616;p14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>
                <a:off x="7348756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14"/>
            <p:cNvGrpSpPr/>
            <p:nvPr/>
          </p:nvGrpSpPr>
          <p:grpSpPr>
            <a:xfrm rot="10800000">
              <a:off x="7948161" y="127511"/>
              <a:ext cx="1094429" cy="263735"/>
              <a:chOff x="2323185" y="4544866"/>
              <a:chExt cx="1094429" cy="263735"/>
            </a:xfrm>
          </p:grpSpPr>
          <p:sp>
            <p:nvSpPr>
              <p:cNvPr id="621" name="Google Shape;621;p14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3" name="Google Shape;623;p14"/>
            <p:cNvGrpSpPr/>
            <p:nvPr/>
          </p:nvGrpSpPr>
          <p:grpSpPr>
            <a:xfrm rot="5400000" flipH="1">
              <a:off x="-543698" y="4080630"/>
              <a:ext cx="1642914" cy="288107"/>
              <a:chOff x="2374837" y="4744366"/>
              <a:chExt cx="1642914" cy="288107"/>
            </a:xfrm>
          </p:grpSpPr>
          <p:sp>
            <p:nvSpPr>
              <p:cNvPr id="624" name="Google Shape;624;p14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7" name="Google Shape;627;p14"/>
            <p:cNvSpPr/>
            <p:nvPr/>
          </p:nvSpPr>
          <p:spPr>
            <a:xfrm>
              <a:off x="1168329" y="8206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 rot="10800000">
              <a:off x="3906943" y="47083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" name="Google Shape;629;p14"/>
            <p:cNvGrpSpPr/>
            <p:nvPr/>
          </p:nvGrpSpPr>
          <p:grpSpPr>
            <a:xfrm rot="10800000">
              <a:off x="152060" y="2227303"/>
              <a:ext cx="251398" cy="688907"/>
              <a:chOff x="113835" y="2698525"/>
              <a:chExt cx="251398" cy="688907"/>
            </a:xfrm>
          </p:grpSpPr>
          <p:sp>
            <p:nvSpPr>
              <p:cNvPr id="630" name="Google Shape;630;p14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" name="Google Shape;632;p14"/>
            <p:cNvGrpSpPr/>
            <p:nvPr/>
          </p:nvGrpSpPr>
          <p:grpSpPr>
            <a:xfrm rot="-5400000">
              <a:off x="6933744" y="-203276"/>
              <a:ext cx="138491" cy="925309"/>
              <a:chOff x="101359" y="2766923"/>
              <a:chExt cx="138491" cy="925309"/>
            </a:xfrm>
          </p:grpSpPr>
          <p:sp>
            <p:nvSpPr>
              <p:cNvPr id="633" name="Google Shape;633;p14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14"/>
            <p:cNvGrpSpPr/>
            <p:nvPr/>
          </p:nvGrpSpPr>
          <p:grpSpPr>
            <a:xfrm rot="10800000">
              <a:off x="8630224" y="864553"/>
              <a:ext cx="464001" cy="2906681"/>
              <a:chOff x="9246" y="3423181"/>
              <a:chExt cx="464001" cy="2906681"/>
            </a:xfrm>
          </p:grpSpPr>
          <p:grpSp>
            <p:nvGrpSpPr>
              <p:cNvPr id="636" name="Google Shape;636;p14"/>
              <p:cNvGrpSpPr/>
              <p:nvPr/>
            </p:nvGrpSpPr>
            <p:grpSpPr>
              <a:xfrm>
                <a:off x="9246" y="3423181"/>
                <a:ext cx="464001" cy="2906681"/>
                <a:chOff x="57743" y="3111670"/>
                <a:chExt cx="420824" cy="2636207"/>
              </a:xfrm>
            </p:grpSpPr>
            <p:sp>
              <p:nvSpPr>
                <p:cNvPr id="637" name="Google Shape;637;p14"/>
                <p:cNvSpPr/>
                <p:nvPr/>
              </p:nvSpPr>
              <p:spPr>
                <a:xfrm rot="-1799866">
                  <a:off x="136105" y="3633716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14"/>
                <p:cNvSpPr/>
                <p:nvPr/>
              </p:nvSpPr>
              <p:spPr>
                <a:xfrm rot="891871">
                  <a:off x="114171" y="4953297"/>
                  <a:ext cx="335819" cy="26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14"/>
                <p:cNvSpPr/>
                <p:nvPr/>
              </p:nvSpPr>
              <p:spPr>
                <a:xfrm rot="-1799866">
                  <a:off x="181790" y="5623079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14"/>
                <p:cNvSpPr/>
                <p:nvPr/>
              </p:nvSpPr>
              <p:spPr>
                <a:xfrm rot="-1799866">
                  <a:off x="195448" y="3140399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1" name="Google Shape;641;p14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14"/>
            <p:cNvGrpSpPr/>
            <p:nvPr/>
          </p:nvGrpSpPr>
          <p:grpSpPr>
            <a:xfrm rot="10800000">
              <a:off x="2764870" y="78923"/>
              <a:ext cx="2637465" cy="360910"/>
              <a:chOff x="3769654" y="4669674"/>
              <a:chExt cx="2637465" cy="360910"/>
            </a:xfrm>
          </p:grpSpPr>
          <p:grpSp>
            <p:nvGrpSpPr>
              <p:cNvPr id="643" name="Google Shape;643;p14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644" name="Google Shape;644;p14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4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4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7" name="Google Shape;647;p14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8" name="Google Shape;648;p14"/>
            <p:cNvSpPr/>
            <p:nvPr/>
          </p:nvSpPr>
          <p:spPr>
            <a:xfrm rot="10800000">
              <a:off x="5884851" y="102648"/>
              <a:ext cx="172969" cy="229763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14"/>
          <p:cNvSpPr txBox="1">
            <a:spLocks noGrp="1"/>
          </p:cNvSpPr>
          <p:nvPr>
            <p:ph type="title"/>
          </p:nvPr>
        </p:nvSpPr>
        <p:spPr>
          <a:xfrm>
            <a:off x="1272950" y="3151163"/>
            <a:ext cx="3838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650" name="Google Shape;650;p14"/>
          <p:cNvSpPr txBox="1">
            <a:spLocks noGrp="1"/>
          </p:cNvSpPr>
          <p:nvPr>
            <p:ph type="subTitle" idx="1"/>
          </p:nvPr>
        </p:nvSpPr>
        <p:spPr>
          <a:xfrm>
            <a:off x="1272951" y="1586837"/>
            <a:ext cx="3838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3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15"/>
          <p:cNvGrpSpPr/>
          <p:nvPr/>
        </p:nvGrpSpPr>
        <p:grpSpPr>
          <a:xfrm>
            <a:off x="71418" y="57973"/>
            <a:ext cx="9749357" cy="5114899"/>
            <a:chOff x="71418" y="57973"/>
            <a:chExt cx="9749357" cy="5114899"/>
          </a:xfrm>
        </p:grpSpPr>
        <p:sp>
          <p:nvSpPr>
            <p:cNvPr id="653" name="Google Shape;653;p15"/>
            <p:cNvSpPr/>
            <p:nvPr/>
          </p:nvSpPr>
          <p:spPr>
            <a:xfrm flipH="1">
              <a:off x="196732" y="2152568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4" name="Google Shape;654;p15"/>
            <p:cNvGrpSpPr/>
            <p:nvPr/>
          </p:nvGrpSpPr>
          <p:grpSpPr>
            <a:xfrm>
              <a:off x="8313274" y="986306"/>
              <a:ext cx="731085" cy="4077077"/>
              <a:chOff x="8172139" y="-3097078"/>
              <a:chExt cx="731085" cy="4077077"/>
            </a:xfrm>
          </p:grpSpPr>
          <p:sp>
            <p:nvSpPr>
              <p:cNvPr id="655" name="Google Shape;655;p15"/>
              <p:cNvSpPr/>
              <p:nvPr/>
            </p:nvSpPr>
            <p:spPr>
              <a:xfrm rot="10800000" flipH="1">
                <a:off x="8682690" y="-2434844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5"/>
              <p:cNvSpPr/>
              <p:nvPr/>
            </p:nvSpPr>
            <p:spPr>
              <a:xfrm rot="10800000" flipH="1">
                <a:off x="8664170" y="-309707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5"/>
              <p:cNvSpPr/>
              <p:nvPr/>
            </p:nvSpPr>
            <p:spPr>
              <a:xfrm rot="4499955" flipH="1">
                <a:off x="8322079" y="592270"/>
                <a:ext cx="199105" cy="46323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15"/>
            <p:cNvGrpSpPr/>
            <p:nvPr/>
          </p:nvGrpSpPr>
          <p:grpSpPr>
            <a:xfrm>
              <a:off x="6366402" y="144558"/>
              <a:ext cx="1236948" cy="228145"/>
              <a:chOff x="6118654" y="59142"/>
              <a:chExt cx="1236948" cy="228145"/>
            </a:xfrm>
          </p:grpSpPr>
          <p:sp>
            <p:nvSpPr>
              <p:cNvPr id="659" name="Google Shape;659;p15"/>
              <p:cNvSpPr/>
              <p:nvPr/>
            </p:nvSpPr>
            <p:spPr>
              <a:xfrm rot="-5400000">
                <a:off x="6673124" y="154158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5"/>
              <p:cNvSpPr/>
              <p:nvPr/>
            </p:nvSpPr>
            <p:spPr>
              <a:xfrm rot="-5400000">
                <a:off x="6109895" y="159826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5"/>
              <p:cNvSpPr/>
              <p:nvPr/>
            </p:nvSpPr>
            <p:spPr>
              <a:xfrm rot="-5400000">
                <a:off x="7197856" y="71352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15"/>
            <p:cNvGrpSpPr/>
            <p:nvPr/>
          </p:nvGrpSpPr>
          <p:grpSpPr>
            <a:xfrm>
              <a:off x="140397" y="89461"/>
              <a:ext cx="1045293" cy="896844"/>
              <a:chOff x="465773" y="294652"/>
              <a:chExt cx="1045293" cy="896844"/>
            </a:xfrm>
          </p:grpSpPr>
          <p:sp>
            <p:nvSpPr>
              <p:cNvPr id="663" name="Google Shape;663;p15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5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5"/>
              <p:cNvSpPr/>
              <p:nvPr/>
            </p:nvSpPr>
            <p:spPr>
              <a:xfrm rot="7200043">
                <a:off x="616588" y="265061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15"/>
            <p:cNvGrpSpPr/>
            <p:nvPr/>
          </p:nvGrpSpPr>
          <p:grpSpPr>
            <a:xfrm>
              <a:off x="3420436" y="123409"/>
              <a:ext cx="2385606" cy="355111"/>
              <a:chOff x="7305256" y="299699"/>
              <a:chExt cx="2221028" cy="330613"/>
            </a:xfrm>
          </p:grpSpPr>
          <p:sp>
            <p:nvSpPr>
              <p:cNvPr id="667" name="Google Shape;667;p15"/>
              <p:cNvSpPr/>
              <p:nvPr/>
            </p:nvSpPr>
            <p:spPr>
              <a:xfrm flipH="1">
                <a:off x="7305256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5"/>
              <p:cNvSpPr/>
              <p:nvPr/>
            </p:nvSpPr>
            <p:spPr>
              <a:xfrm>
                <a:off x="8582343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5"/>
              <p:cNvSpPr/>
              <p:nvPr/>
            </p:nvSpPr>
            <p:spPr>
              <a:xfrm>
                <a:off x="9226164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5"/>
              <p:cNvSpPr/>
              <p:nvPr/>
            </p:nvSpPr>
            <p:spPr>
              <a:xfrm>
                <a:off x="7943603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15"/>
            <p:cNvGrpSpPr/>
            <p:nvPr/>
          </p:nvGrpSpPr>
          <p:grpSpPr>
            <a:xfrm>
              <a:off x="6711540" y="4760677"/>
              <a:ext cx="1094429" cy="263735"/>
              <a:chOff x="6914424" y="4544866"/>
              <a:chExt cx="1094429" cy="263735"/>
            </a:xfrm>
          </p:grpSpPr>
          <p:sp>
            <p:nvSpPr>
              <p:cNvPr id="672" name="Google Shape;672;p15"/>
              <p:cNvSpPr/>
              <p:nvPr/>
            </p:nvSpPr>
            <p:spPr>
              <a:xfrm rot="-6299960">
                <a:off x="693888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5"/>
              <p:cNvSpPr/>
              <p:nvPr/>
            </p:nvSpPr>
            <p:spPr>
              <a:xfrm rot="-6299960">
                <a:off x="77966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" name="Google Shape;674;p15"/>
            <p:cNvGrpSpPr/>
            <p:nvPr/>
          </p:nvGrpSpPr>
          <p:grpSpPr>
            <a:xfrm rot="-5400000">
              <a:off x="8029343" y="3475916"/>
              <a:ext cx="1642914" cy="288107"/>
              <a:chOff x="562630" y="4744366"/>
              <a:chExt cx="1642914" cy="288107"/>
            </a:xfrm>
          </p:grpSpPr>
          <p:sp>
            <p:nvSpPr>
              <p:cNvPr id="675" name="Google Shape;675;p15"/>
              <p:cNvSpPr/>
              <p:nvPr/>
            </p:nvSpPr>
            <p:spPr>
              <a:xfrm rot="-6299960">
                <a:off x="587092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5"/>
              <p:cNvSpPr/>
              <p:nvPr/>
            </p:nvSpPr>
            <p:spPr>
              <a:xfrm rot="-6300015">
                <a:off x="2039392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5"/>
              <p:cNvSpPr/>
              <p:nvPr/>
            </p:nvSpPr>
            <p:spPr>
              <a:xfrm rot="-6299960">
                <a:off x="1341874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5"/>
            <p:cNvSpPr/>
            <p:nvPr/>
          </p:nvSpPr>
          <p:spPr>
            <a:xfrm rot="10800000" flipH="1">
              <a:off x="8706750" y="223039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1746050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0" name="Google Shape;680;p15"/>
            <p:cNvGrpSpPr/>
            <p:nvPr/>
          </p:nvGrpSpPr>
          <p:grpSpPr>
            <a:xfrm>
              <a:off x="185843" y="2732506"/>
              <a:ext cx="251398" cy="688907"/>
              <a:chOff x="113835" y="3395409"/>
              <a:chExt cx="251398" cy="688907"/>
            </a:xfrm>
          </p:grpSpPr>
          <p:sp>
            <p:nvSpPr>
              <p:cNvPr id="681" name="Google Shape;681;p15"/>
              <p:cNvSpPr/>
              <p:nvPr/>
            </p:nvSpPr>
            <p:spPr>
              <a:xfrm rot="5400000">
                <a:off x="245000" y="396408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5"/>
              <p:cNvSpPr/>
              <p:nvPr/>
            </p:nvSpPr>
            <p:spPr>
              <a:xfrm rot="5400000">
                <a:off x="101626" y="340761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3" name="Google Shape;683;p15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684" name="Google Shape;684;p15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5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6" name="Google Shape;686;p15"/>
            <p:cNvGrpSpPr/>
            <p:nvPr/>
          </p:nvGrpSpPr>
          <p:grpSpPr>
            <a:xfrm>
              <a:off x="71418" y="1455684"/>
              <a:ext cx="1534649" cy="3717189"/>
              <a:chOff x="57223" y="1455684"/>
              <a:chExt cx="1534649" cy="3717189"/>
            </a:xfrm>
          </p:grpSpPr>
          <p:grpSp>
            <p:nvGrpSpPr>
              <p:cNvPr id="687" name="Google Shape;687;p15"/>
              <p:cNvGrpSpPr/>
              <p:nvPr/>
            </p:nvGrpSpPr>
            <p:grpSpPr>
              <a:xfrm>
                <a:off x="57223" y="1455684"/>
                <a:ext cx="1534649" cy="3717189"/>
                <a:chOff x="101256" y="1327254"/>
                <a:chExt cx="1391846" cy="3371294"/>
              </a:xfrm>
            </p:grpSpPr>
            <p:sp>
              <p:nvSpPr>
                <p:cNvPr id="688" name="Google Shape;688;p15"/>
                <p:cNvSpPr/>
                <p:nvPr/>
              </p:nvSpPr>
              <p:spPr>
                <a:xfrm rot="1799866" flipH="1">
                  <a:off x="179619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15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5"/>
                <p:cNvSpPr/>
                <p:nvPr/>
              </p:nvSpPr>
              <p:spPr>
                <a:xfrm rot="-1799866">
                  <a:off x="1356650" y="437911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5"/>
                <p:cNvSpPr/>
                <p:nvPr/>
              </p:nvSpPr>
              <p:spPr>
                <a:xfrm rot="-9000134" flipH="1">
                  <a:off x="264558" y="1355983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2" name="Google Shape;692;p15"/>
              <p:cNvSpPr/>
              <p:nvPr/>
            </p:nvSpPr>
            <p:spPr>
              <a:xfrm rot="-1799788">
                <a:off x="159691" y="47444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15"/>
            <p:cNvGrpSpPr/>
            <p:nvPr/>
          </p:nvGrpSpPr>
          <p:grpSpPr>
            <a:xfrm>
              <a:off x="3559842" y="4712089"/>
              <a:ext cx="2637465" cy="360910"/>
              <a:chOff x="3600534" y="4669674"/>
              <a:chExt cx="2637465" cy="360910"/>
            </a:xfrm>
          </p:grpSpPr>
          <p:grpSp>
            <p:nvGrpSpPr>
              <p:cNvPr id="694" name="Google Shape;694;p15"/>
              <p:cNvGrpSpPr/>
              <p:nvPr/>
            </p:nvGrpSpPr>
            <p:grpSpPr>
              <a:xfrm>
                <a:off x="3600534" y="4670386"/>
                <a:ext cx="2080632" cy="360198"/>
                <a:chOff x="7583212" y="155939"/>
                <a:chExt cx="1937094" cy="335349"/>
              </a:xfrm>
            </p:grpSpPr>
            <p:sp>
              <p:nvSpPr>
                <p:cNvPr id="695" name="Google Shape;695;p15"/>
                <p:cNvSpPr/>
                <p:nvPr/>
              </p:nvSpPr>
              <p:spPr>
                <a:xfrm rot="10800000" flipH="1">
                  <a:off x="8452634" y="176006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15"/>
                <p:cNvSpPr/>
                <p:nvPr/>
              </p:nvSpPr>
              <p:spPr>
                <a:xfrm rot="10800000" flipH="1">
                  <a:off x="9220187" y="194564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15"/>
                <p:cNvSpPr/>
                <p:nvPr/>
              </p:nvSpPr>
              <p:spPr>
                <a:xfrm rot="10800000" flipH="1">
                  <a:off x="7583212" y="155939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8" name="Google Shape;698;p15"/>
              <p:cNvSpPr/>
              <p:nvPr/>
            </p:nvSpPr>
            <p:spPr>
              <a:xfrm rot="10800000" flipH="1">
                <a:off x="6065030" y="4669674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9" name="Google Shape;699;p15"/>
            <p:cNvGrpSpPr/>
            <p:nvPr/>
          </p:nvGrpSpPr>
          <p:grpSpPr>
            <a:xfrm>
              <a:off x="2001631" y="4703828"/>
              <a:ext cx="1043978" cy="439668"/>
              <a:chOff x="2001631" y="4703828"/>
              <a:chExt cx="1043978" cy="439668"/>
            </a:xfrm>
          </p:grpSpPr>
          <p:sp>
            <p:nvSpPr>
              <p:cNvPr id="700" name="Google Shape;700;p15"/>
              <p:cNvSpPr/>
              <p:nvPr/>
            </p:nvSpPr>
            <p:spPr>
              <a:xfrm rot="10800000">
                <a:off x="2902167" y="4838973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5"/>
              <p:cNvSpPr/>
              <p:nvPr/>
            </p:nvSpPr>
            <p:spPr>
              <a:xfrm rot="-1799788">
                <a:off x="2050309" y="4776696"/>
                <a:ext cx="370253" cy="293932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2" name="Google Shape;702;p15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body" idx="1"/>
          </p:nvPr>
        </p:nvSpPr>
        <p:spPr>
          <a:xfrm>
            <a:off x="4748375" y="1584827"/>
            <a:ext cx="3675600" cy="26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05" name="Google Shape;705;p15"/>
          <p:cNvSpPr txBox="1">
            <a:spLocks noGrp="1"/>
          </p:cNvSpPr>
          <p:nvPr>
            <p:ph type="body" idx="2"/>
          </p:nvPr>
        </p:nvSpPr>
        <p:spPr>
          <a:xfrm>
            <a:off x="720000" y="1584827"/>
            <a:ext cx="3675600" cy="26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5" r:id="rId11"/>
    <p:sldLayoutId id="2147483668" r:id="rId12"/>
    <p:sldLayoutId id="2147483671" r:id="rId13"/>
    <p:sldLayoutId id="2147483672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33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3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3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3"/>
          <p:cNvSpPr txBox="1">
            <a:spLocks noGrp="1"/>
          </p:cNvSpPr>
          <p:nvPr>
            <p:ph type="ctrTitle"/>
          </p:nvPr>
        </p:nvSpPr>
        <p:spPr>
          <a:xfrm flipH="1">
            <a:off x="3936299" y="1085089"/>
            <a:ext cx="4061700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Unit1</a:t>
            </a:r>
            <a:br>
              <a:rPr lang="en" dirty="0"/>
            </a:br>
            <a:br>
              <a:rPr lang="en" sz="800" dirty="0"/>
            </a:br>
            <a:endParaRPr dirty="0">
              <a:solidFill>
                <a:schemeClr val="lt2"/>
              </a:solidFill>
            </a:endParaRPr>
          </a:p>
        </p:txBody>
      </p:sp>
      <p:sp>
        <p:nvSpPr>
          <p:cNvPr id="1624" name="Google Shape;1624;p33"/>
          <p:cNvSpPr txBox="1">
            <a:spLocks noGrp="1"/>
          </p:cNvSpPr>
          <p:nvPr>
            <p:ph type="subTitle" idx="1"/>
          </p:nvPr>
        </p:nvSpPr>
        <p:spPr>
          <a:xfrm flipH="1">
            <a:off x="3936299" y="3149650"/>
            <a:ext cx="26151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Writing</a:t>
            </a:r>
            <a:endParaRPr b="1" dirty="0"/>
          </a:p>
        </p:txBody>
      </p:sp>
      <p:grpSp>
        <p:nvGrpSpPr>
          <p:cNvPr id="1626" name="Google Shape;1626;p33"/>
          <p:cNvGrpSpPr/>
          <p:nvPr/>
        </p:nvGrpSpPr>
        <p:grpSpPr>
          <a:xfrm>
            <a:off x="1144504" y="1311785"/>
            <a:ext cx="2479803" cy="2530602"/>
            <a:chOff x="5591937" y="1227830"/>
            <a:chExt cx="2633886" cy="2687840"/>
          </a:xfrm>
        </p:grpSpPr>
        <p:sp>
          <p:nvSpPr>
            <p:cNvPr id="1627" name="Google Shape;1627;p33"/>
            <p:cNvSpPr/>
            <p:nvPr/>
          </p:nvSpPr>
          <p:spPr>
            <a:xfrm>
              <a:off x="5655790" y="1447435"/>
              <a:ext cx="2249738" cy="2444327"/>
            </a:xfrm>
            <a:custGeom>
              <a:avLst/>
              <a:gdLst/>
              <a:ahLst/>
              <a:cxnLst/>
              <a:rect l="l" t="t" r="r" b="b"/>
              <a:pathLst>
                <a:path w="83185" h="90380" extrusionOk="0">
                  <a:moveTo>
                    <a:pt x="56652" y="1"/>
                  </a:moveTo>
                  <a:cubicBezTo>
                    <a:pt x="56382" y="1"/>
                    <a:pt x="56106" y="46"/>
                    <a:pt x="55836" y="142"/>
                  </a:cubicBezTo>
                  <a:lnTo>
                    <a:pt x="1913" y="19595"/>
                  </a:lnTo>
                  <a:cubicBezTo>
                    <a:pt x="651" y="20043"/>
                    <a:pt x="0" y="21427"/>
                    <a:pt x="448" y="22648"/>
                  </a:cubicBezTo>
                  <a:lnTo>
                    <a:pt x="24296" y="88781"/>
                  </a:lnTo>
                  <a:cubicBezTo>
                    <a:pt x="24378" y="89065"/>
                    <a:pt x="24540" y="89310"/>
                    <a:pt x="24744" y="89554"/>
                  </a:cubicBezTo>
                  <a:cubicBezTo>
                    <a:pt x="25215" y="90084"/>
                    <a:pt x="25877" y="90379"/>
                    <a:pt x="26562" y="90379"/>
                  </a:cubicBezTo>
                  <a:cubicBezTo>
                    <a:pt x="26824" y="90379"/>
                    <a:pt x="27089" y="90336"/>
                    <a:pt x="27348" y="90246"/>
                  </a:cubicBezTo>
                  <a:lnTo>
                    <a:pt x="81272" y="70792"/>
                  </a:lnTo>
                  <a:cubicBezTo>
                    <a:pt x="82534" y="70345"/>
                    <a:pt x="83185" y="68961"/>
                    <a:pt x="82737" y="67740"/>
                  </a:cubicBezTo>
                  <a:lnTo>
                    <a:pt x="58929" y="1607"/>
                  </a:lnTo>
                  <a:cubicBezTo>
                    <a:pt x="58577" y="615"/>
                    <a:pt x="57647" y="1"/>
                    <a:pt x="56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768054" y="1559293"/>
              <a:ext cx="2024129" cy="2219718"/>
            </a:xfrm>
            <a:custGeom>
              <a:avLst/>
              <a:gdLst/>
              <a:ahLst/>
              <a:cxnLst/>
              <a:rect l="l" t="t" r="r" b="b"/>
              <a:pathLst>
                <a:path w="74843" h="82075" extrusionOk="0">
                  <a:moveTo>
                    <a:pt x="50779" y="0"/>
                  </a:moveTo>
                  <a:cubicBezTo>
                    <a:pt x="50555" y="0"/>
                    <a:pt x="50326" y="38"/>
                    <a:pt x="50098" y="116"/>
                  </a:cubicBezTo>
                  <a:lnTo>
                    <a:pt x="50098" y="76"/>
                  </a:lnTo>
                  <a:lnTo>
                    <a:pt x="1547" y="17576"/>
                  </a:lnTo>
                  <a:cubicBezTo>
                    <a:pt x="529" y="17942"/>
                    <a:pt x="0" y="19081"/>
                    <a:pt x="366" y="20099"/>
                  </a:cubicBezTo>
                  <a:lnTo>
                    <a:pt x="22261" y="80778"/>
                  </a:lnTo>
                  <a:cubicBezTo>
                    <a:pt x="22549" y="81577"/>
                    <a:pt x="23313" y="82075"/>
                    <a:pt x="24120" y="82075"/>
                  </a:cubicBezTo>
                  <a:cubicBezTo>
                    <a:pt x="24341" y="82075"/>
                    <a:pt x="24566" y="82037"/>
                    <a:pt x="24785" y="81959"/>
                  </a:cubicBezTo>
                  <a:lnTo>
                    <a:pt x="73296" y="64499"/>
                  </a:lnTo>
                  <a:cubicBezTo>
                    <a:pt x="74313" y="64133"/>
                    <a:pt x="74842" y="62994"/>
                    <a:pt x="74476" y="61976"/>
                  </a:cubicBezTo>
                  <a:lnTo>
                    <a:pt x="52621" y="1297"/>
                  </a:lnTo>
                  <a:cubicBezTo>
                    <a:pt x="52334" y="498"/>
                    <a:pt x="51595" y="0"/>
                    <a:pt x="5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6354687" y="1494196"/>
              <a:ext cx="1550841" cy="2396755"/>
            </a:xfrm>
            <a:custGeom>
              <a:avLst/>
              <a:gdLst/>
              <a:ahLst/>
              <a:cxnLst/>
              <a:rect l="l" t="t" r="r" b="b"/>
              <a:pathLst>
                <a:path w="57343" h="88621" extrusionOk="0">
                  <a:moveTo>
                    <a:pt x="33128" y="0"/>
                  </a:moveTo>
                  <a:cubicBezTo>
                    <a:pt x="31907" y="651"/>
                    <a:pt x="30808" y="1506"/>
                    <a:pt x="29913" y="2564"/>
                  </a:cubicBezTo>
                  <a:cubicBezTo>
                    <a:pt x="28407" y="4396"/>
                    <a:pt x="27553" y="7082"/>
                    <a:pt x="28651" y="10988"/>
                  </a:cubicBezTo>
                  <a:cubicBezTo>
                    <a:pt x="31582" y="21326"/>
                    <a:pt x="42488" y="49976"/>
                    <a:pt x="43262" y="51971"/>
                  </a:cubicBezTo>
                  <a:cubicBezTo>
                    <a:pt x="44483" y="54941"/>
                    <a:pt x="45215" y="57505"/>
                    <a:pt x="44035" y="60965"/>
                  </a:cubicBezTo>
                  <a:cubicBezTo>
                    <a:pt x="42448" y="65523"/>
                    <a:pt x="36343" y="68819"/>
                    <a:pt x="32396" y="70244"/>
                  </a:cubicBezTo>
                  <a:cubicBezTo>
                    <a:pt x="19698" y="74802"/>
                    <a:pt x="3175" y="79156"/>
                    <a:pt x="448" y="86767"/>
                  </a:cubicBezTo>
                  <a:cubicBezTo>
                    <a:pt x="245" y="87336"/>
                    <a:pt x="82" y="87906"/>
                    <a:pt x="1" y="88517"/>
                  </a:cubicBezTo>
                  <a:cubicBezTo>
                    <a:pt x="215" y="88588"/>
                    <a:pt x="437" y="88620"/>
                    <a:pt x="660" y="88620"/>
                  </a:cubicBezTo>
                  <a:cubicBezTo>
                    <a:pt x="945" y="88620"/>
                    <a:pt x="1232" y="88567"/>
                    <a:pt x="1506" y="88476"/>
                  </a:cubicBezTo>
                  <a:lnTo>
                    <a:pt x="55430" y="69063"/>
                  </a:lnTo>
                  <a:cubicBezTo>
                    <a:pt x="56692" y="68616"/>
                    <a:pt x="57343" y="67232"/>
                    <a:pt x="56895" y="65970"/>
                  </a:cubicBezTo>
                  <a:lnTo>
                    <a:pt x="33128" y="0"/>
                  </a:ln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831880" y="2066982"/>
              <a:ext cx="160566" cy="136442"/>
            </a:xfrm>
            <a:custGeom>
              <a:avLst/>
              <a:gdLst/>
              <a:ahLst/>
              <a:cxnLst/>
              <a:rect l="l" t="t" r="r" b="b"/>
              <a:pathLst>
                <a:path w="5937" h="5045" extrusionOk="0">
                  <a:moveTo>
                    <a:pt x="2845" y="0"/>
                  </a:moveTo>
                  <a:cubicBezTo>
                    <a:pt x="2569" y="0"/>
                    <a:pt x="2283" y="47"/>
                    <a:pt x="1995" y="147"/>
                  </a:cubicBezTo>
                  <a:cubicBezTo>
                    <a:pt x="692" y="635"/>
                    <a:pt x="1" y="2059"/>
                    <a:pt x="448" y="3362"/>
                  </a:cubicBezTo>
                  <a:cubicBezTo>
                    <a:pt x="854" y="4472"/>
                    <a:pt x="1853" y="5044"/>
                    <a:pt x="2852" y="5044"/>
                  </a:cubicBezTo>
                  <a:cubicBezTo>
                    <a:pt x="3758" y="5044"/>
                    <a:pt x="4664" y="4573"/>
                    <a:pt x="5128" y="3606"/>
                  </a:cubicBezTo>
                  <a:cubicBezTo>
                    <a:pt x="5937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910041" y="2281990"/>
              <a:ext cx="151912" cy="135928"/>
            </a:xfrm>
            <a:custGeom>
              <a:avLst/>
              <a:gdLst/>
              <a:ahLst/>
              <a:cxnLst/>
              <a:rect l="l" t="t" r="r" b="b"/>
              <a:pathLst>
                <a:path w="5617" h="5026" extrusionOk="0">
                  <a:moveTo>
                    <a:pt x="2823" y="1"/>
                  </a:moveTo>
                  <a:cubicBezTo>
                    <a:pt x="1720" y="1"/>
                    <a:pt x="712" y="718"/>
                    <a:pt x="407" y="1801"/>
                  </a:cubicBezTo>
                  <a:cubicBezTo>
                    <a:pt x="0" y="3144"/>
                    <a:pt x="773" y="4528"/>
                    <a:pt x="2116" y="4935"/>
                  </a:cubicBezTo>
                  <a:cubicBezTo>
                    <a:pt x="2342" y="4996"/>
                    <a:pt x="2568" y="5026"/>
                    <a:pt x="2791" y="5026"/>
                  </a:cubicBezTo>
                  <a:cubicBezTo>
                    <a:pt x="3895" y="5026"/>
                    <a:pt x="4904" y="4303"/>
                    <a:pt x="5209" y="3185"/>
                  </a:cubicBezTo>
                  <a:cubicBezTo>
                    <a:pt x="5616" y="1842"/>
                    <a:pt x="4843" y="458"/>
                    <a:pt x="3500" y="92"/>
                  </a:cubicBezTo>
                  <a:cubicBezTo>
                    <a:pt x="3274" y="30"/>
                    <a:pt x="304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985983" y="2496240"/>
              <a:ext cx="160566" cy="136009"/>
            </a:xfrm>
            <a:custGeom>
              <a:avLst/>
              <a:gdLst/>
              <a:ahLst/>
              <a:cxnLst/>
              <a:rect l="l" t="t" r="r" b="b"/>
              <a:pathLst>
                <a:path w="5937" h="5029" extrusionOk="0">
                  <a:moveTo>
                    <a:pt x="2845" y="0"/>
                  </a:moveTo>
                  <a:cubicBezTo>
                    <a:pt x="2569" y="0"/>
                    <a:pt x="2283" y="47"/>
                    <a:pt x="1994" y="146"/>
                  </a:cubicBezTo>
                  <a:cubicBezTo>
                    <a:pt x="692" y="594"/>
                    <a:pt x="0" y="2059"/>
                    <a:pt x="488" y="3362"/>
                  </a:cubicBezTo>
                  <a:cubicBezTo>
                    <a:pt x="871" y="4467"/>
                    <a:pt x="1853" y="5028"/>
                    <a:pt x="2843" y="5028"/>
                  </a:cubicBezTo>
                  <a:cubicBezTo>
                    <a:pt x="3749" y="5028"/>
                    <a:pt x="4661" y="4558"/>
                    <a:pt x="5128" y="3606"/>
                  </a:cubicBezTo>
                  <a:cubicBezTo>
                    <a:pt x="5936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6063007" y="2710869"/>
              <a:ext cx="160593" cy="136009"/>
            </a:xfrm>
            <a:custGeom>
              <a:avLst/>
              <a:gdLst/>
              <a:ahLst/>
              <a:cxnLst/>
              <a:rect l="l" t="t" r="r" b="b"/>
              <a:pathLst>
                <a:path w="5938" h="5029" extrusionOk="0">
                  <a:moveTo>
                    <a:pt x="2872" y="0"/>
                  </a:moveTo>
                  <a:cubicBezTo>
                    <a:pt x="2600" y="0"/>
                    <a:pt x="2319" y="46"/>
                    <a:pt x="2036" y="146"/>
                  </a:cubicBezTo>
                  <a:cubicBezTo>
                    <a:pt x="693" y="594"/>
                    <a:pt x="1" y="2059"/>
                    <a:pt x="489" y="3362"/>
                  </a:cubicBezTo>
                  <a:cubicBezTo>
                    <a:pt x="893" y="4467"/>
                    <a:pt x="1874" y="5028"/>
                    <a:pt x="2859" y="5028"/>
                  </a:cubicBezTo>
                  <a:cubicBezTo>
                    <a:pt x="3759" y="5028"/>
                    <a:pt x="4662" y="4558"/>
                    <a:pt x="5129" y="3606"/>
                  </a:cubicBezTo>
                  <a:cubicBezTo>
                    <a:pt x="5937" y="1849"/>
                    <a:pt x="4591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6141167" y="2925147"/>
              <a:ext cx="160296" cy="136199"/>
            </a:xfrm>
            <a:custGeom>
              <a:avLst/>
              <a:gdLst/>
              <a:ahLst/>
              <a:cxnLst/>
              <a:rect l="l" t="t" r="r" b="b"/>
              <a:pathLst>
                <a:path w="5927" h="5036" extrusionOk="0">
                  <a:moveTo>
                    <a:pt x="2871" y="1"/>
                  </a:moveTo>
                  <a:cubicBezTo>
                    <a:pt x="2587" y="1"/>
                    <a:pt x="2292" y="51"/>
                    <a:pt x="1995" y="159"/>
                  </a:cubicBezTo>
                  <a:cubicBezTo>
                    <a:pt x="652" y="607"/>
                    <a:pt x="0" y="2072"/>
                    <a:pt x="448" y="3374"/>
                  </a:cubicBezTo>
                  <a:cubicBezTo>
                    <a:pt x="850" y="4474"/>
                    <a:pt x="1834" y="5035"/>
                    <a:pt x="2818" y="5035"/>
                  </a:cubicBezTo>
                  <a:cubicBezTo>
                    <a:pt x="3728" y="5035"/>
                    <a:pt x="4638" y="4556"/>
                    <a:pt x="5088" y="3578"/>
                  </a:cubicBezTo>
                  <a:cubicBezTo>
                    <a:pt x="5927" y="1864"/>
                    <a:pt x="4603" y="1"/>
                    <a:pt x="2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6219300" y="3140128"/>
              <a:ext cx="151939" cy="136307"/>
            </a:xfrm>
            <a:custGeom>
              <a:avLst/>
              <a:gdLst/>
              <a:ahLst/>
              <a:cxnLst/>
              <a:rect l="l" t="t" r="r" b="b"/>
              <a:pathLst>
                <a:path w="5618" h="5040" extrusionOk="0">
                  <a:moveTo>
                    <a:pt x="2794" y="0"/>
                  </a:moveTo>
                  <a:cubicBezTo>
                    <a:pt x="1701" y="0"/>
                    <a:pt x="703" y="742"/>
                    <a:pt x="367" y="1815"/>
                  </a:cubicBezTo>
                  <a:cubicBezTo>
                    <a:pt x="1" y="3158"/>
                    <a:pt x="774" y="4542"/>
                    <a:pt x="2117" y="4949"/>
                  </a:cubicBezTo>
                  <a:cubicBezTo>
                    <a:pt x="2342" y="5010"/>
                    <a:pt x="2569" y="5039"/>
                    <a:pt x="2791" y="5039"/>
                  </a:cubicBezTo>
                  <a:cubicBezTo>
                    <a:pt x="3896" y="5039"/>
                    <a:pt x="4905" y="4316"/>
                    <a:pt x="5210" y="3199"/>
                  </a:cubicBezTo>
                  <a:cubicBezTo>
                    <a:pt x="5617" y="1856"/>
                    <a:pt x="4844" y="472"/>
                    <a:pt x="3501" y="106"/>
                  </a:cubicBezTo>
                  <a:cubicBezTo>
                    <a:pt x="3265" y="34"/>
                    <a:pt x="3027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6296351" y="3354405"/>
              <a:ext cx="159376" cy="136199"/>
            </a:xfrm>
            <a:custGeom>
              <a:avLst/>
              <a:gdLst/>
              <a:ahLst/>
              <a:cxnLst/>
              <a:rect l="l" t="t" r="r" b="b"/>
              <a:pathLst>
                <a:path w="5893" h="5036" extrusionOk="0">
                  <a:moveTo>
                    <a:pt x="2830" y="1"/>
                  </a:moveTo>
                  <a:cubicBezTo>
                    <a:pt x="2547" y="1"/>
                    <a:pt x="2252" y="51"/>
                    <a:pt x="1954" y="159"/>
                  </a:cubicBezTo>
                  <a:cubicBezTo>
                    <a:pt x="652" y="607"/>
                    <a:pt x="1" y="2072"/>
                    <a:pt x="448" y="3374"/>
                  </a:cubicBezTo>
                  <a:cubicBezTo>
                    <a:pt x="829" y="4474"/>
                    <a:pt x="1803" y="5035"/>
                    <a:pt x="2788" y="5035"/>
                  </a:cubicBezTo>
                  <a:cubicBezTo>
                    <a:pt x="3699" y="5035"/>
                    <a:pt x="4619" y="4555"/>
                    <a:pt x="5088" y="3578"/>
                  </a:cubicBezTo>
                  <a:cubicBezTo>
                    <a:pt x="5892" y="1864"/>
                    <a:pt x="4563" y="1"/>
                    <a:pt x="2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6372294" y="3569034"/>
              <a:ext cx="160458" cy="135793"/>
            </a:xfrm>
            <a:custGeom>
              <a:avLst/>
              <a:gdLst/>
              <a:ahLst/>
              <a:cxnLst/>
              <a:rect l="l" t="t" r="r" b="b"/>
              <a:pathLst>
                <a:path w="5933" h="5021" extrusionOk="0">
                  <a:moveTo>
                    <a:pt x="2897" y="0"/>
                  </a:moveTo>
                  <a:cubicBezTo>
                    <a:pt x="2617" y="0"/>
                    <a:pt x="2328" y="50"/>
                    <a:pt x="2036" y="159"/>
                  </a:cubicBezTo>
                  <a:cubicBezTo>
                    <a:pt x="693" y="607"/>
                    <a:pt x="1" y="2072"/>
                    <a:pt x="489" y="3374"/>
                  </a:cubicBezTo>
                  <a:cubicBezTo>
                    <a:pt x="893" y="4458"/>
                    <a:pt x="1874" y="5021"/>
                    <a:pt x="2858" y="5021"/>
                  </a:cubicBezTo>
                  <a:cubicBezTo>
                    <a:pt x="3759" y="5021"/>
                    <a:pt x="4662" y="4550"/>
                    <a:pt x="5129" y="3578"/>
                  </a:cubicBezTo>
                  <a:cubicBezTo>
                    <a:pt x="5933" y="1864"/>
                    <a:pt x="4604" y="0"/>
                    <a:pt x="2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6415214" y="1675803"/>
              <a:ext cx="795799" cy="413870"/>
            </a:xfrm>
            <a:custGeom>
              <a:avLst/>
              <a:gdLst/>
              <a:ahLst/>
              <a:cxnLst/>
              <a:rect l="l" t="t" r="r" b="b"/>
              <a:pathLst>
                <a:path w="29425" h="15303" extrusionOk="0">
                  <a:moveTo>
                    <a:pt x="27472" y="0"/>
                  </a:moveTo>
                  <a:lnTo>
                    <a:pt x="1" y="9890"/>
                  </a:lnTo>
                  <a:lnTo>
                    <a:pt x="2646" y="11965"/>
                  </a:lnTo>
                  <a:lnTo>
                    <a:pt x="1954" y="15302"/>
                  </a:lnTo>
                  <a:lnTo>
                    <a:pt x="1954" y="15302"/>
                  </a:lnTo>
                  <a:lnTo>
                    <a:pt x="29425" y="5413"/>
                  </a:lnTo>
                  <a:lnTo>
                    <a:pt x="28489" y="4640"/>
                  </a:lnTo>
                  <a:lnTo>
                    <a:pt x="26780" y="3297"/>
                  </a:lnTo>
                  <a:lnTo>
                    <a:pt x="27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7119655" y="1775816"/>
              <a:ext cx="51737" cy="48870"/>
            </a:xfrm>
            <a:custGeom>
              <a:avLst/>
              <a:gdLst/>
              <a:ahLst/>
              <a:cxnLst/>
              <a:rect l="l" t="t" r="r" b="b"/>
              <a:pathLst>
                <a:path w="1913" h="1807" extrusionOk="0">
                  <a:moveTo>
                    <a:pt x="861" y="0"/>
                  </a:moveTo>
                  <a:cubicBezTo>
                    <a:pt x="477" y="0"/>
                    <a:pt x="139" y="262"/>
                    <a:pt x="41" y="657"/>
                  </a:cubicBezTo>
                  <a:cubicBezTo>
                    <a:pt x="0" y="860"/>
                    <a:pt x="0" y="1023"/>
                    <a:pt x="41" y="1186"/>
                  </a:cubicBezTo>
                  <a:cubicBezTo>
                    <a:pt x="200" y="1603"/>
                    <a:pt x="562" y="1807"/>
                    <a:pt x="920" y="1807"/>
                  </a:cubicBezTo>
                  <a:cubicBezTo>
                    <a:pt x="1296" y="1807"/>
                    <a:pt x="1666" y="1583"/>
                    <a:pt x="1791" y="1145"/>
                  </a:cubicBezTo>
                  <a:cubicBezTo>
                    <a:pt x="1913" y="657"/>
                    <a:pt x="1628" y="169"/>
                    <a:pt x="1140" y="46"/>
                  </a:cubicBezTo>
                  <a:cubicBezTo>
                    <a:pt x="1046" y="15"/>
                    <a:pt x="952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7033787" y="1766323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8" y="1"/>
                    <a:pt x="937" y="11"/>
                    <a:pt x="855" y="31"/>
                  </a:cubicBezTo>
                  <a:cubicBezTo>
                    <a:pt x="1" y="357"/>
                    <a:pt x="41" y="1537"/>
                    <a:pt x="896" y="1781"/>
                  </a:cubicBezTo>
                  <a:cubicBezTo>
                    <a:pt x="998" y="1801"/>
                    <a:pt x="1089" y="1812"/>
                    <a:pt x="1181" y="1812"/>
                  </a:cubicBezTo>
                  <a:cubicBezTo>
                    <a:pt x="1273" y="1812"/>
                    <a:pt x="1364" y="1801"/>
                    <a:pt x="1466" y="1781"/>
                  </a:cubicBezTo>
                  <a:cubicBezTo>
                    <a:pt x="2280" y="1456"/>
                    <a:pt x="2239" y="275"/>
                    <a:pt x="1384" y="31"/>
                  </a:cubicBezTo>
                  <a:cubicBezTo>
                    <a:pt x="1303" y="11"/>
                    <a:pt x="121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7089040" y="1708771"/>
              <a:ext cx="58147" cy="49141"/>
            </a:xfrm>
            <a:custGeom>
              <a:avLst/>
              <a:gdLst/>
              <a:ahLst/>
              <a:cxnLst/>
              <a:rect l="l" t="t" r="r" b="b"/>
              <a:pathLst>
                <a:path w="2150" h="1817" extrusionOk="0">
                  <a:moveTo>
                    <a:pt x="1106" y="0"/>
                  </a:moveTo>
                  <a:cubicBezTo>
                    <a:pt x="463" y="0"/>
                    <a:pt x="0" y="736"/>
                    <a:pt x="359" y="1345"/>
                  </a:cubicBezTo>
                  <a:cubicBezTo>
                    <a:pt x="538" y="1667"/>
                    <a:pt x="843" y="1816"/>
                    <a:pt x="1146" y="1816"/>
                  </a:cubicBezTo>
                  <a:cubicBezTo>
                    <a:pt x="1531" y="1816"/>
                    <a:pt x="1913" y="1575"/>
                    <a:pt x="2027" y="1142"/>
                  </a:cubicBezTo>
                  <a:cubicBezTo>
                    <a:pt x="2150" y="653"/>
                    <a:pt x="1865" y="165"/>
                    <a:pt x="1376" y="43"/>
                  </a:cubicBezTo>
                  <a:cubicBezTo>
                    <a:pt x="1284" y="14"/>
                    <a:pt x="1194" y="0"/>
                    <a:pt x="1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059101" y="1833476"/>
              <a:ext cx="53955" cy="38269"/>
            </a:xfrm>
            <a:custGeom>
              <a:avLst/>
              <a:gdLst/>
              <a:ahLst/>
              <a:cxnLst/>
              <a:rect l="l" t="t" r="r" b="b"/>
              <a:pathLst>
                <a:path w="1995" h="1415" extrusionOk="0">
                  <a:moveTo>
                    <a:pt x="1079" y="0"/>
                  </a:moveTo>
                  <a:cubicBezTo>
                    <a:pt x="988" y="0"/>
                    <a:pt x="896" y="10"/>
                    <a:pt x="815" y="31"/>
                  </a:cubicBezTo>
                  <a:cubicBezTo>
                    <a:pt x="245" y="234"/>
                    <a:pt x="1" y="926"/>
                    <a:pt x="367" y="1414"/>
                  </a:cubicBezTo>
                  <a:lnTo>
                    <a:pt x="1181" y="1129"/>
                  </a:lnTo>
                  <a:lnTo>
                    <a:pt x="1995" y="845"/>
                  </a:lnTo>
                  <a:cubicBezTo>
                    <a:pt x="1954" y="478"/>
                    <a:pt x="1710" y="153"/>
                    <a:pt x="1344" y="31"/>
                  </a:cubicBezTo>
                  <a:cubicBezTo>
                    <a:pt x="1262" y="10"/>
                    <a:pt x="1171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984268" y="1824713"/>
              <a:ext cx="50655" cy="48573"/>
            </a:xfrm>
            <a:custGeom>
              <a:avLst/>
              <a:gdLst/>
              <a:ahLst/>
              <a:cxnLst/>
              <a:rect l="l" t="t" r="r" b="b"/>
              <a:pathLst>
                <a:path w="1873" h="1796" extrusionOk="0">
                  <a:moveTo>
                    <a:pt x="953" y="1"/>
                  </a:moveTo>
                  <a:cubicBezTo>
                    <a:pt x="549" y="1"/>
                    <a:pt x="185" y="268"/>
                    <a:pt x="82" y="680"/>
                  </a:cubicBezTo>
                  <a:cubicBezTo>
                    <a:pt x="0" y="843"/>
                    <a:pt x="41" y="1006"/>
                    <a:pt x="82" y="1209"/>
                  </a:cubicBezTo>
                  <a:cubicBezTo>
                    <a:pt x="219" y="1601"/>
                    <a:pt x="573" y="1795"/>
                    <a:pt x="927" y="1795"/>
                  </a:cubicBezTo>
                  <a:cubicBezTo>
                    <a:pt x="1307" y="1795"/>
                    <a:pt x="1686" y="1571"/>
                    <a:pt x="1791" y="1128"/>
                  </a:cubicBezTo>
                  <a:cubicBezTo>
                    <a:pt x="1872" y="965"/>
                    <a:pt x="1832" y="762"/>
                    <a:pt x="1791" y="599"/>
                  </a:cubicBezTo>
                  <a:cubicBezTo>
                    <a:pt x="1669" y="314"/>
                    <a:pt x="1465" y="110"/>
                    <a:pt x="1181" y="29"/>
                  </a:cubicBezTo>
                  <a:cubicBezTo>
                    <a:pt x="1104" y="10"/>
                    <a:pt x="102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6902808" y="1814760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78" y="0"/>
                  </a:moveTo>
                  <a:cubicBezTo>
                    <a:pt x="886" y="0"/>
                    <a:pt x="794" y="10"/>
                    <a:pt x="693" y="31"/>
                  </a:cubicBezTo>
                  <a:cubicBezTo>
                    <a:pt x="448" y="153"/>
                    <a:pt x="204" y="356"/>
                    <a:pt x="123" y="68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1"/>
                    <a:pt x="947" y="1811"/>
                    <a:pt x="1039" y="1811"/>
                  </a:cubicBezTo>
                  <a:cubicBezTo>
                    <a:pt x="1130" y="1811"/>
                    <a:pt x="1222" y="1801"/>
                    <a:pt x="1303" y="1781"/>
                  </a:cubicBezTo>
                  <a:cubicBezTo>
                    <a:pt x="1588" y="1659"/>
                    <a:pt x="1791" y="1415"/>
                    <a:pt x="1873" y="1130"/>
                  </a:cubicBezTo>
                  <a:cubicBezTo>
                    <a:pt x="1995" y="641"/>
                    <a:pt x="1710" y="194"/>
                    <a:pt x="1262" y="31"/>
                  </a:cubicBezTo>
                  <a:cubicBezTo>
                    <a:pt x="1161" y="10"/>
                    <a:pt x="1069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7016181" y="1711016"/>
              <a:ext cx="49546" cy="37079"/>
            </a:xfrm>
            <a:custGeom>
              <a:avLst/>
              <a:gdLst/>
              <a:ahLst/>
              <a:cxnLst/>
              <a:rect l="l" t="t" r="r" b="b"/>
              <a:pathLst>
                <a:path w="1832" h="1371" extrusionOk="0">
                  <a:moveTo>
                    <a:pt x="1669" y="1"/>
                  </a:moveTo>
                  <a:lnTo>
                    <a:pt x="815" y="285"/>
                  </a:lnTo>
                  <a:lnTo>
                    <a:pt x="1" y="570"/>
                  </a:lnTo>
                  <a:cubicBezTo>
                    <a:pt x="41" y="937"/>
                    <a:pt x="326" y="1262"/>
                    <a:pt x="652" y="1344"/>
                  </a:cubicBezTo>
                  <a:cubicBezTo>
                    <a:pt x="736" y="1360"/>
                    <a:pt x="813" y="1370"/>
                    <a:pt x="889" y="1370"/>
                  </a:cubicBezTo>
                  <a:cubicBezTo>
                    <a:pt x="997" y="1370"/>
                    <a:pt x="1102" y="1351"/>
                    <a:pt x="1222" y="1303"/>
                  </a:cubicBezTo>
                  <a:cubicBezTo>
                    <a:pt x="1466" y="1221"/>
                    <a:pt x="1710" y="977"/>
                    <a:pt x="1791" y="692"/>
                  </a:cubicBezTo>
                  <a:cubicBezTo>
                    <a:pt x="1832" y="448"/>
                    <a:pt x="1791" y="204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6954762" y="1757182"/>
              <a:ext cx="57038" cy="49168"/>
            </a:xfrm>
            <a:custGeom>
              <a:avLst/>
              <a:gdLst/>
              <a:ahLst/>
              <a:cxnLst/>
              <a:rect l="l" t="t" r="r" b="b"/>
              <a:pathLst>
                <a:path w="2109" h="1818" extrusionOk="0">
                  <a:moveTo>
                    <a:pt x="1106" y="1"/>
                  </a:moveTo>
                  <a:cubicBezTo>
                    <a:pt x="463" y="1"/>
                    <a:pt x="0" y="737"/>
                    <a:pt x="359" y="1346"/>
                  </a:cubicBezTo>
                  <a:cubicBezTo>
                    <a:pt x="538" y="1668"/>
                    <a:pt x="835" y="1817"/>
                    <a:pt x="1129" y="1817"/>
                  </a:cubicBezTo>
                  <a:cubicBezTo>
                    <a:pt x="1503" y="1817"/>
                    <a:pt x="1873" y="1576"/>
                    <a:pt x="1987" y="1142"/>
                  </a:cubicBezTo>
                  <a:cubicBezTo>
                    <a:pt x="2109" y="654"/>
                    <a:pt x="1824" y="166"/>
                    <a:pt x="1376" y="44"/>
                  </a:cubicBezTo>
                  <a:cubicBezTo>
                    <a:pt x="1284" y="14"/>
                    <a:pt x="1194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6924823" y="1882157"/>
              <a:ext cx="53955" cy="39107"/>
            </a:xfrm>
            <a:custGeom>
              <a:avLst/>
              <a:gdLst/>
              <a:ahLst/>
              <a:cxnLst/>
              <a:rect l="l" t="t" r="r" b="b"/>
              <a:pathLst>
                <a:path w="1995" h="1446" extrusionOk="0">
                  <a:moveTo>
                    <a:pt x="1059" y="1"/>
                  </a:moveTo>
                  <a:cubicBezTo>
                    <a:pt x="967" y="1"/>
                    <a:pt x="876" y="21"/>
                    <a:pt x="774" y="62"/>
                  </a:cubicBezTo>
                  <a:cubicBezTo>
                    <a:pt x="204" y="225"/>
                    <a:pt x="1" y="957"/>
                    <a:pt x="367" y="1446"/>
                  </a:cubicBezTo>
                  <a:lnTo>
                    <a:pt x="1181" y="1120"/>
                  </a:lnTo>
                  <a:lnTo>
                    <a:pt x="1995" y="835"/>
                  </a:lnTo>
                  <a:cubicBezTo>
                    <a:pt x="1954" y="469"/>
                    <a:pt x="1710" y="143"/>
                    <a:pt x="1344" y="62"/>
                  </a:cubicBezTo>
                  <a:cubicBezTo>
                    <a:pt x="1242" y="21"/>
                    <a:pt x="1150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6849989" y="1873151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1"/>
                  </a:moveTo>
                  <a:cubicBezTo>
                    <a:pt x="508" y="1"/>
                    <a:pt x="144" y="268"/>
                    <a:pt x="41" y="680"/>
                  </a:cubicBezTo>
                  <a:cubicBezTo>
                    <a:pt x="0" y="843"/>
                    <a:pt x="0" y="1046"/>
                    <a:pt x="41" y="1209"/>
                  </a:cubicBezTo>
                  <a:cubicBezTo>
                    <a:pt x="198" y="1601"/>
                    <a:pt x="553" y="1795"/>
                    <a:pt x="906" y="1795"/>
                  </a:cubicBezTo>
                  <a:cubicBezTo>
                    <a:pt x="1286" y="1795"/>
                    <a:pt x="1664" y="1571"/>
                    <a:pt x="1791" y="1128"/>
                  </a:cubicBezTo>
                  <a:cubicBezTo>
                    <a:pt x="1832" y="965"/>
                    <a:pt x="1832" y="761"/>
                    <a:pt x="1750" y="599"/>
                  </a:cubicBezTo>
                  <a:cubicBezTo>
                    <a:pt x="1669" y="314"/>
                    <a:pt x="1425" y="110"/>
                    <a:pt x="1140" y="29"/>
                  </a:cubicBezTo>
                  <a:cubicBezTo>
                    <a:pt x="1064" y="10"/>
                    <a:pt x="987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6768530" y="1863171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57" y="1"/>
                  </a:moveTo>
                  <a:cubicBezTo>
                    <a:pt x="866" y="1"/>
                    <a:pt x="774" y="11"/>
                    <a:pt x="693" y="31"/>
                  </a:cubicBezTo>
                  <a:cubicBezTo>
                    <a:pt x="408" y="154"/>
                    <a:pt x="204" y="398"/>
                    <a:pt x="123" y="64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2"/>
                    <a:pt x="947" y="1812"/>
                    <a:pt x="1039" y="1812"/>
                  </a:cubicBezTo>
                  <a:cubicBezTo>
                    <a:pt x="1130" y="1812"/>
                    <a:pt x="1222" y="1802"/>
                    <a:pt x="1303" y="1781"/>
                  </a:cubicBezTo>
                  <a:cubicBezTo>
                    <a:pt x="1588" y="1659"/>
                    <a:pt x="1791" y="1415"/>
                    <a:pt x="1873" y="1171"/>
                  </a:cubicBezTo>
                  <a:cubicBezTo>
                    <a:pt x="1995" y="683"/>
                    <a:pt x="1710" y="194"/>
                    <a:pt x="1222" y="31"/>
                  </a:cubicBezTo>
                  <a:cubicBezTo>
                    <a:pt x="1140" y="11"/>
                    <a:pt x="1049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6881903" y="1759453"/>
              <a:ext cx="49546" cy="37160"/>
            </a:xfrm>
            <a:custGeom>
              <a:avLst/>
              <a:gdLst/>
              <a:ahLst/>
              <a:cxnLst/>
              <a:rect l="l" t="t" r="r" b="b"/>
              <a:pathLst>
                <a:path w="1832" h="1374" extrusionOk="0">
                  <a:moveTo>
                    <a:pt x="1628" y="0"/>
                  </a:moveTo>
                  <a:lnTo>
                    <a:pt x="814" y="326"/>
                  </a:lnTo>
                  <a:lnTo>
                    <a:pt x="1" y="611"/>
                  </a:lnTo>
                  <a:cubicBezTo>
                    <a:pt x="41" y="977"/>
                    <a:pt x="285" y="1262"/>
                    <a:pt x="652" y="1343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3"/>
                  </a:cubicBezTo>
                  <a:cubicBezTo>
                    <a:pt x="1466" y="1221"/>
                    <a:pt x="1669" y="1018"/>
                    <a:pt x="1751" y="733"/>
                  </a:cubicBezTo>
                  <a:cubicBezTo>
                    <a:pt x="1832" y="489"/>
                    <a:pt x="1791" y="204"/>
                    <a:pt x="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6819239" y="1805917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5"/>
                  </a:cubicBezTo>
                  <a:cubicBezTo>
                    <a:pt x="543" y="1657"/>
                    <a:pt x="848" y="1806"/>
                    <a:pt x="1151" y="1806"/>
                  </a:cubicBezTo>
                  <a:cubicBezTo>
                    <a:pt x="1537" y="1806"/>
                    <a:pt x="1919" y="1564"/>
                    <a:pt x="2033" y="1131"/>
                  </a:cubicBezTo>
                  <a:cubicBezTo>
                    <a:pt x="2155" y="643"/>
                    <a:pt x="1870" y="154"/>
                    <a:pt x="1382" y="32"/>
                  </a:cubicBezTo>
                  <a:cubicBezTo>
                    <a:pt x="1299" y="11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6790545" y="1930594"/>
              <a:ext cx="52873" cy="39107"/>
            </a:xfrm>
            <a:custGeom>
              <a:avLst/>
              <a:gdLst/>
              <a:ahLst/>
              <a:cxnLst/>
              <a:rect l="l" t="t" r="r" b="b"/>
              <a:pathLst>
                <a:path w="1955" h="1446" extrusionOk="0">
                  <a:moveTo>
                    <a:pt x="1038" y="1"/>
                  </a:moveTo>
                  <a:cubicBezTo>
                    <a:pt x="947" y="1"/>
                    <a:pt x="855" y="21"/>
                    <a:pt x="774" y="62"/>
                  </a:cubicBezTo>
                  <a:cubicBezTo>
                    <a:pt x="204" y="225"/>
                    <a:pt x="1" y="957"/>
                    <a:pt x="367" y="1445"/>
                  </a:cubicBezTo>
                  <a:lnTo>
                    <a:pt x="1140" y="1120"/>
                  </a:lnTo>
                  <a:lnTo>
                    <a:pt x="1954" y="835"/>
                  </a:lnTo>
                  <a:cubicBezTo>
                    <a:pt x="1954" y="469"/>
                    <a:pt x="1669" y="143"/>
                    <a:pt x="1303" y="62"/>
                  </a:cubicBezTo>
                  <a:cubicBezTo>
                    <a:pt x="1222" y="21"/>
                    <a:pt x="1130" y="1"/>
                    <a:pt x="1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6715711" y="1921588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0"/>
                  </a:moveTo>
                  <a:cubicBezTo>
                    <a:pt x="508" y="0"/>
                    <a:pt x="144" y="267"/>
                    <a:pt x="41" y="680"/>
                  </a:cubicBezTo>
                  <a:cubicBezTo>
                    <a:pt x="0" y="842"/>
                    <a:pt x="0" y="1046"/>
                    <a:pt x="82" y="1209"/>
                  </a:cubicBezTo>
                  <a:cubicBezTo>
                    <a:pt x="219" y="1601"/>
                    <a:pt x="564" y="1795"/>
                    <a:pt x="912" y="1795"/>
                  </a:cubicBezTo>
                  <a:cubicBezTo>
                    <a:pt x="1286" y="1795"/>
                    <a:pt x="1664" y="1570"/>
                    <a:pt x="1791" y="1127"/>
                  </a:cubicBezTo>
                  <a:cubicBezTo>
                    <a:pt x="1832" y="964"/>
                    <a:pt x="1832" y="761"/>
                    <a:pt x="1750" y="598"/>
                  </a:cubicBezTo>
                  <a:cubicBezTo>
                    <a:pt x="1669" y="313"/>
                    <a:pt x="1425" y="110"/>
                    <a:pt x="1140" y="28"/>
                  </a:cubicBezTo>
                  <a:cubicBezTo>
                    <a:pt x="1064" y="9"/>
                    <a:pt x="987" y="0"/>
                    <a:pt x="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6629843" y="1911609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9" y="1"/>
                    <a:pt x="937" y="11"/>
                    <a:pt x="856" y="31"/>
                  </a:cubicBezTo>
                  <a:cubicBezTo>
                    <a:pt x="1" y="357"/>
                    <a:pt x="42" y="1537"/>
                    <a:pt x="937" y="1781"/>
                  </a:cubicBezTo>
                  <a:cubicBezTo>
                    <a:pt x="1018" y="1802"/>
                    <a:pt x="1110" y="1812"/>
                    <a:pt x="1201" y="1812"/>
                  </a:cubicBezTo>
                  <a:cubicBezTo>
                    <a:pt x="1293" y="1812"/>
                    <a:pt x="1385" y="1802"/>
                    <a:pt x="1466" y="1781"/>
                  </a:cubicBezTo>
                  <a:cubicBezTo>
                    <a:pt x="2280" y="1456"/>
                    <a:pt x="2239" y="275"/>
                    <a:pt x="1385" y="31"/>
                  </a:cubicBezTo>
                  <a:cubicBezTo>
                    <a:pt x="1303" y="11"/>
                    <a:pt x="1212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6747624" y="1807864"/>
              <a:ext cx="49546" cy="37187"/>
            </a:xfrm>
            <a:custGeom>
              <a:avLst/>
              <a:gdLst/>
              <a:ahLst/>
              <a:cxnLst/>
              <a:rect l="l" t="t" r="r" b="b"/>
              <a:pathLst>
                <a:path w="1832" h="1375" extrusionOk="0">
                  <a:moveTo>
                    <a:pt x="1628" y="1"/>
                  </a:moveTo>
                  <a:lnTo>
                    <a:pt x="814" y="327"/>
                  </a:lnTo>
                  <a:lnTo>
                    <a:pt x="1" y="611"/>
                  </a:lnTo>
                  <a:cubicBezTo>
                    <a:pt x="41" y="978"/>
                    <a:pt x="285" y="1263"/>
                    <a:pt x="652" y="1344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4"/>
                  </a:cubicBezTo>
                  <a:cubicBezTo>
                    <a:pt x="1466" y="1263"/>
                    <a:pt x="1669" y="1018"/>
                    <a:pt x="1750" y="733"/>
                  </a:cubicBezTo>
                  <a:cubicBezTo>
                    <a:pt x="1832" y="489"/>
                    <a:pt x="1791" y="204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6684961" y="1854354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4"/>
                  </a:cubicBezTo>
                  <a:cubicBezTo>
                    <a:pt x="543" y="1656"/>
                    <a:pt x="848" y="1805"/>
                    <a:pt x="1151" y="1805"/>
                  </a:cubicBezTo>
                  <a:cubicBezTo>
                    <a:pt x="1537" y="1805"/>
                    <a:pt x="1919" y="1564"/>
                    <a:pt x="2033" y="1131"/>
                  </a:cubicBezTo>
                  <a:cubicBezTo>
                    <a:pt x="2155" y="642"/>
                    <a:pt x="1870" y="154"/>
                    <a:pt x="1381" y="32"/>
                  </a:cubicBezTo>
                  <a:cubicBezTo>
                    <a:pt x="1299" y="10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6659566" y="1979032"/>
              <a:ext cx="50655" cy="37998"/>
            </a:xfrm>
            <a:custGeom>
              <a:avLst/>
              <a:gdLst/>
              <a:ahLst/>
              <a:cxnLst/>
              <a:rect l="l" t="t" r="r" b="b"/>
              <a:pathLst>
                <a:path w="1873" h="1405" extrusionOk="0">
                  <a:moveTo>
                    <a:pt x="916" y="0"/>
                  </a:moveTo>
                  <a:cubicBezTo>
                    <a:pt x="825" y="0"/>
                    <a:pt x="733" y="21"/>
                    <a:pt x="652" y="61"/>
                  </a:cubicBezTo>
                  <a:cubicBezTo>
                    <a:pt x="367" y="143"/>
                    <a:pt x="164" y="387"/>
                    <a:pt x="82" y="672"/>
                  </a:cubicBezTo>
                  <a:cubicBezTo>
                    <a:pt x="1" y="916"/>
                    <a:pt x="82" y="1201"/>
                    <a:pt x="245" y="1404"/>
                  </a:cubicBezTo>
                  <a:lnTo>
                    <a:pt x="1059" y="1160"/>
                  </a:lnTo>
                  <a:lnTo>
                    <a:pt x="1873" y="875"/>
                  </a:lnTo>
                  <a:cubicBezTo>
                    <a:pt x="1832" y="468"/>
                    <a:pt x="1588" y="143"/>
                    <a:pt x="1181" y="61"/>
                  </a:cubicBezTo>
                  <a:cubicBezTo>
                    <a:pt x="1100" y="21"/>
                    <a:pt x="1008" y="0"/>
                    <a:pt x="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6579215" y="1969999"/>
              <a:ext cx="53955" cy="48897"/>
            </a:xfrm>
            <a:custGeom>
              <a:avLst/>
              <a:gdLst/>
              <a:ahLst/>
              <a:cxnLst/>
              <a:rect l="l" t="t" r="r" b="b"/>
              <a:pathLst>
                <a:path w="1995" h="1808" extrusionOk="0">
                  <a:moveTo>
                    <a:pt x="994" y="1"/>
                  </a:moveTo>
                  <a:cubicBezTo>
                    <a:pt x="590" y="1"/>
                    <a:pt x="226" y="268"/>
                    <a:pt x="123" y="680"/>
                  </a:cubicBezTo>
                  <a:cubicBezTo>
                    <a:pt x="1" y="1128"/>
                    <a:pt x="286" y="1657"/>
                    <a:pt x="774" y="1779"/>
                  </a:cubicBezTo>
                  <a:cubicBezTo>
                    <a:pt x="844" y="1798"/>
                    <a:pt x="915" y="1807"/>
                    <a:pt x="985" y="1807"/>
                  </a:cubicBezTo>
                  <a:cubicBezTo>
                    <a:pt x="1366" y="1807"/>
                    <a:pt x="1736" y="1540"/>
                    <a:pt x="1873" y="1128"/>
                  </a:cubicBezTo>
                  <a:cubicBezTo>
                    <a:pt x="1995" y="640"/>
                    <a:pt x="1710" y="151"/>
                    <a:pt x="1222" y="29"/>
                  </a:cubicBezTo>
                  <a:cubicBezTo>
                    <a:pt x="1146" y="1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6495565" y="1960046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05" y="0"/>
                  </a:moveTo>
                  <a:cubicBezTo>
                    <a:pt x="1018" y="0"/>
                    <a:pt x="937" y="11"/>
                    <a:pt x="856" y="31"/>
                  </a:cubicBezTo>
                  <a:cubicBezTo>
                    <a:pt x="1" y="356"/>
                    <a:pt x="42" y="1537"/>
                    <a:pt x="896" y="1781"/>
                  </a:cubicBezTo>
                  <a:cubicBezTo>
                    <a:pt x="998" y="1801"/>
                    <a:pt x="1090" y="1811"/>
                    <a:pt x="1181" y="1811"/>
                  </a:cubicBezTo>
                  <a:cubicBezTo>
                    <a:pt x="1273" y="1811"/>
                    <a:pt x="1364" y="1801"/>
                    <a:pt x="1466" y="1781"/>
                  </a:cubicBezTo>
                  <a:cubicBezTo>
                    <a:pt x="2280" y="1455"/>
                    <a:pt x="2239" y="275"/>
                    <a:pt x="1385" y="31"/>
                  </a:cubicBezTo>
                  <a:cubicBezTo>
                    <a:pt x="1283" y="11"/>
                    <a:pt x="1191" y="0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6612237" y="1856302"/>
              <a:ext cx="53955" cy="37187"/>
            </a:xfrm>
            <a:custGeom>
              <a:avLst/>
              <a:gdLst/>
              <a:ahLst/>
              <a:cxnLst/>
              <a:rect l="l" t="t" r="r" b="b"/>
              <a:pathLst>
                <a:path w="1995" h="1375" extrusionOk="0">
                  <a:moveTo>
                    <a:pt x="1669" y="1"/>
                  </a:moveTo>
                  <a:lnTo>
                    <a:pt x="855" y="326"/>
                  </a:lnTo>
                  <a:lnTo>
                    <a:pt x="1" y="611"/>
                  </a:lnTo>
                  <a:cubicBezTo>
                    <a:pt x="82" y="977"/>
                    <a:pt x="326" y="1262"/>
                    <a:pt x="693" y="1344"/>
                  </a:cubicBezTo>
                  <a:cubicBezTo>
                    <a:pt x="774" y="1364"/>
                    <a:pt x="855" y="1374"/>
                    <a:pt x="942" y="1374"/>
                  </a:cubicBezTo>
                  <a:cubicBezTo>
                    <a:pt x="1028" y="1374"/>
                    <a:pt x="1120" y="1364"/>
                    <a:pt x="1222" y="1344"/>
                  </a:cubicBezTo>
                  <a:cubicBezTo>
                    <a:pt x="1751" y="1140"/>
                    <a:pt x="1995" y="489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6551737" y="1902819"/>
              <a:ext cx="57227" cy="49006"/>
            </a:xfrm>
            <a:custGeom>
              <a:avLst/>
              <a:gdLst/>
              <a:ahLst/>
              <a:cxnLst/>
              <a:rect l="l" t="t" r="r" b="b"/>
              <a:pathLst>
                <a:path w="2116" h="1812" extrusionOk="0">
                  <a:moveTo>
                    <a:pt x="1111" y="0"/>
                  </a:moveTo>
                  <a:cubicBezTo>
                    <a:pt x="455" y="0"/>
                    <a:pt x="0" y="752"/>
                    <a:pt x="366" y="1374"/>
                  </a:cubicBezTo>
                  <a:cubicBezTo>
                    <a:pt x="541" y="1672"/>
                    <a:pt x="830" y="1811"/>
                    <a:pt x="1119" y="1811"/>
                  </a:cubicBezTo>
                  <a:cubicBezTo>
                    <a:pt x="1499" y="1811"/>
                    <a:pt x="1878" y="1569"/>
                    <a:pt x="1994" y="1129"/>
                  </a:cubicBezTo>
                  <a:cubicBezTo>
                    <a:pt x="2116" y="641"/>
                    <a:pt x="1831" y="153"/>
                    <a:pt x="1342" y="31"/>
                  </a:cubicBezTo>
                  <a:cubicBezTo>
                    <a:pt x="1263" y="10"/>
                    <a:pt x="1186" y="0"/>
                    <a:pt x="1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6518851" y="2027253"/>
              <a:ext cx="56010" cy="39296"/>
            </a:xfrm>
            <a:custGeom>
              <a:avLst/>
              <a:gdLst/>
              <a:ahLst/>
              <a:cxnLst/>
              <a:rect l="l" t="t" r="r" b="b"/>
              <a:pathLst>
                <a:path w="2071" h="1453" extrusionOk="0">
                  <a:moveTo>
                    <a:pt x="1193" y="0"/>
                  </a:moveTo>
                  <a:cubicBezTo>
                    <a:pt x="492" y="0"/>
                    <a:pt x="0" y="826"/>
                    <a:pt x="442" y="1453"/>
                  </a:cubicBezTo>
                  <a:lnTo>
                    <a:pt x="1256" y="1168"/>
                  </a:lnTo>
                  <a:lnTo>
                    <a:pt x="2070" y="883"/>
                  </a:lnTo>
                  <a:cubicBezTo>
                    <a:pt x="2070" y="476"/>
                    <a:pt x="1785" y="150"/>
                    <a:pt x="1419" y="28"/>
                  </a:cubicBezTo>
                  <a:cubicBezTo>
                    <a:pt x="1342" y="9"/>
                    <a:pt x="126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6472468" y="2021411"/>
              <a:ext cx="24232" cy="46247"/>
            </a:xfrm>
            <a:custGeom>
              <a:avLst/>
              <a:gdLst/>
              <a:ahLst/>
              <a:cxnLst/>
              <a:rect l="l" t="t" r="r" b="b"/>
              <a:pathLst>
                <a:path w="896" h="1710" extrusionOk="0">
                  <a:moveTo>
                    <a:pt x="367" y="0"/>
                  </a:moveTo>
                  <a:lnTo>
                    <a:pt x="204" y="692"/>
                  </a:lnTo>
                  <a:lnTo>
                    <a:pt x="0" y="1709"/>
                  </a:lnTo>
                  <a:cubicBezTo>
                    <a:pt x="407" y="1669"/>
                    <a:pt x="733" y="1425"/>
                    <a:pt x="814" y="1058"/>
                  </a:cubicBezTo>
                  <a:cubicBezTo>
                    <a:pt x="896" y="855"/>
                    <a:pt x="855" y="692"/>
                    <a:pt x="814" y="529"/>
                  </a:cubicBezTo>
                  <a:cubicBezTo>
                    <a:pt x="733" y="285"/>
                    <a:pt x="570" y="122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6477958" y="1904739"/>
              <a:ext cx="55064" cy="38269"/>
            </a:xfrm>
            <a:custGeom>
              <a:avLst/>
              <a:gdLst/>
              <a:ahLst/>
              <a:cxnLst/>
              <a:rect l="l" t="t" r="r" b="b"/>
              <a:pathLst>
                <a:path w="2036" h="1415" extrusionOk="0">
                  <a:moveTo>
                    <a:pt x="1669" y="0"/>
                  </a:moveTo>
                  <a:lnTo>
                    <a:pt x="855" y="285"/>
                  </a:lnTo>
                  <a:lnTo>
                    <a:pt x="1" y="570"/>
                  </a:lnTo>
                  <a:cubicBezTo>
                    <a:pt x="41" y="936"/>
                    <a:pt x="286" y="1262"/>
                    <a:pt x="652" y="1384"/>
                  </a:cubicBezTo>
                  <a:cubicBezTo>
                    <a:pt x="733" y="1404"/>
                    <a:pt x="825" y="1415"/>
                    <a:pt x="916" y="1415"/>
                  </a:cubicBezTo>
                  <a:cubicBezTo>
                    <a:pt x="1008" y="1415"/>
                    <a:pt x="1100" y="1404"/>
                    <a:pt x="1181" y="1384"/>
                  </a:cubicBezTo>
                  <a:cubicBezTo>
                    <a:pt x="1791" y="1181"/>
                    <a:pt x="2036" y="489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6431739" y="1951202"/>
              <a:ext cx="42947" cy="34996"/>
            </a:xfrm>
            <a:custGeom>
              <a:avLst/>
              <a:gdLst/>
              <a:ahLst/>
              <a:cxnLst/>
              <a:rect l="l" t="t" r="r" b="b"/>
              <a:pathLst>
                <a:path w="1588" h="1294" extrusionOk="0">
                  <a:moveTo>
                    <a:pt x="586" y="0"/>
                  </a:moveTo>
                  <a:cubicBezTo>
                    <a:pt x="380" y="0"/>
                    <a:pt x="179" y="76"/>
                    <a:pt x="0" y="195"/>
                  </a:cubicBezTo>
                  <a:lnTo>
                    <a:pt x="1384" y="1294"/>
                  </a:lnTo>
                  <a:cubicBezTo>
                    <a:pt x="1384" y="1212"/>
                    <a:pt x="1425" y="1172"/>
                    <a:pt x="1425" y="1131"/>
                  </a:cubicBezTo>
                  <a:cubicBezTo>
                    <a:pt x="1588" y="643"/>
                    <a:pt x="1262" y="154"/>
                    <a:pt x="814" y="32"/>
                  </a:cubicBezTo>
                  <a:cubicBezTo>
                    <a:pt x="738" y="10"/>
                    <a:pt x="662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6285344" y="2321449"/>
              <a:ext cx="217956" cy="207408"/>
            </a:xfrm>
            <a:custGeom>
              <a:avLst/>
              <a:gdLst/>
              <a:ahLst/>
              <a:cxnLst/>
              <a:rect l="l" t="t" r="r" b="b"/>
              <a:pathLst>
                <a:path w="8059" h="7669" extrusionOk="0">
                  <a:moveTo>
                    <a:pt x="3811" y="1"/>
                  </a:moveTo>
                  <a:cubicBezTo>
                    <a:pt x="3725" y="1"/>
                    <a:pt x="3640" y="42"/>
                    <a:pt x="3582" y="139"/>
                  </a:cubicBezTo>
                  <a:lnTo>
                    <a:pt x="2727" y="2214"/>
                  </a:lnTo>
                  <a:cubicBezTo>
                    <a:pt x="2687" y="2296"/>
                    <a:pt x="2605" y="2377"/>
                    <a:pt x="2524" y="2377"/>
                  </a:cubicBezTo>
                  <a:lnTo>
                    <a:pt x="326" y="2906"/>
                  </a:lnTo>
                  <a:cubicBezTo>
                    <a:pt x="82" y="2947"/>
                    <a:pt x="1" y="3272"/>
                    <a:pt x="204" y="3394"/>
                  </a:cubicBezTo>
                  <a:lnTo>
                    <a:pt x="1954" y="4860"/>
                  </a:lnTo>
                  <a:cubicBezTo>
                    <a:pt x="1995" y="4900"/>
                    <a:pt x="2036" y="5022"/>
                    <a:pt x="2036" y="5104"/>
                  </a:cubicBezTo>
                  <a:lnTo>
                    <a:pt x="1832" y="7342"/>
                  </a:lnTo>
                  <a:cubicBezTo>
                    <a:pt x="1801" y="7529"/>
                    <a:pt x="1937" y="7668"/>
                    <a:pt x="2094" y="7668"/>
                  </a:cubicBezTo>
                  <a:cubicBezTo>
                    <a:pt x="2142" y="7668"/>
                    <a:pt x="2191" y="7655"/>
                    <a:pt x="2239" y="7627"/>
                  </a:cubicBezTo>
                  <a:lnTo>
                    <a:pt x="4152" y="6406"/>
                  </a:lnTo>
                  <a:cubicBezTo>
                    <a:pt x="4193" y="6386"/>
                    <a:pt x="4243" y="6375"/>
                    <a:pt x="4294" y="6375"/>
                  </a:cubicBezTo>
                  <a:cubicBezTo>
                    <a:pt x="4345" y="6375"/>
                    <a:pt x="4396" y="6386"/>
                    <a:pt x="4437" y="6406"/>
                  </a:cubicBezTo>
                  <a:lnTo>
                    <a:pt x="6512" y="7301"/>
                  </a:lnTo>
                  <a:cubicBezTo>
                    <a:pt x="6554" y="7327"/>
                    <a:pt x="6598" y="7338"/>
                    <a:pt x="6640" y="7338"/>
                  </a:cubicBezTo>
                  <a:cubicBezTo>
                    <a:pt x="6803" y="7338"/>
                    <a:pt x="6943" y="7170"/>
                    <a:pt x="6879" y="6976"/>
                  </a:cubicBezTo>
                  <a:lnTo>
                    <a:pt x="6349" y="4778"/>
                  </a:lnTo>
                  <a:cubicBezTo>
                    <a:pt x="6309" y="4697"/>
                    <a:pt x="6349" y="4615"/>
                    <a:pt x="6390" y="4534"/>
                  </a:cubicBezTo>
                  <a:lnTo>
                    <a:pt x="7896" y="2865"/>
                  </a:lnTo>
                  <a:cubicBezTo>
                    <a:pt x="8059" y="2662"/>
                    <a:pt x="7937" y="2377"/>
                    <a:pt x="7692" y="2377"/>
                  </a:cubicBezTo>
                  <a:lnTo>
                    <a:pt x="5454" y="2214"/>
                  </a:lnTo>
                  <a:cubicBezTo>
                    <a:pt x="5373" y="2214"/>
                    <a:pt x="5291" y="2173"/>
                    <a:pt x="5251" y="2092"/>
                  </a:cubicBezTo>
                  <a:lnTo>
                    <a:pt x="4070" y="139"/>
                  </a:lnTo>
                  <a:cubicBezTo>
                    <a:pt x="4006" y="53"/>
                    <a:pt x="3908" y="1"/>
                    <a:pt x="3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6614455" y="2094379"/>
              <a:ext cx="608675" cy="550474"/>
            </a:xfrm>
            <a:custGeom>
              <a:avLst/>
              <a:gdLst/>
              <a:ahLst/>
              <a:cxnLst/>
              <a:rect l="l" t="t" r="r" b="b"/>
              <a:pathLst>
                <a:path w="22506" h="20354" extrusionOk="0">
                  <a:moveTo>
                    <a:pt x="11245" y="1"/>
                  </a:moveTo>
                  <a:cubicBezTo>
                    <a:pt x="7430" y="1"/>
                    <a:pt x="3854" y="2144"/>
                    <a:pt x="2116" y="5686"/>
                  </a:cubicBezTo>
                  <a:cubicBezTo>
                    <a:pt x="0" y="10000"/>
                    <a:pt x="1221" y="15209"/>
                    <a:pt x="5006" y="18180"/>
                  </a:cubicBezTo>
                  <a:cubicBezTo>
                    <a:pt x="6854" y="19630"/>
                    <a:pt x="9071" y="20353"/>
                    <a:pt x="11282" y="20353"/>
                  </a:cubicBezTo>
                  <a:cubicBezTo>
                    <a:pt x="13599" y="20353"/>
                    <a:pt x="15910" y="19559"/>
                    <a:pt x="17785" y="17976"/>
                  </a:cubicBezTo>
                  <a:cubicBezTo>
                    <a:pt x="21488" y="14883"/>
                    <a:pt x="22506" y="9633"/>
                    <a:pt x="20267" y="5401"/>
                  </a:cubicBezTo>
                  <a:cubicBezTo>
                    <a:pt x="18884" y="2878"/>
                    <a:pt x="16523" y="1006"/>
                    <a:pt x="13756" y="314"/>
                  </a:cubicBezTo>
                  <a:cubicBezTo>
                    <a:pt x="12918" y="103"/>
                    <a:pt x="12076" y="1"/>
                    <a:pt x="1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6870895" y="2102844"/>
              <a:ext cx="392369" cy="542847"/>
            </a:xfrm>
            <a:custGeom>
              <a:avLst/>
              <a:gdLst/>
              <a:ahLst/>
              <a:cxnLst/>
              <a:rect l="l" t="t" r="r" b="b"/>
              <a:pathLst>
                <a:path w="14508" h="20072" extrusionOk="0">
                  <a:moveTo>
                    <a:pt x="4274" y="1"/>
                  </a:moveTo>
                  <a:lnTo>
                    <a:pt x="4274" y="1"/>
                  </a:lnTo>
                  <a:cubicBezTo>
                    <a:pt x="7570" y="2239"/>
                    <a:pt x="9442" y="6065"/>
                    <a:pt x="9157" y="10053"/>
                  </a:cubicBezTo>
                  <a:cubicBezTo>
                    <a:pt x="8710" y="14815"/>
                    <a:pt x="5006" y="18884"/>
                    <a:pt x="1" y="19902"/>
                  </a:cubicBezTo>
                  <a:cubicBezTo>
                    <a:pt x="639" y="20016"/>
                    <a:pt x="1265" y="20071"/>
                    <a:pt x="1877" y="20071"/>
                  </a:cubicBezTo>
                  <a:cubicBezTo>
                    <a:pt x="9302" y="20071"/>
                    <a:pt x="14508" y="12006"/>
                    <a:pt x="10785" y="5088"/>
                  </a:cubicBezTo>
                  <a:cubicBezTo>
                    <a:pt x="9402" y="2565"/>
                    <a:pt x="7082" y="733"/>
                    <a:pt x="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6337081" y="2368940"/>
              <a:ext cx="115590" cy="109559"/>
            </a:xfrm>
            <a:custGeom>
              <a:avLst/>
              <a:gdLst/>
              <a:ahLst/>
              <a:cxnLst/>
              <a:rect l="l" t="t" r="r" b="b"/>
              <a:pathLst>
                <a:path w="4274" h="4051" extrusionOk="0">
                  <a:moveTo>
                    <a:pt x="2015" y="0"/>
                  </a:moveTo>
                  <a:cubicBezTo>
                    <a:pt x="1954" y="0"/>
                    <a:pt x="1893" y="31"/>
                    <a:pt x="1873" y="92"/>
                  </a:cubicBezTo>
                  <a:lnTo>
                    <a:pt x="1425" y="1191"/>
                  </a:lnTo>
                  <a:cubicBezTo>
                    <a:pt x="1425" y="1231"/>
                    <a:pt x="1384" y="1272"/>
                    <a:pt x="1343" y="1272"/>
                  </a:cubicBezTo>
                  <a:lnTo>
                    <a:pt x="163" y="1557"/>
                  </a:lnTo>
                  <a:cubicBezTo>
                    <a:pt x="41" y="1557"/>
                    <a:pt x="0" y="1720"/>
                    <a:pt x="123" y="1801"/>
                  </a:cubicBezTo>
                  <a:lnTo>
                    <a:pt x="1018" y="2574"/>
                  </a:lnTo>
                  <a:cubicBezTo>
                    <a:pt x="1059" y="2615"/>
                    <a:pt x="1059" y="2656"/>
                    <a:pt x="1059" y="2697"/>
                  </a:cubicBezTo>
                  <a:lnTo>
                    <a:pt x="937" y="3877"/>
                  </a:lnTo>
                  <a:cubicBezTo>
                    <a:pt x="937" y="3977"/>
                    <a:pt x="1019" y="4050"/>
                    <a:pt x="1117" y="4050"/>
                  </a:cubicBezTo>
                  <a:cubicBezTo>
                    <a:pt x="1137" y="4050"/>
                    <a:pt x="1159" y="4047"/>
                    <a:pt x="1181" y="4040"/>
                  </a:cubicBezTo>
                  <a:lnTo>
                    <a:pt x="2198" y="3388"/>
                  </a:lnTo>
                  <a:lnTo>
                    <a:pt x="2361" y="3388"/>
                  </a:lnTo>
                  <a:lnTo>
                    <a:pt x="3419" y="3877"/>
                  </a:lnTo>
                  <a:cubicBezTo>
                    <a:pt x="3441" y="3884"/>
                    <a:pt x="3462" y="3887"/>
                    <a:pt x="3483" y="3887"/>
                  </a:cubicBezTo>
                  <a:cubicBezTo>
                    <a:pt x="3579" y="3887"/>
                    <a:pt x="3656" y="3814"/>
                    <a:pt x="3623" y="3714"/>
                  </a:cubicBezTo>
                  <a:lnTo>
                    <a:pt x="3338" y="2534"/>
                  </a:lnTo>
                  <a:cubicBezTo>
                    <a:pt x="3338" y="2493"/>
                    <a:pt x="3338" y="2452"/>
                    <a:pt x="3378" y="2412"/>
                  </a:cubicBezTo>
                  <a:lnTo>
                    <a:pt x="4152" y="1516"/>
                  </a:lnTo>
                  <a:cubicBezTo>
                    <a:pt x="4274" y="1435"/>
                    <a:pt x="4192" y="1272"/>
                    <a:pt x="4070" y="1272"/>
                  </a:cubicBezTo>
                  <a:lnTo>
                    <a:pt x="2890" y="1191"/>
                  </a:lnTo>
                  <a:cubicBezTo>
                    <a:pt x="2849" y="1191"/>
                    <a:pt x="2768" y="1150"/>
                    <a:pt x="2768" y="1109"/>
                  </a:cubicBezTo>
                  <a:lnTo>
                    <a:pt x="2157" y="92"/>
                  </a:lnTo>
                  <a:cubicBezTo>
                    <a:pt x="2137" y="31"/>
                    <a:pt x="2076" y="0"/>
                    <a:pt x="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5632667" y="2113608"/>
              <a:ext cx="295007" cy="135928"/>
            </a:xfrm>
            <a:custGeom>
              <a:avLst/>
              <a:gdLst/>
              <a:ahLst/>
              <a:cxnLst/>
              <a:rect l="l" t="t" r="r" b="b"/>
              <a:pathLst>
                <a:path w="10908" h="5026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5" y="3388"/>
                    <a:pt x="0" y="3917"/>
                    <a:pt x="163" y="4405"/>
                  </a:cubicBezTo>
                  <a:cubicBezTo>
                    <a:pt x="292" y="4792"/>
                    <a:pt x="650" y="5025"/>
                    <a:pt x="1036" y="5025"/>
                  </a:cubicBezTo>
                  <a:cubicBezTo>
                    <a:pt x="1138" y="5025"/>
                    <a:pt x="1241" y="5009"/>
                    <a:pt x="1343" y="4975"/>
                  </a:cubicBezTo>
                  <a:lnTo>
                    <a:pt x="10175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6" y="234"/>
                    <a:pt x="10257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5709718" y="2327642"/>
              <a:ext cx="294980" cy="136523"/>
            </a:xfrm>
            <a:custGeom>
              <a:avLst/>
              <a:gdLst/>
              <a:ahLst/>
              <a:cxnLst/>
              <a:rect l="l" t="t" r="r" b="b"/>
              <a:pathLst>
                <a:path w="10907" h="5048" extrusionOk="0">
                  <a:moveTo>
                    <a:pt x="9918" y="0"/>
                  </a:moveTo>
                  <a:cubicBezTo>
                    <a:pt x="9801" y="0"/>
                    <a:pt x="9681" y="23"/>
                    <a:pt x="9564" y="72"/>
                  </a:cubicBezTo>
                  <a:lnTo>
                    <a:pt x="733" y="3247"/>
                  </a:lnTo>
                  <a:cubicBezTo>
                    <a:pt x="244" y="3410"/>
                    <a:pt x="0" y="3939"/>
                    <a:pt x="163" y="4427"/>
                  </a:cubicBezTo>
                  <a:cubicBezTo>
                    <a:pt x="292" y="4813"/>
                    <a:pt x="650" y="5047"/>
                    <a:pt x="1036" y="5047"/>
                  </a:cubicBezTo>
                  <a:cubicBezTo>
                    <a:pt x="1138" y="5047"/>
                    <a:pt x="1241" y="5031"/>
                    <a:pt x="1343" y="4997"/>
                  </a:cubicBezTo>
                  <a:lnTo>
                    <a:pt x="10174" y="1782"/>
                  </a:lnTo>
                  <a:cubicBezTo>
                    <a:pt x="10663" y="1619"/>
                    <a:pt x="10907" y="1090"/>
                    <a:pt x="10744" y="601"/>
                  </a:cubicBezTo>
                  <a:cubicBezTo>
                    <a:pt x="10621" y="231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5786742" y="2542271"/>
              <a:ext cx="296116" cy="136415"/>
            </a:xfrm>
            <a:custGeom>
              <a:avLst/>
              <a:gdLst/>
              <a:ahLst/>
              <a:cxnLst/>
              <a:rect l="l" t="t" r="r" b="b"/>
              <a:pathLst>
                <a:path w="10949" h="5044" extrusionOk="0">
                  <a:moveTo>
                    <a:pt x="9918" y="0"/>
                  </a:moveTo>
                  <a:cubicBezTo>
                    <a:pt x="9802" y="0"/>
                    <a:pt x="9682" y="23"/>
                    <a:pt x="9565" y="72"/>
                  </a:cubicBezTo>
                  <a:lnTo>
                    <a:pt x="734" y="3247"/>
                  </a:lnTo>
                  <a:cubicBezTo>
                    <a:pt x="245" y="3410"/>
                    <a:pt x="1" y="3939"/>
                    <a:pt x="164" y="4427"/>
                  </a:cubicBezTo>
                  <a:cubicBezTo>
                    <a:pt x="295" y="4788"/>
                    <a:pt x="664" y="5043"/>
                    <a:pt x="1058" y="5043"/>
                  </a:cubicBezTo>
                  <a:cubicBezTo>
                    <a:pt x="1153" y="5043"/>
                    <a:pt x="1249" y="5028"/>
                    <a:pt x="1344" y="4997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45" y="601"/>
                  </a:cubicBezTo>
                  <a:cubicBezTo>
                    <a:pt x="10621" y="230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5863794" y="2756386"/>
              <a:ext cx="296116" cy="135928"/>
            </a:xfrm>
            <a:custGeom>
              <a:avLst/>
              <a:gdLst/>
              <a:ahLst/>
              <a:cxnLst/>
              <a:rect l="l" t="t" r="r" b="b"/>
              <a:pathLst>
                <a:path w="10949" h="5026" extrusionOk="0">
                  <a:moveTo>
                    <a:pt x="9892" y="0"/>
                  </a:moveTo>
                  <a:cubicBezTo>
                    <a:pt x="9796" y="0"/>
                    <a:pt x="9699" y="17"/>
                    <a:pt x="9605" y="51"/>
                  </a:cubicBezTo>
                  <a:lnTo>
                    <a:pt x="733" y="3266"/>
                  </a:lnTo>
                  <a:cubicBezTo>
                    <a:pt x="245" y="3429"/>
                    <a:pt x="1" y="3958"/>
                    <a:pt x="204" y="4405"/>
                  </a:cubicBezTo>
                  <a:cubicBezTo>
                    <a:pt x="333" y="4792"/>
                    <a:pt x="691" y="5025"/>
                    <a:pt x="1077" y="5025"/>
                  </a:cubicBezTo>
                  <a:cubicBezTo>
                    <a:pt x="1179" y="5025"/>
                    <a:pt x="1283" y="5009"/>
                    <a:pt x="1384" y="4975"/>
                  </a:cubicBezTo>
                  <a:lnTo>
                    <a:pt x="10216" y="1801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5940845" y="2971529"/>
              <a:ext cx="296116" cy="135982"/>
            </a:xfrm>
            <a:custGeom>
              <a:avLst/>
              <a:gdLst/>
              <a:ahLst/>
              <a:cxnLst/>
              <a:rect l="l" t="t" r="r" b="b"/>
              <a:pathLst>
                <a:path w="10949" h="5028" extrusionOk="0">
                  <a:moveTo>
                    <a:pt x="9959" y="0"/>
                  </a:moveTo>
                  <a:cubicBezTo>
                    <a:pt x="9842" y="0"/>
                    <a:pt x="9722" y="23"/>
                    <a:pt x="9605" y="72"/>
                  </a:cubicBezTo>
                  <a:lnTo>
                    <a:pt x="733" y="3247"/>
                  </a:lnTo>
                  <a:cubicBezTo>
                    <a:pt x="285" y="3409"/>
                    <a:pt x="1" y="3939"/>
                    <a:pt x="204" y="4427"/>
                  </a:cubicBezTo>
                  <a:cubicBezTo>
                    <a:pt x="328" y="4798"/>
                    <a:pt x="663" y="5028"/>
                    <a:pt x="1031" y="5028"/>
                  </a:cubicBezTo>
                  <a:cubicBezTo>
                    <a:pt x="1147" y="5028"/>
                    <a:pt x="1267" y="5005"/>
                    <a:pt x="1384" y="4956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85" y="601"/>
                  </a:cubicBezTo>
                  <a:cubicBezTo>
                    <a:pt x="10662" y="230"/>
                    <a:pt x="10327" y="0"/>
                    <a:pt x="9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6019005" y="3186753"/>
              <a:ext cx="294980" cy="135387"/>
            </a:xfrm>
            <a:custGeom>
              <a:avLst/>
              <a:gdLst/>
              <a:ahLst/>
              <a:cxnLst/>
              <a:rect l="l" t="t" r="r" b="b"/>
              <a:pathLst>
                <a:path w="10907" h="5006" extrusionOk="0">
                  <a:moveTo>
                    <a:pt x="9871" y="0"/>
                  </a:moveTo>
                  <a:cubicBezTo>
                    <a:pt x="9769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4" y="3387"/>
                    <a:pt x="0" y="3916"/>
                    <a:pt x="163" y="4405"/>
                  </a:cubicBezTo>
                  <a:cubicBezTo>
                    <a:pt x="286" y="4776"/>
                    <a:pt x="621" y="5006"/>
                    <a:pt x="989" y="5006"/>
                  </a:cubicBezTo>
                  <a:cubicBezTo>
                    <a:pt x="1106" y="5006"/>
                    <a:pt x="1226" y="4983"/>
                    <a:pt x="1343" y="4934"/>
                  </a:cubicBezTo>
                  <a:lnTo>
                    <a:pt x="10174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5" y="234"/>
                    <a:pt x="10257" y="0"/>
                    <a:pt x="9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6096029" y="3400274"/>
              <a:ext cx="295007" cy="136361"/>
            </a:xfrm>
            <a:custGeom>
              <a:avLst/>
              <a:gdLst/>
              <a:ahLst/>
              <a:cxnLst/>
              <a:rect l="l" t="t" r="r" b="b"/>
              <a:pathLst>
                <a:path w="10908" h="5042" extrusionOk="0">
                  <a:moveTo>
                    <a:pt x="9872" y="0"/>
                  </a:moveTo>
                  <a:cubicBezTo>
                    <a:pt x="9770" y="0"/>
                    <a:pt x="9667" y="17"/>
                    <a:pt x="9565" y="51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4" y="4446"/>
                  </a:cubicBezTo>
                  <a:cubicBezTo>
                    <a:pt x="290" y="4793"/>
                    <a:pt x="636" y="5042"/>
                    <a:pt x="1012" y="5042"/>
                  </a:cubicBezTo>
                  <a:cubicBezTo>
                    <a:pt x="1122" y="5042"/>
                    <a:pt x="1234" y="5021"/>
                    <a:pt x="1344" y="4975"/>
                  </a:cubicBezTo>
                  <a:lnTo>
                    <a:pt x="10216" y="1800"/>
                  </a:lnTo>
                  <a:cubicBezTo>
                    <a:pt x="10663" y="1638"/>
                    <a:pt x="1090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6173080" y="3614903"/>
              <a:ext cx="296116" cy="136361"/>
            </a:xfrm>
            <a:custGeom>
              <a:avLst/>
              <a:gdLst/>
              <a:ahLst/>
              <a:cxnLst/>
              <a:rect l="l" t="t" r="r" b="b"/>
              <a:pathLst>
                <a:path w="10949" h="5042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3" y="4446"/>
                  </a:cubicBezTo>
                  <a:cubicBezTo>
                    <a:pt x="321" y="4793"/>
                    <a:pt x="674" y="5042"/>
                    <a:pt x="1033" y="5042"/>
                  </a:cubicBezTo>
                  <a:cubicBezTo>
                    <a:pt x="1138" y="5042"/>
                    <a:pt x="1243" y="5021"/>
                    <a:pt x="1344" y="4975"/>
                  </a:cubicBezTo>
                  <a:lnTo>
                    <a:pt x="10216" y="1800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7013990" y="2293646"/>
              <a:ext cx="105692" cy="80215"/>
            </a:xfrm>
            <a:custGeom>
              <a:avLst/>
              <a:gdLst/>
              <a:ahLst/>
              <a:cxnLst/>
              <a:rect l="l" t="t" r="r" b="b"/>
              <a:pathLst>
                <a:path w="3908" h="2966" extrusionOk="0">
                  <a:moveTo>
                    <a:pt x="2298" y="1"/>
                  </a:moveTo>
                  <a:cubicBezTo>
                    <a:pt x="1972" y="1"/>
                    <a:pt x="1626" y="87"/>
                    <a:pt x="1303" y="271"/>
                  </a:cubicBezTo>
                  <a:cubicBezTo>
                    <a:pt x="407" y="719"/>
                    <a:pt x="0" y="1655"/>
                    <a:pt x="366" y="2347"/>
                  </a:cubicBezTo>
                  <a:cubicBezTo>
                    <a:pt x="593" y="2750"/>
                    <a:pt x="1069" y="2966"/>
                    <a:pt x="1602" y="2966"/>
                  </a:cubicBezTo>
                  <a:cubicBezTo>
                    <a:pt x="1930" y="2966"/>
                    <a:pt x="2279" y="2884"/>
                    <a:pt x="2605" y="2713"/>
                  </a:cubicBezTo>
                  <a:cubicBezTo>
                    <a:pt x="3500" y="2225"/>
                    <a:pt x="3907" y="1329"/>
                    <a:pt x="3541" y="638"/>
                  </a:cubicBezTo>
                  <a:cubicBezTo>
                    <a:pt x="3313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6754223" y="2432333"/>
              <a:ext cx="105692" cy="81000"/>
            </a:xfrm>
            <a:custGeom>
              <a:avLst/>
              <a:gdLst/>
              <a:ahLst/>
              <a:cxnLst/>
              <a:rect l="l" t="t" r="r" b="b"/>
              <a:pathLst>
                <a:path w="3908" h="2995" extrusionOk="0">
                  <a:moveTo>
                    <a:pt x="2298" y="1"/>
                  </a:moveTo>
                  <a:cubicBezTo>
                    <a:pt x="1973" y="1"/>
                    <a:pt x="1626" y="86"/>
                    <a:pt x="1303" y="271"/>
                  </a:cubicBezTo>
                  <a:cubicBezTo>
                    <a:pt x="408" y="760"/>
                    <a:pt x="1" y="1655"/>
                    <a:pt x="367" y="2347"/>
                  </a:cubicBezTo>
                  <a:cubicBezTo>
                    <a:pt x="591" y="2769"/>
                    <a:pt x="1057" y="2994"/>
                    <a:pt x="1581" y="2994"/>
                  </a:cubicBezTo>
                  <a:cubicBezTo>
                    <a:pt x="1915" y="2994"/>
                    <a:pt x="2273" y="2903"/>
                    <a:pt x="2605" y="2713"/>
                  </a:cubicBezTo>
                  <a:cubicBezTo>
                    <a:pt x="3501" y="2265"/>
                    <a:pt x="3908" y="1329"/>
                    <a:pt x="3541" y="637"/>
                  </a:cubicBezTo>
                  <a:cubicBezTo>
                    <a:pt x="3314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6064116" y="2030661"/>
              <a:ext cx="276292" cy="267421"/>
            </a:xfrm>
            <a:custGeom>
              <a:avLst/>
              <a:gdLst/>
              <a:ahLst/>
              <a:cxnLst/>
              <a:rect l="l" t="t" r="r" b="b"/>
              <a:pathLst>
                <a:path w="10216" h="9888" extrusionOk="0">
                  <a:moveTo>
                    <a:pt x="2924" y="0"/>
                  </a:moveTo>
                  <a:cubicBezTo>
                    <a:pt x="2736" y="0"/>
                    <a:pt x="2565" y="143"/>
                    <a:pt x="2565" y="350"/>
                  </a:cubicBezTo>
                  <a:lnTo>
                    <a:pt x="2687" y="3240"/>
                  </a:lnTo>
                  <a:cubicBezTo>
                    <a:pt x="2687" y="3362"/>
                    <a:pt x="2646" y="3484"/>
                    <a:pt x="2524" y="3565"/>
                  </a:cubicBezTo>
                  <a:lnTo>
                    <a:pt x="245" y="5274"/>
                  </a:lnTo>
                  <a:cubicBezTo>
                    <a:pt x="1" y="5478"/>
                    <a:pt x="82" y="5844"/>
                    <a:pt x="367" y="5926"/>
                  </a:cubicBezTo>
                  <a:lnTo>
                    <a:pt x="3134" y="6699"/>
                  </a:lnTo>
                  <a:cubicBezTo>
                    <a:pt x="3256" y="6740"/>
                    <a:pt x="3338" y="6821"/>
                    <a:pt x="3378" y="6943"/>
                  </a:cubicBezTo>
                  <a:lnTo>
                    <a:pt x="4315" y="9629"/>
                  </a:lnTo>
                  <a:cubicBezTo>
                    <a:pt x="4384" y="9791"/>
                    <a:pt x="4533" y="9888"/>
                    <a:pt x="4678" y="9888"/>
                  </a:cubicBezTo>
                  <a:cubicBezTo>
                    <a:pt x="4788" y="9888"/>
                    <a:pt x="4896" y="9833"/>
                    <a:pt x="4966" y="9710"/>
                  </a:cubicBezTo>
                  <a:lnTo>
                    <a:pt x="6553" y="7309"/>
                  </a:lnTo>
                  <a:cubicBezTo>
                    <a:pt x="6634" y="7228"/>
                    <a:pt x="6756" y="7187"/>
                    <a:pt x="6878" y="7146"/>
                  </a:cubicBezTo>
                  <a:lnTo>
                    <a:pt x="9727" y="7106"/>
                  </a:lnTo>
                  <a:cubicBezTo>
                    <a:pt x="10053" y="7106"/>
                    <a:pt x="10216" y="6740"/>
                    <a:pt x="10012" y="6536"/>
                  </a:cubicBezTo>
                  <a:lnTo>
                    <a:pt x="8221" y="4257"/>
                  </a:lnTo>
                  <a:cubicBezTo>
                    <a:pt x="8140" y="4176"/>
                    <a:pt x="8140" y="4053"/>
                    <a:pt x="8181" y="3931"/>
                  </a:cubicBezTo>
                  <a:lnTo>
                    <a:pt x="8995" y="1205"/>
                  </a:lnTo>
                  <a:cubicBezTo>
                    <a:pt x="9061" y="937"/>
                    <a:pt x="8882" y="725"/>
                    <a:pt x="8657" y="725"/>
                  </a:cubicBezTo>
                  <a:cubicBezTo>
                    <a:pt x="8608" y="725"/>
                    <a:pt x="8557" y="735"/>
                    <a:pt x="8506" y="757"/>
                  </a:cubicBezTo>
                  <a:lnTo>
                    <a:pt x="5820" y="1774"/>
                  </a:lnTo>
                  <a:cubicBezTo>
                    <a:pt x="5788" y="1785"/>
                    <a:pt x="5755" y="1790"/>
                    <a:pt x="5723" y="1790"/>
                  </a:cubicBezTo>
                  <a:cubicBezTo>
                    <a:pt x="5636" y="1790"/>
                    <a:pt x="5554" y="1753"/>
                    <a:pt x="5495" y="1693"/>
                  </a:cubicBezTo>
                  <a:lnTo>
                    <a:pt x="3134" y="65"/>
                  </a:lnTo>
                  <a:cubicBezTo>
                    <a:pt x="3068" y="21"/>
                    <a:pt x="2995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6280936" y="2620566"/>
              <a:ext cx="241079" cy="229666"/>
            </a:xfrm>
            <a:custGeom>
              <a:avLst/>
              <a:gdLst/>
              <a:ahLst/>
              <a:cxnLst/>
              <a:rect l="l" t="t" r="r" b="b"/>
              <a:pathLst>
                <a:path w="8914" h="8492" extrusionOk="0">
                  <a:moveTo>
                    <a:pt x="4625" y="0"/>
                  </a:moveTo>
                  <a:cubicBezTo>
                    <a:pt x="4518" y="0"/>
                    <a:pt x="4414" y="51"/>
                    <a:pt x="4356" y="148"/>
                  </a:cubicBezTo>
                  <a:lnTo>
                    <a:pt x="3135" y="2346"/>
                  </a:lnTo>
                  <a:cubicBezTo>
                    <a:pt x="3053" y="2427"/>
                    <a:pt x="2972" y="2468"/>
                    <a:pt x="2890" y="2509"/>
                  </a:cubicBezTo>
                  <a:lnTo>
                    <a:pt x="367" y="2712"/>
                  </a:lnTo>
                  <a:cubicBezTo>
                    <a:pt x="123" y="2753"/>
                    <a:pt x="1" y="3078"/>
                    <a:pt x="164" y="3282"/>
                  </a:cubicBezTo>
                  <a:lnTo>
                    <a:pt x="1873" y="5113"/>
                  </a:lnTo>
                  <a:cubicBezTo>
                    <a:pt x="1954" y="5195"/>
                    <a:pt x="1954" y="5276"/>
                    <a:pt x="1954" y="5398"/>
                  </a:cubicBezTo>
                  <a:lnTo>
                    <a:pt x="1385" y="7840"/>
                  </a:lnTo>
                  <a:cubicBezTo>
                    <a:pt x="1352" y="8034"/>
                    <a:pt x="1500" y="8202"/>
                    <a:pt x="1684" y="8202"/>
                  </a:cubicBezTo>
                  <a:cubicBezTo>
                    <a:pt x="1732" y="8202"/>
                    <a:pt x="1782" y="8191"/>
                    <a:pt x="1832" y="8166"/>
                  </a:cubicBezTo>
                  <a:lnTo>
                    <a:pt x="4111" y="7148"/>
                  </a:lnTo>
                  <a:cubicBezTo>
                    <a:pt x="4152" y="7128"/>
                    <a:pt x="4203" y="7118"/>
                    <a:pt x="4254" y="7118"/>
                  </a:cubicBezTo>
                  <a:cubicBezTo>
                    <a:pt x="4305" y="7118"/>
                    <a:pt x="4356" y="7128"/>
                    <a:pt x="4396" y="7148"/>
                  </a:cubicBezTo>
                  <a:lnTo>
                    <a:pt x="6553" y="8451"/>
                  </a:lnTo>
                  <a:cubicBezTo>
                    <a:pt x="6600" y="8479"/>
                    <a:pt x="6651" y="8492"/>
                    <a:pt x="6702" y="8492"/>
                  </a:cubicBezTo>
                  <a:cubicBezTo>
                    <a:pt x="6872" y="8492"/>
                    <a:pt x="7042" y="8344"/>
                    <a:pt x="7042" y="8125"/>
                  </a:cubicBezTo>
                  <a:lnTo>
                    <a:pt x="6757" y="5642"/>
                  </a:lnTo>
                  <a:cubicBezTo>
                    <a:pt x="6716" y="5561"/>
                    <a:pt x="6757" y="5439"/>
                    <a:pt x="6838" y="5358"/>
                  </a:cubicBezTo>
                  <a:lnTo>
                    <a:pt x="8710" y="3730"/>
                  </a:lnTo>
                  <a:cubicBezTo>
                    <a:pt x="8914" y="3567"/>
                    <a:pt x="8832" y="3241"/>
                    <a:pt x="8588" y="3201"/>
                  </a:cubicBezTo>
                  <a:lnTo>
                    <a:pt x="6146" y="2672"/>
                  </a:lnTo>
                  <a:cubicBezTo>
                    <a:pt x="6024" y="2631"/>
                    <a:pt x="5943" y="2590"/>
                    <a:pt x="5902" y="2468"/>
                  </a:cubicBezTo>
                  <a:lnTo>
                    <a:pt x="4925" y="189"/>
                  </a:lnTo>
                  <a:cubicBezTo>
                    <a:pt x="4861" y="61"/>
                    <a:pt x="4742" y="0"/>
                    <a:pt x="4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6332673" y="2678226"/>
              <a:ext cx="125516" cy="118917"/>
            </a:xfrm>
            <a:custGeom>
              <a:avLst/>
              <a:gdLst/>
              <a:ahLst/>
              <a:cxnLst/>
              <a:rect l="l" t="t" r="r" b="b"/>
              <a:pathLst>
                <a:path w="4641" h="4397" extrusionOk="0">
                  <a:moveTo>
                    <a:pt x="2407" y="0"/>
                  </a:moveTo>
                  <a:cubicBezTo>
                    <a:pt x="2351" y="0"/>
                    <a:pt x="2300" y="31"/>
                    <a:pt x="2280" y="92"/>
                  </a:cubicBezTo>
                  <a:lnTo>
                    <a:pt x="1629" y="1191"/>
                  </a:lnTo>
                  <a:cubicBezTo>
                    <a:pt x="1588" y="1231"/>
                    <a:pt x="1547" y="1272"/>
                    <a:pt x="1506" y="1272"/>
                  </a:cubicBezTo>
                  <a:lnTo>
                    <a:pt x="204" y="1394"/>
                  </a:lnTo>
                  <a:cubicBezTo>
                    <a:pt x="41" y="1394"/>
                    <a:pt x="1" y="1598"/>
                    <a:pt x="123" y="1679"/>
                  </a:cubicBezTo>
                  <a:lnTo>
                    <a:pt x="977" y="2656"/>
                  </a:lnTo>
                  <a:cubicBezTo>
                    <a:pt x="1018" y="2696"/>
                    <a:pt x="1059" y="2737"/>
                    <a:pt x="1018" y="2778"/>
                  </a:cubicBezTo>
                  <a:lnTo>
                    <a:pt x="733" y="4080"/>
                  </a:lnTo>
                  <a:cubicBezTo>
                    <a:pt x="702" y="4175"/>
                    <a:pt x="792" y="4269"/>
                    <a:pt x="891" y="4269"/>
                  </a:cubicBezTo>
                  <a:cubicBezTo>
                    <a:pt x="920" y="4269"/>
                    <a:pt x="950" y="4261"/>
                    <a:pt x="977" y="4243"/>
                  </a:cubicBezTo>
                  <a:lnTo>
                    <a:pt x="2158" y="3714"/>
                  </a:lnTo>
                  <a:cubicBezTo>
                    <a:pt x="2178" y="3694"/>
                    <a:pt x="2198" y="3683"/>
                    <a:pt x="2224" y="3683"/>
                  </a:cubicBezTo>
                  <a:cubicBezTo>
                    <a:pt x="2249" y="3683"/>
                    <a:pt x="2280" y="3694"/>
                    <a:pt x="2320" y="3714"/>
                  </a:cubicBezTo>
                  <a:lnTo>
                    <a:pt x="3419" y="4365"/>
                  </a:lnTo>
                  <a:cubicBezTo>
                    <a:pt x="3452" y="4387"/>
                    <a:pt x="3488" y="4397"/>
                    <a:pt x="3521" y="4397"/>
                  </a:cubicBezTo>
                  <a:cubicBezTo>
                    <a:pt x="3614" y="4397"/>
                    <a:pt x="3693" y="4321"/>
                    <a:pt x="3663" y="4202"/>
                  </a:cubicBezTo>
                  <a:lnTo>
                    <a:pt x="3501" y="2941"/>
                  </a:lnTo>
                  <a:cubicBezTo>
                    <a:pt x="3501" y="2859"/>
                    <a:pt x="3541" y="2819"/>
                    <a:pt x="3582" y="2778"/>
                  </a:cubicBezTo>
                  <a:lnTo>
                    <a:pt x="4559" y="1923"/>
                  </a:lnTo>
                  <a:cubicBezTo>
                    <a:pt x="4640" y="1801"/>
                    <a:pt x="4599" y="1638"/>
                    <a:pt x="4477" y="1638"/>
                  </a:cubicBezTo>
                  <a:lnTo>
                    <a:pt x="3216" y="1353"/>
                  </a:lnTo>
                  <a:cubicBezTo>
                    <a:pt x="3134" y="1353"/>
                    <a:pt x="3094" y="1313"/>
                    <a:pt x="3094" y="1272"/>
                  </a:cubicBezTo>
                  <a:lnTo>
                    <a:pt x="2565" y="92"/>
                  </a:lnTo>
                  <a:cubicBezTo>
                    <a:pt x="2524" y="31"/>
                    <a:pt x="2463" y="0"/>
                    <a:pt x="2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6122452" y="2079747"/>
              <a:ext cx="157429" cy="153616"/>
            </a:xfrm>
            <a:custGeom>
              <a:avLst/>
              <a:gdLst/>
              <a:ahLst/>
              <a:cxnLst/>
              <a:rect l="l" t="t" r="r" b="b"/>
              <a:pathLst>
                <a:path w="5821" h="5680" extrusionOk="0">
                  <a:moveTo>
                    <a:pt x="1653" y="0"/>
                  </a:moveTo>
                  <a:cubicBezTo>
                    <a:pt x="1556" y="0"/>
                    <a:pt x="1466" y="54"/>
                    <a:pt x="1466" y="163"/>
                  </a:cubicBezTo>
                  <a:lnTo>
                    <a:pt x="1547" y="1832"/>
                  </a:lnTo>
                  <a:cubicBezTo>
                    <a:pt x="1547" y="1913"/>
                    <a:pt x="1506" y="1954"/>
                    <a:pt x="1466" y="1994"/>
                  </a:cubicBezTo>
                  <a:lnTo>
                    <a:pt x="123" y="3012"/>
                  </a:lnTo>
                  <a:cubicBezTo>
                    <a:pt x="1" y="3134"/>
                    <a:pt x="41" y="3337"/>
                    <a:pt x="204" y="3378"/>
                  </a:cubicBezTo>
                  <a:lnTo>
                    <a:pt x="1791" y="3826"/>
                  </a:lnTo>
                  <a:cubicBezTo>
                    <a:pt x="1873" y="3866"/>
                    <a:pt x="1913" y="3907"/>
                    <a:pt x="1954" y="3988"/>
                  </a:cubicBezTo>
                  <a:lnTo>
                    <a:pt x="2483" y="5535"/>
                  </a:lnTo>
                  <a:cubicBezTo>
                    <a:pt x="2506" y="5626"/>
                    <a:pt x="2593" y="5679"/>
                    <a:pt x="2679" y="5679"/>
                  </a:cubicBezTo>
                  <a:cubicBezTo>
                    <a:pt x="2747" y="5679"/>
                    <a:pt x="2814" y="5647"/>
                    <a:pt x="2849" y="5576"/>
                  </a:cubicBezTo>
                  <a:lnTo>
                    <a:pt x="3745" y="4192"/>
                  </a:lnTo>
                  <a:cubicBezTo>
                    <a:pt x="3785" y="4151"/>
                    <a:pt x="3826" y="4111"/>
                    <a:pt x="3907" y="4111"/>
                  </a:cubicBezTo>
                  <a:lnTo>
                    <a:pt x="5576" y="4070"/>
                  </a:lnTo>
                  <a:cubicBezTo>
                    <a:pt x="5739" y="4070"/>
                    <a:pt x="5820" y="3866"/>
                    <a:pt x="5698" y="3744"/>
                  </a:cubicBezTo>
                  <a:lnTo>
                    <a:pt x="4681" y="2442"/>
                  </a:lnTo>
                  <a:cubicBezTo>
                    <a:pt x="4640" y="2401"/>
                    <a:pt x="4640" y="2320"/>
                    <a:pt x="4681" y="2279"/>
                  </a:cubicBezTo>
                  <a:lnTo>
                    <a:pt x="5128" y="692"/>
                  </a:lnTo>
                  <a:cubicBezTo>
                    <a:pt x="5201" y="546"/>
                    <a:pt x="5079" y="401"/>
                    <a:pt x="4935" y="401"/>
                  </a:cubicBezTo>
                  <a:cubicBezTo>
                    <a:pt x="4919" y="401"/>
                    <a:pt x="4901" y="403"/>
                    <a:pt x="4884" y="407"/>
                  </a:cubicBezTo>
                  <a:lnTo>
                    <a:pt x="3338" y="1018"/>
                  </a:lnTo>
                  <a:lnTo>
                    <a:pt x="3134" y="1018"/>
                  </a:lnTo>
                  <a:lnTo>
                    <a:pt x="1791" y="41"/>
                  </a:lnTo>
                  <a:cubicBezTo>
                    <a:pt x="1751" y="14"/>
                    <a:pt x="1701" y="0"/>
                    <a:pt x="1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5591937" y="1422635"/>
              <a:ext cx="2341123" cy="2493035"/>
            </a:xfrm>
            <a:custGeom>
              <a:avLst/>
              <a:gdLst/>
              <a:ahLst/>
              <a:cxnLst/>
              <a:rect l="l" t="t" r="r" b="b"/>
              <a:pathLst>
                <a:path w="86564" h="92181" extrusionOk="0">
                  <a:moveTo>
                    <a:pt x="11396" y="25518"/>
                  </a:moveTo>
                  <a:cubicBezTo>
                    <a:pt x="12454" y="25518"/>
                    <a:pt x="12698" y="26983"/>
                    <a:pt x="11681" y="27349"/>
                  </a:cubicBezTo>
                  <a:lnTo>
                    <a:pt x="5047" y="29751"/>
                  </a:lnTo>
                  <a:lnTo>
                    <a:pt x="4192" y="30035"/>
                  </a:lnTo>
                  <a:lnTo>
                    <a:pt x="2849" y="30524"/>
                  </a:lnTo>
                  <a:cubicBezTo>
                    <a:pt x="2768" y="30565"/>
                    <a:pt x="2646" y="30565"/>
                    <a:pt x="2524" y="30565"/>
                  </a:cubicBezTo>
                  <a:cubicBezTo>
                    <a:pt x="1506" y="30565"/>
                    <a:pt x="1221" y="29099"/>
                    <a:pt x="2239" y="28774"/>
                  </a:cubicBezTo>
                  <a:lnTo>
                    <a:pt x="3541" y="28285"/>
                  </a:lnTo>
                  <a:lnTo>
                    <a:pt x="4396" y="28001"/>
                  </a:lnTo>
                  <a:lnTo>
                    <a:pt x="11070" y="25599"/>
                  </a:lnTo>
                  <a:cubicBezTo>
                    <a:pt x="11152" y="25559"/>
                    <a:pt x="11274" y="25518"/>
                    <a:pt x="11396" y="25518"/>
                  </a:cubicBezTo>
                  <a:close/>
                  <a:moveTo>
                    <a:pt x="14245" y="33454"/>
                  </a:moveTo>
                  <a:cubicBezTo>
                    <a:pt x="15303" y="33454"/>
                    <a:pt x="15547" y="34919"/>
                    <a:pt x="14529" y="35245"/>
                  </a:cubicBezTo>
                  <a:lnTo>
                    <a:pt x="7896" y="37646"/>
                  </a:lnTo>
                  <a:lnTo>
                    <a:pt x="7041" y="37971"/>
                  </a:lnTo>
                  <a:lnTo>
                    <a:pt x="5698" y="38460"/>
                  </a:lnTo>
                  <a:cubicBezTo>
                    <a:pt x="5617" y="38500"/>
                    <a:pt x="5495" y="38500"/>
                    <a:pt x="5373" y="38500"/>
                  </a:cubicBezTo>
                  <a:cubicBezTo>
                    <a:pt x="4355" y="38500"/>
                    <a:pt x="4070" y="37035"/>
                    <a:pt x="5088" y="36710"/>
                  </a:cubicBezTo>
                  <a:lnTo>
                    <a:pt x="6390" y="36221"/>
                  </a:lnTo>
                  <a:lnTo>
                    <a:pt x="7245" y="35937"/>
                  </a:lnTo>
                  <a:lnTo>
                    <a:pt x="13919" y="33535"/>
                  </a:lnTo>
                  <a:cubicBezTo>
                    <a:pt x="14041" y="33495"/>
                    <a:pt x="14122" y="33454"/>
                    <a:pt x="14245" y="33454"/>
                  </a:cubicBezTo>
                  <a:close/>
                  <a:moveTo>
                    <a:pt x="17093" y="41390"/>
                  </a:moveTo>
                  <a:cubicBezTo>
                    <a:pt x="18151" y="41390"/>
                    <a:pt x="18396" y="42855"/>
                    <a:pt x="17419" y="43181"/>
                  </a:cubicBezTo>
                  <a:lnTo>
                    <a:pt x="10745" y="45582"/>
                  </a:lnTo>
                  <a:lnTo>
                    <a:pt x="9890" y="45907"/>
                  </a:lnTo>
                  <a:lnTo>
                    <a:pt x="8547" y="46396"/>
                  </a:lnTo>
                  <a:cubicBezTo>
                    <a:pt x="8466" y="46396"/>
                    <a:pt x="8343" y="46436"/>
                    <a:pt x="8262" y="46436"/>
                  </a:cubicBezTo>
                  <a:cubicBezTo>
                    <a:pt x="7204" y="46436"/>
                    <a:pt x="6960" y="44971"/>
                    <a:pt x="7937" y="44646"/>
                  </a:cubicBezTo>
                  <a:lnTo>
                    <a:pt x="9280" y="44157"/>
                  </a:lnTo>
                  <a:lnTo>
                    <a:pt x="10134" y="43873"/>
                  </a:lnTo>
                  <a:lnTo>
                    <a:pt x="16768" y="41471"/>
                  </a:lnTo>
                  <a:cubicBezTo>
                    <a:pt x="16890" y="41431"/>
                    <a:pt x="16971" y="41390"/>
                    <a:pt x="17093" y="41390"/>
                  </a:cubicBezTo>
                  <a:close/>
                  <a:moveTo>
                    <a:pt x="19942" y="49326"/>
                  </a:moveTo>
                  <a:cubicBezTo>
                    <a:pt x="21000" y="49326"/>
                    <a:pt x="21244" y="50791"/>
                    <a:pt x="20268" y="51117"/>
                  </a:cubicBezTo>
                  <a:lnTo>
                    <a:pt x="13593" y="53518"/>
                  </a:lnTo>
                  <a:lnTo>
                    <a:pt x="12739" y="53843"/>
                  </a:lnTo>
                  <a:lnTo>
                    <a:pt x="11436" y="54332"/>
                  </a:lnTo>
                  <a:cubicBezTo>
                    <a:pt x="11314" y="54332"/>
                    <a:pt x="11192" y="54372"/>
                    <a:pt x="11111" y="54372"/>
                  </a:cubicBezTo>
                  <a:cubicBezTo>
                    <a:pt x="10053" y="54372"/>
                    <a:pt x="9809" y="52907"/>
                    <a:pt x="10785" y="52582"/>
                  </a:cubicBezTo>
                  <a:lnTo>
                    <a:pt x="12128" y="52093"/>
                  </a:lnTo>
                  <a:lnTo>
                    <a:pt x="12983" y="51808"/>
                  </a:lnTo>
                  <a:lnTo>
                    <a:pt x="19617" y="49407"/>
                  </a:lnTo>
                  <a:cubicBezTo>
                    <a:pt x="19739" y="49367"/>
                    <a:pt x="19861" y="49326"/>
                    <a:pt x="19942" y="49326"/>
                  </a:cubicBezTo>
                  <a:close/>
                  <a:moveTo>
                    <a:pt x="22832" y="57262"/>
                  </a:moveTo>
                  <a:cubicBezTo>
                    <a:pt x="23849" y="57262"/>
                    <a:pt x="24134" y="58727"/>
                    <a:pt x="23117" y="59053"/>
                  </a:cubicBezTo>
                  <a:lnTo>
                    <a:pt x="16483" y="61454"/>
                  </a:lnTo>
                  <a:lnTo>
                    <a:pt x="15628" y="61779"/>
                  </a:lnTo>
                  <a:lnTo>
                    <a:pt x="14285" y="62227"/>
                  </a:lnTo>
                  <a:cubicBezTo>
                    <a:pt x="14204" y="62268"/>
                    <a:pt x="14082" y="62308"/>
                    <a:pt x="13960" y="62308"/>
                  </a:cubicBezTo>
                  <a:cubicBezTo>
                    <a:pt x="12942" y="62308"/>
                    <a:pt x="12657" y="60843"/>
                    <a:pt x="13675" y="60518"/>
                  </a:cubicBezTo>
                  <a:lnTo>
                    <a:pt x="14977" y="60029"/>
                  </a:lnTo>
                  <a:lnTo>
                    <a:pt x="15832" y="59704"/>
                  </a:lnTo>
                  <a:lnTo>
                    <a:pt x="22506" y="57303"/>
                  </a:lnTo>
                  <a:cubicBezTo>
                    <a:pt x="22587" y="57303"/>
                    <a:pt x="22710" y="57262"/>
                    <a:pt x="22832" y="57262"/>
                  </a:cubicBezTo>
                  <a:close/>
                  <a:moveTo>
                    <a:pt x="25680" y="65198"/>
                  </a:moveTo>
                  <a:cubicBezTo>
                    <a:pt x="26739" y="65198"/>
                    <a:pt x="26983" y="66663"/>
                    <a:pt x="26006" y="66989"/>
                  </a:cubicBezTo>
                  <a:lnTo>
                    <a:pt x="19332" y="69390"/>
                  </a:lnTo>
                  <a:lnTo>
                    <a:pt x="18477" y="69715"/>
                  </a:lnTo>
                  <a:lnTo>
                    <a:pt x="17134" y="70163"/>
                  </a:lnTo>
                  <a:cubicBezTo>
                    <a:pt x="17053" y="70204"/>
                    <a:pt x="16931" y="70244"/>
                    <a:pt x="16808" y="70244"/>
                  </a:cubicBezTo>
                  <a:cubicBezTo>
                    <a:pt x="15791" y="70244"/>
                    <a:pt x="15547" y="68779"/>
                    <a:pt x="16524" y="68454"/>
                  </a:cubicBezTo>
                  <a:lnTo>
                    <a:pt x="17826" y="67965"/>
                  </a:lnTo>
                  <a:lnTo>
                    <a:pt x="18721" y="67640"/>
                  </a:lnTo>
                  <a:lnTo>
                    <a:pt x="25355" y="65239"/>
                  </a:lnTo>
                  <a:cubicBezTo>
                    <a:pt x="25477" y="65239"/>
                    <a:pt x="25558" y="65198"/>
                    <a:pt x="25680" y="65198"/>
                  </a:cubicBezTo>
                  <a:close/>
                  <a:moveTo>
                    <a:pt x="28529" y="73134"/>
                  </a:moveTo>
                  <a:cubicBezTo>
                    <a:pt x="29547" y="73134"/>
                    <a:pt x="29791" y="74558"/>
                    <a:pt x="28855" y="74924"/>
                  </a:cubicBezTo>
                  <a:lnTo>
                    <a:pt x="22180" y="77326"/>
                  </a:lnTo>
                  <a:lnTo>
                    <a:pt x="21326" y="77651"/>
                  </a:lnTo>
                  <a:lnTo>
                    <a:pt x="19983" y="78099"/>
                  </a:lnTo>
                  <a:cubicBezTo>
                    <a:pt x="19901" y="78140"/>
                    <a:pt x="19779" y="78180"/>
                    <a:pt x="19698" y="78180"/>
                  </a:cubicBezTo>
                  <a:cubicBezTo>
                    <a:pt x="18640" y="78180"/>
                    <a:pt x="18396" y="76715"/>
                    <a:pt x="19372" y="76390"/>
                  </a:cubicBezTo>
                  <a:lnTo>
                    <a:pt x="20715" y="75901"/>
                  </a:lnTo>
                  <a:lnTo>
                    <a:pt x="21570" y="75576"/>
                  </a:lnTo>
                  <a:lnTo>
                    <a:pt x="28204" y="73175"/>
                  </a:lnTo>
                  <a:cubicBezTo>
                    <a:pt x="28326" y="73175"/>
                    <a:pt x="28407" y="73134"/>
                    <a:pt x="28529" y="73134"/>
                  </a:cubicBezTo>
                  <a:close/>
                  <a:moveTo>
                    <a:pt x="31421" y="81069"/>
                  </a:moveTo>
                  <a:cubicBezTo>
                    <a:pt x="32443" y="81069"/>
                    <a:pt x="32667" y="82499"/>
                    <a:pt x="31704" y="82860"/>
                  </a:cubicBezTo>
                  <a:lnTo>
                    <a:pt x="25029" y="85262"/>
                  </a:lnTo>
                  <a:lnTo>
                    <a:pt x="24175" y="85587"/>
                  </a:lnTo>
                  <a:lnTo>
                    <a:pt x="22872" y="86035"/>
                  </a:lnTo>
                  <a:cubicBezTo>
                    <a:pt x="22750" y="86076"/>
                    <a:pt x="22669" y="86116"/>
                    <a:pt x="22547" y="86116"/>
                  </a:cubicBezTo>
                  <a:cubicBezTo>
                    <a:pt x="22533" y="86117"/>
                    <a:pt x="22519" y="86117"/>
                    <a:pt x="22505" y="86117"/>
                  </a:cubicBezTo>
                  <a:cubicBezTo>
                    <a:pt x="21481" y="86117"/>
                    <a:pt x="21217" y="84647"/>
                    <a:pt x="22221" y="84326"/>
                  </a:cubicBezTo>
                  <a:lnTo>
                    <a:pt x="23564" y="83837"/>
                  </a:lnTo>
                  <a:lnTo>
                    <a:pt x="24419" y="83512"/>
                  </a:lnTo>
                  <a:lnTo>
                    <a:pt x="31052" y="81110"/>
                  </a:lnTo>
                  <a:cubicBezTo>
                    <a:pt x="31175" y="81070"/>
                    <a:pt x="31256" y="81070"/>
                    <a:pt x="31378" y="81070"/>
                  </a:cubicBezTo>
                  <a:cubicBezTo>
                    <a:pt x="31392" y="81069"/>
                    <a:pt x="31407" y="81069"/>
                    <a:pt x="31421" y="81069"/>
                  </a:cubicBezTo>
                  <a:close/>
                  <a:moveTo>
                    <a:pt x="59013" y="918"/>
                  </a:moveTo>
                  <a:cubicBezTo>
                    <a:pt x="60008" y="918"/>
                    <a:pt x="60938" y="1532"/>
                    <a:pt x="61290" y="2524"/>
                  </a:cubicBezTo>
                  <a:lnTo>
                    <a:pt x="85098" y="68657"/>
                  </a:lnTo>
                  <a:cubicBezTo>
                    <a:pt x="85546" y="69878"/>
                    <a:pt x="84895" y="71262"/>
                    <a:pt x="83633" y="71709"/>
                  </a:cubicBezTo>
                  <a:lnTo>
                    <a:pt x="83674" y="71709"/>
                  </a:lnTo>
                  <a:lnTo>
                    <a:pt x="29750" y="91122"/>
                  </a:lnTo>
                  <a:cubicBezTo>
                    <a:pt x="29465" y="91203"/>
                    <a:pt x="29180" y="91285"/>
                    <a:pt x="28936" y="91285"/>
                  </a:cubicBezTo>
                  <a:cubicBezTo>
                    <a:pt x="28204" y="91285"/>
                    <a:pt x="27552" y="90959"/>
                    <a:pt x="27105" y="90430"/>
                  </a:cubicBezTo>
                  <a:cubicBezTo>
                    <a:pt x="26901" y="90227"/>
                    <a:pt x="26739" y="89942"/>
                    <a:pt x="26657" y="89657"/>
                  </a:cubicBezTo>
                  <a:lnTo>
                    <a:pt x="25355" y="86116"/>
                  </a:lnTo>
                  <a:lnTo>
                    <a:pt x="32029" y="83715"/>
                  </a:lnTo>
                  <a:cubicBezTo>
                    <a:pt x="33983" y="83023"/>
                    <a:pt x="33454" y="80174"/>
                    <a:pt x="31419" y="80134"/>
                  </a:cubicBezTo>
                  <a:cubicBezTo>
                    <a:pt x="31215" y="80134"/>
                    <a:pt x="30971" y="80174"/>
                    <a:pt x="30808" y="80256"/>
                  </a:cubicBezTo>
                  <a:lnTo>
                    <a:pt x="24134" y="82657"/>
                  </a:lnTo>
                  <a:lnTo>
                    <a:pt x="22506" y="78180"/>
                  </a:lnTo>
                  <a:lnTo>
                    <a:pt x="29180" y="75779"/>
                  </a:lnTo>
                  <a:cubicBezTo>
                    <a:pt x="31093" y="75087"/>
                    <a:pt x="30605" y="72238"/>
                    <a:pt x="28570" y="72238"/>
                  </a:cubicBezTo>
                  <a:cubicBezTo>
                    <a:pt x="28366" y="72238"/>
                    <a:pt x="28122" y="72279"/>
                    <a:pt x="27919" y="72320"/>
                  </a:cubicBezTo>
                  <a:lnTo>
                    <a:pt x="21285" y="74721"/>
                  </a:lnTo>
                  <a:lnTo>
                    <a:pt x="19657" y="70244"/>
                  </a:lnTo>
                  <a:lnTo>
                    <a:pt x="26332" y="67843"/>
                  </a:lnTo>
                  <a:cubicBezTo>
                    <a:pt x="28374" y="67114"/>
                    <a:pt x="27606" y="64261"/>
                    <a:pt x="25755" y="64261"/>
                  </a:cubicBezTo>
                  <a:cubicBezTo>
                    <a:pt x="25541" y="64261"/>
                    <a:pt x="25311" y="64299"/>
                    <a:pt x="25070" y="64384"/>
                  </a:cubicBezTo>
                  <a:lnTo>
                    <a:pt x="18396" y="66785"/>
                  </a:lnTo>
                  <a:lnTo>
                    <a:pt x="16808" y="62308"/>
                  </a:lnTo>
                  <a:lnTo>
                    <a:pt x="23483" y="59907"/>
                  </a:lnTo>
                  <a:cubicBezTo>
                    <a:pt x="24419" y="59582"/>
                    <a:pt x="24907" y="58524"/>
                    <a:pt x="24582" y="57587"/>
                  </a:cubicBezTo>
                  <a:cubicBezTo>
                    <a:pt x="24292" y="56815"/>
                    <a:pt x="23569" y="56348"/>
                    <a:pt x="22816" y="56348"/>
                  </a:cubicBezTo>
                  <a:cubicBezTo>
                    <a:pt x="22617" y="56348"/>
                    <a:pt x="22417" y="56380"/>
                    <a:pt x="22221" y="56448"/>
                  </a:cubicBezTo>
                  <a:lnTo>
                    <a:pt x="15506" y="58890"/>
                  </a:lnTo>
                  <a:lnTo>
                    <a:pt x="13919" y="54372"/>
                  </a:lnTo>
                  <a:lnTo>
                    <a:pt x="20593" y="52012"/>
                  </a:lnTo>
                  <a:cubicBezTo>
                    <a:pt x="22506" y="51279"/>
                    <a:pt x="22018" y="48431"/>
                    <a:pt x="19942" y="48431"/>
                  </a:cubicBezTo>
                  <a:cubicBezTo>
                    <a:pt x="19739" y="48431"/>
                    <a:pt x="19535" y="48471"/>
                    <a:pt x="19332" y="48553"/>
                  </a:cubicBezTo>
                  <a:lnTo>
                    <a:pt x="12657" y="50954"/>
                  </a:lnTo>
                  <a:lnTo>
                    <a:pt x="11070" y="46477"/>
                  </a:lnTo>
                  <a:lnTo>
                    <a:pt x="17704" y="44076"/>
                  </a:lnTo>
                  <a:cubicBezTo>
                    <a:pt x="19772" y="43314"/>
                    <a:pt x="18994" y="40482"/>
                    <a:pt x="17185" y="40482"/>
                  </a:cubicBezTo>
                  <a:cubicBezTo>
                    <a:pt x="16965" y="40482"/>
                    <a:pt x="16730" y="40524"/>
                    <a:pt x="16483" y="40617"/>
                  </a:cubicBezTo>
                  <a:lnTo>
                    <a:pt x="9809" y="43018"/>
                  </a:lnTo>
                  <a:lnTo>
                    <a:pt x="8181" y="38541"/>
                  </a:lnTo>
                  <a:lnTo>
                    <a:pt x="14855" y="36140"/>
                  </a:lnTo>
                  <a:cubicBezTo>
                    <a:pt x="16768" y="35407"/>
                    <a:pt x="16279" y="32559"/>
                    <a:pt x="14245" y="32559"/>
                  </a:cubicBezTo>
                  <a:cubicBezTo>
                    <a:pt x="14041" y="32559"/>
                    <a:pt x="13797" y="32599"/>
                    <a:pt x="13634" y="32681"/>
                  </a:cubicBezTo>
                  <a:lnTo>
                    <a:pt x="6960" y="35041"/>
                  </a:lnTo>
                  <a:lnTo>
                    <a:pt x="5332" y="30605"/>
                  </a:lnTo>
                  <a:lnTo>
                    <a:pt x="12006" y="28204"/>
                  </a:lnTo>
                  <a:cubicBezTo>
                    <a:pt x="14164" y="27521"/>
                    <a:pt x="13398" y="24580"/>
                    <a:pt x="11561" y="24580"/>
                  </a:cubicBezTo>
                  <a:cubicBezTo>
                    <a:pt x="11320" y="24580"/>
                    <a:pt x="11060" y="24631"/>
                    <a:pt x="10785" y="24745"/>
                  </a:cubicBezTo>
                  <a:lnTo>
                    <a:pt x="4111" y="27146"/>
                  </a:lnTo>
                  <a:lnTo>
                    <a:pt x="2809" y="23565"/>
                  </a:lnTo>
                  <a:cubicBezTo>
                    <a:pt x="2402" y="22344"/>
                    <a:pt x="3012" y="20960"/>
                    <a:pt x="4274" y="20512"/>
                  </a:cubicBezTo>
                  <a:lnTo>
                    <a:pt x="58197" y="1059"/>
                  </a:lnTo>
                  <a:cubicBezTo>
                    <a:pt x="58467" y="963"/>
                    <a:pt x="58743" y="918"/>
                    <a:pt x="59013" y="918"/>
                  </a:cubicBezTo>
                  <a:close/>
                  <a:moveTo>
                    <a:pt x="59011" y="1"/>
                  </a:moveTo>
                  <a:cubicBezTo>
                    <a:pt x="58645" y="1"/>
                    <a:pt x="58279" y="82"/>
                    <a:pt x="57913" y="204"/>
                  </a:cubicBezTo>
                  <a:lnTo>
                    <a:pt x="3948" y="19617"/>
                  </a:lnTo>
                  <a:cubicBezTo>
                    <a:pt x="2239" y="20268"/>
                    <a:pt x="1344" y="22140"/>
                    <a:pt x="1954" y="23890"/>
                  </a:cubicBezTo>
                  <a:lnTo>
                    <a:pt x="3216" y="27431"/>
                  </a:lnTo>
                  <a:lnTo>
                    <a:pt x="1913" y="27919"/>
                  </a:lnTo>
                  <a:cubicBezTo>
                    <a:pt x="1" y="28611"/>
                    <a:pt x="489" y="31460"/>
                    <a:pt x="2524" y="31501"/>
                  </a:cubicBezTo>
                  <a:cubicBezTo>
                    <a:pt x="2727" y="31501"/>
                    <a:pt x="2971" y="31460"/>
                    <a:pt x="3175" y="31378"/>
                  </a:cubicBezTo>
                  <a:lnTo>
                    <a:pt x="4477" y="30890"/>
                  </a:lnTo>
                  <a:lnTo>
                    <a:pt x="6105" y="35367"/>
                  </a:lnTo>
                  <a:lnTo>
                    <a:pt x="4762" y="35855"/>
                  </a:lnTo>
                  <a:cubicBezTo>
                    <a:pt x="2684" y="36584"/>
                    <a:pt x="3480" y="39438"/>
                    <a:pt x="5337" y="39438"/>
                  </a:cubicBezTo>
                  <a:cubicBezTo>
                    <a:pt x="5553" y="39438"/>
                    <a:pt x="5783" y="39399"/>
                    <a:pt x="6024" y="39314"/>
                  </a:cubicBezTo>
                  <a:lnTo>
                    <a:pt x="7326" y="38826"/>
                  </a:lnTo>
                  <a:lnTo>
                    <a:pt x="8954" y="43303"/>
                  </a:lnTo>
                  <a:lnTo>
                    <a:pt x="7611" y="43791"/>
                  </a:lnTo>
                  <a:cubicBezTo>
                    <a:pt x="5698" y="44483"/>
                    <a:pt x="6187" y="47332"/>
                    <a:pt x="8262" y="47332"/>
                  </a:cubicBezTo>
                  <a:cubicBezTo>
                    <a:pt x="8466" y="47332"/>
                    <a:pt x="8669" y="47291"/>
                    <a:pt x="8873" y="47250"/>
                  </a:cubicBezTo>
                  <a:lnTo>
                    <a:pt x="10216" y="46762"/>
                  </a:lnTo>
                  <a:lnTo>
                    <a:pt x="11803" y="51239"/>
                  </a:lnTo>
                  <a:lnTo>
                    <a:pt x="10500" y="51727"/>
                  </a:lnTo>
                  <a:cubicBezTo>
                    <a:pt x="8335" y="52413"/>
                    <a:pt x="9114" y="55340"/>
                    <a:pt x="10965" y="55340"/>
                  </a:cubicBezTo>
                  <a:cubicBezTo>
                    <a:pt x="11201" y="55340"/>
                    <a:pt x="11454" y="55292"/>
                    <a:pt x="11721" y="55186"/>
                  </a:cubicBezTo>
                  <a:lnTo>
                    <a:pt x="13064" y="54698"/>
                  </a:lnTo>
                  <a:lnTo>
                    <a:pt x="14652" y="59175"/>
                  </a:lnTo>
                  <a:lnTo>
                    <a:pt x="13349" y="59663"/>
                  </a:lnTo>
                  <a:cubicBezTo>
                    <a:pt x="11396" y="60355"/>
                    <a:pt x="11925" y="63204"/>
                    <a:pt x="13960" y="63204"/>
                  </a:cubicBezTo>
                  <a:cubicBezTo>
                    <a:pt x="14163" y="63204"/>
                    <a:pt x="14367" y="63163"/>
                    <a:pt x="14570" y="63082"/>
                  </a:cubicBezTo>
                  <a:lnTo>
                    <a:pt x="15913" y="62634"/>
                  </a:lnTo>
                  <a:lnTo>
                    <a:pt x="17541" y="67111"/>
                  </a:lnTo>
                  <a:lnTo>
                    <a:pt x="16198" y="67558"/>
                  </a:lnTo>
                  <a:cubicBezTo>
                    <a:pt x="15750" y="67721"/>
                    <a:pt x="15343" y="68087"/>
                    <a:pt x="15140" y="68535"/>
                  </a:cubicBezTo>
                  <a:cubicBezTo>
                    <a:pt x="14547" y="69791"/>
                    <a:pt x="15539" y="71136"/>
                    <a:pt x="16808" y="71136"/>
                  </a:cubicBezTo>
                  <a:cubicBezTo>
                    <a:pt x="17019" y="71136"/>
                    <a:pt x="17239" y="71099"/>
                    <a:pt x="17460" y="71018"/>
                  </a:cubicBezTo>
                  <a:lnTo>
                    <a:pt x="18762" y="70570"/>
                  </a:lnTo>
                  <a:lnTo>
                    <a:pt x="20390" y="75047"/>
                  </a:lnTo>
                  <a:lnTo>
                    <a:pt x="19047" y="75494"/>
                  </a:lnTo>
                  <a:cubicBezTo>
                    <a:pt x="16979" y="76256"/>
                    <a:pt x="17757" y="79088"/>
                    <a:pt x="19594" y="79088"/>
                  </a:cubicBezTo>
                  <a:cubicBezTo>
                    <a:pt x="19818" y="79088"/>
                    <a:pt x="20057" y="79046"/>
                    <a:pt x="20308" y="78954"/>
                  </a:cubicBezTo>
                  <a:lnTo>
                    <a:pt x="21611" y="78506"/>
                  </a:lnTo>
                  <a:lnTo>
                    <a:pt x="23239" y="82983"/>
                  </a:lnTo>
                  <a:lnTo>
                    <a:pt x="21896" y="83430"/>
                  </a:lnTo>
                  <a:cubicBezTo>
                    <a:pt x="19983" y="84163"/>
                    <a:pt x="20471" y="86971"/>
                    <a:pt x="22547" y="87012"/>
                  </a:cubicBezTo>
                  <a:cubicBezTo>
                    <a:pt x="22750" y="87012"/>
                    <a:pt x="22954" y="86971"/>
                    <a:pt x="23157" y="86889"/>
                  </a:cubicBezTo>
                  <a:lnTo>
                    <a:pt x="24460" y="86401"/>
                  </a:lnTo>
                  <a:lnTo>
                    <a:pt x="25762" y="89982"/>
                  </a:lnTo>
                  <a:cubicBezTo>
                    <a:pt x="25884" y="90349"/>
                    <a:pt x="26087" y="90715"/>
                    <a:pt x="26372" y="91041"/>
                  </a:cubicBezTo>
                  <a:cubicBezTo>
                    <a:pt x="27023" y="91773"/>
                    <a:pt x="27919" y="92180"/>
                    <a:pt x="28895" y="92180"/>
                  </a:cubicBezTo>
                  <a:cubicBezTo>
                    <a:pt x="29262" y="92180"/>
                    <a:pt x="29628" y="92099"/>
                    <a:pt x="29994" y="91977"/>
                  </a:cubicBezTo>
                  <a:lnTo>
                    <a:pt x="83959" y="72564"/>
                  </a:lnTo>
                  <a:cubicBezTo>
                    <a:pt x="85668" y="71913"/>
                    <a:pt x="86563" y="70041"/>
                    <a:pt x="85953" y="68332"/>
                  </a:cubicBezTo>
                  <a:lnTo>
                    <a:pt x="62145" y="2199"/>
                  </a:lnTo>
                  <a:cubicBezTo>
                    <a:pt x="61657" y="896"/>
                    <a:pt x="60436" y="1"/>
                    <a:pt x="59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6572616" y="2874059"/>
              <a:ext cx="621954" cy="237022"/>
            </a:xfrm>
            <a:custGeom>
              <a:avLst/>
              <a:gdLst/>
              <a:ahLst/>
              <a:cxnLst/>
              <a:rect l="l" t="t" r="r" b="b"/>
              <a:pathLst>
                <a:path w="22997" h="8764" extrusionOk="0">
                  <a:moveTo>
                    <a:pt x="22389" y="1"/>
                  </a:moveTo>
                  <a:cubicBezTo>
                    <a:pt x="22325" y="1"/>
                    <a:pt x="22255" y="17"/>
                    <a:pt x="22181" y="54"/>
                  </a:cubicBezTo>
                  <a:lnTo>
                    <a:pt x="367" y="7909"/>
                  </a:lnTo>
                  <a:cubicBezTo>
                    <a:pt x="123" y="7990"/>
                    <a:pt x="1" y="8234"/>
                    <a:pt x="82" y="8479"/>
                  </a:cubicBezTo>
                  <a:cubicBezTo>
                    <a:pt x="163" y="8641"/>
                    <a:pt x="326" y="8763"/>
                    <a:pt x="530" y="8763"/>
                  </a:cubicBezTo>
                  <a:lnTo>
                    <a:pt x="693" y="8763"/>
                  </a:lnTo>
                  <a:lnTo>
                    <a:pt x="22465" y="909"/>
                  </a:lnTo>
                  <a:cubicBezTo>
                    <a:pt x="22996" y="732"/>
                    <a:pt x="22819" y="1"/>
                    <a:pt x="22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6372294" y="3019805"/>
              <a:ext cx="170221" cy="137497"/>
            </a:xfrm>
            <a:custGeom>
              <a:avLst/>
              <a:gdLst/>
              <a:ahLst/>
              <a:cxnLst/>
              <a:rect l="l" t="t" r="r" b="b"/>
              <a:pathLst>
                <a:path w="6294" h="5084" extrusionOk="0">
                  <a:moveTo>
                    <a:pt x="3134" y="933"/>
                  </a:moveTo>
                  <a:cubicBezTo>
                    <a:pt x="4193" y="933"/>
                    <a:pt x="4966" y="1869"/>
                    <a:pt x="4762" y="2886"/>
                  </a:cubicBezTo>
                  <a:cubicBezTo>
                    <a:pt x="4576" y="3664"/>
                    <a:pt x="3890" y="4180"/>
                    <a:pt x="3159" y="4180"/>
                  </a:cubicBezTo>
                  <a:cubicBezTo>
                    <a:pt x="2933" y="4180"/>
                    <a:pt x="2704" y="4131"/>
                    <a:pt x="2483" y="4026"/>
                  </a:cubicBezTo>
                  <a:cubicBezTo>
                    <a:pt x="2076" y="3822"/>
                    <a:pt x="1791" y="3497"/>
                    <a:pt x="1629" y="3090"/>
                  </a:cubicBezTo>
                  <a:cubicBezTo>
                    <a:pt x="1303" y="2235"/>
                    <a:pt x="1751" y="1340"/>
                    <a:pt x="2605" y="1014"/>
                  </a:cubicBezTo>
                  <a:cubicBezTo>
                    <a:pt x="2768" y="973"/>
                    <a:pt x="2972" y="933"/>
                    <a:pt x="3134" y="933"/>
                  </a:cubicBezTo>
                  <a:close/>
                  <a:moveTo>
                    <a:pt x="3172" y="1"/>
                  </a:moveTo>
                  <a:cubicBezTo>
                    <a:pt x="2883" y="1"/>
                    <a:pt x="2583" y="51"/>
                    <a:pt x="2280" y="159"/>
                  </a:cubicBezTo>
                  <a:cubicBezTo>
                    <a:pt x="164" y="933"/>
                    <a:pt x="1" y="3863"/>
                    <a:pt x="2076" y="4840"/>
                  </a:cubicBezTo>
                  <a:cubicBezTo>
                    <a:pt x="2402" y="5002"/>
                    <a:pt x="2768" y="5084"/>
                    <a:pt x="3134" y="5084"/>
                  </a:cubicBezTo>
                  <a:cubicBezTo>
                    <a:pt x="4152" y="5084"/>
                    <a:pt x="5047" y="4514"/>
                    <a:pt x="5454" y="3619"/>
                  </a:cubicBezTo>
                  <a:cubicBezTo>
                    <a:pt x="6294" y="1870"/>
                    <a:pt x="4939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6641959" y="3065348"/>
              <a:ext cx="620602" cy="237239"/>
            </a:xfrm>
            <a:custGeom>
              <a:avLst/>
              <a:gdLst/>
              <a:ahLst/>
              <a:cxnLst/>
              <a:rect l="l" t="t" r="r" b="b"/>
              <a:pathLst>
                <a:path w="22947" h="8772" extrusionOk="0">
                  <a:moveTo>
                    <a:pt x="22286" y="0"/>
                  </a:moveTo>
                  <a:cubicBezTo>
                    <a:pt x="22240" y="0"/>
                    <a:pt x="22191" y="7"/>
                    <a:pt x="22140" y="22"/>
                  </a:cubicBezTo>
                  <a:lnTo>
                    <a:pt x="326" y="7876"/>
                  </a:lnTo>
                  <a:cubicBezTo>
                    <a:pt x="123" y="7958"/>
                    <a:pt x="1" y="8243"/>
                    <a:pt x="82" y="8446"/>
                  </a:cubicBezTo>
                  <a:cubicBezTo>
                    <a:pt x="123" y="8650"/>
                    <a:pt x="326" y="8772"/>
                    <a:pt x="489" y="8772"/>
                  </a:cubicBezTo>
                  <a:cubicBezTo>
                    <a:pt x="570" y="8772"/>
                    <a:pt x="611" y="8772"/>
                    <a:pt x="652" y="8731"/>
                  </a:cubicBezTo>
                  <a:lnTo>
                    <a:pt x="22465" y="877"/>
                  </a:lnTo>
                  <a:cubicBezTo>
                    <a:pt x="22947" y="691"/>
                    <a:pt x="22754" y="0"/>
                    <a:pt x="2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6437229" y="3210742"/>
              <a:ext cx="166246" cy="138092"/>
            </a:xfrm>
            <a:custGeom>
              <a:avLst/>
              <a:gdLst/>
              <a:ahLst/>
              <a:cxnLst/>
              <a:rect l="l" t="t" r="r" b="b"/>
              <a:pathLst>
                <a:path w="6147" h="5106" extrusionOk="0">
                  <a:moveTo>
                    <a:pt x="3297" y="913"/>
                  </a:moveTo>
                  <a:cubicBezTo>
                    <a:pt x="4600" y="913"/>
                    <a:pt x="5373" y="2419"/>
                    <a:pt x="4640" y="3477"/>
                  </a:cubicBezTo>
                  <a:cubicBezTo>
                    <a:pt x="4302" y="3941"/>
                    <a:pt x="3791" y="4162"/>
                    <a:pt x="3287" y="4162"/>
                  </a:cubicBezTo>
                  <a:cubicBezTo>
                    <a:pt x="2640" y="4162"/>
                    <a:pt x="2003" y="3797"/>
                    <a:pt x="1751" y="3111"/>
                  </a:cubicBezTo>
                  <a:cubicBezTo>
                    <a:pt x="1466" y="2256"/>
                    <a:pt x="1914" y="1320"/>
                    <a:pt x="2728" y="1035"/>
                  </a:cubicBezTo>
                  <a:cubicBezTo>
                    <a:pt x="2931" y="954"/>
                    <a:pt x="3094" y="913"/>
                    <a:pt x="3297" y="913"/>
                  </a:cubicBezTo>
                  <a:close/>
                  <a:moveTo>
                    <a:pt x="3280" y="0"/>
                  </a:moveTo>
                  <a:cubicBezTo>
                    <a:pt x="2500" y="0"/>
                    <a:pt x="1713" y="349"/>
                    <a:pt x="1181" y="1076"/>
                  </a:cubicBezTo>
                  <a:cubicBezTo>
                    <a:pt x="1" y="2785"/>
                    <a:pt x="1222" y="5105"/>
                    <a:pt x="3297" y="5105"/>
                  </a:cubicBezTo>
                  <a:cubicBezTo>
                    <a:pt x="3582" y="5064"/>
                    <a:pt x="3867" y="5024"/>
                    <a:pt x="4152" y="4942"/>
                  </a:cubicBezTo>
                  <a:cubicBezTo>
                    <a:pt x="5454" y="4454"/>
                    <a:pt x="6146" y="2989"/>
                    <a:pt x="5699" y="1686"/>
                  </a:cubicBezTo>
                  <a:cubicBezTo>
                    <a:pt x="5285" y="584"/>
                    <a:pt x="4289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6706894" y="3255502"/>
              <a:ext cx="624685" cy="237509"/>
            </a:xfrm>
            <a:custGeom>
              <a:avLst/>
              <a:gdLst/>
              <a:ahLst/>
              <a:cxnLst/>
              <a:rect l="l" t="t" r="r" b="b"/>
              <a:pathLst>
                <a:path w="23098" h="8782" extrusionOk="0">
                  <a:moveTo>
                    <a:pt x="22472" y="0"/>
                  </a:moveTo>
                  <a:cubicBezTo>
                    <a:pt x="22419" y="0"/>
                    <a:pt x="22363" y="10"/>
                    <a:pt x="22303" y="31"/>
                  </a:cubicBezTo>
                  <a:lnTo>
                    <a:pt x="22303" y="72"/>
                  </a:lnTo>
                  <a:lnTo>
                    <a:pt x="489" y="7886"/>
                  </a:lnTo>
                  <a:cubicBezTo>
                    <a:pt x="1" y="8049"/>
                    <a:pt x="123" y="8781"/>
                    <a:pt x="652" y="8781"/>
                  </a:cubicBezTo>
                  <a:cubicBezTo>
                    <a:pt x="693" y="8781"/>
                    <a:pt x="733" y="8781"/>
                    <a:pt x="815" y="8741"/>
                  </a:cubicBezTo>
                  <a:lnTo>
                    <a:pt x="22588" y="886"/>
                  </a:lnTo>
                  <a:cubicBezTo>
                    <a:pt x="23097" y="704"/>
                    <a:pt x="22923" y="0"/>
                    <a:pt x="2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6513523" y="3401815"/>
              <a:ext cx="165894" cy="137253"/>
            </a:xfrm>
            <a:custGeom>
              <a:avLst/>
              <a:gdLst/>
              <a:ahLst/>
              <a:cxnLst/>
              <a:rect l="l" t="t" r="r" b="b"/>
              <a:pathLst>
                <a:path w="6134" h="5075" extrusionOk="0">
                  <a:moveTo>
                    <a:pt x="2966" y="925"/>
                  </a:moveTo>
                  <a:cubicBezTo>
                    <a:pt x="3004" y="925"/>
                    <a:pt x="3042" y="927"/>
                    <a:pt x="3081" y="930"/>
                  </a:cubicBezTo>
                  <a:cubicBezTo>
                    <a:pt x="4261" y="970"/>
                    <a:pt x="4994" y="2191"/>
                    <a:pt x="4465" y="3249"/>
                  </a:cubicBezTo>
                  <a:cubicBezTo>
                    <a:pt x="4302" y="3616"/>
                    <a:pt x="3976" y="3941"/>
                    <a:pt x="3569" y="4063"/>
                  </a:cubicBezTo>
                  <a:cubicBezTo>
                    <a:pt x="3387" y="4124"/>
                    <a:pt x="3200" y="4153"/>
                    <a:pt x="3017" y="4153"/>
                  </a:cubicBezTo>
                  <a:cubicBezTo>
                    <a:pt x="2344" y="4153"/>
                    <a:pt x="1718" y="3758"/>
                    <a:pt x="1494" y="3087"/>
                  </a:cubicBezTo>
                  <a:cubicBezTo>
                    <a:pt x="1101" y="2025"/>
                    <a:pt x="1885" y="925"/>
                    <a:pt x="2966" y="925"/>
                  </a:cubicBezTo>
                  <a:close/>
                  <a:moveTo>
                    <a:pt x="3036" y="0"/>
                  </a:moveTo>
                  <a:cubicBezTo>
                    <a:pt x="1388" y="0"/>
                    <a:pt x="1" y="1665"/>
                    <a:pt x="639" y="3412"/>
                  </a:cubicBezTo>
                  <a:cubicBezTo>
                    <a:pt x="989" y="4430"/>
                    <a:pt x="1960" y="5075"/>
                    <a:pt x="3009" y="5075"/>
                  </a:cubicBezTo>
                  <a:cubicBezTo>
                    <a:pt x="3302" y="5075"/>
                    <a:pt x="3602" y="5025"/>
                    <a:pt x="3895" y="4918"/>
                  </a:cubicBezTo>
                  <a:cubicBezTo>
                    <a:pt x="5970" y="4145"/>
                    <a:pt x="6133" y="1214"/>
                    <a:pt x="4098" y="238"/>
                  </a:cubicBezTo>
                  <a:cubicBezTo>
                    <a:pt x="3744" y="75"/>
                    <a:pt x="3384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6388818" y="1650489"/>
              <a:ext cx="853026" cy="463389"/>
            </a:xfrm>
            <a:custGeom>
              <a:avLst/>
              <a:gdLst/>
              <a:ahLst/>
              <a:cxnLst/>
              <a:rect l="l" t="t" r="r" b="b"/>
              <a:pathLst>
                <a:path w="31541" h="17134" extrusionOk="0">
                  <a:moveTo>
                    <a:pt x="28448" y="936"/>
                  </a:moveTo>
                  <a:lnTo>
                    <a:pt x="27756" y="4273"/>
                  </a:lnTo>
                  <a:lnTo>
                    <a:pt x="29465" y="5616"/>
                  </a:lnTo>
                  <a:lnTo>
                    <a:pt x="30401" y="6349"/>
                  </a:lnTo>
                  <a:lnTo>
                    <a:pt x="2930" y="16238"/>
                  </a:lnTo>
                  <a:lnTo>
                    <a:pt x="2930" y="16238"/>
                  </a:lnTo>
                  <a:lnTo>
                    <a:pt x="3622" y="12901"/>
                  </a:lnTo>
                  <a:lnTo>
                    <a:pt x="977" y="10826"/>
                  </a:lnTo>
                  <a:lnTo>
                    <a:pt x="28448" y="936"/>
                  </a:lnTo>
                  <a:close/>
                  <a:moveTo>
                    <a:pt x="28407" y="0"/>
                  </a:moveTo>
                  <a:cubicBezTo>
                    <a:pt x="28325" y="0"/>
                    <a:pt x="28203" y="41"/>
                    <a:pt x="28122" y="82"/>
                  </a:cubicBezTo>
                  <a:lnTo>
                    <a:pt x="651" y="9971"/>
                  </a:lnTo>
                  <a:cubicBezTo>
                    <a:pt x="326" y="10093"/>
                    <a:pt x="122" y="10337"/>
                    <a:pt x="41" y="10663"/>
                  </a:cubicBezTo>
                  <a:cubicBezTo>
                    <a:pt x="0" y="10988"/>
                    <a:pt x="122" y="11355"/>
                    <a:pt x="407" y="11558"/>
                  </a:cubicBezTo>
                  <a:lnTo>
                    <a:pt x="2605" y="13308"/>
                  </a:lnTo>
                  <a:lnTo>
                    <a:pt x="2035" y="16076"/>
                  </a:lnTo>
                  <a:cubicBezTo>
                    <a:pt x="1913" y="16605"/>
                    <a:pt x="2361" y="17134"/>
                    <a:pt x="2930" y="17134"/>
                  </a:cubicBezTo>
                  <a:cubicBezTo>
                    <a:pt x="3053" y="17134"/>
                    <a:pt x="3134" y="17134"/>
                    <a:pt x="3256" y="17093"/>
                  </a:cubicBezTo>
                  <a:lnTo>
                    <a:pt x="30727" y="7204"/>
                  </a:lnTo>
                  <a:cubicBezTo>
                    <a:pt x="31378" y="6959"/>
                    <a:pt x="31540" y="6064"/>
                    <a:pt x="30971" y="5616"/>
                  </a:cubicBezTo>
                  <a:lnTo>
                    <a:pt x="30035" y="4843"/>
                  </a:lnTo>
                  <a:lnTo>
                    <a:pt x="28773" y="3866"/>
                  </a:lnTo>
                  <a:lnTo>
                    <a:pt x="29343" y="1180"/>
                  </a:lnTo>
                  <a:cubicBezTo>
                    <a:pt x="29384" y="1099"/>
                    <a:pt x="29384" y="1018"/>
                    <a:pt x="29384" y="936"/>
                  </a:cubicBezTo>
                  <a:cubicBezTo>
                    <a:pt x="29384" y="407"/>
                    <a:pt x="28977" y="0"/>
                    <a:pt x="28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6956736" y="2251591"/>
              <a:ext cx="88978" cy="67018"/>
            </a:xfrm>
            <a:custGeom>
              <a:avLst/>
              <a:gdLst/>
              <a:ahLst/>
              <a:cxnLst/>
              <a:rect l="l" t="t" r="r" b="b"/>
              <a:pathLst>
                <a:path w="3290" h="2478" extrusionOk="0">
                  <a:moveTo>
                    <a:pt x="1515" y="1"/>
                  </a:moveTo>
                  <a:cubicBezTo>
                    <a:pt x="1391" y="1"/>
                    <a:pt x="1266" y="12"/>
                    <a:pt x="1140" y="36"/>
                  </a:cubicBezTo>
                  <a:cubicBezTo>
                    <a:pt x="408" y="239"/>
                    <a:pt x="1" y="1053"/>
                    <a:pt x="82" y="2030"/>
                  </a:cubicBezTo>
                  <a:cubicBezTo>
                    <a:pt x="82" y="2274"/>
                    <a:pt x="286" y="2477"/>
                    <a:pt x="530" y="2477"/>
                  </a:cubicBezTo>
                  <a:lnTo>
                    <a:pt x="571" y="2477"/>
                  </a:lnTo>
                  <a:cubicBezTo>
                    <a:pt x="856" y="2437"/>
                    <a:pt x="1018" y="2193"/>
                    <a:pt x="978" y="1948"/>
                  </a:cubicBezTo>
                  <a:cubicBezTo>
                    <a:pt x="937" y="1460"/>
                    <a:pt x="1140" y="1012"/>
                    <a:pt x="1425" y="931"/>
                  </a:cubicBezTo>
                  <a:cubicBezTo>
                    <a:pt x="1467" y="926"/>
                    <a:pt x="1508" y="923"/>
                    <a:pt x="1549" y="923"/>
                  </a:cubicBezTo>
                  <a:cubicBezTo>
                    <a:pt x="1832" y="923"/>
                    <a:pt x="2108" y="1043"/>
                    <a:pt x="2321" y="1257"/>
                  </a:cubicBezTo>
                  <a:cubicBezTo>
                    <a:pt x="2418" y="1329"/>
                    <a:pt x="2518" y="1360"/>
                    <a:pt x="2613" y="1360"/>
                  </a:cubicBezTo>
                  <a:cubicBezTo>
                    <a:pt x="2995" y="1360"/>
                    <a:pt x="3290" y="858"/>
                    <a:pt x="2931" y="565"/>
                  </a:cubicBezTo>
                  <a:cubicBezTo>
                    <a:pt x="2537" y="203"/>
                    <a:pt x="2036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6765230" y="2353957"/>
              <a:ext cx="84786" cy="65909"/>
            </a:xfrm>
            <a:custGeom>
              <a:avLst/>
              <a:gdLst/>
              <a:ahLst/>
              <a:cxnLst/>
              <a:rect l="l" t="t" r="r" b="b"/>
              <a:pathLst>
                <a:path w="3135" h="2437" extrusionOk="0">
                  <a:moveTo>
                    <a:pt x="1540" y="0"/>
                  </a:moveTo>
                  <a:cubicBezTo>
                    <a:pt x="1420" y="0"/>
                    <a:pt x="1300" y="12"/>
                    <a:pt x="1181" y="35"/>
                  </a:cubicBezTo>
                  <a:cubicBezTo>
                    <a:pt x="448" y="239"/>
                    <a:pt x="1" y="1053"/>
                    <a:pt x="82" y="2030"/>
                  </a:cubicBezTo>
                  <a:cubicBezTo>
                    <a:pt x="123" y="2274"/>
                    <a:pt x="326" y="2437"/>
                    <a:pt x="570" y="2437"/>
                  </a:cubicBezTo>
                  <a:lnTo>
                    <a:pt x="611" y="2437"/>
                  </a:lnTo>
                  <a:cubicBezTo>
                    <a:pt x="855" y="2437"/>
                    <a:pt x="1018" y="2192"/>
                    <a:pt x="1018" y="1948"/>
                  </a:cubicBezTo>
                  <a:cubicBezTo>
                    <a:pt x="937" y="1419"/>
                    <a:pt x="1140" y="1012"/>
                    <a:pt x="1425" y="931"/>
                  </a:cubicBezTo>
                  <a:cubicBezTo>
                    <a:pt x="1466" y="926"/>
                    <a:pt x="1508" y="923"/>
                    <a:pt x="1549" y="923"/>
                  </a:cubicBezTo>
                  <a:cubicBezTo>
                    <a:pt x="1832" y="923"/>
                    <a:pt x="2107" y="1043"/>
                    <a:pt x="2320" y="1256"/>
                  </a:cubicBezTo>
                  <a:cubicBezTo>
                    <a:pt x="2405" y="1324"/>
                    <a:pt x="2504" y="1357"/>
                    <a:pt x="2603" y="1357"/>
                  </a:cubicBezTo>
                  <a:cubicBezTo>
                    <a:pt x="2740" y="1357"/>
                    <a:pt x="2877" y="1294"/>
                    <a:pt x="2972" y="1175"/>
                  </a:cubicBezTo>
                  <a:cubicBezTo>
                    <a:pt x="3134" y="971"/>
                    <a:pt x="3134" y="687"/>
                    <a:pt x="2931" y="524"/>
                  </a:cubicBezTo>
                  <a:cubicBezTo>
                    <a:pt x="2538" y="196"/>
                    <a:pt x="2039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6858022" y="2346005"/>
              <a:ext cx="160377" cy="113481"/>
            </a:xfrm>
            <a:custGeom>
              <a:avLst/>
              <a:gdLst/>
              <a:ahLst/>
              <a:cxnLst/>
              <a:rect l="l" t="t" r="r" b="b"/>
              <a:pathLst>
                <a:path w="5930" h="4196" extrusionOk="0">
                  <a:moveTo>
                    <a:pt x="4580" y="1"/>
                  </a:moveTo>
                  <a:cubicBezTo>
                    <a:pt x="4273" y="1"/>
                    <a:pt x="3989" y="301"/>
                    <a:pt x="4180" y="655"/>
                  </a:cubicBezTo>
                  <a:cubicBezTo>
                    <a:pt x="4924" y="2087"/>
                    <a:pt x="3728" y="3315"/>
                    <a:pt x="2525" y="3315"/>
                  </a:cubicBezTo>
                  <a:cubicBezTo>
                    <a:pt x="1950" y="3315"/>
                    <a:pt x="1374" y="3035"/>
                    <a:pt x="1006" y="2364"/>
                  </a:cubicBezTo>
                  <a:cubicBezTo>
                    <a:pt x="912" y="2176"/>
                    <a:pt x="760" y="2099"/>
                    <a:pt x="609" y="2099"/>
                  </a:cubicBezTo>
                  <a:cubicBezTo>
                    <a:pt x="303" y="2099"/>
                    <a:pt x="1" y="2417"/>
                    <a:pt x="192" y="2771"/>
                  </a:cubicBezTo>
                  <a:cubicBezTo>
                    <a:pt x="517" y="3422"/>
                    <a:pt x="1128" y="3870"/>
                    <a:pt x="1820" y="4114"/>
                  </a:cubicBezTo>
                  <a:cubicBezTo>
                    <a:pt x="2064" y="4155"/>
                    <a:pt x="2308" y="4196"/>
                    <a:pt x="2593" y="4196"/>
                  </a:cubicBezTo>
                  <a:cubicBezTo>
                    <a:pt x="4628" y="4196"/>
                    <a:pt x="5930" y="2039"/>
                    <a:pt x="4994" y="248"/>
                  </a:cubicBezTo>
                  <a:cubicBezTo>
                    <a:pt x="4887" y="74"/>
                    <a:pt x="4730" y="1"/>
                    <a:pt x="4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6558309" y="2068632"/>
              <a:ext cx="669229" cy="602184"/>
            </a:xfrm>
            <a:custGeom>
              <a:avLst/>
              <a:gdLst/>
              <a:ahLst/>
              <a:cxnLst/>
              <a:rect l="l" t="t" r="r" b="b"/>
              <a:pathLst>
                <a:path w="24745" h="22266" extrusionOk="0">
                  <a:moveTo>
                    <a:pt x="13349" y="981"/>
                  </a:moveTo>
                  <a:cubicBezTo>
                    <a:pt x="14163" y="981"/>
                    <a:pt x="15018" y="1062"/>
                    <a:pt x="15832" y="1266"/>
                  </a:cubicBezTo>
                  <a:cubicBezTo>
                    <a:pt x="20838" y="2487"/>
                    <a:pt x="24175" y="7289"/>
                    <a:pt x="23524" y="12417"/>
                  </a:cubicBezTo>
                  <a:cubicBezTo>
                    <a:pt x="22916" y="17518"/>
                    <a:pt x="18564" y="21330"/>
                    <a:pt x="13431" y="21330"/>
                  </a:cubicBezTo>
                  <a:cubicBezTo>
                    <a:pt x="13404" y="21330"/>
                    <a:pt x="13377" y="21330"/>
                    <a:pt x="13349" y="21330"/>
                  </a:cubicBezTo>
                  <a:cubicBezTo>
                    <a:pt x="12739" y="21330"/>
                    <a:pt x="12169" y="21289"/>
                    <a:pt x="11559" y="21167"/>
                  </a:cubicBezTo>
                  <a:cubicBezTo>
                    <a:pt x="2035" y="19539"/>
                    <a:pt x="1" y="6719"/>
                    <a:pt x="8547" y="2161"/>
                  </a:cubicBezTo>
                  <a:cubicBezTo>
                    <a:pt x="10012" y="1388"/>
                    <a:pt x="11681" y="981"/>
                    <a:pt x="13349" y="981"/>
                  </a:cubicBezTo>
                  <a:close/>
                  <a:moveTo>
                    <a:pt x="13365" y="0"/>
                  </a:moveTo>
                  <a:cubicBezTo>
                    <a:pt x="7841" y="0"/>
                    <a:pt x="3091" y="4082"/>
                    <a:pt x="2361" y="9649"/>
                  </a:cubicBezTo>
                  <a:cubicBezTo>
                    <a:pt x="1547" y="15551"/>
                    <a:pt x="5535" y="21045"/>
                    <a:pt x="11436" y="22103"/>
                  </a:cubicBezTo>
                  <a:cubicBezTo>
                    <a:pt x="12047" y="22184"/>
                    <a:pt x="12698" y="22266"/>
                    <a:pt x="13349" y="22266"/>
                  </a:cubicBezTo>
                  <a:cubicBezTo>
                    <a:pt x="19332" y="22266"/>
                    <a:pt x="24215" y="17585"/>
                    <a:pt x="24500" y="11644"/>
                  </a:cubicBezTo>
                  <a:cubicBezTo>
                    <a:pt x="24744" y="5702"/>
                    <a:pt x="20268" y="574"/>
                    <a:pt x="14367" y="45"/>
                  </a:cubicBezTo>
                  <a:cubicBezTo>
                    <a:pt x="14030" y="15"/>
                    <a:pt x="13696" y="0"/>
                    <a:pt x="1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6032203" y="2004643"/>
              <a:ext cx="331328" cy="318374"/>
            </a:xfrm>
            <a:custGeom>
              <a:avLst/>
              <a:gdLst/>
              <a:ahLst/>
              <a:cxnLst/>
              <a:rect l="l" t="t" r="r" b="b"/>
              <a:pathLst>
                <a:path w="12251" h="11772" extrusionOk="0">
                  <a:moveTo>
                    <a:pt x="4068" y="963"/>
                  </a:moveTo>
                  <a:cubicBezTo>
                    <a:pt x="4137" y="963"/>
                    <a:pt x="4208" y="984"/>
                    <a:pt x="4274" y="1027"/>
                  </a:cubicBezTo>
                  <a:lnTo>
                    <a:pt x="6634" y="2655"/>
                  </a:lnTo>
                  <a:cubicBezTo>
                    <a:pt x="6706" y="2703"/>
                    <a:pt x="6777" y="2722"/>
                    <a:pt x="6849" y="2722"/>
                  </a:cubicBezTo>
                  <a:cubicBezTo>
                    <a:pt x="6899" y="2722"/>
                    <a:pt x="6950" y="2713"/>
                    <a:pt x="7000" y="2696"/>
                  </a:cubicBezTo>
                  <a:lnTo>
                    <a:pt x="9686" y="1678"/>
                  </a:lnTo>
                  <a:lnTo>
                    <a:pt x="9808" y="1678"/>
                  </a:lnTo>
                  <a:cubicBezTo>
                    <a:pt x="10053" y="1719"/>
                    <a:pt x="10215" y="1923"/>
                    <a:pt x="10175" y="2167"/>
                  </a:cubicBezTo>
                  <a:lnTo>
                    <a:pt x="9320" y="4934"/>
                  </a:lnTo>
                  <a:cubicBezTo>
                    <a:pt x="9279" y="5056"/>
                    <a:pt x="9320" y="5178"/>
                    <a:pt x="9401" y="5260"/>
                  </a:cubicBezTo>
                  <a:lnTo>
                    <a:pt x="11192" y="7498"/>
                  </a:lnTo>
                  <a:cubicBezTo>
                    <a:pt x="11355" y="7742"/>
                    <a:pt x="11192" y="8108"/>
                    <a:pt x="10907" y="8108"/>
                  </a:cubicBezTo>
                  <a:lnTo>
                    <a:pt x="8018" y="8149"/>
                  </a:lnTo>
                  <a:cubicBezTo>
                    <a:pt x="7896" y="8149"/>
                    <a:pt x="7774" y="8190"/>
                    <a:pt x="7733" y="8312"/>
                  </a:cubicBezTo>
                  <a:lnTo>
                    <a:pt x="6146" y="10713"/>
                  </a:lnTo>
                  <a:cubicBezTo>
                    <a:pt x="6064" y="10795"/>
                    <a:pt x="5942" y="10876"/>
                    <a:pt x="5820" y="10876"/>
                  </a:cubicBezTo>
                  <a:cubicBezTo>
                    <a:pt x="5657" y="10876"/>
                    <a:pt x="5535" y="10754"/>
                    <a:pt x="5495" y="10632"/>
                  </a:cubicBezTo>
                  <a:lnTo>
                    <a:pt x="4558" y="7905"/>
                  </a:lnTo>
                  <a:cubicBezTo>
                    <a:pt x="4518" y="7783"/>
                    <a:pt x="4396" y="7702"/>
                    <a:pt x="4314" y="7661"/>
                  </a:cubicBezTo>
                  <a:lnTo>
                    <a:pt x="1506" y="6888"/>
                  </a:lnTo>
                  <a:cubicBezTo>
                    <a:pt x="1221" y="6806"/>
                    <a:pt x="1140" y="6440"/>
                    <a:pt x="1384" y="6236"/>
                  </a:cubicBezTo>
                  <a:lnTo>
                    <a:pt x="3704" y="4527"/>
                  </a:lnTo>
                  <a:cubicBezTo>
                    <a:pt x="3785" y="4446"/>
                    <a:pt x="3867" y="4324"/>
                    <a:pt x="3826" y="4202"/>
                  </a:cubicBezTo>
                  <a:lnTo>
                    <a:pt x="3704" y="1353"/>
                  </a:lnTo>
                  <a:cubicBezTo>
                    <a:pt x="3704" y="1114"/>
                    <a:pt x="3878" y="963"/>
                    <a:pt x="4068" y="963"/>
                  </a:cubicBezTo>
                  <a:close/>
                  <a:moveTo>
                    <a:pt x="4083" y="1"/>
                  </a:moveTo>
                  <a:cubicBezTo>
                    <a:pt x="3386" y="1"/>
                    <a:pt x="2749" y="579"/>
                    <a:pt x="2809" y="1353"/>
                  </a:cubicBezTo>
                  <a:lnTo>
                    <a:pt x="2931" y="3957"/>
                  </a:lnTo>
                  <a:lnTo>
                    <a:pt x="855" y="5504"/>
                  </a:lnTo>
                  <a:cubicBezTo>
                    <a:pt x="0" y="6155"/>
                    <a:pt x="245" y="7498"/>
                    <a:pt x="1262" y="7783"/>
                  </a:cubicBezTo>
                  <a:lnTo>
                    <a:pt x="3785" y="8475"/>
                  </a:lnTo>
                  <a:lnTo>
                    <a:pt x="4599" y="10917"/>
                  </a:lnTo>
                  <a:cubicBezTo>
                    <a:pt x="4803" y="11446"/>
                    <a:pt x="5291" y="11771"/>
                    <a:pt x="5820" y="11771"/>
                  </a:cubicBezTo>
                  <a:cubicBezTo>
                    <a:pt x="6268" y="11771"/>
                    <a:pt x="6675" y="11568"/>
                    <a:pt x="6878" y="11201"/>
                  </a:cubicBezTo>
                  <a:lnTo>
                    <a:pt x="8343" y="9045"/>
                  </a:lnTo>
                  <a:lnTo>
                    <a:pt x="10907" y="9004"/>
                  </a:lnTo>
                  <a:cubicBezTo>
                    <a:pt x="11396" y="9004"/>
                    <a:pt x="11843" y="8719"/>
                    <a:pt x="12047" y="8271"/>
                  </a:cubicBezTo>
                  <a:cubicBezTo>
                    <a:pt x="12250" y="7824"/>
                    <a:pt x="12210" y="7295"/>
                    <a:pt x="11884" y="6928"/>
                  </a:cubicBezTo>
                  <a:lnTo>
                    <a:pt x="10297" y="4893"/>
                  </a:lnTo>
                  <a:lnTo>
                    <a:pt x="11029" y="2411"/>
                  </a:lnTo>
                  <a:cubicBezTo>
                    <a:pt x="11151" y="2004"/>
                    <a:pt x="11070" y="1597"/>
                    <a:pt x="10826" y="1271"/>
                  </a:cubicBezTo>
                  <a:cubicBezTo>
                    <a:pt x="10582" y="946"/>
                    <a:pt x="10215" y="783"/>
                    <a:pt x="9808" y="783"/>
                  </a:cubicBezTo>
                  <a:cubicBezTo>
                    <a:pt x="9686" y="783"/>
                    <a:pt x="9524" y="783"/>
                    <a:pt x="9361" y="864"/>
                  </a:cubicBezTo>
                  <a:lnTo>
                    <a:pt x="6960" y="1760"/>
                  </a:lnTo>
                  <a:lnTo>
                    <a:pt x="4843" y="254"/>
                  </a:lnTo>
                  <a:cubicBezTo>
                    <a:pt x="4603" y="79"/>
                    <a:pt x="4339" y="1"/>
                    <a:pt x="4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6253431" y="2297027"/>
              <a:ext cx="280700" cy="256305"/>
            </a:xfrm>
            <a:custGeom>
              <a:avLst/>
              <a:gdLst/>
              <a:ahLst/>
              <a:cxnLst/>
              <a:rect l="l" t="t" r="r" b="b"/>
              <a:pathLst>
                <a:path w="10379" h="9477" extrusionOk="0">
                  <a:moveTo>
                    <a:pt x="5006" y="920"/>
                  </a:moveTo>
                  <a:cubicBezTo>
                    <a:pt x="5088" y="920"/>
                    <a:pt x="5210" y="960"/>
                    <a:pt x="5250" y="1042"/>
                  </a:cubicBezTo>
                  <a:lnTo>
                    <a:pt x="6431" y="2995"/>
                  </a:lnTo>
                  <a:cubicBezTo>
                    <a:pt x="6471" y="3076"/>
                    <a:pt x="6553" y="3117"/>
                    <a:pt x="6634" y="3117"/>
                  </a:cubicBezTo>
                  <a:lnTo>
                    <a:pt x="8872" y="3280"/>
                  </a:lnTo>
                  <a:cubicBezTo>
                    <a:pt x="9117" y="3280"/>
                    <a:pt x="9239" y="3565"/>
                    <a:pt x="9076" y="3768"/>
                  </a:cubicBezTo>
                  <a:lnTo>
                    <a:pt x="7570" y="5437"/>
                  </a:lnTo>
                  <a:cubicBezTo>
                    <a:pt x="7529" y="5518"/>
                    <a:pt x="7489" y="5600"/>
                    <a:pt x="7529" y="5681"/>
                  </a:cubicBezTo>
                  <a:lnTo>
                    <a:pt x="8059" y="7879"/>
                  </a:lnTo>
                  <a:cubicBezTo>
                    <a:pt x="8099" y="8082"/>
                    <a:pt x="7977" y="8245"/>
                    <a:pt x="7774" y="8245"/>
                  </a:cubicBezTo>
                  <a:lnTo>
                    <a:pt x="7652" y="8245"/>
                  </a:lnTo>
                  <a:lnTo>
                    <a:pt x="5617" y="7350"/>
                  </a:lnTo>
                  <a:lnTo>
                    <a:pt x="5495" y="7350"/>
                  </a:lnTo>
                  <a:cubicBezTo>
                    <a:pt x="5454" y="7350"/>
                    <a:pt x="5373" y="7350"/>
                    <a:pt x="5332" y="7390"/>
                  </a:cubicBezTo>
                  <a:lnTo>
                    <a:pt x="3419" y="8571"/>
                  </a:lnTo>
                  <a:cubicBezTo>
                    <a:pt x="3378" y="8611"/>
                    <a:pt x="3338" y="8611"/>
                    <a:pt x="3297" y="8611"/>
                  </a:cubicBezTo>
                  <a:cubicBezTo>
                    <a:pt x="3134" y="8611"/>
                    <a:pt x="2971" y="8489"/>
                    <a:pt x="3012" y="8286"/>
                  </a:cubicBezTo>
                  <a:lnTo>
                    <a:pt x="3216" y="6047"/>
                  </a:lnTo>
                  <a:cubicBezTo>
                    <a:pt x="3216" y="5966"/>
                    <a:pt x="3175" y="5885"/>
                    <a:pt x="3093" y="5803"/>
                  </a:cubicBezTo>
                  <a:lnTo>
                    <a:pt x="1384" y="4379"/>
                  </a:lnTo>
                  <a:cubicBezTo>
                    <a:pt x="1181" y="4216"/>
                    <a:pt x="1262" y="3931"/>
                    <a:pt x="1506" y="3850"/>
                  </a:cubicBezTo>
                  <a:lnTo>
                    <a:pt x="3704" y="3361"/>
                  </a:lnTo>
                  <a:cubicBezTo>
                    <a:pt x="3785" y="3321"/>
                    <a:pt x="3867" y="3280"/>
                    <a:pt x="3907" y="3199"/>
                  </a:cubicBezTo>
                  <a:lnTo>
                    <a:pt x="4721" y="1082"/>
                  </a:lnTo>
                  <a:cubicBezTo>
                    <a:pt x="4762" y="960"/>
                    <a:pt x="4884" y="920"/>
                    <a:pt x="5006" y="920"/>
                  </a:cubicBezTo>
                  <a:close/>
                  <a:moveTo>
                    <a:pt x="5006" y="1"/>
                  </a:moveTo>
                  <a:cubicBezTo>
                    <a:pt x="4554" y="1"/>
                    <a:pt x="4103" y="257"/>
                    <a:pt x="3907" y="757"/>
                  </a:cubicBezTo>
                  <a:lnTo>
                    <a:pt x="3175" y="2507"/>
                  </a:lnTo>
                  <a:lnTo>
                    <a:pt x="1303" y="2954"/>
                  </a:lnTo>
                  <a:cubicBezTo>
                    <a:pt x="326" y="3158"/>
                    <a:pt x="1" y="4379"/>
                    <a:pt x="774" y="5030"/>
                  </a:cubicBezTo>
                  <a:lnTo>
                    <a:pt x="2239" y="6251"/>
                  </a:lnTo>
                  <a:lnTo>
                    <a:pt x="2076" y="8164"/>
                  </a:lnTo>
                  <a:cubicBezTo>
                    <a:pt x="2035" y="8489"/>
                    <a:pt x="2157" y="8855"/>
                    <a:pt x="2361" y="9100"/>
                  </a:cubicBezTo>
                  <a:cubicBezTo>
                    <a:pt x="2580" y="9319"/>
                    <a:pt x="2864" y="9472"/>
                    <a:pt x="3156" y="9472"/>
                  </a:cubicBezTo>
                  <a:cubicBezTo>
                    <a:pt x="3189" y="9472"/>
                    <a:pt x="3223" y="9470"/>
                    <a:pt x="3256" y="9466"/>
                  </a:cubicBezTo>
                  <a:cubicBezTo>
                    <a:pt x="3300" y="9473"/>
                    <a:pt x="3342" y="9477"/>
                    <a:pt x="3382" y="9477"/>
                  </a:cubicBezTo>
                  <a:cubicBezTo>
                    <a:pt x="3573" y="9477"/>
                    <a:pt x="3740" y="9404"/>
                    <a:pt x="3907" y="9303"/>
                  </a:cubicBezTo>
                  <a:lnTo>
                    <a:pt x="5535" y="8286"/>
                  </a:lnTo>
                  <a:lnTo>
                    <a:pt x="7285" y="9059"/>
                  </a:lnTo>
                  <a:cubicBezTo>
                    <a:pt x="7448" y="9100"/>
                    <a:pt x="7611" y="9140"/>
                    <a:pt x="7774" y="9140"/>
                  </a:cubicBezTo>
                  <a:cubicBezTo>
                    <a:pt x="8140" y="9140"/>
                    <a:pt x="8506" y="8978"/>
                    <a:pt x="8710" y="8693"/>
                  </a:cubicBezTo>
                  <a:cubicBezTo>
                    <a:pt x="8954" y="8408"/>
                    <a:pt x="9035" y="8001"/>
                    <a:pt x="8954" y="7675"/>
                  </a:cubicBezTo>
                  <a:lnTo>
                    <a:pt x="8466" y="5803"/>
                  </a:lnTo>
                  <a:lnTo>
                    <a:pt x="9727" y="4379"/>
                  </a:lnTo>
                  <a:cubicBezTo>
                    <a:pt x="10378" y="3606"/>
                    <a:pt x="9931" y="2425"/>
                    <a:pt x="8913" y="2385"/>
                  </a:cubicBezTo>
                  <a:lnTo>
                    <a:pt x="7000" y="2222"/>
                  </a:lnTo>
                  <a:lnTo>
                    <a:pt x="6024" y="594"/>
                  </a:lnTo>
                  <a:cubicBezTo>
                    <a:pt x="5796" y="196"/>
                    <a:pt x="5401" y="1"/>
                    <a:pt x="5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6249023" y="2595468"/>
              <a:ext cx="304905" cy="279050"/>
            </a:xfrm>
            <a:custGeom>
              <a:avLst/>
              <a:gdLst/>
              <a:ahLst/>
              <a:cxnLst/>
              <a:rect l="l" t="t" r="r" b="b"/>
              <a:pathLst>
                <a:path w="11274" h="10318" extrusionOk="0">
                  <a:moveTo>
                    <a:pt x="5793" y="912"/>
                  </a:moveTo>
                  <a:cubicBezTo>
                    <a:pt x="5913" y="912"/>
                    <a:pt x="6039" y="985"/>
                    <a:pt x="6105" y="1117"/>
                  </a:cubicBezTo>
                  <a:lnTo>
                    <a:pt x="7082" y="3396"/>
                  </a:lnTo>
                  <a:cubicBezTo>
                    <a:pt x="7123" y="3518"/>
                    <a:pt x="7204" y="3559"/>
                    <a:pt x="7326" y="3600"/>
                  </a:cubicBezTo>
                  <a:lnTo>
                    <a:pt x="9768" y="4129"/>
                  </a:lnTo>
                  <a:cubicBezTo>
                    <a:pt x="10012" y="4169"/>
                    <a:pt x="10094" y="4495"/>
                    <a:pt x="9890" y="4658"/>
                  </a:cubicBezTo>
                  <a:lnTo>
                    <a:pt x="8018" y="6286"/>
                  </a:lnTo>
                  <a:cubicBezTo>
                    <a:pt x="7937" y="6367"/>
                    <a:pt x="7896" y="6489"/>
                    <a:pt x="7937" y="6570"/>
                  </a:cubicBezTo>
                  <a:lnTo>
                    <a:pt x="8222" y="9053"/>
                  </a:lnTo>
                  <a:cubicBezTo>
                    <a:pt x="8222" y="9256"/>
                    <a:pt x="8099" y="9419"/>
                    <a:pt x="7896" y="9419"/>
                  </a:cubicBezTo>
                  <a:cubicBezTo>
                    <a:pt x="7815" y="9419"/>
                    <a:pt x="7774" y="9419"/>
                    <a:pt x="7733" y="9379"/>
                  </a:cubicBezTo>
                  <a:lnTo>
                    <a:pt x="5576" y="8076"/>
                  </a:lnTo>
                  <a:cubicBezTo>
                    <a:pt x="5536" y="8076"/>
                    <a:pt x="5495" y="8036"/>
                    <a:pt x="5413" y="8036"/>
                  </a:cubicBezTo>
                  <a:cubicBezTo>
                    <a:pt x="5373" y="8036"/>
                    <a:pt x="5332" y="8076"/>
                    <a:pt x="5291" y="8076"/>
                  </a:cubicBezTo>
                  <a:lnTo>
                    <a:pt x="3012" y="9094"/>
                  </a:lnTo>
                  <a:cubicBezTo>
                    <a:pt x="2972" y="9134"/>
                    <a:pt x="2931" y="9134"/>
                    <a:pt x="2890" y="9134"/>
                  </a:cubicBezTo>
                  <a:cubicBezTo>
                    <a:pt x="2687" y="9134"/>
                    <a:pt x="2524" y="8931"/>
                    <a:pt x="2565" y="8727"/>
                  </a:cubicBezTo>
                  <a:lnTo>
                    <a:pt x="3134" y="6326"/>
                  </a:lnTo>
                  <a:cubicBezTo>
                    <a:pt x="3134" y="6204"/>
                    <a:pt x="3134" y="6082"/>
                    <a:pt x="3053" y="6001"/>
                  </a:cubicBezTo>
                  <a:lnTo>
                    <a:pt x="1344" y="4169"/>
                  </a:lnTo>
                  <a:cubicBezTo>
                    <a:pt x="1181" y="3966"/>
                    <a:pt x="1303" y="3681"/>
                    <a:pt x="1547" y="3640"/>
                  </a:cubicBezTo>
                  <a:lnTo>
                    <a:pt x="4070" y="3437"/>
                  </a:lnTo>
                  <a:cubicBezTo>
                    <a:pt x="4152" y="3396"/>
                    <a:pt x="4233" y="3355"/>
                    <a:pt x="4315" y="3274"/>
                  </a:cubicBezTo>
                  <a:lnTo>
                    <a:pt x="5536" y="1076"/>
                  </a:lnTo>
                  <a:cubicBezTo>
                    <a:pt x="5592" y="964"/>
                    <a:pt x="5690" y="912"/>
                    <a:pt x="5793" y="912"/>
                  </a:cubicBezTo>
                  <a:close/>
                  <a:moveTo>
                    <a:pt x="5792" y="1"/>
                  </a:moveTo>
                  <a:cubicBezTo>
                    <a:pt x="5373" y="1"/>
                    <a:pt x="4952" y="206"/>
                    <a:pt x="4722" y="629"/>
                  </a:cubicBezTo>
                  <a:lnTo>
                    <a:pt x="3663" y="2541"/>
                  </a:lnTo>
                  <a:lnTo>
                    <a:pt x="1466" y="2745"/>
                  </a:lnTo>
                  <a:cubicBezTo>
                    <a:pt x="448" y="2826"/>
                    <a:pt x="1" y="4047"/>
                    <a:pt x="693" y="4780"/>
                  </a:cubicBezTo>
                  <a:lnTo>
                    <a:pt x="2158" y="6408"/>
                  </a:lnTo>
                  <a:lnTo>
                    <a:pt x="1669" y="8524"/>
                  </a:lnTo>
                  <a:cubicBezTo>
                    <a:pt x="1466" y="9338"/>
                    <a:pt x="2076" y="10070"/>
                    <a:pt x="2850" y="10070"/>
                  </a:cubicBezTo>
                  <a:cubicBezTo>
                    <a:pt x="3053" y="10070"/>
                    <a:pt x="3216" y="10030"/>
                    <a:pt x="3379" y="9948"/>
                  </a:cubicBezTo>
                  <a:lnTo>
                    <a:pt x="5373" y="9053"/>
                  </a:lnTo>
                  <a:lnTo>
                    <a:pt x="7245" y="10152"/>
                  </a:lnTo>
                  <a:cubicBezTo>
                    <a:pt x="7451" y="10263"/>
                    <a:pt x="7675" y="10318"/>
                    <a:pt x="7896" y="10318"/>
                  </a:cubicBezTo>
                  <a:cubicBezTo>
                    <a:pt x="8243" y="10318"/>
                    <a:pt x="8583" y="10181"/>
                    <a:pt x="8832" y="9908"/>
                  </a:cubicBezTo>
                  <a:cubicBezTo>
                    <a:pt x="9035" y="9623"/>
                    <a:pt x="9158" y="9297"/>
                    <a:pt x="9117" y="8931"/>
                  </a:cubicBezTo>
                  <a:lnTo>
                    <a:pt x="8873" y="6774"/>
                  </a:lnTo>
                  <a:lnTo>
                    <a:pt x="10501" y="5349"/>
                  </a:lnTo>
                  <a:cubicBezTo>
                    <a:pt x="11274" y="4658"/>
                    <a:pt x="10948" y="3396"/>
                    <a:pt x="9931" y="3193"/>
                  </a:cubicBezTo>
                  <a:lnTo>
                    <a:pt x="7815" y="2786"/>
                  </a:lnTo>
                  <a:lnTo>
                    <a:pt x="6919" y="751"/>
                  </a:lnTo>
                  <a:cubicBezTo>
                    <a:pt x="6726" y="257"/>
                    <a:pt x="626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7460855" y="1452790"/>
              <a:ext cx="458981" cy="710959"/>
            </a:xfrm>
            <a:custGeom>
              <a:avLst/>
              <a:gdLst/>
              <a:ahLst/>
              <a:cxnLst/>
              <a:rect l="l" t="t" r="r" b="b"/>
              <a:pathLst>
                <a:path w="16971" h="26288" extrusionOk="0">
                  <a:moveTo>
                    <a:pt x="14556" y="0"/>
                  </a:moveTo>
                  <a:cubicBezTo>
                    <a:pt x="12103" y="0"/>
                    <a:pt x="9506" y="684"/>
                    <a:pt x="8750" y="2467"/>
                  </a:cubicBezTo>
                  <a:cubicBezTo>
                    <a:pt x="3785" y="14473"/>
                    <a:pt x="2646" y="17892"/>
                    <a:pt x="41" y="25665"/>
                  </a:cubicBezTo>
                  <a:cubicBezTo>
                    <a:pt x="0" y="25909"/>
                    <a:pt x="163" y="26153"/>
                    <a:pt x="448" y="26234"/>
                  </a:cubicBezTo>
                  <a:cubicBezTo>
                    <a:pt x="448" y="26234"/>
                    <a:pt x="581" y="26288"/>
                    <a:pt x="733" y="26288"/>
                  </a:cubicBezTo>
                  <a:cubicBezTo>
                    <a:pt x="847" y="26288"/>
                    <a:pt x="971" y="26258"/>
                    <a:pt x="1058" y="26153"/>
                  </a:cubicBezTo>
                  <a:cubicBezTo>
                    <a:pt x="1442" y="25654"/>
                    <a:pt x="2044" y="25336"/>
                    <a:pt x="2658" y="25336"/>
                  </a:cubicBezTo>
                  <a:cubicBezTo>
                    <a:pt x="2694" y="25336"/>
                    <a:pt x="2731" y="25337"/>
                    <a:pt x="2768" y="25339"/>
                  </a:cubicBezTo>
                  <a:cubicBezTo>
                    <a:pt x="2787" y="25340"/>
                    <a:pt x="2806" y="25340"/>
                    <a:pt x="2824" y="25340"/>
                  </a:cubicBezTo>
                  <a:cubicBezTo>
                    <a:pt x="3830" y="25340"/>
                    <a:pt x="3945" y="24268"/>
                    <a:pt x="3785" y="23589"/>
                  </a:cubicBezTo>
                  <a:cubicBezTo>
                    <a:pt x="3582" y="22572"/>
                    <a:pt x="3052" y="21758"/>
                    <a:pt x="3337" y="20740"/>
                  </a:cubicBezTo>
                  <a:cubicBezTo>
                    <a:pt x="5087" y="16060"/>
                    <a:pt x="7041" y="11502"/>
                    <a:pt x="9238" y="7025"/>
                  </a:cubicBezTo>
                  <a:cubicBezTo>
                    <a:pt x="9915" y="5773"/>
                    <a:pt x="11039" y="5445"/>
                    <a:pt x="12259" y="5445"/>
                  </a:cubicBezTo>
                  <a:cubicBezTo>
                    <a:pt x="13020" y="5445"/>
                    <a:pt x="13819" y="5573"/>
                    <a:pt x="14570" y="5682"/>
                  </a:cubicBezTo>
                  <a:lnTo>
                    <a:pt x="16971" y="229"/>
                  </a:lnTo>
                  <a:cubicBezTo>
                    <a:pt x="16238" y="82"/>
                    <a:pt x="15406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7324359" y="1431966"/>
              <a:ext cx="824413" cy="1639765"/>
            </a:xfrm>
            <a:custGeom>
              <a:avLst/>
              <a:gdLst/>
              <a:ahLst/>
              <a:cxnLst/>
              <a:rect l="l" t="t" r="r" b="b"/>
              <a:pathLst>
                <a:path w="30483" h="60631" extrusionOk="0">
                  <a:moveTo>
                    <a:pt x="23605" y="1"/>
                  </a:moveTo>
                  <a:cubicBezTo>
                    <a:pt x="23118" y="1"/>
                    <a:pt x="22641" y="257"/>
                    <a:pt x="22384" y="714"/>
                  </a:cubicBezTo>
                  <a:lnTo>
                    <a:pt x="20960" y="3888"/>
                  </a:lnTo>
                  <a:cubicBezTo>
                    <a:pt x="20227" y="5557"/>
                    <a:pt x="19535" y="7103"/>
                    <a:pt x="18884" y="8569"/>
                  </a:cubicBezTo>
                  <a:cubicBezTo>
                    <a:pt x="13960" y="19679"/>
                    <a:pt x="11681" y="25132"/>
                    <a:pt x="9524" y="30382"/>
                  </a:cubicBezTo>
                  <a:cubicBezTo>
                    <a:pt x="8547" y="32702"/>
                    <a:pt x="7570" y="34981"/>
                    <a:pt x="6390" y="37708"/>
                  </a:cubicBezTo>
                  <a:cubicBezTo>
                    <a:pt x="2524" y="46539"/>
                    <a:pt x="2931" y="46214"/>
                    <a:pt x="1791" y="49998"/>
                  </a:cubicBezTo>
                  <a:lnTo>
                    <a:pt x="1629" y="50568"/>
                  </a:lnTo>
                  <a:cubicBezTo>
                    <a:pt x="774" y="53417"/>
                    <a:pt x="245" y="56306"/>
                    <a:pt x="1" y="59277"/>
                  </a:cubicBezTo>
                  <a:cubicBezTo>
                    <a:pt x="1" y="59359"/>
                    <a:pt x="1" y="59399"/>
                    <a:pt x="1" y="59481"/>
                  </a:cubicBezTo>
                  <a:cubicBezTo>
                    <a:pt x="82" y="59928"/>
                    <a:pt x="367" y="60335"/>
                    <a:pt x="815" y="60498"/>
                  </a:cubicBezTo>
                  <a:cubicBezTo>
                    <a:pt x="937" y="60539"/>
                    <a:pt x="1100" y="60580"/>
                    <a:pt x="1262" y="60620"/>
                  </a:cubicBezTo>
                  <a:cubicBezTo>
                    <a:pt x="1318" y="60627"/>
                    <a:pt x="1373" y="60631"/>
                    <a:pt x="1427" y="60631"/>
                  </a:cubicBezTo>
                  <a:cubicBezTo>
                    <a:pt x="1686" y="60631"/>
                    <a:pt x="1922" y="60552"/>
                    <a:pt x="2158" y="60417"/>
                  </a:cubicBezTo>
                  <a:cubicBezTo>
                    <a:pt x="2198" y="60335"/>
                    <a:pt x="2239" y="60295"/>
                    <a:pt x="2280" y="60254"/>
                  </a:cubicBezTo>
                  <a:cubicBezTo>
                    <a:pt x="4315" y="58097"/>
                    <a:pt x="6065" y="55696"/>
                    <a:pt x="7611" y="53173"/>
                  </a:cubicBezTo>
                  <a:lnTo>
                    <a:pt x="7896" y="52644"/>
                  </a:lnTo>
                  <a:cubicBezTo>
                    <a:pt x="9931" y="49307"/>
                    <a:pt x="9972" y="49795"/>
                    <a:pt x="13878" y="41004"/>
                  </a:cubicBezTo>
                  <a:cubicBezTo>
                    <a:pt x="15099" y="38278"/>
                    <a:pt x="16117" y="35999"/>
                    <a:pt x="17175" y="33679"/>
                  </a:cubicBezTo>
                  <a:cubicBezTo>
                    <a:pt x="19495" y="28551"/>
                    <a:pt x="21977" y="23138"/>
                    <a:pt x="26861" y="12069"/>
                  </a:cubicBezTo>
                  <a:cubicBezTo>
                    <a:pt x="27878" y="9708"/>
                    <a:pt x="28977" y="7103"/>
                    <a:pt x="30239" y="4173"/>
                  </a:cubicBezTo>
                  <a:cubicBezTo>
                    <a:pt x="30483" y="3481"/>
                    <a:pt x="30117" y="2708"/>
                    <a:pt x="29425" y="2464"/>
                  </a:cubicBezTo>
                  <a:lnTo>
                    <a:pt x="24216" y="144"/>
                  </a:lnTo>
                  <a:cubicBezTo>
                    <a:pt x="24021" y="47"/>
                    <a:pt x="23812" y="1"/>
                    <a:pt x="2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7304940" y="3040602"/>
              <a:ext cx="76700" cy="96740"/>
            </a:xfrm>
            <a:custGeom>
              <a:avLst/>
              <a:gdLst/>
              <a:ahLst/>
              <a:cxnLst/>
              <a:rect l="l" t="t" r="r" b="b"/>
              <a:pathLst>
                <a:path w="2836" h="3577" extrusionOk="0">
                  <a:moveTo>
                    <a:pt x="678" y="1"/>
                  </a:moveTo>
                  <a:cubicBezTo>
                    <a:pt x="637" y="82"/>
                    <a:pt x="597" y="204"/>
                    <a:pt x="556" y="326"/>
                  </a:cubicBezTo>
                  <a:lnTo>
                    <a:pt x="108" y="2931"/>
                  </a:lnTo>
                  <a:cubicBezTo>
                    <a:pt x="1" y="3307"/>
                    <a:pt x="283" y="3576"/>
                    <a:pt x="581" y="3576"/>
                  </a:cubicBezTo>
                  <a:cubicBezTo>
                    <a:pt x="735" y="3576"/>
                    <a:pt x="893" y="3504"/>
                    <a:pt x="1004" y="3338"/>
                  </a:cubicBezTo>
                  <a:lnTo>
                    <a:pt x="2632" y="1222"/>
                  </a:lnTo>
                  <a:cubicBezTo>
                    <a:pt x="2713" y="1140"/>
                    <a:pt x="2754" y="1059"/>
                    <a:pt x="2835" y="937"/>
                  </a:cubicBezTo>
                  <a:lnTo>
                    <a:pt x="2835" y="937"/>
                  </a:lnTo>
                  <a:cubicBezTo>
                    <a:pt x="2595" y="1085"/>
                    <a:pt x="2333" y="1154"/>
                    <a:pt x="2077" y="1154"/>
                  </a:cubicBezTo>
                  <a:cubicBezTo>
                    <a:pt x="1418" y="1154"/>
                    <a:pt x="795" y="704"/>
                    <a:pt x="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7371688" y="2253647"/>
              <a:ext cx="416087" cy="603185"/>
            </a:xfrm>
            <a:custGeom>
              <a:avLst/>
              <a:gdLst/>
              <a:ahLst/>
              <a:cxnLst/>
              <a:rect l="l" t="t" r="r" b="b"/>
              <a:pathLst>
                <a:path w="15385" h="22303" extrusionOk="0">
                  <a:moveTo>
                    <a:pt x="7733" y="0"/>
                  </a:moveTo>
                  <a:cubicBezTo>
                    <a:pt x="6716" y="2320"/>
                    <a:pt x="5780" y="4599"/>
                    <a:pt x="4600" y="7326"/>
                  </a:cubicBezTo>
                  <a:cubicBezTo>
                    <a:pt x="733" y="16157"/>
                    <a:pt x="1140" y="15832"/>
                    <a:pt x="1" y="19616"/>
                  </a:cubicBezTo>
                  <a:cubicBezTo>
                    <a:pt x="1100" y="19942"/>
                    <a:pt x="2117" y="20308"/>
                    <a:pt x="3134" y="20756"/>
                  </a:cubicBezTo>
                  <a:cubicBezTo>
                    <a:pt x="4152" y="21204"/>
                    <a:pt x="5169" y="21733"/>
                    <a:pt x="6105" y="22302"/>
                  </a:cubicBezTo>
                  <a:cubicBezTo>
                    <a:pt x="8140" y="18925"/>
                    <a:pt x="8140" y="19413"/>
                    <a:pt x="12088" y="10622"/>
                  </a:cubicBezTo>
                  <a:cubicBezTo>
                    <a:pt x="13309" y="7896"/>
                    <a:pt x="14326" y="5657"/>
                    <a:pt x="15384" y="3337"/>
                  </a:cubicBezTo>
                  <a:lnTo>
                    <a:pt x="15384" y="3337"/>
                  </a:lnTo>
                  <a:cubicBezTo>
                    <a:pt x="13462" y="4927"/>
                    <a:pt x="10903" y="7489"/>
                    <a:pt x="9382" y="7489"/>
                  </a:cubicBezTo>
                  <a:cubicBezTo>
                    <a:pt x="9228" y="7489"/>
                    <a:pt x="9085" y="7463"/>
                    <a:pt x="8954" y="7407"/>
                  </a:cubicBezTo>
                  <a:cubicBezTo>
                    <a:pt x="7570" y="6797"/>
                    <a:pt x="7815" y="2768"/>
                    <a:pt x="7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7835077" y="1431966"/>
              <a:ext cx="313695" cy="326406"/>
            </a:xfrm>
            <a:custGeom>
              <a:avLst/>
              <a:gdLst/>
              <a:ahLst/>
              <a:cxnLst/>
              <a:rect l="l" t="t" r="r" b="b"/>
              <a:pathLst>
                <a:path w="11599" h="12069" extrusionOk="0">
                  <a:moveTo>
                    <a:pt x="4721" y="1"/>
                  </a:moveTo>
                  <a:cubicBezTo>
                    <a:pt x="4234" y="1"/>
                    <a:pt x="3757" y="257"/>
                    <a:pt x="3500" y="714"/>
                  </a:cubicBezTo>
                  <a:cubicBezTo>
                    <a:pt x="2198" y="3604"/>
                    <a:pt x="1018" y="6208"/>
                    <a:pt x="0" y="8569"/>
                  </a:cubicBezTo>
                  <a:lnTo>
                    <a:pt x="41" y="8569"/>
                  </a:lnTo>
                  <a:cubicBezTo>
                    <a:pt x="2890" y="9138"/>
                    <a:pt x="5616" y="10319"/>
                    <a:pt x="7977" y="12069"/>
                  </a:cubicBezTo>
                  <a:cubicBezTo>
                    <a:pt x="8994" y="9708"/>
                    <a:pt x="10093" y="7103"/>
                    <a:pt x="11355" y="4173"/>
                  </a:cubicBezTo>
                  <a:cubicBezTo>
                    <a:pt x="11599" y="3481"/>
                    <a:pt x="11233" y="2708"/>
                    <a:pt x="10541" y="2464"/>
                  </a:cubicBezTo>
                  <a:lnTo>
                    <a:pt x="5332" y="144"/>
                  </a:lnTo>
                  <a:cubicBezTo>
                    <a:pt x="5137" y="47"/>
                    <a:pt x="4928" y="1"/>
                    <a:pt x="4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8017766" y="1252333"/>
              <a:ext cx="182743" cy="147233"/>
            </a:xfrm>
            <a:custGeom>
              <a:avLst/>
              <a:gdLst/>
              <a:ahLst/>
              <a:cxnLst/>
              <a:rect l="l" t="t" r="r" b="b"/>
              <a:pathLst>
                <a:path w="6757" h="5444" extrusionOk="0">
                  <a:moveTo>
                    <a:pt x="3114" y="0"/>
                  </a:moveTo>
                  <a:cubicBezTo>
                    <a:pt x="3084" y="0"/>
                    <a:pt x="3053" y="10"/>
                    <a:pt x="3013" y="31"/>
                  </a:cubicBezTo>
                  <a:lnTo>
                    <a:pt x="2972" y="31"/>
                  </a:lnTo>
                  <a:lnTo>
                    <a:pt x="2728" y="71"/>
                  </a:lnTo>
                  <a:lnTo>
                    <a:pt x="2483" y="112"/>
                  </a:lnTo>
                  <a:lnTo>
                    <a:pt x="2280" y="153"/>
                  </a:lnTo>
                  <a:lnTo>
                    <a:pt x="2239" y="153"/>
                  </a:lnTo>
                  <a:cubicBezTo>
                    <a:pt x="2158" y="193"/>
                    <a:pt x="2076" y="234"/>
                    <a:pt x="2036" y="275"/>
                  </a:cubicBezTo>
                  <a:cubicBezTo>
                    <a:pt x="1466" y="519"/>
                    <a:pt x="1018" y="885"/>
                    <a:pt x="693" y="1414"/>
                  </a:cubicBezTo>
                  <a:cubicBezTo>
                    <a:pt x="652" y="1455"/>
                    <a:pt x="611" y="1536"/>
                    <a:pt x="571" y="1618"/>
                  </a:cubicBezTo>
                  <a:cubicBezTo>
                    <a:pt x="530" y="1699"/>
                    <a:pt x="489" y="1781"/>
                    <a:pt x="449" y="1862"/>
                  </a:cubicBezTo>
                  <a:lnTo>
                    <a:pt x="1" y="2920"/>
                  </a:lnTo>
                  <a:cubicBezTo>
                    <a:pt x="486" y="2732"/>
                    <a:pt x="1000" y="2641"/>
                    <a:pt x="1518" y="2641"/>
                  </a:cubicBezTo>
                  <a:cubicBezTo>
                    <a:pt x="2346" y="2641"/>
                    <a:pt x="3181" y="2876"/>
                    <a:pt x="3908" y="3327"/>
                  </a:cubicBezTo>
                  <a:lnTo>
                    <a:pt x="4233" y="3530"/>
                  </a:lnTo>
                  <a:cubicBezTo>
                    <a:pt x="4885" y="4019"/>
                    <a:pt x="5414" y="4670"/>
                    <a:pt x="5699" y="5443"/>
                  </a:cubicBezTo>
                  <a:lnTo>
                    <a:pt x="6187" y="4385"/>
                  </a:lnTo>
                  <a:cubicBezTo>
                    <a:pt x="6757" y="3042"/>
                    <a:pt x="6350" y="1496"/>
                    <a:pt x="5169" y="641"/>
                  </a:cubicBezTo>
                  <a:cubicBezTo>
                    <a:pt x="4966" y="478"/>
                    <a:pt x="4763" y="397"/>
                    <a:pt x="4518" y="275"/>
                  </a:cubicBezTo>
                  <a:lnTo>
                    <a:pt x="4356" y="193"/>
                  </a:lnTo>
                  <a:lnTo>
                    <a:pt x="4193" y="153"/>
                  </a:lnTo>
                  <a:lnTo>
                    <a:pt x="4071" y="112"/>
                  </a:lnTo>
                  <a:cubicBezTo>
                    <a:pt x="3989" y="71"/>
                    <a:pt x="3867" y="71"/>
                    <a:pt x="3745" y="71"/>
                  </a:cubicBezTo>
                  <a:cubicBezTo>
                    <a:pt x="3664" y="31"/>
                    <a:pt x="3542" y="31"/>
                    <a:pt x="3460" y="31"/>
                  </a:cubicBezTo>
                  <a:cubicBezTo>
                    <a:pt x="3419" y="10"/>
                    <a:pt x="3379" y="0"/>
                    <a:pt x="3338" y="0"/>
                  </a:cubicBezTo>
                  <a:cubicBezTo>
                    <a:pt x="3297" y="0"/>
                    <a:pt x="3257" y="10"/>
                    <a:pt x="3216" y="31"/>
                  </a:cubicBezTo>
                  <a:cubicBezTo>
                    <a:pt x="3175" y="10"/>
                    <a:pt x="3145" y="0"/>
                    <a:pt x="3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7733685" y="2128915"/>
              <a:ext cx="79404" cy="87950"/>
            </a:xfrm>
            <a:custGeom>
              <a:avLst/>
              <a:gdLst/>
              <a:ahLst/>
              <a:cxnLst/>
              <a:rect l="l" t="t" r="r" b="b"/>
              <a:pathLst>
                <a:path w="2936" h="3252" extrusionOk="0">
                  <a:moveTo>
                    <a:pt x="1978" y="0"/>
                  </a:moveTo>
                  <a:cubicBezTo>
                    <a:pt x="1048" y="0"/>
                    <a:pt x="1" y="1804"/>
                    <a:pt x="616" y="2862"/>
                  </a:cubicBezTo>
                  <a:cubicBezTo>
                    <a:pt x="748" y="3105"/>
                    <a:pt x="975" y="3251"/>
                    <a:pt x="1240" y="3251"/>
                  </a:cubicBezTo>
                  <a:cubicBezTo>
                    <a:pt x="1464" y="3251"/>
                    <a:pt x="1716" y="3146"/>
                    <a:pt x="1959" y="2903"/>
                  </a:cubicBezTo>
                  <a:cubicBezTo>
                    <a:pt x="2813" y="2130"/>
                    <a:pt x="2935" y="705"/>
                    <a:pt x="2488" y="217"/>
                  </a:cubicBezTo>
                  <a:cubicBezTo>
                    <a:pt x="2330" y="66"/>
                    <a:pt x="2156" y="0"/>
                    <a:pt x="1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7816361" y="1928322"/>
              <a:ext cx="81460" cy="86544"/>
            </a:xfrm>
            <a:custGeom>
              <a:avLst/>
              <a:gdLst/>
              <a:ahLst/>
              <a:cxnLst/>
              <a:rect l="l" t="t" r="r" b="b"/>
              <a:pathLst>
                <a:path w="3012" h="3200" extrusionOk="0">
                  <a:moveTo>
                    <a:pt x="2247" y="0"/>
                  </a:moveTo>
                  <a:cubicBezTo>
                    <a:pt x="2190" y="0"/>
                    <a:pt x="2133" y="8"/>
                    <a:pt x="2076" y="24"/>
                  </a:cubicBezTo>
                  <a:cubicBezTo>
                    <a:pt x="652" y="390"/>
                    <a:pt x="0" y="3117"/>
                    <a:pt x="1384" y="3198"/>
                  </a:cubicBezTo>
                  <a:cubicBezTo>
                    <a:pt x="1396" y="3199"/>
                    <a:pt x="1409" y="3199"/>
                    <a:pt x="1421" y="3199"/>
                  </a:cubicBezTo>
                  <a:cubicBezTo>
                    <a:pt x="2071" y="3199"/>
                    <a:pt x="3012" y="2159"/>
                    <a:pt x="3012" y="1000"/>
                  </a:cubicBezTo>
                  <a:cubicBezTo>
                    <a:pt x="3012" y="361"/>
                    <a:pt x="2640" y="0"/>
                    <a:pt x="2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7358490" y="1431966"/>
              <a:ext cx="821113" cy="1639765"/>
            </a:xfrm>
            <a:custGeom>
              <a:avLst/>
              <a:gdLst/>
              <a:ahLst/>
              <a:cxnLst/>
              <a:rect l="l" t="t" r="r" b="b"/>
              <a:pathLst>
                <a:path w="30361" h="60631" extrusionOk="0">
                  <a:moveTo>
                    <a:pt x="22343" y="1"/>
                  </a:moveTo>
                  <a:cubicBezTo>
                    <a:pt x="21856" y="1"/>
                    <a:pt x="21379" y="257"/>
                    <a:pt x="21122" y="714"/>
                  </a:cubicBezTo>
                  <a:lnTo>
                    <a:pt x="19698" y="3888"/>
                  </a:lnTo>
                  <a:cubicBezTo>
                    <a:pt x="30360" y="8365"/>
                    <a:pt x="7285" y="46824"/>
                    <a:pt x="0" y="60620"/>
                  </a:cubicBezTo>
                  <a:cubicBezTo>
                    <a:pt x="56" y="60627"/>
                    <a:pt x="111" y="60631"/>
                    <a:pt x="165" y="60631"/>
                  </a:cubicBezTo>
                  <a:cubicBezTo>
                    <a:pt x="424" y="60631"/>
                    <a:pt x="660" y="60552"/>
                    <a:pt x="896" y="60417"/>
                  </a:cubicBezTo>
                  <a:cubicBezTo>
                    <a:pt x="936" y="60335"/>
                    <a:pt x="977" y="60295"/>
                    <a:pt x="1018" y="60254"/>
                  </a:cubicBezTo>
                  <a:cubicBezTo>
                    <a:pt x="3053" y="58097"/>
                    <a:pt x="4803" y="55696"/>
                    <a:pt x="6349" y="53173"/>
                  </a:cubicBezTo>
                  <a:lnTo>
                    <a:pt x="6634" y="52644"/>
                  </a:lnTo>
                  <a:cubicBezTo>
                    <a:pt x="8669" y="49307"/>
                    <a:pt x="8710" y="49795"/>
                    <a:pt x="12616" y="41004"/>
                  </a:cubicBezTo>
                  <a:cubicBezTo>
                    <a:pt x="13837" y="38278"/>
                    <a:pt x="14855" y="35999"/>
                    <a:pt x="15913" y="33679"/>
                  </a:cubicBezTo>
                  <a:cubicBezTo>
                    <a:pt x="18233" y="28551"/>
                    <a:pt x="20715" y="23138"/>
                    <a:pt x="25599" y="12069"/>
                  </a:cubicBezTo>
                  <a:cubicBezTo>
                    <a:pt x="26616" y="9708"/>
                    <a:pt x="27715" y="7103"/>
                    <a:pt x="28977" y="4173"/>
                  </a:cubicBezTo>
                  <a:cubicBezTo>
                    <a:pt x="29221" y="3481"/>
                    <a:pt x="28855" y="2708"/>
                    <a:pt x="28163" y="2464"/>
                  </a:cubicBezTo>
                  <a:lnTo>
                    <a:pt x="22954" y="144"/>
                  </a:lnTo>
                  <a:cubicBezTo>
                    <a:pt x="22759" y="47"/>
                    <a:pt x="22550" y="1"/>
                    <a:pt x="22343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8061795" y="1254253"/>
              <a:ext cx="138714" cy="247678"/>
            </a:xfrm>
            <a:custGeom>
              <a:avLst/>
              <a:gdLst/>
              <a:ahLst/>
              <a:cxnLst/>
              <a:rect l="l" t="t" r="r" b="b"/>
              <a:pathLst>
                <a:path w="5129" h="9158" extrusionOk="0">
                  <a:moveTo>
                    <a:pt x="2117" y="0"/>
                  </a:moveTo>
                  <a:cubicBezTo>
                    <a:pt x="2443" y="1058"/>
                    <a:pt x="2483" y="2157"/>
                    <a:pt x="2239" y="3256"/>
                  </a:cubicBezTo>
                  <a:cubicBezTo>
                    <a:pt x="1832" y="5006"/>
                    <a:pt x="1059" y="6675"/>
                    <a:pt x="1" y="8140"/>
                  </a:cubicBezTo>
                  <a:lnTo>
                    <a:pt x="2158" y="8994"/>
                  </a:lnTo>
                  <a:cubicBezTo>
                    <a:pt x="2239" y="9035"/>
                    <a:pt x="2321" y="9076"/>
                    <a:pt x="2402" y="9157"/>
                  </a:cubicBezTo>
                  <a:lnTo>
                    <a:pt x="4559" y="4314"/>
                  </a:lnTo>
                  <a:cubicBezTo>
                    <a:pt x="5129" y="2971"/>
                    <a:pt x="4722" y="1425"/>
                    <a:pt x="3541" y="570"/>
                  </a:cubicBezTo>
                  <a:cubicBezTo>
                    <a:pt x="3338" y="407"/>
                    <a:pt x="3135" y="326"/>
                    <a:pt x="2890" y="204"/>
                  </a:cubicBezTo>
                  <a:lnTo>
                    <a:pt x="2728" y="122"/>
                  </a:lnTo>
                  <a:lnTo>
                    <a:pt x="2565" y="82"/>
                  </a:lnTo>
                  <a:lnTo>
                    <a:pt x="2443" y="41"/>
                  </a:lnTo>
                  <a:cubicBezTo>
                    <a:pt x="2361" y="0"/>
                    <a:pt x="2239" y="0"/>
                    <a:pt x="211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7674321" y="2113229"/>
              <a:ext cx="73833" cy="57173"/>
            </a:xfrm>
            <a:custGeom>
              <a:avLst/>
              <a:gdLst/>
              <a:ahLst/>
              <a:cxnLst/>
              <a:rect l="l" t="t" r="r" b="b"/>
              <a:pathLst>
                <a:path w="2730" h="2114" extrusionOk="0">
                  <a:moveTo>
                    <a:pt x="1498" y="0"/>
                  </a:moveTo>
                  <a:cubicBezTo>
                    <a:pt x="511" y="0"/>
                    <a:pt x="0" y="1521"/>
                    <a:pt x="1101" y="2018"/>
                  </a:cubicBezTo>
                  <a:cubicBezTo>
                    <a:pt x="1243" y="2083"/>
                    <a:pt x="1391" y="2114"/>
                    <a:pt x="1535" y="2114"/>
                  </a:cubicBezTo>
                  <a:cubicBezTo>
                    <a:pt x="1931" y="2114"/>
                    <a:pt x="2306" y="1887"/>
                    <a:pt x="2485" y="1530"/>
                  </a:cubicBezTo>
                  <a:cubicBezTo>
                    <a:pt x="2729" y="960"/>
                    <a:pt x="2485" y="349"/>
                    <a:pt x="1956" y="105"/>
                  </a:cubicBezTo>
                  <a:cubicBezTo>
                    <a:pt x="1795" y="33"/>
                    <a:pt x="1641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7765273" y="1919316"/>
              <a:ext cx="67613" cy="56957"/>
            </a:xfrm>
            <a:custGeom>
              <a:avLst/>
              <a:gdLst/>
              <a:ahLst/>
              <a:cxnLst/>
              <a:rect l="l" t="t" r="r" b="b"/>
              <a:pathLst>
                <a:path w="2500" h="2106" extrusionOk="0">
                  <a:moveTo>
                    <a:pt x="1342" y="0"/>
                  </a:moveTo>
                  <a:cubicBezTo>
                    <a:pt x="928" y="0"/>
                    <a:pt x="529" y="238"/>
                    <a:pt x="343" y="642"/>
                  </a:cubicBezTo>
                  <a:cubicBezTo>
                    <a:pt x="0" y="1459"/>
                    <a:pt x="682" y="2105"/>
                    <a:pt x="1360" y="2105"/>
                  </a:cubicBezTo>
                  <a:cubicBezTo>
                    <a:pt x="1728" y="2105"/>
                    <a:pt x="2096" y="1914"/>
                    <a:pt x="2296" y="1455"/>
                  </a:cubicBezTo>
                  <a:cubicBezTo>
                    <a:pt x="2500" y="926"/>
                    <a:pt x="2256" y="316"/>
                    <a:pt x="1727" y="72"/>
                  </a:cubicBezTo>
                  <a:cubicBezTo>
                    <a:pt x="1601" y="23"/>
                    <a:pt x="1471" y="0"/>
                    <a:pt x="1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7278139" y="1227830"/>
              <a:ext cx="947684" cy="1933880"/>
            </a:xfrm>
            <a:custGeom>
              <a:avLst/>
              <a:gdLst/>
              <a:ahLst/>
              <a:cxnLst/>
              <a:rect l="l" t="t" r="r" b="b"/>
              <a:pathLst>
                <a:path w="35041" h="71506" extrusionOk="0">
                  <a:moveTo>
                    <a:pt x="31093" y="937"/>
                  </a:moveTo>
                  <a:cubicBezTo>
                    <a:pt x="31215" y="977"/>
                    <a:pt x="31297" y="977"/>
                    <a:pt x="31419" y="1018"/>
                  </a:cubicBezTo>
                  <a:cubicBezTo>
                    <a:pt x="31459" y="1018"/>
                    <a:pt x="31500" y="1059"/>
                    <a:pt x="31541" y="1059"/>
                  </a:cubicBezTo>
                  <a:lnTo>
                    <a:pt x="31704" y="1099"/>
                  </a:lnTo>
                  <a:lnTo>
                    <a:pt x="31866" y="1181"/>
                  </a:lnTo>
                  <a:cubicBezTo>
                    <a:pt x="32111" y="1262"/>
                    <a:pt x="32314" y="1384"/>
                    <a:pt x="32517" y="1547"/>
                  </a:cubicBezTo>
                  <a:cubicBezTo>
                    <a:pt x="33657" y="2402"/>
                    <a:pt x="34105" y="3948"/>
                    <a:pt x="33494" y="5291"/>
                  </a:cubicBezTo>
                  <a:lnTo>
                    <a:pt x="31704" y="9279"/>
                  </a:lnTo>
                  <a:cubicBezTo>
                    <a:pt x="31663" y="9239"/>
                    <a:pt x="31581" y="9198"/>
                    <a:pt x="31500" y="9157"/>
                  </a:cubicBezTo>
                  <a:lnTo>
                    <a:pt x="26250" y="6878"/>
                  </a:lnTo>
                  <a:cubicBezTo>
                    <a:pt x="26169" y="6838"/>
                    <a:pt x="26087" y="6797"/>
                    <a:pt x="26006" y="6797"/>
                  </a:cubicBezTo>
                  <a:lnTo>
                    <a:pt x="27797" y="2768"/>
                  </a:lnTo>
                  <a:cubicBezTo>
                    <a:pt x="27797" y="2687"/>
                    <a:pt x="27837" y="2605"/>
                    <a:pt x="27878" y="2524"/>
                  </a:cubicBezTo>
                  <a:cubicBezTo>
                    <a:pt x="27919" y="2442"/>
                    <a:pt x="28000" y="2361"/>
                    <a:pt x="28041" y="2280"/>
                  </a:cubicBezTo>
                  <a:cubicBezTo>
                    <a:pt x="28366" y="1791"/>
                    <a:pt x="28814" y="1425"/>
                    <a:pt x="29343" y="1181"/>
                  </a:cubicBezTo>
                  <a:cubicBezTo>
                    <a:pt x="29424" y="1140"/>
                    <a:pt x="29506" y="1099"/>
                    <a:pt x="29587" y="1059"/>
                  </a:cubicBezTo>
                  <a:lnTo>
                    <a:pt x="29628" y="1059"/>
                  </a:lnTo>
                  <a:cubicBezTo>
                    <a:pt x="29669" y="1059"/>
                    <a:pt x="29750" y="1018"/>
                    <a:pt x="29791" y="1018"/>
                  </a:cubicBezTo>
                  <a:cubicBezTo>
                    <a:pt x="29913" y="977"/>
                    <a:pt x="29994" y="977"/>
                    <a:pt x="30076" y="977"/>
                  </a:cubicBezTo>
                  <a:cubicBezTo>
                    <a:pt x="30157" y="937"/>
                    <a:pt x="30238" y="937"/>
                    <a:pt x="30320" y="937"/>
                  </a:cubicBezTo>
                  <a:close/>
                  <a:moveTo>
                    <a:pt x="21285" y="8343"/>
                  </a:moveTo>
                  <a:cubicBezTo>
                    <a:pt x="21855" y="8343"/>
                    <a:pt x="22425" y="8384"/>
                    <a:pt x="22994" y="8425"/>
                  </a:cubicBezTo>
                  <a:lnTo>
                    <a:pt x="21814" y="11070"/>
                  </a:lnTo>
                  <a:lnTo>
                    <a:pt x="21651" y="11436"/>
                  </a:lnTo>
                  <a:cubicBezTo>
                    <a:pt x="21285" y="12291"/>
                    <a:pt x="20919" y="13064"/>
                    <a:pt x="20593" y="13878"/>
                  </a:cubicBezTo>
                  <a:lnTo>
                    <a:pt x="20593" y="13919"/>
                  </a:lnTo>
                  <a:cubicBezTo>
                    <a:pt x="20064" y="13838"/>
                    <a:pt x="19535" y="13797"/>
                    <a:pt x="18965" y="13797"/>
                  </a:cubicBezTo>
                  <a:cubicBezTo>
                    <a:pt x="17785" y="13797"/>
                    <a:pt x="16646" y="14082"/>
                    <a:pt x="15994" y="15343"/>
                  </a:cubicBezTo>
                  <a:cubicBezTo>
                    <a:pt x="13797" y="19820"/>
                    <a:pt x="11803" y="24419"/>
                    <a:pt x="10093" y="29099"/>
                  </a:cubicBezTo>
                  <a:cubicBezTo>
                    <a:pt x="9768" y="30116"/>
                    <a:pt x="10297" y="30930"/>
                    <a:pt x="10500" y="31948"/>
                  </a:cubicBezTo>
                  <a:cubicBezTo>
                    <a:pt x="10663" y="32599"/>
                    <a:pt x="10582" y="33657"/>
                    <a:pt x="9605" y="33657"/>
                  </a:cubicBezTo>
                  <a:lnTo>
                    <a:pt x="9402" y="33657"/>
                  </a:lnTo>
                  <a:cubicBezTo>
                    <a:pt x="8750" y="33698"/>
                    <a:pt x="8181" y="33983"/>
                    <a:pt x="7814" y="34471"/>
                  </a:cubicBezTo>
                  <a:cubicBezTo>
                    <a:pt x="7692" y="34593"/>
                    <a:pt x="7570" y="34634"/>
                    <a:pt x="7448" y="34634"/>
                  </a:cubicBezTo>
                  <a:cubicBezTo>
                    <a:pt x="7367" y="34634"/>
                    <a:pt x="7245" y="34593"/>
                    <a:pt x="7163" y="34552"/>
                  </a:cubicBezTo>
                  <a:cubicBezTo>
                    <a:pt x="6919" y="34471"/>
                    <a:pt x="6756" y="34227"/>
                    <a:pt x="6797" y="33983"/>
                  </a:cubicBezTo>
                  <a:cubicBezTo>
                    <a:pt x="9402" y="26250"/>
                    <a:pt x="10541" y="22791"/>
                    <a:pt x="15506" y="10785"/>
                  </a:cubicBezTo>
                  <a:cubicBezTo>
                    <a:pt x="16239" y="8995"/>
                    <a:pt x="18843" y="8343"/>
                    <a:pt x="21285" y="8343"/>
                  </a:cubicBezTo>
                  <a:close/>
                  <a:moveTo>
                    <a:pt x="25233" y="7570"/>
                  </a:moveTo>
                  <a:cubicBezTo>
                    <a:pt x="25395" y="7570"/>
                    <a:pt x="25518" y="7611"/>
                    <a:pt x="25680" y="7611"/>
                  </a:cubicBezTo>
                  <a:cubicBezTo>
                    <a:pt x="25762" y="7652"/>
                    <a:pt x="25843" y="7692"/>
                    <a:pt x="25925" y="7733"/>
                  </a:cubicBezTo>
                  <a:lnTo>
                    <a:pt x="31134" y="10012"/>
                  </a:lnTo>
                  <a:cubicBezTo>
                    <a:pt x="31215" y="10053"/>
                    <a:pt x="31297" y="10093"/>
                    <a:pt x="31378" y="10134"/>
                  </a:cubicBezTo>
                  <a:cubicBezTo>
                    <a:pt x="31622" y="10297"/>
                    <a:pt x="31826" y="10541"/>
                    <a:pt x="31948" y="10826"/>
                  </a:cubicBezTo>
                  <a:cubicBezTo>
                    <a:pt x="32070" y="11111"/>
                    <a:pt x="32070" y="11436"/>
                    <a:pt x="31948" y="11721"/>
                  </a:cubicBezTo>
                  <a:cubicBezTo>
                    <a:pt x="30686" y="14651"/>
                    <a:pt x="29587" y="17256"/>
                    <a:pt x="28570" y="19617"/>
                  </a:cubicBezTo>
                  <a:cubicBezTo>
                    <a:pt x="23686" y="30686"/>
                    <a:pt x="21204" y="36099"/>
                    <a:pt x="18884" y="41227"/>
                  </a:cubicBezTo>
                  <a:cubicBezTo>
                    <a:pt x="17826" y="43547"/>
                    <a:pt x="16808" y="45826"/>
                    <a:pt x="15587" y="48552"/>
                  </a:cubicBezTo>
                  <a:cubicBezTo>
                    <a:pt x="11681" y="57343"/>
                    <a:pt x="11640" y="56855"/>
                    <a:pt x="9605" y="60192"/>
                  </a:cubicBezTo>
                  <a:lnTo>
                    <a:pt x="9320" y="60761"/>
                  </a:lnTo>
                  <a:cubicBezTo>
                    <a:pt x="7896" y="63081"/>
                    <a:pt x="6309" y="65279"/>
                    <a:pt x="4477" y="67314"/>
                  </a:cubicBezTo>
                  <a:cubicBezTo>
                    <a:pt x="4274" y="67517"/>
                    <a:pt x="4070" y="67761"/>
                    <a:pt x="3867" y="67965"/>
                  </a:cubicBezTo>
                  <a:cubicBezTo>
                    <a:pt x="3664" y="68100"/>
                    <a:pt x="3462" y="68179"/>
                    <a:pt x="3237" y="68179"/>
                  </a:cubicBezTo>
                  <a:cubicBezTo>
                    <a:pt x="3190" y="68179"/>
                    <a:pt x="3142" y="68175"/>
                    <a:pt x="3093" y="68168"/>
                  </a:cubicBezTo>
                  <a:lnTo>
                    <a:pt x="2971" y="68168"/>
                  </a:lnTo>
                  <a:cubicBezTo>
                    <a:pt x="2239" y="68128"/>
                    <a:pt x="1710" y="67558"/>
                    <a:pt x="1710" y="66825"/>
                  </a:cubicBezTo>
                  <a:cubicBezTo>
                    <a:pt x="1954" y="63895"/>
                    <a:pt x="2483" y="60965"/>
                    <a:pt x="3338" y="58116"/>
                  </a:cubicBezTo>
                  <a:cubicBezTo>
                    <a:pt x="3419" y="57913"/>
                    <a:pt x="3460" y="57709"/>
                    <a:pt x="3541" y="57546"/>
                  </a:cubicBezTo>
                  <a:cubicBezTo>
                    <a:pt x="4640" y="53762"/>
                    <a:pt x="4274" y="54087"/>
                    <a:pt x="8099" y="45256"/>
                  </a:cubicBezTo>
                  <a:cubicBezTo>
                    <a:pt x="9279" y="42529"/>
                    <a:pt x="10256" y="40250"/>
                    <a:pt x="11233" y="37930"/>
                  </a:cubicBezTo>
                  <a:cubicBezTo>
                    <a:pt x="13431" y="32680"/>
                    <a:pt x="15750" y="27268"/>
                    <a:pt x="20634" y="16117"/>
                  </a:cubicBezTo>
                  <a:lnTo>
                    <a:pt x="21244" y="14692"/>
                  </a:lnTo>
                  <a:lnTo>
                    <a:pt x="21448" y="14245"/>
                  </a:lnTo>
                  <a:lnTo>
                    <a:pt x="22669" y="11436"/>
                  </a:lnTo>
                  <a:lnTo>
                    <a:pt x="23849" y="8750"/>
                  </a:lnTo>
                  <a:cubicBezTo>
                    <a:pt x="23930" y="8628"/>
                    <a:pt x="23971" y="8466"/>
                    <a:pt x="24052" y="8303"/>
                  </a:cubicBezTo>
                  <a:cubicBezTo>
                    <a:pt x="24052" y="8303"/>
                    <a:pt x="24052" y="8262"/>
                    <a:pt x="24093" y="8262"/>
                  </a:cubicBezTo>
                  <a:cubicBezTo>
                    <a:pt x="24215" y="7977"/>
                    <a:pt x="24459" y="7774"/>
                    <a:pt x="24744" y="7652"/>
                  </a:cubicBezTo>
                  <a:cubicBezTo>
                    <a:pt x="24907" y="7611"/>
                    <a:pt x="25070" y="7570"/>
                    <a:pt x="25233" y="7570"/>
                  </a:cubicBezTo>
                  <a:close/>
                  <a:moveTo>
                    <a:pt x="1384" y="68413"/>
                  </a:moveTo>
                  <a:cubicBezTo>
                    <a:pt x="1791" y="68820"/>
                    <a:pt x="2361" y="69104"/>
                    <a:pt x="2971" y="69104"/>
                  </a:cubicBezTo>
                  <a:lnTo>
                    <a:pt x="1995" y="70366"/>
                  </a:lnTo>
                  <a:cubicBezTo>
                    <a:pt x="1913" y="70529"/>
                    <a:pt x="1710" y="70651"/>
                    <a:pt x="1547" y="70651"/>
                  </a:cubicBezTo>
                  <a:cubicBezTo>
                    <a:pt x="1466" y="70651"/>
                    <a:pt x="1425" y="70651"/>
                    <a:pt x="1344" y="70610"/>
                  </a:cubicBezTo>
                  <a:cubicBezTo>
                    <a:pt x="1140" y="70488"/>
                    <a:pt x="1018" y="70244"/>
                    <a:pt x="1099" y="70000"/>
                  </a:cubicBezTo>
                  <a:lnTo>
                    <a:pt x="1384" y="68413"/>
                  </a:lnTo>
                  <a:close/>
                  <a:moveTo>
                    <a:pt x="30198" y="0"/>
                  </a:moveTo>
                  <a:cubicBezTo>
                    <a:pt x="30116" y="0"/>
                    <a:pt x="29994" y="0"/>
                    <a:pt x="29913" y="41"/>
                  </a:cubicBezTo>
                  <a:lnTo>
                    <a:pt x="29628" y="82"/>
                  </a:lnTo>
                  <a:lnTo>
                    <a:pt x="29587" y="82"/>
                  </a:lnTo>
                  <a:lnTo>
                    <a:pt x="29343" y="163"/>
                  </a:lnTo>
                  <a:lnTo>
                    <a:pt x="29262" y="204"/>
                  </a:lnTo>
                  <a:lnTo>
                    <a:pt x="28977" y="326"/>
                  </a:lnTo>
                  <a:cubicBezTo>
                    <a:pt x="28285" y="611"/>
                    <a:pt x="27675" y="1140"/>
                    <a:pt x="27268" y="1791"/>
                  </a:cubicBezTo>
                  <a:cubicBezTo>
                    <a:pt x="27227" y="1873"/>
                    <a:pt x="27145" y="1954"/>
                    <a:pt x="27105" y="2076"/>
                  </a:cubicBezTo>
                  <a:cubicBezTo>
                    <a:pt x="27064" y="2157"/>
                    <a:pt x="27023" y="2239"/>
                    <a:pt x="26983" y="2361"/>
                  </a:cubicBezTo>
                  <a:lnTo>
                    <a:pt x="25111" y="6634"/>
                  </a:lnTo>
                  <a:cubicBezTo>
                    <a:pt x="24419" y="6634"/>
                    <a:pt x="23808" y="7000"/>
                    <a:pt x="23442" y="7529"/>
                  </a:cubicBezTo>
                  <a:cubicBezTo>
                    <a:pt x="23401" y="7529"/>
                    <a:pt x="23361" y="7529"/>
                    <a:pt x="23320" y="7489"/>
                  </a:cubicBezTo>
                  <a:cubicBezTo>
                    <a:pt x="22628" y="7407"/>
                    <a:pt x="21977" y="7367"/>
                    <a:pt x="21285" y="7367"/>
                  </a:cubicBezTo>
                  <a:cubicBezTo>
                    <a:pt x="16442" y="7367"/>
                    <a:pt x="15058" y="9483"/>
                    <a:pt x="14692" y="10378"/>
                  </a:cubicBezTo>
                  <a:cubicBezTo>
                    <a:pt x="9768" y="22262"/>
                    <a:pt x="8588" y="25721"/>
                    <a:pt x="6024" y="33372"/>
                  </a:cubicBezTo>
                  <a:lnTo>
                    <a:pt x="5942" y="33616"/>
                  </a:lnTo>
                  <a:cubicBezTo>
                    <a:pt x="5739" y="34349"/>
                    <a:pt x="6105" y="35082"/>
                    <a:pt x="6797" y="35366"/>
                  </a:cubicBezTo>
                  <a:lnTo>
                    <a:pt x="6919" y="35366"/>
                  </a:lnTo>
                  <a:cubicBezTo>
                    <a:pt x="7082" y="35448"/>
                    <a:pt x="7285" y="35488"/>
                    <a:pt x="7448" y="35488"/>
                  </a:cubicBezTo>
                  <a:cubicBezTo>
                    <a:pt x="7855" y="35488"/>
                    <a:pt x="8221" y="35326"/>
                    <a:pt x="8465" y="35000"/>
                  </a:cubicBezTo>
                  <a:cubicBezTo>
                    <a:pt x="8710" y="34715"/>
                    <a:pt x="9035" y="34552"/>
                    <a:pt x="9402" y="34512"/>
                  </a:cubicBezTo>
                  <a:lnTo>
                    <a:pt x="9564" y="34512"/>
                  </a:lnTo>
                  <a:cubicBezTo>
                    <a:pt x="10134" y="34512"/>
                    <a:pt x="10663" y="34308"/>
                    <a:pt x="10989" y="33861"/>
                  </a:cubicBezTo>
                  <a:cubicBezTo>
                    <a:pt x="11436" y="33209"/>
                    <a:pt x="11599" y="32436"/>
                    <a:pt x="11396" y="31663"/>
                  </a:cubicBezTo>
                  <a:cubicBezTo>
                    <a:pt x="11314" y="31337"/>
                    <a:pt x="11233" y="31012"/>
                    <a:pt x="11111" y="30686"/>
                  </a:cubicBezTo>
                  <a:cubicBezTo>
                    <a:pt x="10907" y="30279"/>
                    <a:pt x="10867" y="29750"/>
                    <a:pt x="10948" y="29302"/>
                  </a:cubicBezTo>
                  <a:cubicBezTo>
                    <a:pt x="12657" y="24663"/>
                    <a:pt x="14611" y="20146"/>
                    <a:pt x="16768" y="15710"/>
                  </a:cubicBezTo>
                  <a:cubicBezTo>
                    <a:pt x="17175" y="14936"/>
                    <a:pt x="17826" y="14611"/>
                    <a:pt x="18965" y="14611"/>
                  </a:cubicBezTo>
                  <a:cubicBezTo>
                    <a:pt x="19372" y="14611"/>
                    <a:pt x="19779" y="14651"/>
                    <a:pt x="20186" y="14692"/>
                  </a:cubicBezTo>
                  <a:lnTo>
                    <a:pt x="19739" y="15669"/>
                  </a:lnTo>
                  <a:cubicBezTo>
                    <a:pt x="15099" y="26210"/>
                    <a:pt x="12739" y="31785"/>
                    <a:pt x="10663" y="36669"/>
                  </a:cubicBezTo>
                  <a:lnTo>
                    <a:pt x="10297" y="37483"/>
                  </a:lnTo>
                  <a:cubicBezTo>
                    <a:pt x="9157" y="40209"/>
                    <a:pt x="8221" y="42407"/>
                    <a:pt x="7204" y="44808"/>
                  </a:cubicBezTo>
                  <a:cubicBezTo>
                    <a:pt x="4030" y="52093"/>
                    <a:pt x="3704" y="53232"/>
                    <a:pt x="3093" y="55471"/>
                  </a:cubicBezTo>
                  <a:cubicBezTo>
                    <a:pt x="2931" y="56000"/>
                    <a:pt x="2768" y="56488"/>
                    <a:pt x="2564" y="57221"/>
                  </a:cubicBezTo>
                  <a:cubicBezTo>
                    <a:pt x="2524" y="57343"/>
                    <a:pt x="2483" y="57465"/>
                    <a:pt x="2442" y="57587"/>
                  </a:cubicBezTo>
                  <a:lnTo>
                    <a:pt x="2402" y="57791"/>
                  </a:lnTo>
                  <a:cubicBezTo>
                    <a:pt x="1506" y="60721"/>
                    <a:pt x="937" y="63773"/>
                    <a:pt x="692" y="66825"/>
                  </a:cubicBezTo>
                  <a:cubicBezTo>
                    <a:pt x="611" y="67110"/>
                    <a:pt x="652" y="67151"/>
                    <a:pt x="163" y="69756"/>
                  </a:cubicBezTo>
                  <a:cubicBezTo>
                    <a:pt x="0" y="70407"/>
                    <a:pt x="326" y="71099"/>
                    <a:pt x="977" y="71383"/>
                  </a:cubicBezTo>
                  <a:cubicBezTo>
                    <a:pt x="1140" y="71465"/>
                    <a:pt x="1303" y="71506"/>
                    <a:pt x="1506" y="71506"/>
                  </a:cubicBezTo>
                  <a:cubicBezTo>
                    <a:pt x="1995" y="71506"/>
                    <a:pt x="2442" y="71261"/>
                    <a:pt x="2687" y="70895"/>
                  </a:cubicBezTo>
                  <a:cubicBezTo>
                    <a:pt x="4274" y="68860"/>
                    <a:pt x="4355" y="68779"/>
                    <a:pt x="4518" y="68494"/>
                  </a:cubicBezTo>
                  <a:cubicBezTo>
                    <a:pt x="6593" y="66256"/>
                    <a:pt x="8465" y="63773"/>
                    <a:pt x="10012" y="61168"/>
                  </a:cubicBezTo>
                  <a:cubicBezTo>
                    <a:pt x="10093" y="61006"/>
                    <a:pt x="10175" y="60884"/>
                    <a:pt x="10215" y="60802"/>
                  </a:cubicBezTo>
                  <a:lnTo>
                    <a:pt x="10338" y="60599"/>
                  </a:lnTo>
                  <a:cubicBezTo>
                    <a:pt x="10704" y="60029"/>
                    <a:pt x="10989" y="59541"/>
                    <a:pt x="11274" y="59093"/>
                  </a:cubicBezTo>
                  <a:cubicBezTo>
                    <a:pt x="12495" y="57099"/>
                    <a:pt x="13105" y="56081"/>
                    <a:pt x="16361" y="48837"/>
                  </a:cubicBezTo>
                  <a:cubicBezTo>
                    <a:pt x="17582" y="46070"/>
                    <a:pt x="18640" y="43709"/>
                    <a:pt x="19657" y="41552"/>
                  </a:cubicBezTo>
                  <a:lnTo>
                    <a:pt x="19983" y="40779"/>
                  </a:lnTo>
                  <a:cubicBezTo>
                    <a:pt x="22221" y="35936"/>
                    <a:pt x="24704" y="30483"/>
                    <a:pt x="29343" y="19901"/>
                  </a:cubicBezTo>
                  <a:cubicBezTo>
                    <a:pt x="30361" y="17541"/>
                    <a:pt x="31500" y="14936"/>
                    <a:pt x="32762" y="12006"/>
                  </a:cubicBezTo>
                  <a:cubicBezTo>
                    <a:pt x="33047" y="11274"/>
                    <a:pt x="32924" y="10460"/>
                    <a:pt x="32436" y="9849"/>
                  </a:cubicBezTo>
                  <a:lnTo>
                    <a:pt x="34308" y="5576"/>
                  </a:lnTo>
                  <a:cubicBezTo>
                    <a:pt x="35041" y="3867"/>
                    <a:pt x="34512" y="1873"/>
                    <a:pt x="33047" y="774"/>
                  </a:cubicBezTo>
                  <a:cubicBezTo>
                    <a:pt x="32802" y="611"/>
                    <a:pt x="32517" y="448"/>
                    <a:pt x="32273" y="326"/>
                  </a:cubicBezTo>
                  <a:lnTo>
                    <a:pt x="32029" y="245"/>
                  </a:lnTo>
                  <a:lnTo>
                    <a:pt x="31785" y="163"/>
                  </a:lnTo>
                  <a:cubicBezTo>
                    <a:pt x="31744" y="123"/>
                    <a:pt x="31704" y="123"/>
                    <a:pt x="31622" y="123"/>
                  </a:cubicBezTo>
                  <a:cubicBezTo>
                    <a:pt x="31500" y="82"/>
                    <a:pt x="31378" y="41"/>
                    <a:pt x="31215" y="41"/>
                  </a:cubicBezTo>
                  <a:lnTo>
                    <a:pt x="30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7729682" y="1995881"/>
              <a:ext cx="106503" cy="108099"/>
            </a:xfrm>
            <a:custGeom>
              <a:avLst/>
              <a:gdLst/>
              <a:ahLst/>
              <a:cxnLst/>
              <a:rect l="l" t="t" r="r" b="b"/>
              <a:pathLst>
                <a:path w="3938" h="3997" extrusionOk="0">
                  <a:moveTo>
                    <a:pt x="1941" y="0"/>
                  </a:moveTo>
                  <a:cubicBezTo>
                    <a:pt x="1762" y="0"/>
                    <a:pt x="1596" y="105"/>
                    <a:pt x="1537" y="252"/>
                  </a:cubicBezTo>
                  <a:cubicBezTo>
                    <a:pt x="1455" y="497"/>
                    <a:pt x="1537" y="781"/>
                    <a:pt x="1781" y="863"/>
                  </a:cubicBezTo>
                  <a:cubicBezTo>
                    <a:pt x="2432" y="1066"/>
                    <a:pt x="2798" y="1717"/>
                    <a:pt x="2676" y="2409"/>
                  </a:cubicBezTo>
                  <a:cubicBezTo>
                    <a:pt x="2595" y="2653"/>
                    <a:pt x="2391" y="2857"/>
                    <a:pt x="2147" y="2979"/>
                  </a:cubicBezTo>
                  <a:cubicBezTo>
                    <a:pt x="1958" y="3036"/>
                    <a:pt x="1761" y="3066"/>
                    <a:pt x="1562" y="3066"/>
                  </a:cubicBezTo>
                  <a:cubicBezTo>
                    <a:pt x="1334" y="3066"/>
                    <a:pt x="1104" y="3026"/>
                    <a:pt x="886" y="2938"/>
                  </a:cubicBezTo>
                  <a:cubicBezTo>
                    <a:pt x="806" y="2889"/>
                    <a:pt x="728" y="2868"/>
                    <a:pt x="655" y="2868"/>
                  </a:cubicBezTo>
                  <a:cubicBezTo>
                    <a:pt x="246" y="2868"/>
                    <a:pt x="1" y="3545"/>
                    <a:pt x="519" y="3752"/>
                  </a:cubicBezTo>
                  <a:cubicBezTo>
                    <a:pt x="845" y="3915"/>
                    <a:pt x="1211" y="3996"/>
                    <a:pt x="1618" y="3996"/>
                  </a:cubicBezTo>
                  <a:cubicBezTo>
                    <a:pt x="1903" y="3996"/>
                    <a:pt x="2229" y="3915"/>
                    <a:pt x="2514" y="3793"/>
                  </a:cubicBezTo>
                  <a:cubicBezTo>
                    <a:pt x="3002" y="3590"/>
                    <a:pt x="3409" y="3183"/>
                    <a:pt x="3572" y="2694"/>
                  </a:cubicBezTo>
                  <a:cubicBezTo>
                    <a:pt x="3938" y="1555"/>
                    <a:pt x="3124" y="456"/>
                    <a:pt x="2147" y="49"/>
                  </a:cubicBezTo>
                  <a:cubicBezTo>
                    <a:pt x="2080" y="15"/>
                    <a:pt x="2010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33"/>
          <p:cNvGrpSpPr/>
          <p:nvPr/>
        </p:nvGrpSpPr>
        <p:grpSpPr>
          <a:xfrm>
            <a:off x="7447478" y="3480890"/>
            <a:ext cx="552017" cy="528905"/>
            <a:chOff x="2504260" y="4850046"/>
            <a:chExt cx="552017" cy="528905"/>
          </a:xfrm>
        </p:grpSpPr>
        <p:sp>
          <p:nvSpPr>
            <p:cNvPr id="1716" name="Google Shape;1716;p33"/>
            <p:cNvSpPr/>
            <p:nvPr/>
          </p:nvSpPr>
          <p:spPr>
            <a:xfrm rot="-6299960">
              <a:off x="2528721" y="513918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33"/>
            <p:cNvSpPr/>
            <p:nvPr/>
          </p:nvSpPr>
          <p:spPr>
            <a:xfrm rot="-6299960">
              <a:off x="2872243" y="486902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167;p61">
            <a:extLst>
              <a:ext uri="{FF2B5EF4-FFF2-40B4-BE49-F238E27FC236}">
                <a16:creationId xmlns:a16="http://schemas.microsoft.com/office/drawing/2014/main" id="{9840051D-A9AC-C8AD-F261-34BDDB299D9F}"/>
              </a:ext>
            </a:extLst>
          </p:cNvPr>
          <p:cNvSpPr/>
          <p:nvPr/>
        </p:nvSpPr>
        <p:spPr>
          <a:xfrm>
            <a:off x="3474719" y="2433099"/>
            <a:ext cx="4603805" cy="727471"/>
          </a:xfrm>
          <a:prstGeom prst="rect">
            <a:avLst/>
          </a:prstGeom>
        </p:spPr>
        <p:txBody>
          <a:bodyPr>
            <a:prstTxWarp prst="textPlain">
              <a:avLst>
                <a:gd name="adj" fmla="val 50289"/>
              </a:avLst>
            </a:prstTxWarp>
          </a:bodyPr>
          <a:lstStyle/>
          <a:p>
            <a:pPr lvl="0" algn="ctr"/>
            <a:r>
              <a:rPr lang="en-US" sz="180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Londrina Solid"/>
              </a:rPr>
              <a:t>Connected By Technology</a:t>
            </a:r>
            <a:endParaRPr sz="1800" b="0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Londrina Solid"/>
            </a:endParaRPr>
          </a:p>
        </p:txBody>
      </p:sp>
      <p:sp>
        <p:nvSpPr>
          <p:cNvPr id="3" name="Google Shape;1749;p36">
            <a:extLst>
              <a:ext uri="{FF2B5EF4-FFF2-40B4-BE49-F238E27FC236}">
                <a16:creationId xmlns:a16="http://schemas.microsoft.com/office/drawing/2014/main" id="{99812C49-8F15-C6A3-F1FD-E75614323139}"/>
              </a:ext>
            </a:extLst>
          </p:cNvPr>
          <p:cNvSpPr txBox="1">
            <a:spLocks/>
          </p:cNvSpPr>
          <p:nvPr/>
        </p:nvSpPr>
        <p:spPr>
          <a:xfrm flipH="1">
            <a:off x="2853160" y="3885176"/>
            <a:ext cx="4454087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r"/>
            <a:r>
              <a:rPr lang="en-US" sz="2000" b="1" dirty="0">
                <a:latin typeface="Londrina Solid" panose="020B0604020202020204" charset="0"/>
              </a:rPr>
              <a:t>Done by : </a:t>
            </a:r>
            <a:r>
              <a:rPr lang="en-US" sz="2000" dirty="0" err="1">
                <a:latin typeface="Londrina Solid" panose="020B0604020202020204" charset="0"/>
              </a:rPr>
              <a:t>Entisar</a:t>
            </a:r>
            <a:r>
              <a:rPr lang="en-US" sz="2000" dirty="0">
                <a:latin typeface="Londrina Solid" panose="020B0604020202020204" charset="0"/>
              </a:rPr>
              <a:t> Al-</a:t>
            </a:r>
            <a:r>
              <a:rPr lang="en-US" sz="2000" dirty="0" err="1">
                <a:latin typeface="Londrina Solid" panose="020B0604020202020204" charset="0"/>
              </a:rPr>
              <a:t>Obaodallah</a:t>
            </a:r>
            <a:endParaRPr lang="en-US" sz="2000" dirty="0">
              <a:latin typeface="Londrina Solid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9C6E61D8-E01F-701A-EF09-ADF2374D9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93" t="27639" r="6470" b="19327"/>
          <a:stretch/>
        </p:blipFill>
        <p:spPr>
          <a:xfrm>
            <a:off x="776087" y="875980"/>
            <a:ext cx="7599509" cy="2981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DCA83B6-C49B-2256-F5A0-6A074402B5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57" t="12250" r="6891" b="41139"/>
          <a:stretch/>
        </p:blipFill>
        <p:spPr>
          <a:xfrm>
            <a:off x="783769" y="906715"/>
            <a:ext cx="7591827" cy="3158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97E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1D36AB2B-0657-6782-4F77-41C648E885E2}"/>
              </a:ext>
            </a:extLst>
          </p:cNvPr>
          <p:cNvSpPr txBox="1"/>
          <p:nvPr/>
        </p:nvSpPr>
        <p:spPr>
          <a:xfrm>
            <a:off x="1118264" y="1907887"/>
            <a:ext cx="22627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4F68FF"/>
                </a:solidFill>
                <a:latin typeface="Londrina Solid" panose="020B0604020202020204" charset="0"/>
                <a:cs typeface="Gautami" panose="020B0502040204020203" pitchFamily="34" charset="0"/>
              </a:rPr>
              <a:t>build crucial social skills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889F920A-B92F-F3CF-20E9-342F926B0396}"/>
              </a:ext>
            </a:extLst>
          </p:cNvPr>
          <p:cNvSpPr txBox="1"/>
          <p:nvPr/>
        </p:nvSpPr>
        <p:spPr>
          <a:xfrm>
            <a:off x="1096513" y="2286550"/>
            <a:ext cx="2707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4F68FF"/>
                </a:solidFill>
                <a:latin typeface="Londrina Solid" panose="020B0604020202020204" charset="0"/>
                <a:cs typeface="Gautami" panose="020B0502040204020203" pitchFamily="34" charset="0"/>
              </a:rPr>
              <a:t>the ability to observe </a:t>
            </a:r>
          </a:p>
          <a:p>
            <a:r>
              <a:rPr lang="en-US" sz="1500" dirty="0">
                <a:solidFill>
                  <a:srgbClr val="4F68FF"/>
                </a:solidFill>
                <a:latin typeface="Londrina Solid" panose="020B0604020202020204" charset="0"/>
                <a:cs typeface="Gautami" panose="020B0502040204020203" pitchFamily="34" charset="0"/>
              </a:rPr>
              <a:t>people’s expressions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B06A2F2-F40B-86A3-CA7F-6E5AADB29741}"/>
              </a:ext>
            </a:extLst>
          </p:cNvPr>
          <p:cNvSpPr txBox="1"/>
          <p:nvPr/>
        </p:nvSpPr>
        <p:spPr>
          <a:xfrm>
            <a:off x="1164368" y="2785277"/>
            <a:ext cx="2588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4F68FF"/>
                </a:solidFill>
                <a:latin typeface="Londrina Solid" panose="020B0604020202020204" charset="0"/>
              </a:rPr>
              <a:t>clear any type of misunderstanding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731C9DF0-D02D-D84A-ABEB-04313CEA958D}"/>
              </a:ext>
            </a:extLst>
          </p:cNvPr>
          <p:cNvSpPr txBox="1"/>
          <p:nvPr/>
        </p:nvSpPr>
        <p:spPr>
          <a:xfrm>
            <a:off x="1116961" y="3299373"/>
            <a:ext cx="2588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4F68FF"/>
                </a:solidFill>
                <a:latin typeface="Londrina Solid" panose="020B0604020202020204" charset="0"/>
              </a:rPr>
              <a:t>important for the quality of one’s mental health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FA45503-36DF-552D-591A-A25C0FFCCA3F}"/>
              </a:ext>
            </a:extLst>
          </p:cNvPr>
          <p:cNvSpPr txBox="1"/>
          <p:nvPr/>
        </p:nvSpPr>
        <p:spPr>
          <a:xfrm>
            <a:off x="3394158" y="1892519"/>
            <a:ext cx="25884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75000"/>
                  </a:schemeClr>
                </a:solidFill>
                <a:latin typeface="Londrina Solid" panose="020B0604020202020204" charset="0"/>
              </a:rPr>
              <a:t>can create delusional reality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AD9CCCD9-59AA-6B85-7DF6-1175C874A9B1}"/>
              </a:ext>
            </a:extLst>
          </p:cNvPr>
          <p:cNvSpPr txBox="1"/>
          <p:nvPr/>
        </p:nvSpPr>
        <p:spPr>
          <a:xfrm>
            <a:off x="3331384" y="2318289"/>
            <a:ext cx="2588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Londrina Solid" panose="020B0604020202020204" charset="0"/>
              </a:rPr>
              <a:t>you can’t tell what the person looks like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44F0872-DDB0-CC3A-7107-870970051988}"/>
              </a:ext>
            </a:extLst>
          </p:cNvPr>
          <p:cNvSpPr txBox="1"/>
          <p:nvPr/>
        </p:nvSpPr>
        <p:spPr>
          <a:xfrm>
            <a:off x="3354434" y="2823166"/>
            <a:ext cx="2588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75000"/>
                  </a:schemeClr>
                </a:solidFill>
                <a:latin typeface="Londrina Solid" panose="020B0604020202020204" charset="0"/>
              </a:rPr>
              <a:t>easily misunderstood situation can happen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8D92A3EA-44FA-C35F-CBE9-23A05D7B699A}"/>
              </a:ext>
            </a:extLst>
          </p:cNvPr>
          <p:cNvSpPr txBox="1"/>
          <p:nvPr/>
        </p:nvSpPr>
        <p:spPr>
          <a:xfrm>
            <a:off x="3377485" y="3326171"/>
            <a:ext cx="291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3">
                    <a:lumMod val="75000"/>
                  </a:schemeClr>
                </a:solidFill>
                <a:latin typeface="Londrina Solid" panose="020B0604020202020204" charset="0"/>
              </a:rPr>
              <a:t>you don’t have to spend money outdoors to socialize</a:t>
            </a:r>
          </a:p>
        </p:txBody>
      </p:sp>
      <p:grpSp>
        <p:nvGrpSpPr>
          <p:cNvPr id="6" name="Google Shape;1909;p39">
            <a:extLst>
              <a:ext uri="{FF2B5EF4-FFF2-40B4-BE49-F238E27FC236}">
                <a16:creationId xmlns:a16="http://schemas.microsoft.com/office/drawing/2014/main" id="{BBE4A592-F8FE-564E-C89B-D1494A61D9D6}"/>
              </a:ext>
            </a:extLst>
          </p:cNvPr>
          <p:cNvGrpSpPr/>
          <p:nvPr/>
        </p:nvGrpSpPr>
        <p:grpSpPr>
          <a:xfrm rot="18312321">
            <a:off x="6657175" y="2300842"/>
            <a:ext cx="1426582" cy="1856223"/>
            <a:chOff x="1026111" y="1218554"/>
            <a:chExt cx="1426582" cy="2324516"/>
          </a:xfrm>
        </p:grpSpPr>
        <p:grpSp>
          <p:nvGrpSpPr>
            <p:cNvPr id="7" name="Google Shape;1910;p39">
              <a:extLst>
                <a:ext uri="{FF2B5EF4-FFF2-40B4-BE49-F238E27FC236}">
                  <a16:creationId xmlns:a16="http://schemas.microsoft.com/office/drawing/2014/main" id="{09B5F758-F305-B6A3-CD12-D1D4408021FA}"/>
                </a:ext>
              </a:extLst>
            </p:cNvPr>
            <p:cNvGrpSpPr/>
            <p:nvPr/>
          </p:nvGrpSpPr>
          <p:grpSpPr>
            <a:xfrm>
              <a:off x="1026111" y="1218554"/>
              <a:ext cx="1426582" cy="2324516"/>
              <a:chOff x="-5" y="539504"/>
              <a:chExt cx="1426582" cy="2324516"/>
            </a:xfrm>
          </p:grpSpPr>
          <p:sp>
            <p:nvSpPr>
              <p:cNvPr id="19" name="Google Shape;1911;p39">
                <a:extLst>
                  <a:ext uri="{FF2B5EF4-FFF2-40B4-BE49-F238E27FC236}">
                    <a16:creationId xmlns:a16="http://schemas.microsoft.com/office/drawing/2014/main" id="{47702C67-253A-E3F8-DC5A-F5E266F7208C}"/>
                  </a:ext>
                </a:extLst>
              </p:cNvPr>
              <p:cNvSpPr/>
              <p:nvPr/>
            </p:nvSpPr>
            <p:spPr>
              <a:xfrm>
                <a:off x="16623" y="787666"/>
                <a:ext cx="984320" cy="2062777"/>
              </a:xfrm>
              <a:custGeom>
                <a:avLst/>
                <a:gdLst/>
                <a:ahLst/>
                <a:cxnLst/>
                <a:rect l="l" t="t" r="r" b="b"/>
                <a:pathLst>
                  <a:path w="35813" h="75051" extrusionOk="0">
                    <a:moveTo>
                      <a:pt x="4704" y="147"/>
                    </a:moveTo>
                    <a:cubicBezTo>
                      <a:pt x="4324" y="147"/>
                      <a:pt x="4205" y="1248"/>
                      <a:pt x="3791" y="3146"/>
                    </a:cubicBezTo>
                    <a:cubicBezTo>
                      <a:pt x="1775" y="12986"/>
                      <a:pt x="1694" y="13349"/>
                      <a:pt x="444" y="19640"/>
                    </a:cubicBezTo>
                    <a:cubicBezTo>
                      <a:pt x="202" y="20770"/>
                      <a:pt x="0" y="21415"/>
                      <a:pt x="41" y="22181"/>
                    </a:cubicBezTo>
                    <a:cubicBezTo>
                      <a:pt x="81" y="22504"/>
                      <a:pt x="121" y="22826"/>
                      <a:pt x="202" y="23109"/>
                    </a:cubicBezTo>
                    <a:cubicBezTo>
                      <a:pt x="2743" y="31780"/>
                      <a:pt x="5243" y="40450"/>
                      <a:pt x="7744" y="49121"/>
                    </a:cubicBezTo>
                    <a:cubicBezTo>
                      <a:pt x="11696" y="62873"/>
                      <a:pt x="13470" y="69003"/>
                      <a:pt x="14277" y="71786"/>
                    </a:cubicBezTo>
                    <a:cubicBezTo>
                      <a:pt x="14947" y="74009"/>
                      <a:pt x="15000" y="74040"/>
                      <a:pt x="15084" y="74040"/>
                    </a:cubicBezTo>
                    <a:cubicBezTo>
                      <a:pt x="15086" y="74040"/>
                      <a:pt x="15089" y="74040"/>
                      <a:pt x="15091" y="74040"/>
                    </a:cubicBezTo>
                    <a:cubicBezTo>
                      <a:pt x="15101" y="74040"/>
                      <a:pt x="15112" y="74040"/>
                      <a:pt x="15124" y="74044"/>
                    </a:cubicBezTo>
                    <a:cubicBezTo>
                      <a:pt x="16276" y="74740"/>
                      <a:pt x="17908" y="75051"/>
                      <a:pt x="19755" y="75051"/>
                    </a:cubicBezTo>
                    <a:cubicBezTo>
                      <a:pt x="25408" y="75051"/>
                      <a:pt x="33080" y="72137"/>
                      <a:pt x="35208" y="68398"/>
                    </a:cubicBezTo>
                    <a:cubicBezTo>
                      <a:pt x="35732" y="67430"/>
                      <a:pt x="35812" y="70052"/>
                      <a:pt x="20931" y="18350"/>
                    </a:cubicBezTo>
                    <a:cubicBezTo>
                      <a:pt x="20770" y="17826"/>
                      <a:pt x="20649" y="17301"/>
                      <a:pt x="20487" y="16817"/>
                    </a:cubicBezTo>
                    <a:cubicBezTo>
                      <a:pt x="20447" y="16616"/>
                      <a:pt x="20407" y="16454"/>
                      <a:pt x="20326" y="16293"/>
                    </a:cubicBezTo>
                    <a:cubicBezTo>
                      <a:pt x="20004" y="15729"/>
                      <a:pt x="18955" y="14720"/>
                      <a:pt x="13107" y="8671"/>
                    </a:cubicBezTo>
                    <a:cubicBezTo>
                      <a:pt x="4759" y="0"/>
                      <a:pt x="5324" y="565"/>
                      <a:pt x="4920" y="242"/>
                    </a:cubicBezTo>
                    <a:cubicBezTo>
                      <a:pt x="4839" y="178"/>
                      <a:pt x="4768" y="147"/>
                      <a:pt x="4704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12;p39">
                <a:extLst>
                  <a:ext uri="{FF2B5EF4-FFF2-40B4-BE49-F238E27FC236}">
                    <a16:creationId xmlns:a16="http://schemas.microsoft.com/office/drawing/2014/main" id="{5E6BFD74-079B-5B61-F2AA-2097B42CDF61}"/>
                  </a:ext>
                </a:extLst>
              </p:cNvPr>
              <p:cNvSpPr/>
              <p:nvPr/>
            </p:nvSpPr>
            <p:spPr>
              <a:xfrm>
                <a:off x="393498" y="2232222"/>
                <a:ext cx="176261" cy="543763"/>
              </a:xfrm>
              <a:custGeom>
                <a:avLst/>
                <a:gdLst/>
                <a:ahLst/>
                <a:cxnLst/>
                <a:rect l="l" t="t" r="r" b="b"/>
                <a:pathLst>
                  <a:path w="6413" h="19784" extrusionOk="0">
                    <a:moveTo>
                      <a:pt x="518" y="0"/>
                    </a:moveTo>
                    <a:cubicBezTo>
                      <a:pt x="467" y="0"/>
                      <a:pt x="415" y="11"/>
                      <a:pt x="363" y="31"/>
                    </a:cubicBezTo>
                    <a:cubicBezTo>
                      <a:pt x="162" y="72"/>
                      <a:pt x="0" y="233"/>
                      <a:pt x="41" y="475"/>
                    </a:cubicBezTo>
                    <a:cubicBezTo>
                      <a:pt x="323" y="2088"/>
                      <a:pt x="726" y="3701"/>
                      <a:pt x="1129" y="5314"/>
                    </a:cubicBezTo>
                    <a:cubicBezTo>
                      <a:pt x="1533" y="6928"/>
                      <a:pt x="1976" y="8541"/>
                      <a:pt x="2420" y="10114"/>
                    </a:cubicBezTo>
                    <a:cubicBezTo>
                      <a:pt x="2864" y="11727"/>
                      <a:pt x="3388" y="13300"/>
                      <a:pt x="3872" y="14872"/>
                    </a:cubicBezTo>
                    <a:cubicBezTo>
                      <a:pt x="4396" y="16445"/>
                      <a:pt x="4920" y="18018"/>
                      <a:pt x="5566" y="19551"/>
                    </a:cubicBezTo>
                    <a:cubicBezTo>
                      <a:pt x="5625" y="19700"/>
                      <a:pt x="5752" y="19783"/>
                      <a:pt x="5895" y="19783"/>
                    </a:cubicBezTo>
                    <a:cubicBezTo>
                      <a:pt x="5945" y="19783"/>
                      <a:pt x="5997" y="19773"/>
                      <a:pt x="6050" y="19752"/>
                    </a:cubicBezTo>
                    <a:cubicBezTo>
                      <a:pt x="6251" y="19712"/>
                      <a:pt x="6413" y="19551"/>
                      <a:pt x="6413" y="19309"/>
                    </a:cubicBezTo>
                    <a:cubicBezTo>
                      <a:pt x="6090" y="17696"/>
                      <a:pt x="5727" y="16082"/>
                      <a:pt x="5324" y="14469"/>
                    </a:cubicBezTo>
                    <a:cubicBezTo>
                      <a:pt x="4920" y="12856"/>
                      <a:pt x="4477" y="11243"/>
                      <a:pt x="3993" y="9670"/>
                    </a:cubicBezTo>
                    <a:cubicBezTo>
                      <a:pt x="3549" y="8097"/>
                      <a:pt x="3065" y="6484"/>
                      <a:pt x="2541" y="4911"/>
                    </a:cubicBezTo>
                    <a:cubicBezTo>
                      <a:pt x="2017" y="3338"/>
                      <a:pt x="1492" y="1766"/>
                      <a:pt x="887" y="233"/>
                    </a:cubicBezTo>
                    <a:cubicBezTo>
                      <a:pt x="798" y="83"/>
                      <a:pt x="664" y="0"/>
                      <a:pt x="5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13;p39">
                <a:extLst>
                  <a:ext uri="{FF2B5EF4-FFF2-40B4-BE49-F238E27FC236}">
                    <a16:creationId xmlns:a16="http://schemas.microsoft.com/office/drawing/2014/main" id="{252A47F6-408C-F252-2972-9C0888EC5E52}"/>
                  </a:ext>
                </a:extLst>
              </p:cNvPr>
              <p:cNvSpPr/>
              <p:nvPr/>
            </p:nvSpPr>
            <p:spPr>
              <a:xfrm>
                <a:off x="179555" y="1483476"/>
                <a:ext cx="141905" cy="42401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5427" extrusionOk="0">
                    <a:moveTo>
                      <a:pt x="450" y="1"/>
                    </a:moveTo>
                    <a:cubicBezTo>
                      <a:pt x="420" y="1"/>
                      <a:pt x="391" y="4"/>
                      <a:pt x="364" y="11"/>
                    </a:cubicBezTo>
                    <a:cubicBezTo>
                      <a:pt x="162" y="51"/>
                      <a:pt x="1" y="253"/>
                      <a:pt x="1" y="455"/>
                    </a:cubicBezTo>
                    <a:cubicBezTo>
                      <a:pt x="202" y="1705"/>
                      <a:pt x="485" y="2995"/>
                      <a:pt x="807" y="4205"/>
                    </a:cubicBezTo>
                    <a:cubicBezTo>
                      <a:pt x="1090" y="5455"/>
                      <a:pt x="1453" y="6706"/>
                      <a:pt x="1816" y="7956"/>
                    </a:cubicBezTo>
                    <a:cubicBezTo>
                      <a:pt x="2178" y="9166"/>
                      <a:pt x="2541" y="10375"/>
                      <a:pt x="2945" y="11585"/>
                    </a:cubicBezTo>
                    <a:cubicBezTo>
                      <a:pt x="3348" y="12836"/>
                      <a:pt x="3792" y="14005"/>
                      <a:pt x="4316" y="15215"/>
                    </a:cubicBezTo>
                    <a:cubicBezTo>
                      <a:pt x="4383" y="15349"/>
                      <a:pt x="4533" y="15427"/>
                      <a:pt x="4697" y="15427"/>
                    </a:cubicBezTo>
                    <a:cubicBezTo>
                      <a:pt x="4731" y="15427"/>
                      <a:pt x="4765" y="15424"/>
                      <a:pt x="4800" y="15417"/>
                    </a:cubicBezTo>
                    <a:cubicBezTo>
                      <a:pt x="5002" y="15376"/>
                      <a:pt x="5163" y="15175"/>
                      <a:pt x="5163" y="14973"/>
                    </a:cubicBezTo>
                    <a:cubicBezTo>
                      <a:pt x="4961" y="13682"/>
                      <a:pt x="4679" y="12432"/>
                      <a:pt x="4356" y="11182"/>
                    </a:cubicBezTo>
                    <a:cubicBezTo>
                      <a:pt x="4074" y="9932"/>
                      <a:pt x="3711" y="8722"/>
                      <a:pt x="3348" y="7472"/>
                    </a:cubicBezTo>
                    <a:cubicBezTo>
                      <a:pt x="2985" y="6262"/>
                      <a:pt x="2622" y="5012"/>
                      <a:pt x="2178" y="3802"/>
                    </a:cubicBezTo>
                    <a:cubicBezTo>
                      <a:pt x="1775" y="2592"/>
                      <a:pt x="1332" y="1382"/>
                      <a:pt x="848" y="213"/>
                    </a:cubicBezTo>
                    <a:cubicBezTo>
                      <a:pt x="747" y="79"/>
                      <a:pt x="592" y="1"/>
                      <a:pt x="4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14;p39">
                <a:extLst>
                  <a:ext uri="{FF2B5EF4-FFF2-40B4-BE49-F238E27FC236}">
                    <a16:creationId xmlns:a16="http://schemas.microsoft.com/office/drawing/2014/main" id="{5B5FEEDF-C61F-2A3A-04B1-00CAB996C208}"/>
                  </a:ext>
                </a:extLst>
              </p:cNvPr>
              <p:cNvSpPr/>
              <p:nvPr/>
            </p:nvSpPr>
            <p:spPr>
              <a:xfrm>
                <a:off x="408999" y="1291988"/>
                <a:ext cx="591944" cy="1558454"/>
              </a:xfrm>
              <a:custGeom>
                <a:avLst/>
                <a:gdLst/>
                <a:ahLst/>
                <a:cxnLst/>
                <a:rect l="l" t="t" r="r" b="b"/>
                <a:pathLst>
                  <a:path w="21537" h="56702" extrusionOk="0">
                    <a:moveTo>
                      <a:pt x="6655" y="1"/>
                    </a:moveTo>
                    <a:cubicBezTo>
                      <a:pt x="6615" y="82"/>
                      <a:pt x="6534" y="162"/>
                      <a:pt x="6494" y="283"/>
                    </a:cubicBezTo>
                    <a:cubicBezTo>
                      <a:pt x="1896" y="9115"/>
                      <a:pt x="12704" y="23472"/>
                      <a:pt x="11616" y="35894"/>
                    </a:cubicBezTo>
                    <a:cubicBezTo>
                      <a:pt x="11011" y="42629"/>
                      <a:pt x="5687" y="43798"/>
                      <a:pt x="1816" y="49122"/>
                    </a:cubicBezTo>
                    <a:cubicBezTo>
                      <a:pt x="888" y="50412"/>
                      <a:pt x="283" y="51864"/>
                      <a:pt x="1" y="53437"/>
                    </a:cubicBezTo>
                    <a:cubicBezTo>
                      <a:pt x="671" y="55660"/>
                      <a:pt x="724" y="55691"/>
                      <a:pt x="808" y="55691"/>
                    </a:cubicBezTo>
                    <a:cubicBezTo>
                      <a:pt x="810" y="55691"/>
                      <a:pt x="813" y="55691"/>
                      <a:pt x="815" y="55691"/>
                    </a:cubicBezTo>
                    <a:cubicBezTo>
                      <a:pt x="825" y="55691"/>
                      <a:pt x="836" y="55691"/>
                      <a:pt x="848" y="55695"/>
                    </a:cubicBezTo>
                    <a:cubicBezTo>
                      <a:pt x="2000" y="56391"/>
                      <a:pt x="3632" y="56702"/>
                      <a:pt x="5479" y="56702"/>
                    </a:cubicBezTo>
                    <a:cubicBezTo>
                      <a:pt x="11132" y="56702"/>
                      <a:pt x="18804" y="53788"/>
                      <a:pt x="20932" y="50049"/>
                    </a:cubicBezTo>
                    <a:cubicBezTo>
                      <a:pt x="21456" y="49081"/>
                      <a:pt x="21536" y="51703"/>
                      <a:pt x="6655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15;p39">
                <a:extLst>
                  <a:ext uri="{FF2B5EF4-FFF2-40B4-BE49-F238E27FC236}">
                    <a16:creationId xmlns:a16="http://schemas.microsoft.com/office/drawing/2014/main" id="{B5689689-895B-AB53-6976-35FD2B320DDE}"/>
                  </a:ext>
                </a:extLst>
              </p:cNvPr>
              <p:cNvSpPr/>
              <p:nvPr/>
            </p:nvSpPr>
            <p:spPr>
              <a:xfrm>
                <a:off x="16623" y="787666"/>
                <a:ext cx="558688" cy="624349"/>
              </a:xfrm>
              <a:custGeom>
                <a:avLst/>
                <a:gdLst/>
                <a:ahLst/>
                <a:cxnLst/>
                <a:rect l="l" t="t" r="r" b="b"/>
                <a:pathLst>
                  <a:path w="20327" h="22716" extrusionOk="0">
                    <a:moveTo>
                      <a:pt x="4704" y="187"/>
                    </a:moveTo>
                    <a:cubicBezTo>
                      <a:pt x="4325" y="187"/>
                      <a:pt x="4211" y="1288"/>
                      <a:pt x="3832" y="3186"/>
                    </a:cubicBezTo>
                    <a:cubicBezTo>
                      <a:pt x="2904" y="7622"/>
                      <a:pt x="2380" y="10123"/>
                      <a:pt x="1976" y="12139"/>
                    </a:cubicBezTo>
                    <a:cubicBezTo>
                      <a:pt x="1896" y="12502"/>
                      <a:pt x="1815" y="12825"/>
                      <a:pt x="1734" y="13188"/>
                    </a:cubicBezTo>
                    <a:cubicBezTo>
                      <a:pt x="1372" y="15124"/>
                      <a:pt x="1009" y="16737"/>
                      <a:pt x="444" y="19681"/>
                    </a:cubicBezTo>
                    <a:cubicBezTo>
                      <a:pt x="202" y="20810"/>
                      <a:pt x="0" y="21415"/>
                      <a:pt x="41" y="22222"/>
                    </a:cubicBezTo>
                    <a:lnTo>
                      <a:pt x="162" y="22222"/>
                    </a:lnTo>
                    <a:cubicBezTo>
                      <a:pt x="363" y="22262"/>
                      <a:pt x="565" y="22343"/>
                      <a:pt x="767" y="22343"/>
                    </a:cubicBezTo>
                    <a:cubicBezTo>
                      <a:pt x="2309" y="22582"/>
                      <a:pt x="3803" y="22716"/>
                      <a:pt x="5265" y="22716"/>
                    </a:cubicBezTo>
                    <a:cubicBezTo>
                      <a:pt x="8237" y="22716"/>
                      <a:pt x="11075" y="22162"/>
                      <a:pt x="13914" y="20810"/>
                    </a:cubicBezTo>
                    <a:cubicBezTo>
                      <a:pt x="16172" y="19721"/>
                      <a:pt x="18269" y="18269"/>
                      <a:pt x="20084" y="16535"/>
                    </a:cubicBezTo>
                    <a:cubicBezTo>
                      <a:pt x="20165" y="16454"/>
                      <a:pt x="20245" y="16374"/>
                      <a:pt x="20326" y="16293"/>
                    </a:cubicBezTo>
                    <a:cubicBezTo>
                      <a:pt x="20044" y="15769"/>
                      <a:pt x="19076" y="14841"/>
                      <a:pt x="14196" y="9841"/>
                    </a:cubicBezTo>
                    <a:lnTo>
                      <a:pt x="14035" y="9639"/>
                    </a:lnTo>
                    <a:lnTo>
                      <a:pt x="13269" y="8873"/>
                    </a:lnTo>
                    <a:lnTo>
                      <a:pt x="13107" y="8711"/>
                    </a:lnTo>
                    <a:cubicBezTo>
                      <a:pt x="4759" y="0"/>
                      <a:pt x="5324" y="565"/>
                      <a:pt x="4920" y="283"/>
                    </a:cubicBezTo>
                    <a:cubicBezTo>
                      <a:pt x="4839" y="219"/>
                      <a:pt x="4768" y="187"/>
                      <a:pt x="4704" y="1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16;p39">
                <a:extLst>
                  <a:ext uri="{FF2B5EF4-FFF2-40B4-BE49-F238E27FC236}">
                    <a16:creationId xmlns:a16="http://schemas.microsoft.com/office/drawing/2014/main" id="{A89480A8-E9C7-11C8-C1B9-7612F3466CEA}"/>
                  </a:ext>
                </a:extLst>
              </p:cNvPr>
              <p:cNvSpPr/>
              <p:nvPr/>
            </p:nvSpPr>
            <p:spPr>
              <a:xfrm>
                <a:off x="19949" y="1057019"/>
                <a:ext cx="555362" cy="354996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2916" extrusionOk="0">
                    <a:moveTo>
                      <a:pt x="14075" y="0"/>
                    </a:moveTo>
                    <a:cubicBezTo>
                      <a:pt x="13994" y="242"/>
                      <a:pt x="13914" y="444"/>
                      <a:pt x="13874" y="645"/>
                    </a:cubicBezTo>
                    <a:cubicBezTo>
                      <a:pt x="13390" y="2380"/>
                      <a:pt x="13914" y="4275"/>
                      <a:pt x="13269" y="5969"/>
                    </a:cubicBezTo>
                    <a:cubicBezTo>
                      <a:pt x="11615" y="10405"/>
                      <a:pt x="6372" y="8752"/>
                      <a:pt x="2985" y="10123"/>
                    </a:cubicBezTo>
                    <a:cubicBezTo>
                      <a:pt x="1815" y="10607"/>
                      <a:pt x="767" y="11413"/>
                      <a:pt x="0" y="12422"/>
                    </a:cubicBezTo>
                    <a:lnTo>
                      <a:pt x="41" y="12422"/>
                    </a:lnTo>
                    <a:cubicBezTo>
                      <a:pt x="242" y="12462"/>
                      <a:pt x="444" y="12543"/>
                      <a:pt x="646" y="12543"/>
                    </a:cubicBezTo>
                    <a:cubicBezTo>
                      <a:pt x="2188" y="12782"/>
                      <a:pt x="3682" y="12916"/>
                      <a:pt x="5144" y="12916"/>
                    </a:cubicBezTo>
                    <a:cubicBezTo>
                      <a:pt x="8116" y="12916"/>
                      <a:pt x="10954" y="12362"/>
                      <a:pt x="13793" y="11010"/>
                    </a:cubicBezTo>
                    <a:cubicBezTo>
                      <a:pt x="16051" y="9921"/>
                      <a:pt x="18148" y="8469"/>
                      <a:pt x="19963" y="6735"/>
                    </a:cubicBezTo>
                    <a:cubicBezTo>
                      <a:pt x="20044" y="6654"/>
                      <a:pt x="20124" y="6574"/>
                      <a:pt x="20205" y="6493"/>
                    </a:cubicBezTo>
                    <a:cubicBezTo>
                      <a:pt x="19923" y="5969"/>
                      <a:pt x="18955" y="5041"/>
                      <a:pt x="1407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17;p39">
                <a:extLst>
                  <a:ext uri="{FF2B5EF4-FFF2-40B4-BE49-F238E27FC236}">
                    <a16:creationId xmlns:a16="http://schemas.microsoft.com/office/drawing/2014/main" id="{248C7CE2-5371-4961-2441-FC17F32EB96A}"/>
                  </a:ext>
                </a:extLst>
              </p:cNvPr>
              <p:cNvSpPr/>
              <p:nvPr/>
            </p:nvSpPr>
            <p:spPr>
              <a:xfrm>
                <a:off x="70934" y="787666"/>
                <a:ext cx="310388" cy="333558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2136" extrusionOk="0">
                    <a:moveTo>
                      <a:pt x="2728" y="147"/>
                    </a:moveTo>
                    <a:cubicBezTo>
                      <a:pt x="2349" y="147"/>
                      <a:pt x="2235" y="1248"/>
                      <a:pt x="1856" y="3146"/>
                    </a:cubicBezTo>
                    <a:cubicBezTo>
                      <a:pt x="928" y="7582"/>
                      <a:pt x="404" y="10082"/>
                      <a:pt x="0" y="12099"/>
                    </a:cubicBezTo>
                    <a:cubicBezTo>
                      <a:pt x="343" y="12123"/>
                      <a:pt x="687" y="12135"/>
                      <a:pt x="1031" y="12135"/>
                    </a:cubicBezTo>
                    <a:cubicBezTo>
                      <a:pt x="5218" y="12135"/>
                      <a:pt x="9392" y="10398"/>
                      <a:pt x="11293" y="8832"/>
                    </a:cubicBezTo>
                    <a:lnTo>
                      <a:pt x="11131" y="8671"/>
                    </a:lnTo>
                    <a:cubicBezTo>
                      <a:pt x="2783" y="0"/>
                      <a:pt x="3348" y="565"/>
                      <a:pt x="2944" y="242"/>
                    </a:cubicBezTo>
                    <a:cubicBezTo>
                      <a:pt x="2863" y="178"/>
                      <a:pt x="2792" y="147"/>
                      <a:pt x="2728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18;p39">
                <a:extLst>
                  <a:ext uri="{FF2B5EF4-FFF2-40B4-BE49-F238E27FC236}">
                    <a16:creationId xmlns:a16="http://schemas.microsoft.com/office/drawing/2014/main" id="{24073834-5EAF-A378-3EDE-5A3BB96F8619}"/>
                  </a:ext>
                </a:extLst>
              </p:cNvPr>
              <p:cNvSpPr/>
              <p:nvPr/>
            </p:nvSpPr>
            <p:spPr>
              <a:xfrm>
                <a:off x="180462" y="539504"/>
                <a:ext cx="1246115" cy="840766"/>
              </a:xfrm>
              <a:custGeom>
                <a:avLst/>
                <a:gdLst/>
                <a:ahLst/>
                <a:cxnLst/>
                <a:rect l="l" t="t" r="r" b="b"/>
                <a:pathLst>
                  <a:path w="45338" h="30590" extrusionOk="0">
                    <a:moveTo>
                      <a:pt x="30001" y="7965"/>
                    </a:moveTo>
                    <a:cubicBezTo>
                      <a:pt x="30293" y="7965"/>
                      <a:pt x="30606" y="8009"/>
                      <a:pt x="30940" y="8102"/>
                    </a:cubicBezTo>
                    <a:cubicBezTo>
                      <a:pt x="32029" y="8505"/>
                      <a:pt x="32594" y="9674"/>
                      <a:pt x="32674" y="10844"/>
                    </a:cubicBezTo>
                    <a:cubicBezTo>
                      <a:pt x="32876" y="13909"/>
                      <a:pt x="29851" y="16772"/>
                      <a:pt x="26544" y="17176"/>
                    </a:cubicBezTo>
                    <a:cubicBezTo>
                      <a:pt x="26026" y="13437"/>
                      <a:pt x="26731" y="7965"/>
                      <a:pt x="30001" y="7965"/>
                    </a:cubicBezTo>
                    <a:close/>
                    <a:moveTo>
                      <a:pt x="8322" y="1"/>
                    </a:moveTo>
                    <a:cubicBezTo>
                      <a:pt x="7111" y="1"/>
                      <a:pt x="5848" y="254"/>
                      <a:pt x="4646" y="802"/>
                    </a:cubicBezTo>
                    <a:cubicBezTo>
                      <a:pt x="0" y="3004"/>
                      <a:pt x="376" y="7350"/>
                      <a:pt x="887" y="7350"/>
                    </a:cubicBezTo>
                    <a:cubicBezTo>
                      <a:pt x="974" y="7350"/>
                      <a:pt x="1066" y="7222"/>
                      <a:pt x="1137" y="6932"/>
                    </a:cubicBezTo>
                    <a:cubicBezTo>
                      <a:pt x="1137" y="6892"/>
                      <a:pt x="1379" y="5803"/>
                      <a:pt x="1379" y="5763"/>
                    </a:cubicBezTo>
                    <a:cubicBezTo>
                      <a:pt x="2015" y="3058"/>
                      <a:pt x="4935" y="1132"/>
                      <a:pt x="8041" y="1132"/>
                    </a:cubicBezTo>
                    <a:cubicBezTo>
                      <a:pt x="8872" y="1132"/>
                      <a:pt x="9716" y="1270"/>
                      <a:pt x="10534" y="1568"/>
                    </a:cubicBezTo>
                    <a:cubicBezTo>
                      <a:pt x="16180" y="3948"/>
                      <a:pt x="13760" y="12135"/>
                      <a:pt x="19406" y="16692"/>
                    </a:cubicBezTo>
                    <a:cubicBezTo>
                      <a:pt x="21060" y="18023"/>
                      <a:pt x="23076" y="18829"/>
                      <a:pt x="25214" y="18991"/>
                    </a:cubicBezTo>
                    <a:cubicBezTo>
                      <a:pt x="26973" y="27178"/>
                      <a:pt x="32144" y="30589"/>
                      <a:pt x="36711" y="30589"/>
                    </a:cubicBezTo>
                    <a:cubicBezTo>
                      <a:pt x="39994" y="30589"/>
                      <a:pt x="42964" y="28826"/>
                      <a:pt x="44128" y="25806"/>
                    </a:cubicBezTo>
                    <a:cubicBezTo>
                      <a:pt x="44612" y="24475"/>
                      <a:pt x="44612" y="21854"/>
                      <a:pt x="44128" y="21128"/>
                    </a:cubicBezTo>
                    <a:cubicBezTo>
                      <a:pt x="43951" y="20845"/>
                      <a:pt x="43805" y="20717"/>
                      <a:pt x="43718" y="20717"/>
                    </a:cubicBezTo>
                    <a:cubicBezTo>
                      <a:pt x="43705" y="20717"/>
                      <a:pt x="43694" y="20720"/>
                      <a:pt x="43684" y="20725"/>
                    </a:cubicBezTo>
                    <a:cubicBezTo>
                      <a:pt x="43241" y="20926"/>
                      <a:pt x="45338" y="24677"/>
                      <a:pt x="41063" y="28186"/>
                    </a:cubicBezTo>
                    <a:cubicBezTo>
                      <a:pt x="39618" y="29038"/>
                      <a:pt x="38174" y="29428"/>
                      <a:pt x="36789" y="29428"/>
                    </a:cubicBezTo>
                    <a:cubicBezTo>
                      <a:pt x="32142" y="29428"/>
                      <a:pt x="28141" y="25039"/>
                      <a:pt x="26867" y="18950"/>
                    </a:cubicBezTo>
                    <a:cubicBezTo>
                      <a:pt x="31303" y="18386"/>
                      <a:pt x="34772" y="14554"/>
                      <a:pt x="34530" y="10723"/>
                    </a:cubicBezTo>
                    <a:cubicBezTo>
                      <a:pt x="34279" y="7585"/>
                      <a:pt x="32168" y="6103"/>
                      <a:pt x="29997" y="6103"/>
                    </a:cubicBezTo>
                    <a:cubicBezTo>
                      <a:pt x="28681" y="6103"/>
                      <a:pt x="27342" y="6648"/>
                      <a:pt x="26383" y="7698"/>
                    </a:cubicBezTo>
                    <a:cubicBezTo>
                      <a:pt x="24246" y="10037"/>
                      <a:pt x="24407" y="14070"/>
                      <a:pt x="24851" y="17176"/>
                    </a:cubicBezTo>
                    <a:cubicBezTo>
                      <a:pt x="22310" y="16853"/>
                      <a:pt x="20011" y="15482"/>
                      <a:pt x="18600" y="13385"/>
                    </a:cubicBezTo>
                    <a:cubicBezTo>
                      <a:pt x="16220" y="9795"/>
                      <a:pt x="16382" y="3867"/>
                      <a:pt x="12470" y="1165"/>
                    </a:cubicBezTo>
                    <a:cubicBezTo>
                      <a:pt x="11337" y="417"/>
                      <a:pt x="9873" y="1"/>
                      <a:pt x="8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19;p39">
                <a:extLst>
                  <a:ext uri="{FF2B5EF4-FFF2-40B4-BE49-F238E27FC236}">
                    <a16:creationId xmlns:a16="http://schemas.microsoft.com/office/drawing/2014/main" id="{14A909E9-E0F0-DB51-27D1-FAAA71879A4D}"/>
                  </a:ext>
                </a:extLst>
              </p:cNvPr>
              <p:cNvSpPr/>
              <p:nvPr/>
            </p:nvSpPr>
            <p:spPr>
              <a:xfrm rot="10800000">
                <a:off x="575318" y="1897785"/>
                <a:ext cx="122995" cy="91717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3337" extrusionOk="0">
                    <a:moveTo>
                      <a:pt x="2765" y="0"/>
                    </a:moveTo>
                    <a:cubicBezTo>
                      <a:pt x="1733" y="0"/>
                      <a:pt x="544" y="580"/>
                      <a:pt x="203" y="1669"/>
                    </a:cubicBezTo>
                    <a:cubicBezTo>
                      <a:pt x="1" y="2314"/>
                      <a:pt x="404" y="3081"/>
                      <a:pt x="1372" y="3282"/>
                    </a:cubicBezTo>
                    <a:cubicBezTo>
                      <a:pt x="1549" y="3320"/>
                      <a:pt x="1726" y="3337"/>
                      <a:pt x="1899" y="3337"/>
                    </a:cubicBezTo>
                    <a:cubicBezTo>
                      <a:pt x="3230" y="3337"/>
                      <a:pt x="4401" y="2319"/>
                      <a:pt x="4437" y="1427"/>
                    </a:cubicBezTo>
                    <a:cubicBezTo>
                      <a:pt x="4475" y="459"/>
                      <a:pt x="3682" y="0"/>
                      <a:pt x="2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20;p39">
                <a:extLst>
                  <a:ext uri="{FF2B5EF4-FFF2-40B4-BE49-F238E27FC236}">
                    <a16:creationId xmlns:a16="http://schemas.microsoft.com/office/drawing/2014/main" id="{0C746686-2BE8-A4B8-D67C-8446585A4D7B}"/>
                  </a:ext>
                </a:extLst>
              </p:cNvPr>
              <p:cNvSpPr/>
              <p:nvPr/>
            </p:nvSpPr>
            <p:spPr>
              <a:xfrm rot="10800000">
                <a:off x="291480" y="1980020"/>
                <a:ext cx="141465" cy="89656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3262" extrusionOk="0">
                    <a:moveTo>
                      <a:pt x="3111" y="0"/>
                    </a:moveTo>
                    <a:cubicBezTo>
                      <a:pt x="1592" y="0"/>
                      <a:pt x="0" y="1307"/>
                      <a:pt x="872" y="2570"/>
                    </a:cubicBezTo>
                    <a:cubicBezTo>
                      <a:pt x="1163" y="3007"/>
                      <a:pt x="1798" y="3261"/>
                      <a:pt x="2499" y="3261"/>
                    </a:cubicBezTo>
                    <a:cubicBezTo>
                      <a:pt x="3157" y="3261"/>
                      <a:pt x="3874" y="3037"/>
                      <a:pt x="4421" y="2529"/>
                    </a:cubicBezTo>
                    <a:cubicBezTo>
                      <a:pt x="5147" y="1844"/>
                      <a:pt x="5106" y="997"/>
                      <a:pt x="4542" y="513"/>
                    </a:cubicBezTo>
                    <a:cubicBezTo>
                      <a:pt x="4141" y="153"/>
                      <a:pt x="3630" y="0"/>
                      <a:pt x="3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21;p39">
                <a:extLst>
                  <a:ext uri="{FF2B5EF4-FFF2-40B4-BE49-F238E27FC236}">
                    <a16:creationId xmlns:a16="http://schemas.microsoft.com/office/drawing/2014/main" id="{389C847E-CC75-55C0-C95B-42F432CC8223}"/>
                  </a:ext>
                </a:extLst>
              </p:cNvPr>
              <p:cNvSpPr/>
              <p:nvPr/>
            </p:nvSpPr>
            <p:spPr>
              <a:xfrm rot="10800000">
                <a:off x="442236" y="1986094"/>
                <a:ext cx="144104" cy="106449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3873" extrusionOk="0">
                    <a:moveTo>
                      <a:pt x="4469" y="0"/>
                    </a:moveTo>
                    <a:cubicBezTo>
                      <a:pt x="4209" y="0"/>
                      <a:pt x="3952" y="193"/>
                      <a:pt x="3952" y="498"/>
                    </a:cubicBezTo>
                    <a:cubicBezTo>
                      <a:pt x="4351" y="1828"/>
                      <a:pt x="3571" y="2912"/>
                      <a:pt x="2607" y="2912"/>
                    </a:cubicBezTo>
                    <a:cubicBezTo>
                      <a:pt x="2402" y="2912"/>
                      <a:pt x="2188" y="2863"/>
                      <a:pt x="1976" y="2756"/>
                    </a:cubicBezTo>
                    <a:cubicBezTo>
                      <a:pt x="1452" y="2474"/>
                      <a:pt x="1049" y="1990"/>
                      <a:pt x="928" y="1385"/>
                    </a:cubicBezTo>
                    <a:cubicBezTo>
                      <a:pt x="818" y="1228"/>
                      <a:pt x="653" y="1157"/>
                      <a:pt x="492" y="1157"/>
                    </a:cubicBezTo>
                    <a:cubicBezTo>
                      <a:pt x="240" y="1157"/>
                      <a:pt x="0" y="1332"/>
                      <a:pt x="0" y="1627"/>
                    </a:cubicBezTo>
                    <a:cubicBezTo>
                      <a:pt x="331" y="2886"/>
                      <a:pt x="1478" y="3872"/>
                      <a:pt x="2659" y="3872"/>
                    </a:cubicBezTo>
                    <a:cubicBezTo>
                      <a:pt x="2917" y="3872"/>
                      <a:pt x="3176" y="3825"/>
                      <a:pt x="3428" y="3724"/>
                    </a:cubicBezTo>
                    <a:cubicBezTo>
                      <a:pt x="4880" y="3119"/>
                      <a:pt x="5243" y="1466"/>
                      <a:pt x="4880" y="216"/>
                    </a:cubicBezTo>
                    <a:cubicBezTo>
                      <a:pt x="4775" y="67"/>
                      <a:pt x="4621" y="0"/>
                      <a:pt x="4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22;p39">
                <a:extLst>
                  <a:ext uri="{FF2B5EF4-FFF2-40B4-BE49-F238E27FC236}">
                    <a16:creationId xmlns:a16="http://schemas.microsoft.com/office/drawing/2014/main" id="{154C6726-F0C4-E794-D27D-EB46439F8CB6}"/>
                  </a:ext>
                </a:extLst>
              </p:cNvPr>
              <p:cNvSpPr/>
              <p:nvPr/>
            </p:nvSpPr>
            <p:spPr>
              <a:xfrm rot="10800000">
                <a:off x="602556" y="1999919"/>
                <a:ext cx="95758" cy="75007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2729" extrusionOk="0">
                    <a:moveTo>
                      <a:pt x="1557" y="0"/>
                    </a:moveTo>
                    <a:cubicBezTo>
                      <a:pt x="1423" y="0"/>
                      <a:pt x="1280" y="19"/>
                      <a:pt x="1130" y="59"/>
                    </a:cubicBezTo>
                    <a:cubicBezTo>
                      <a:pt x="404" y="260"/>
                      <a:pt x="1" y="1027"/>
                      <a:pt x="203" y="1752"/>
                    </a:cubicBezTo>
                    <a:cubicBezTo>
                      <a:pt x="371" y="2325"/>
                      <a:pt x="905" y="2729"/>
                      <a:pt x="1500" y="2729"/>
                    </a:cubicBezTo>
                    <a:cubicBezTo>
                      <a:pt x="1617" y="2729"/>
                      <a:pt x="1736" y="2713"/>
                      <a:pt x="1856" y="2680"/>
                    </a:cubicBezTo>
                    <a:cubicBezTo>
                      <a:pt x="3484" y="2273"/>
                      <a:pt x="3042" y="0"/>
                      <a:pt x="1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23;p39">
                <a:extLst>
                  <a:ext uri="{FF2B5EF4-FFF2-40B4-BE49-F238E27FC236}">
                    <a16:creationId xmlns:a16="http://schemas.microsoft.com/office/drawing/2014/main" id="{13F0FE24-0BBA-EC55-E21F-BB43FB9F812A}"/>
                  </a:ext>
                </a:extLst>
              </p:cNvPr>
              <p:cNvSpPr/>
              <p:nvPr/>
            </p:nvSpPr>
            <p:spPr>
              <a:xfrm rot="10800000">
                <a:off x="334219" y="2077564"/>
                <a:ext cx="108676" cy="76106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2769" extrusionOk="0">
                    <a:moveTo>
                      <a:pt x="2048" y="0"/>
                    </a:moveTo>
                    <a:cubicBezTo>
                      <a:pt x="1918" y="0"/>
                      <a:pt x="1781" y="19"/>
                      <a:pt x="1637" y="60"/>
                    </a:cubicBezTo>
                    <a:cubicBezTo>
                      <a:pt x="1" y="497"/>
                      <a:pt x="495" y="2768"/>
                      <a:pt x="1909" y="2768"/>
                    </a:cubicBezTo>
                    <a:cubicBezTo>
                      <a:pt x="2063" y="2768"/>
                      <a:pt x="2228" y="2741"/>
                      <a:pt x="2403" y="2682"/>
                    </a:cubicBezTo>
                    <a:cubicBezTo>
                      <a:pt x="3953" y="2202"/>
                      <a:pt x="3443" y="0"/>
                      <a:pt x="2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24;p39">
                <a:extLst>
                  <a:ext uri="{FF2B5EF4-FFF2-40B4-BE49-F238E27FC236}">
                    <a16:creationId xmlns:a16="http://schemas.microsoft.com/office/drawing/2014/main" id="{1D8EF7F6-5B6D-3BB9-1A93-AAF453A2D6E6}"/>
                  </a:ext>
                </a:extLst>
              </p:cNvPr>
              <p:cNvSpPr/>
              <p:nvPr/>
            </p:nvSpPr>
            <p:spPr>
              <a:xfrm>
                <a:off x="-5" y="778816"/>
                <a:ext cx="1008700" cy="2085204"/>
              </a:xfrm>
              <a:custGeom>
                <a:avLst/>
                <a:gdLst/>
                <a:ahLst/>
                <a:cxnLst/>
                <a:rect l="l" t="t" r="r" b="b"/>
                <a:pathLst>
                  <a:path w="36700" h="75867" extrusionOk="0">
                    <a:moveTo>
                      <a:pt x="5405" y="1088"/>
                    </a:moveTo>
                    <a:cubicBezTo>
                      <a:pt x="5687" y="1411"/>
                      <a:pt x="19479" y="15526"/>
                      <a:pt x="20326" y="16575"/>
                    </a:cubicBezTo>
                    <a:cubicBezTo>
                      <a:pt x="20125" y="16776"/>
                      <a:pt x="19802" y="17018"/>
                      <a:pt x="19439" y="17381"/>
                    </a:cubicBezTo>
                    <a:cubicBezTo>
                      <a:pt x="14966" y="21104"/>
                      <a:pt x="10663" y="22570"/>
                      <a:pt x="5814" y="22570"/>
                    </a:cubicBezTo>
                    <a:cubicBezTo>
                      <a:pt x="4412" y="22570"/>
                      <a:pt x="2963" y="22447"/>
                      <a:pt x="1452" y="22221"/>
                    </a:cubicBezTo>
                    <a:cubicBezTo>
                      <a:pt x="1372" y="22181"/>
                      <a:pt x="1251" y="22181"/>
                      <a:pt x="1170" y="22140"/>
                    </a:cubicBezTo>
                    <a:cubicBezTo>
                      <a:pt x="1573" y="19358"/>
                      <a:pt x="5324" y="1371"/>
                      <a:pt x="5405" y="1088"/>
                    </a:cubicBezTo>
                    <a:close/>
                    <a:moveTo>
                      <a:pt x="20730" y="17502"/>
                    </a:moveTo>
                    <a:cubicBezTo>
                      <a:pt x="34845" y="66825"/>
                      <a:pt x="35813" y="67712"/>
                      <a:pt x="35369" y="68478"/>
                    </a:cubicBezTo>
                    <a:cubicBezTo>
                      <a:pt x="32983" y="72696"/>
                      <a:pt x="25157" y="74890"/>
                      <a:pt x="20164" y="74890"/>
                    </a:cubicBezTo>
                    <a:cubicBezTo>
                      <a:pt x="17899" y="74890"/>
                      <a:pt x="16217" y="74438"/>
                      <a:pt x="15890" y="73520"/>
                    </a:cubicBezTo>
                    <a:cubicBezTo>
                      <a:pt x="14882" y="70535"/>
                      <a:pt x="7784" y="45894"/>
                      <a:pt x="6977" y="42990"/>
                    </a:cubicBezTo>
                    <a:lnTo>
                      <a:pt x="6897" y="42708"/>
                    </a:lnTo>
                    <a:cubicBezTo>
                      <a:pt x="3953" y="32465"/>
                      <a:pt x="1936" y="25326"/>
                      <a:pt x="1331" y="23148"/>
                    </a:cubicBezTo>
                    <a:lnTo>
                      <a:pt x="1331" y="23148"/>
                    </a:lnTo>
                    <a:cubicBezTo>
                      <a:pt x="2243" y="23206"/>
                      <a:pt x="3913" y="23508"/>
                      <a:pt x="6069" y="23508"/>
                    </a:cubicBezTo>
                    <a:cubicBezTo>
                      <a:pt x="9922" y="23508"/>
                      <a:pt x="15326" y="22544"/>
                      <a:pt x="20730" y="17502"/>
                    </a:cubicBezTo>
                    <a:close/>
                    <a:moveTo>
                      <a:pt x="5320" y="1"/>
                    </a:moveTo>
                    <a:cubicBezTo>
                      <a:pt x="5239" y="1"/>
                      <a:pt x="5158" y="14"/>
                      <a:pt x="5082" y="40"/>
                    </a:cubicBezTo>
                    <a:cubicBezTo>
                      <a:pt x="4558" y="242"/>
                      <a:pt x="4437" y="887"/>
                      <a:pt x="4154" y="2339"/>
                    </a:cubicBezTo>
                    <a:cubicBezTo>
                      <a:pt x="3993" y="3145"/>
                      <a:pt x="0" y="22261"/>
                      <a:pt x="162" y="22544"/>
                    </a:cubicBezTo>
                    <a:cubicBezTo>
                      <a:pt x="162" y="22624"/>
                      <a:pt x="242" y="23028"/>
                      <a:pt x="5969" y="42990"/>
                    </a:cubicBezTo>
                    <a:lnTo>
                      <a:pt x="6050" y="43273"/>
                    </a:lnTo>
                    <a:cubicBezTo>
                      <a:pt x="6897" y="46257"/>
                      <a:pt x="13954" y="70817"/>
                      <a:pt x="15003" y="73842"/>
                    </a:cubicBezTo>
                    <a:cubicBezTo>
                      <a:pt x="15483" y="75229"/>
                      <a:pt x="17563" y="75866"/>
                      <a:pt x="20266" y="75866"/>
                    </a:cubicBezTo>
                    <a:cubicBezTo>
                      <a:pt x="25738" y="75866"/>
                      <a:pt x="33759" y="73254"/>
                      <a:pt x="36216" y="68962"/>
                    </a:cubicBezTo>
                    <a:cubicBezTo>
                      <a:pt x="36619" y="68317"/>
                      <a:pt x="36700" y="68519"/>
                      <a:pt x="34441" y="61058"/>
                    </a:cubicBezTo>
                    <a:cubicBezTo>
                      <a:pt x="25206" y="30166"/>
                      <a:pt x="21617" y="16897"/>
                      <a:pt x="21334" y="16414"/>
                    </a:cubicBezTo>
                    <a:cubicBezTo>
                      <a:pt x="19157" y="13631"/>
                      <a:pt x="5888" y="242"/>
                      <a:pt x="5808" y="201"/>
                    </a:cubicBezTo>
                    <a:cubicBezTo>
                      <a:pt x="5670" y="63"/>
                      <a:pt x="5495" y="1"/>
                      <a:pt x="5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925;p39">
              <a:extLst>
                <a:ext uri="{FF2B5EF4-FFF2-40B4-BE49-F238E27FC236}">
                  <a16:creationId xmlns:a16="http://schemas.microsoft.com/office/drawing/2014/main" id="{BCCF2A8F-1EA8-4D41-4042-A8B2FB5BAA4D}"/>
                </a:ext>
              </a:extLst>
            </p:cNvPr>
            <p:cNvSpPr/>
            <p:nvPr/>
          </p:nvSpPr>
          <p:spPr>
            <a:xfrm>
              <a:off x="2098431" y="2472250"/>
              <a:ext cx="276417" cy="285267"/>
            </a:xfrm>
            <a:custGeom>
              <a:avLst/>
              <a:gdLst/>
              <a:ahLst/>
              <a:cxnLst/>
              <a:rect l="l" t="t" r="r" b="b"/>
              <a:pathLst>
                <a:path w="10057" h="10379" extrusionOk="0">
                  <a:moveTo>
                    <a:pt x="3479" y="1"/>
                  </a:moveTo>
                  <a:cubicBezTo>
                    <a:pt x="3152" y="1"/>
                    <a:pt x="2797" y="226"/>
                    <a:pt x="2878" y="577"/>
                  </a:cubicBezTo>
                  <a:cubicBezTo>
                    <a:pt x="3039" y="1344"/>
                    <a:pt x="3322" y="2110"/>
                    <a:pt x="3644" y="2836"/>
                  </a:cubicBezTo>
                  <a:cubicBezTo>
                    <a:pt x="3725" y="2997"/>
                    <a:pt x="3886" y="3239"/>
                    <a:pt x="3725" y="3360"/>
                  </a:cubicBezTo>
                  <a:cubicBezTo>
                    <a:pt x="3711" y="3374"/>
                    <a:pt x="3690" y="3380"/>
                    <a:pt x="3664" y="3380"/>
                  </a:cubicBezTo>
                  <a:cubicBezTo>
                    <a:pt x="3378" y="3380"/>
                    <a:pt x="2405" y="2657"/>
                    <a:pt x="1668" y="2473"/>
                  </a:cubicBezTo>
                  <a:cubicBezTo>
                    <a:pt x="1622" y="2462"/>
                    <a:pt x="1577" y="2457"/>
                    <a:pt x="1534" y="2457"/>
                  </a:cubicBezTo>
                  <a:cubicBezTo>
                    <a:pt x="1092" y="2457"/>
                    <a:pt x="853" y="2992"/>
                    <a:pt x="1184" y="3360"/>
                  </a:cubicBezTo>
                  <a:cubicBezTo>
                    <a:pt x="1709" y="3804"/>
                    <a:pt x="2313" y="4167"/>
                    <a:pt x="2959" y="4409"/>
                  </a:cubicBezTo>
                  <a:lnTo>
                    <a:pt x="2959" y="4449"/>
                  </a:lnTo>
                  <a:cubicBezTo>
                    <a:pt x="3806" y="4973"/>
                    <a:pt x="3039" y="4893"/>
                    <a:pt x="620" y="5538"/>
                  </a:cubicBezTo>
                  <a:cubicBezTo>
                    <a:pt x="0" y="5732"/>
                    <a:pt x="161" y="6632"/>
                    <a:pt x="782" y="6632"/>
                  </a:cubicBezTo>
                  <a:cubicBezTo>
                    <a:pt x="808" y="6632"/>
                    <a:pt x="834" y="6630"/>
                    <a:pt x="862" y="6627"/>
                  </a:cubicBezTo>
                  <a:cubicBezTo>
                    <a:pt x="1063" y="6627"/>
                    <a:pt x="1225" y="6586"/>
                    <a:pt x="1386" y="6546"/>
                  </a:cubicBezTo>
                  <a:cubicBezTo>
                    <a:pt x="2359" y="6323"/>
                    <a:pt x="2960" y="6150"/>
                    <a:pt x="3241" y="6150"/>
                  </a:cubicBezTo>
                  <a:cubicBezTo>
                    <a:pt x="3670" y="6150"/>
                    <a:pt x="3352" y="6553"/>
                    <a:pt x="2475" y="7796"/>
                  </a:cubicBezTo>
                  <a:cubicBezTo>
                    <a:pt x="1820" y="8687"/>
                    <a:pt x="2033" y="9237"/>
                    <a:pt x="2472" y="9237"/>
                  </a:cubicBezTo>
                  <a:cubicBezTo>
                    <a:pt x="2710" y="9237"/>
                    <a:pt x="3013" y="9077"/>
                    <a:pt x="3281" y="8724"/>
                  </a:cubicBezTo>
                  <a:cubicBezTo>
                    <a:pt x="4103" y="7616"/>
                    <a:pt x="4463" y="7060"/>
                    <a:pt x="4610" y="7060"/>
                  </a:cubicBezTo>
                  <a:cubicBezTo>
                    <a:pt x="4773" y="7060"/>
                    <a:pt x="4674" y="7747"/>
                    <a:pt x="4653" y="9127"/>
                  </a:cubicBezTo>
                  <a:cubicBezTo>
                    <a:pt x="4653" y="9692"/>
                    <a:pt x="4612" y="10337"/>
                    <a:pt x="5177" y="10377"/>
                  </a:cubicBezTo>
                  <a:cubicBezTo>
                    <a:pt x="5189" y="10378"/>
                    <a:pt x="5201" y="10378"/>
                    <a:pt x="5213" y="10378"/>
                  </a:cubicBezTo>
                  <a:cubicBezTo>
                    <a:pt x="5860" y="10378"/>
                    <a:pt x="5784" y="9298"/>
                    <a:pt x="5903" y="7595"/>
                  </a:cubicBezTo>
                  <a:cubicBezTo>
                    <a:pt x="5923" y="7307"/>
                    <a:pt x="5996" y="7200"/>
                    <a:pt x="6113" y="7200"/>
                  </a:cubicBezTo>
                  <a:cubicBezTo>
                    <a:pt x="6456" y="7200"/>
                    <a:pt x="7179" y="8119"/>
                    <a:pt x="8081" y="8119"/>
                  </a:cubicBezTo>
                  <a:cubicBezTo>
                    <a:pt x="8323" y="8119"/>
                    <a:pt x="8484" y="7877"/>
                    <a:pt x="8443" y="7675"/>
                  </a:cubicBezTo>
                  <a:cubicBezTo>
                    <a:pt x="8363" y="7030"/>
                    <a:pt x="7839" y="6949"/>
                    <a:pt x="7395" y="6506"/>
                  </a:cubicBezTo>
                  <a:cubicBezTo>
                    <a:pt x="7113" y="6224"/>
                    <a:pt x="6669" y="6183"/>
                    <a:pt x="6588" y="5740"/>
                  </a:cubicBezTo>
                  <a:cubicBezTo>
                    <a:pt x="6951" y="5619"/>
                    <a:pt x="7274" y="5538"/>
                    <a:pt x="7637" y="5538"/>
                  </a:cubicBezTo>
                  <a:cubicBezTo>
                    <a:pt x="7839" y="5498"/>
                    <a:pt x="8000" y="5498"/>
                    <a:pt x="8161" y="5498"/>
                  </a:cubicBezTo>
                  <a:cubicBezTo>
                    <a:pt x="9331" y="5336"/>
                    <a:pt x="10057" y="5296"/>
                    <a:pt x="10016" y="4731"/>
                  </a:cubicBezTo>
                  <a:cubicBezTo>
                    <a:pt x="10016" y="4313"/>
                    <a:pt x="9639" y="4227"/>
                    <a:pt x="9230" y="4227"/>
                  </a:cubicBezTo>
                  <a:cubicBezTo>
                    <a:pt x="9088" y="4227"/>
                    <a:pt x="8942" y="4237"/>
                    <a:pt x="8806" y="4247"/>
                  </a:cubicBezTo>
                  <a:cubicBezTo>
                    <a:pt x="7723" y="4353"/>
                    <a:pt x="7066" y="4469"/>
                    <a:pt x="6740" y="4469"/>
                  </a:cubicBezTo>
                  <a:cubicBezTo>
                    <a:pt x="6192" y="4469"/>
                    <a:pt x="6576" y="4140"/>
                    <a:pt x="7435" y="2876"/>
                  </a:cubicBezTo>
                  <a:cubicBezTo>
                    <a:pt x="7677" y="2473"/>
                    <a:pt x="8000" y="2191"/>
                    <a:pt x="7597" y="1787"/>
                  </a:cubicBezTo>
                  <a:cubicBezTo>
                    <a:pt x="7490" y="1681"/>
                    <a:pt x="7373" y="1636"/>
                    <a:pt x="7251" y="1636"/>
                  </a:cubicBezTo>
                  <a:cubicBezTo>
                    <a:pt x="6912" y="1636"/>
                    <a:pt x="6544" y="1985"/>
                    <a:pt x="6306" y="2312"/>
                  </a:cubicBezTo>
                  <a:cubicBezTo>
                    <a:pt x="5867" y="2868"/>
                    <a:pt x="5576" y="3425"/>
                    <a:pt x="5342" y="3425"/>
                  </a:cubicBezTo>
                  <a:cubicBezTo>
                    <a:pt x="5254" y="3425"/>
                    <a:pt x="5173" y="3346"/>
                    <a:pt x="5096" y="3158"/>
                  </a:cubicBezTo>
                  <a:cubicBezTo>
                    <a:pt x="4249" y="1021"/>
                    <a:pt x="4128" y="577"/>
                    <a:pt x="3886" y="174"/>
                  </a:cubicBezTo>
                  <a:cubicBezTo>
                    <a:pt x="3793" y="55"/>
                    <a:pt x="3640" y="1"/>
                    <a:pt x="3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>
            <a:extLst>
              <a:ext uri="{FF2B5EF4-FFF2-40B4-BE49-F238E27FC236}">
                <a16:creationId xmlns:a16="http://schemas.microsoft.com/office/drawing/2014/main" id="{24142E47-AC81-10BB-4AF5-581F62DE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50" y="1450302"/>
            <a:ext cx="6687892" cy="2688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97E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83" name="Google Shape;2583;p54"/>
          <p:cNvSpPr txBox="1">
            <a:spLocks noGrp="1"/>
          </p:cNvSpPr>
          <p:nvPr>
            <p:ph type="title"/>
          </p:nvPr>
        </p:nvSpPr>
        <p:spPr>
          <a:xfrm>
            <a:off x="1542191" y="623883"/>
            <a:ext cx="592668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Complete the essay using your notes</a:t>
            </a:r>
            <a:endParaRPr dirty="0"/>
          </a:p>
        </p:txBody>
      </p:sp>
      <p:sp>
        <p:nvSpPr>
          <p:cNvPr id="2609" name="Google Shape;2609;p54"/>
          <p:cNvSpPr/>
          <p:nvPr/>
        </p:nvSpPr>
        <p:spPr>
          <a:xfrm>
            <a:off x="1329691" y="862968"/>
            <a:ext cx="214200" cy="214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54"/>
          <p:cNvSpPr/>
          <p:nvPr/>
        </p:nvSpPr>
        <p:spPr>
          <a:xfrm>
            <a:off x="8253005" y="4318264"/>
            <a:ext cx="214200" cy="214200"/>
          </a:xfrm>
          <a:prstGeom prst="ellipse">
            <a:avLst/>
          </a:pr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54"/>
          <p:cNvSpPr/>
          <p:nvPr/>
        </p:nvSpPr>
        <p:spPr>
          <a:xfrm>
            <a:off x="415538" y="4740885"/>
            <a:ext cx="214200" cy="214200"/>
          </a:xfrm>
          <a:prstGeom prst="diamond">
            <a:avLst/>
          </a:pr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54"/>
          <p:cNvSpPr/>
          <p:nvPr/>
        </p:nvSpPr>
        <p:spPr>
          <a:xfrm>
            <a:off x="7454112" y="888537"/>
            <a:ext cx="214200" cy="214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4" name="Google Shape;2614;p54"/>
          <p:cNvGrpSpPr/>
          <p:nvPr/>
        </p:nvGrpSpPr>
        <p:grpSpPr>
          <a:xfrm>
            <a:off x="7259961" y="3494690"/>
            <a:ext cx="401330" cy="447485"/>
            <a:chOff x="3050527" y="2745694"/>
            <a:chExt cx="353502" cy="394156"/>
          </a:xfrm>
        </p:grpSpPr>
        <p:sp>
          <p:nvSpPr>
            <p:cNvPr id="2615" name="Google Shape;2615;p54"/>
            <p:cNvSpPr/>
            <p:nvPr/>
          </p:nvSpPr>
          <p:spPr>
            <a:xfrm>
              <a:off x="3057155" y="2853041"/>
              <a:ext cx="319500" cy="280077"/>
            </a:xfrm>
            <a:custGeom>
              <a:avLst/>
              <a:gdLst/>
              <a:ahLst/>
              <a:cxnLst/>
              <a:rect l="l" t="t" r="r" b="b"/>
              <a:pathLst>
                <a:path w="12197" h="10692" extrusionOk="0">
                  <a:moveTo>
                    <a:pt x="8593" y="1"/>
                  </a:moveTo>
                  <a:cubicBezTo>
                    <a:pt x="8138" y="1"/>
                    <a:pt x="7677" y="85"/>
                    <a:pt x="7276" y="188"/>
                  </a:cubicBezTo>
                  <a:cubicBezTo>
                    <a:pt x="7146" y="223"/>
                    <a:pt x="7015" y="253"/>
                    <a:pt x="6885" y="274"/>
                  </a:cubicBezTo>
                  <a:cubicBezTo>
                    <a:pt x="6626" y="319"/>
                    <a:pt x="6363" y="341"/>
                    <a:pt x="6101" y="341"/>
                  </a:cubicBezTo>
                  <a:cubicBezTo>
                    <a:pt x="5703" y="341"/>
                    <a:pt x="5305" y="290"/>
                    <a:pt x="4918" y="188"/>
                  </a:cubicBezTo>
                  <a:cubicBezTo>
                    <a:pt x="4519" y="85"/>
                    <a:pt x="4058" y="2"/>
                    <a:pt x="3603" y="2"/>
                  </a:cubicBezTo>
                  <a:cubicBezTo>
                    <a:pt x="3350" y="2"/>
                    <a:pt x="3099" y="28"/>
                    <a:pt x="2862" y="89"/>
                  </a:cubicBezTo>
                  <a:cubicBezTo>
                    <a:pt x="1478" y="449"/>
                    <a:pt x="1" y="1936"/>
                    <a:pt x="1" y="4403"/>
                  </a:cubicBezTo>
                  <a:cubicBezTo>
                    <a:pt x="1" y="6072"/>
                    <a:pt x="1067" y="8368"/>
                    <a:pt x="2369" y="9674"/>
                  </a:cubicBezTo>
                  <a:cubicBezTo>
                    <a:pt x="2989" y="10297"/>
                    <a:pt x="3664" y="10691"/>
                    <a:pt x="4301" y="10691"/>
                  </a:cubicBezTo>
                  <a:cubicBezTo>
                    <a:pt x="4675" y="10691"/>
                    <a:pt x="5045" y="10637"/>
                    <a:pt x="5405" y="10530"/>
                  </a:cubicBezTo>
                  <a:cubicBezTo>
                    <a:pt x="5631" y="10462"/>
                    <a:pt x="5865" y="10428"/>
                    <a:pt x="6099" y="10428"/>
                  </a:cubicBezTo>
                  <a:cubicBezTo>
                    <a:pt x="6333" y="10428"/>
                    <a:pt x="6567" y="10462"/>
                    <a:pt x="6793" y="10530"/>
                  </a:cubicBezTo>
                  <a:cubicBezTo>
                    <a:pt x="7152" y="10637"/>
                    <a:pt x="7523" y="10691"/>
                    <a:pt x="7896" y="10691"/>
                  </a:cubicBezTo>
                  <a:cubicBezTo>
                    <a:pt x="8506" y="10691"/>
                    <a:pt x="9147" y="10332"/>
                    <a:pt x="9743" y="9759"/>
                  </a:cubicBezTo>
                  <a:cubicBezTo>
                    <a:pt x="11086" y="8471"/>
                    <a:pt x="12197" y="6110"/>
                    <a:pt x="12197" y="4403"/>
                  </a:cubicBezTo>
                  <a:cubicBezTo>
                    <a:pt x="12197" y="1936"/>
                    <a:pt x="10720" y="449"/>
                    <a:pt x="9332" y="89"/>
                  </a:cubicBezTo>
                  <a:cubicBezTo>
                    <a:pt x="9095" y="27"/>
                    <a:pt x="8845" y="1"/>
                    <a:pt x="8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4"/>
            <p:cNvSpPr/>
            <p:nvPr/>
          </p:nvSpPr>
          <p:spPr>
            <a:xfrm>
              <a:off x="3057259" y="2853015"/>
              <a:ext cx="255218" cy="280103"/>
            </a:xfrm>
            <a:custGeom>
              <a:avLst/>
              <a:gdLst/>
              <a:ahLst/>
              <a:cxnLst/>
              <a:rect l="l" t="t" r="r" b="b"/>
              <a:pathLst>
                <a:path w="9743" h="10693" extrusionOk="0">
                  <a:moveTo>
                    <a:pt x="3592" y="1"/>
                  </a:moveTo>
                  <a:cubicBezTo>
                    <a:pt x="3342" y="1"/>
                    <a:pt x="3095" y="26"/>
                    <a:pt x="2862" y="86"/>
                  </a:cubicBezTo>
                  <a:cubicBezTo>
                    <a:pt x="1474" y="446"/>
                    <a:pt x="0" y="1937"/>
                    <a:pt x="0" y="4401"/>
                  </a:cubicBezTo>
                  <a:cubicBezTo>
                    <a:pt x="0" y="6868"/>
                    <a:pt x="2313" y="10692"/>
                    <a:pt x="4301" y="10692"/>
                  </a:cubicBezTo>
                  <a:cubicBezTo>
                    <a:pt x="4674" y="10692"/>
                    <a:pt x="5044" y="10638"/>
                    <a:pt x="5401" y="10531"/>
                  </a:cubicBezTo>
                  <a:cubicBezTo>
                    <a:pt x="5627" y="10463"/>
                    <a:pt x="5862" y="10429"/>
                    <a:pt x="6096" y="10429"/>
                  </a:cubicBezTo>
                  <a:cubicBezTo>
                    <a:pt x="6331" y="10429"/>
                    <a:pt x="6566" y="10463"/>
                    <a:pt x="6792" y="10531"/>
                  </a:cubicBezTo>
                  <a:cubicBezTo>
                    <a:pt x="7148" y="10638"/>
                    <a:pt x="7519" y="10692"/>
                    <a:pt x="7892" y="10692"/>
                  </a:cubicBezTo>
                  <a:cubicBezTo>
                    <a:pt x="8506" y="10692"/>
                    <a:pt x="9146" y="10333"/>
                    <a:pt x="9743" y="9760"/>
                  </a:cubicBezTo>
                  <a:lnTo>
                    <a:pt x="9739" y="9760"/>
                  </a:lnTo>
                  <a:cubicBezTo>
                    <a:pt x="8995" y="9892"/>
                    <a:pt x="8328" y="9947"/>
                    <a:pt x="7732" y="9947"/>
                  </a:cubicBezTo>
                  <a:cubicBezTo>
                    <a:pt x="7009" y="9947"/>
                    <a:pt x="6391" y="9866"/>
                    <a:pt x="5867" y="9740"/>
                  </a:cubicBezTo>
                  <a:cubicBezTo>
                    <a:pt x="4304" y="9356"/>
                    <a:pt x="3143" y="8047"/>
                    <a:pt x="2951" y="6450"/>
                  </a:cubicBezTo>
                  <a:cubicBezTo>
                    <a:pt x="2464" y="2454"/>
                    <a:pt x="5075" y="1293"/>
                    <a:pt x="5075" y="1293"/>
                  </a:cubicBezTo>
                  <a:cubicBezTo>
                    <a:pt x="5445" y="1460"/>
                    <a:pt x="5836" y="1503"/>
                    <a:pt x="6142" y="1503"/>
                  </a:cubicBezTo>
                  <a:cubicBezTo>
                    <a:pt x="6470" y="1503"/>
                    <a:pt x="6700" y="1454"/>
                    <a:pt x="6700" y="1454"/>
                  </a:cubicBezTo>
                  <a:cubicBezTo>
                    <a:pt x="6151" y="905"/>
                    <a:pt x="6881" y="275"/>
                    <a:pt x="6881" y="275"/>
                  </a:cubicBezTo>
                  <a:lnTo>
                    <a:pt x="6881" y="275"/>
                  </a:lnTo>
                  <a:cubicBezTo>
                    <a:pt x="6622" y="319"/>
                    <a:pt x="6360" y="341"/>
                    <a:pt x="6097" y="341"/>
                  </a:cubicBezTo>
                  <a:cubicBezTo>
                    <a:pt x="5700" y="341"/>
                    <a:pt x="5303" y="290"/>
                    <a:pt x="4918" y="189"/>
                  </a:cubicBezTo>
                  <a:cubicBezTo>
                    <a:pt x="4514" y="85"/>
                    <a:pt x="4049" y="1"/>
                    <a:pt x="3592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4"/>
            <p:cNvSpPr/>
            <p:nvPr/>
          </p:nvSpPr>
          <p:spPr>
            <a:xfrm>
              <a:off x="3236774" y="2752426"/>
              <a:ext cx="160261" cy="88618"/>
            </a:xfrm>
            <a:custGeom>
              <a:avLst/>
              <a:gdLst/>
              <a:ahLst/>
              <a:cxnLst/>
              <a:rect l="l" t="t" r="r" b="b"/>
              <a:pathLst>
                <a:path w="6118" h="3383" extrusionOk="0">
                  <a:moveTo>
                    <a:pt x="2902" y="1"/>
                  </a:moveTo>
                  <a:cubicBezTo>
                    <a:pt x="2769" y="1"/>
                    <a:pt x="2631" y="6"/>
                    <a:pt x="2489" y="16"/>
                  </a:cubicBezTo>
                  <a:cubicBezTo>
                    <a:pt x="714" y="150"/>
                    <a:pt x="25" y="2210"/>
                    <a:pt x="1" y="2275"/>
                  </a:cubicBezTo>
                  <a:cubicBezTo>
                    <a:pt x="28" y="2261"/>
                    <a:pt x="52" y="2251"/>
                    <a:pt x="83" y="2244"/>
                  </a:cubicBezTo>
                  <a:cubicBezTo>
                    <a:pt x="107" y="2239"/>
                    <a:pt x="132" y="2236"/>
                    <a:pt x="159" y="2236"/>
                  </a:cubicBezTo>
                  <a:cubicBezTo>
                    <a:pt x="721" y="2236"/>
                    <a:pt x="1851" y="3382"/>
                    <a:pt x="3176" y="3382"/>
                  </a:cubicBezTo>
                  <a:cubicBezTo>
                    <a:pt x="3435" y="3382"/>
                    <a:pt x="3702" y="3339"/>
                    <a:pt x="3972" y="3234"/>
                  </a:cubicBezTo>
                  <a:cubicBezTo>
                    <a:pt x="5775" y="2539"/>
                    <a:pt x="6118" y="154"/>
                    <a:pt x="6118" y="154"/>
                  </a:cubicBezTo>
                  <a:lnTo>
                    <a:pt x="6118" y="154"/>
                  </a:lnTo>
                  <a:cubicBezTo>
                    <a:pt x="5902" y="294"/>
                    <a:pt x="5678" y="344"/>
                    <a:pt x="5433" y="344"/>
                  </a:cubicBezTo>
                  <a:cubicBezTo>
                    <a:pt x="4796" y="344"/>
                    <a:pt x="4019" y="1"/>
                    <a:pt x="29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4"/>
            <p:cNvSpPr/>
            <p:nvPr/>
          </p:nvSpPr>
          <p:spPr>
            <a:xfrm>
              <a:off x="3236879" y="2752426"/>
              <a:ext cx="160156" cy="59594"/>
            </a:xfrm>
            <a:custGeom>
              <a:avLst/>
              <a:gdLst/>
              <a:ahLst/>
              <a:cxnLst/>
              <a:rect l="l" t="t" r="r" b="b"/>
              <a:pathLst>
                <a:path w="6114" h="2275" extrusionOk="0">
                  <a:moveTo>
                    <a:pt x="2900" y="1"/>
                  </a:moveTo>
                  <a:cubicBezTo>
                    <a:pt x="2768" y="1"/>
                    <a:pt x="2630" y="6"/>
                    <a:pt x="2488" y="16"/>
                  </a:cubicBezTo>
                  <a:cubicBezTo>
                    <a:pt x="710" y="150"/>
                    <a:pt x="21" y="2210"/>
                    <a:pt x="0" y="2275"/>
                  </a:cubicBezTo>
                  <a:lnTo>
                    <a:pt x="79" y="2244"/>
                  </a:lnTo>
                  <a:cubicBezTo>
                    <a:pt x="459" y="2097"/>
                    <a:pt x="2125" y="1487"/>
                    <a:pt x="3478" y="1487"/>
                  </a:cubicBezTo>
                  <a:cubicBezTo>
                    <a:pt x="5020" y="1487"/>
                    <a:pt x="6113" y="154"/>
                    <a:pt x="6114" y="154"/>
                  </a:cubicBezTo>
                  <a:lnTo>
                    <a:pt x="6114" y="154"/>
                  </a:lnTo>
                  <a:cubicBezTo>
                    <a:pt x="5898" y="294"/>
                    <a:pt x="5674" y="344"/>
                    <a:pt x="5429" y="344"/>
                  </a:cubicBezTo>
                  <a:cubicBezTo>
                    <a:pt x="4792" y="344"/>
                    <a:pt x="4016" y="1"/>
                    <a:pt x="2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4"/>
            <p:cNvSpPr/>
            <p:nvPr/>
          </p:nvSpPr>
          <p:spPr>
            <a:xfrm>
              <a:off x="3302314" y="2908706"/>
              <a:ext cx="45186" cy="64335"/>
            </a:xfrm>
            <a:custGeom>
              <a:avLst/>
              <a:gdLst/>
              <a:ahLst/>
              <a:cxnLst/>
              <a:rect l="l" t="t" r="r" b="b"/>
              <a:pathLst>
                <a:path w="1725" h="2456" extrusionOk="0">
                  <a:moveTo>
                    <a:pt x="794" y="0"/>
                  </a:moveTo>
                  <a:cubicBezTo>
                    <a:pt x="776" y="0"/>
                    <a:pt x="758" y="1"/>
                    <a:pt x="741" y="3"/>
                  </a:cubicBezTo>
                  <a:cubicBezTo>
                    <a:pt x="302" y="44"/>
                    <a:pt x="0" y="630"/>
                    <a:pt x="69" y="1308"/>
                  </a:cubicBezTo>
                  <a:cubicBezTo>
                    <a:pt x="131" y="1956"/>
                    <a:pt x="512" y="2456"/>
                    <a:pt x="931" y="2456"/>
                  </a:cubicBezTo>
                  <a:cubicBezTo>
                    <a:pt x="948" y="2456"/>
                    <a:pt x="966" y="2455"/>
                    <a:pt x="984" y="2453"/>
                  </a:cubicBezTo>
                  <a:cubicBezTo>
                    <a:pt x="1422" y="2412"/>
                    <a:pt x="1724" y="1826"/>
                    <a:pt x="1655" y="1151"/>
                  </a:cubicBezTo>
                  <a:cubicBezTo>
                    <a:pt x="1590" y="500"/>
                    <a:pt x="1212" y="0"/>
                    <a:pt x="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4"/>
            <p:cNvSpPr/>
            <p:nvPr/>
          </p:nvSpPr>
          <p:spPr>
            <a:xfrm>
              <a:off x="3050527" y="2846283"/>
              <a:ext cx="332860" cy="293567"/>
            </a:xfrm>
            <a:custGeom>
              <a:avLst/>
              <a:gdLst/>
              <a:ahLst/>
              <a:cxnLst/>
              <a:rect l="l" t="t" r="r" b="b"/>
              <a:pathLst>
                <a:path w="12707" h="11207" extrusionOk="0">
                  <a:moveTo>
                    <a:pt x="3855" y="0"/>
                  </a:moveTo>
                  <a:cubicBezTo>
                    <a:pt x="3565" y="0"/>
                    <a:pt x="3298" y="32"/>
                    <a:pt x="3053" y="97"/>
                  </a:cubicBezTo>
                  <a:cubicBezTo>
                    <a:pt x="2255" y="302"/>
                    <a:pt x="1511" y="823"/>
                    <a:pt x="960" y="1560"/>
                  </a:cubicBezTo>
                  <a:cubicBezTo>
                    <a:pt x="333" y="2400"/>
                    <a:pt x="0" y="3472"/>
                    <a:pt x="0" y="4658"/>
                  </a:cubicBezTo>
                  <a:cubicBezTo>
                    <a:pt x="0" y="5891"/>
                    <a:pt x="555" y="7505"/>
                    <a:pt x="1446" y="8869"/>
                  </a:cubicBezTo>
                  <a:cubicBezTo>
                    <a:pt x="2416" y="10353"/>
                    <a:pt x="3550" y="11206"/>
                    <a:pt x="4558" y="11206"/>
                  </a:cubicBezTo>
                  <a:cubicBezTo>
                    <a:pt x="4955" y="11206"/>
                    <a:pt x="5349" y="11148"/>
                    <a:pt x="5733" y="11035"/>
                  </a:cubicBezTo>
                  <a:cubicBezTo>
                    <a:pt x="5935" y="10973"/>
                    <a:pt x="6144" y="10943"/>
                    <a:pt x="6353" y="10943"/>
                  </a:cubicBezTo>
                  <a:cubicBezTo>
                    <a:pt x="6562" y="10943"/>
                    <a:pt x="6772" y="10973"/>
                    <a:pt x="6974" y="11035"/>
                  </a:cubicBezTo>
                  <a:cubicBezTo>
                    <a:pt x="7358" y="11148"/>
                    <a:pt x="7752" y="11206"/>
                    <a:pt x="8153" y="11206"/>
                  </a:cubicBezTo>
                  <a:cubicBezTo>
                    <a:pt x="9157" y="11206"/>
                    <a:pt x="10291" y="10353"/>
                    <a:pt x="11261" y="8869"/>
                  </a:cubicBezTo>
                  <a:cubicBezTo>
                    <a:pt x="12155" y="7505"/>
                    <a:pt x="12707" y="5891"/>
                    <a:pt x="12707" y="4658"/>
                  </a:cubicBezTo>
                  <a:cubicBezTo>
                    <a:pt x="12707" y="3774"/>
                    <a:pt x="12529" y="2965"/>
                    <a:pt x="12172" y="2252"/>
                  </a:cubicBezTo>
                  <a:cubicBezTo>
                    <a:pt x="12127" y="2161"/>
                    <a:pt x="12037" y="2110"/>
                    <a:pt x="11944" y="2110"/>
                  </a:cubicBezTo>
                  <a:cubicBezTo>
                    <a:pt x="11905" y="2110"/>
                    <a:pt x="11864" y="2120"/>
                    <a:pt x="11826" y="2139"/>
                  </a:cubicBezTo>
                  <a:cubicBezTo>
                    <a:pt x="11699" y="2201"/>
                    <a:pt x="11648" y="2355"/>
                    <a:pt x="11710" y="2482"/>
                  </a:cubicBezTo>
                  <a:cubicBezTo>
                    <a:pt x="12028" y="3123"/>
                    <a:pt x="12193" y="3856"/>
                    <a:pt x="12193" y="4658"/>
                  </a:cubicBezTo>
                  <a:cubicBezTo>
                    <a:pt x="12193" y="5795"/>
                    <a:pt x="11668" y="7303"/>
                    <a:pt x="10829" y="8588"/>
                  </a:cubicBezTo>
                  <a:cubicBezTo>
                    <a:pt x="9965" y="9908"/>
                    <a:pt x="8965" y="10692"/>
                    <a:pt x="8149" y="10692"/>
                  </a:cubicBezTo>
                  <a:cubicBezTo>
                    <a:pt x="7800" y="10692"/>
                    <a:pt x="7453" y="10641"/>
                    <a:pt x="7121" y="10542"/>
                  </a:cubicBezTo>
                  <a:cubicBezTo>
                    <a:pt x="6871" y="10466"/>
                    <a:pt x="6611" y="10429"/>
                    <a:pt x="6352" y="10429"/>
                  </a:cubicBezTo>
                  <a:cubicBezTo>
                    <a:pt x="6092" y="10429"/>
                    <a:pt x="5833" y="10466"/>
                    <a:pt x="5582" y="10542"/>
                  </a:cubicBezTo>
                  <a:cubicBezTo>
                    <a:pt x="5250" y="10641"/>
                    <a:pt x="4904" y="10692"/>
                    <a:pt x="4554" y="10692"/>
                  </a:cubicBezTo>
                  <a:cubicBezTo>
                    <a:pt x="3739" y="10692"/>
                    <a:pt x="2735" y="9908"/>
                    <a:pt x="1875" y="8588"/>
                  </a:cubicBezTo>
                  <a:cubicBezTo>
                    <a:pt x="1035" y="7303"/>
                    <a:pt x="511" y="5795"/>
                    <a:pt x="511" y="4658"/>
                  </a:cubicBezTo>
                  <a:cubicBezTo>
                    <a:pt x="511" y="3585"/>
                    <a:pt x="809" y="2619"/>
                    <a:pt x="1371" y="1865"/>
                  </a:cubicBezTo>
                  <a:cubicBezTo>
                    <a:pt x="1844" y="1234"/>
                    <a:pt x="2505" y="768"/>
                    <a:pt x="3180" y="594"/>
                  </a:cubicBezTo>
                  <a:cubicBezTo>
                    <a:pt x="3382" y="542"/>
                    <a:pt x="3608" y="516"/>
                    <a:pt x="3856" y="516"/>
                  </a:cubicBezTo>
                  <a:cubicBezTo>
                    <a:pt x="4231" y="516"/>
                    <a:pt x="4653" y="575"/>
                    <a:pt x="5110" y="693"/>
                  </a:cubicBezTo>
                  <a:cubicBezTo>
                    <a:pt x="5192" y="717"/>
                    <a:pt x="5274" y="738"/>
                    <a:pt x="5360" y="751"/>
                  </a:cubicBezTo>
                  <a:cubicBezTo>
                    <a:pt x="5375" y="754"/>
                    <a:pt x="5390" y="755"/>
                    <a:pt x="5404" y="755"/>
                  </a:cubicBezTo>
                  <a:cubicBezTo>
                    <a:pt x="5524" y="755"/>
                    <a:pt x="5630" y="671"/>
                    <a:pt x="5654" y="552"/>
                  </a:cubicBezTo>
                  <a:cubicBezTo>
                    <a:pt x="5682" y="415"/>
                    <a:pt x="5596" y="282"/>
                    <a:pt x="5462" y="251"/>
                  </a:cubicBezTo>
                  <a:cubicBezTo>
                    <a:pt x="5387" y="234"/>
                    <a:pt x="5312" y="217"/>
                    <a:pt x="5236" y="196"/>
                  </a:cubicBezTo>
                  <a:cubicBezTo>
                    <a:pt x="4734" y="67"/>
                    <a:pt x="4272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4"/>
            <p:cNvSpPr/>
            <p:nvPr/>
          </p:nvSpPr>
          <p:spPr>
            <a:xfrm>
              <a:off x="3224855" y="2846335"/>
              <a:ext cx="132966" cy="48356"/>
            </a:xfrm>
            <a:custGeom>
              <a:avLst/>
              <a:gdLst/>
              <a:ahLst/>
              <a:cxnLst/>
              <a:rect l="l" t="t" r="r" b="b"/>
              <a:pathLst>
                <a:path w="5076" h="1846" extrusionOk="0">
                  <a:moveTo>
                    <a:pt x="2195" y="0"/>
                  </a:moveTo>
                  <a:cubicBezTo>
                    <a:pt x="1777" y="0"/>
                    <a:pt x="1314" y="66"/>
                    <a:pt x="812" y="198"/>
                  </a:cubicBezTo>
                  <a:cubicBezTo>
                    <a:pt x="627" y="246"/>
                    <a:pt x="439" y="280"/>
                    <a:pt x="250" y="304"/>
                  </a:cubicBezTo>
                  <a:cubicBezTo>
                    <a:pt x="103" y="317"/>
                    <a:pt x="0" y="448"/>
                    <a:pt x="17" y="592"/>
                  </a:cubicBezTo>
                  <a:cubicBezTo>
                    <a:pt x="33" y="721"/>
                    <a:pt x="143" y="818"/>
                    <a:pt x="270" y="818"/>
                  </a:cubicBezTo>
                  <a:cubicBezTo>
                    <a:pt x="284" y="818"/>
                    <a:pt x="298" y="817"/>
                    <a:pt x="312" y="814"/>
                  </a:cubicBezTo>
                  <a:cubicBezTo>
                    <a:pt x="524" y="787"/>
                    <a:pt x="733" y="749"/>
                    <a:pt x="942" y="694"/>
                  </a:cubicBezTo>
                  <a:cubicBezTo>
                    <a:pt x="1398" y="576"/>
                    <a:pt x="1821" y="516"/>
                    <a:pt x="2197" y="516"/>
                  </a:cubicBezTo>
                  <a:cubicBezTo>
                    <a:pt x="2443" y="516"/>
                    <a:pt x="2669" y="542"/>
                    <a:pt x="2868" y="595"/>
                  </a:cubicBezTo>
                  <a:cubicBezTo>
                    <a:pt x="3506" y="760"/>
                    <a:pt x="4112" y="1164"/>
                    <a:pt x="4582" y="1740"/>
                  </a:cubicBezTo>
                  <a:cubicBezTo>
                    <a:pt x="4631" y="1809"/>
                    <a:pt x="4709" y="1845"/>
                    <a:pt x="4787" y="1845"/>
                  </a:cubicBezTo>
                  <a:cubicBezTo>
                    <a:pt x="4844" y="1845"/>
                    <a:pt x="4901" y="1826"/>
                    <a:pt x="4948" y="1788"/>
                  </a:cubicBezTo>
                  <a:cubicBezTo>
                    <a:pt x="5065" y="1695"/>
                    <a:pt x="5075" y="1527"/>
                    <a:pt x="4979" y="1417"/>
                  </a:cubicBezTo>
                  <a:cubicBezTo>
                    <a:pt x="4441" y="756"/>
                    <a:pt x="3739" y="287"/>
                    <a:pt x="2998" y="95"/>
                  </a:cubicBezTo>
                  <a:cubicBezTo>
                    <a:pt x="2753" y="32"/>
                    <a:pt x="248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4"/>
            <p:cNvSpPr/>
            <p:nvPr/>
          </p:nvSpPr>
          <p:spPr>
            <a:xfrm>
              <a:off x="3176630" y="2745694"/>
              <a:ext cx="227399" cy="153843"/>
            </a:xfrm>
            <a:custGeom>
              <a:avLst/>
              <a:gdLst/>
              <a:ahLst/>
              <a:cxnLst/>
              <a:rect l="l" t="t" r="r" b="b"/>
              <a:pathLst>
                <a:path w="8681" h="5873" extrusionOk="0">
                  <a:moveTo>
                    <a:pt x="5211" y="0"/>
                  </a:moveTo>
                  <a:cubicBezTo>
                    <a:pt x="5062" y="0"/>
                    <a:pt x="4913" y="6"/>
                    <a:pt x="4764" y="16"/>
                  </a:cubicBezTo>
                  <a:cubicBezTo>
                    <a:pt x="3952" y="78"/>
                    <a:pt x="3222" y="524"/>
                    <a:pt x="2657" y="1302"/>
                  </a:cubicBezTo>
                  <a:cubicBezTo>
                    <a:pt x="2410" y="1644"/>
                    <a:pt x="2211" y="2018"/>
                    <a:pt x="2064" y="2415"/>
                  </a:cubicBezTo>
                  <a:lnTo>
                    <a:pt x="1389" y="3443"/>
                  </a:lnTo>
                  <a:cubicBezTo>
                    <a:pt x="1282" y="3111"/>
                    <a:pt x="1149" y="2789"/>
                    <a:pt x="995" y="2480"/>
                  </a:cubicBezTo>
                  <a:cubicBezTo>
                    <a:pt x="940" y="2388"/>
                    <a:pt x="859" y="2350"/>
                    <a:pt x="778" y="2350"/>
                  </a:cubicBezTo>
                  <a:cubicBezTo>
                    <a:pt x="609" y="2350"/>
                    <a:pt x="444" y="2519"/>
                    <a:pt x="539" y="2720"/>
                  </a:cubicBezTo>
                  <a:cubicBezTo>
                    <a:pt x="936" y="3543"/>
                    <a:pt x="1180" y="4434"/>
                    <a:pt x="1258" y="5345"/>
                  </a:cubicBezTo>
                  <a:cubicBezTo>
                    <a:pt x="1080" y="5328"/>
                    <a:pt x="906" y="5283"/>
                    <a:pt x="741" y="5215"/>
                  </a:cubicBezTo>
                  <a:cubicBezTo>
                    <a:pt x="570" y="5136"/>
                    <a:pt x="515" y="5057"/>
                    <a:pt x="515" y="5040"/>
                  </a:cubicBezTo>
                  <a:cubicBezTo>
                    <a:pt x="515" y="4896"/>
                    <a:pt x="402" y="4783"/>
                    <a:pt x="258" y="4783"/>
                  </a:cubicBezTo>
                  <a:cubicBezTo>
                    <a:pt x="117" y="4783"/>
                    <a:pt x="1" y="4896"/>
                    <a:pt x="1" y="5040"/>
                  </a:cubicBezTo>
                  <a:cubicBezTo>
                    <a:pt x="1" y="5191"/>
                    <a:pt x="69" y="5475"/>
                    <a:pt x="529" y="5681"/>
                  </a:cubicBezTo>
                  <a:cubicBezTo>
                    <a:pt x="799" y="5804"/>
                    <a:pt x="1159" y="5873"/>
                    <a:pt x="1536" y="5873"/>
                  </a:cubicBezTo>
                  <a:cubicBezTo>
                    <a:pt x="1913" y="5873"/>
                    <a:pt x="2269" y="5804"/>
                    <a:pt x="2544" y="5681"/>
                  </a:cubicBezTo>
                  <a:cubicBezTo>
                    <a:pt x="3003" y="5475"/>
                    <a:pt x="3068" y="5191"/>
                    <a:pt x="3068" y="5040"/>
                  </a:cubicBezTo>
                  <a:cubicBezTo>
                    <a:pt x="3068" y="4896"/>
                    <a:pt x="2955" y="4783"/>
                    <a:pt x="2811" y="4783"/>
                  </a:cubicBezTo>
                  <a:cubicBezTo>
                    <a:pt x="2670" y="4783"/>
                    <a:pt x="2554" y="4896"/>
                    <a:pt x="2554" y="5040"/>
                  </a:cubicBezTo>
                  <a:cubicBezTo>
                    <a:pt x="2554" y="5057"/>
                    <a:pt x="2502" y="5136"/>
                    <a:pt x="2331" y="5215"/>
                  </a:cubicBezTo>
                  <a:cubicBezTo>
                    <a:pt x="2153" y="5290"/>
                    <a:pt x="1964" y="5335"/>
                    <a:pt x="1772" y="5349"/>
                  </a:cubicBezTo>
                  <a:cubicBezTo>
                    <a:pt x="1742" y="4927"/>
                    <a:pt x="1673" y="4506"/>
                    <a:pt x="1574" y="4094"/>
                  </a:cubicBezTo>
                  <a:lnTo>
                    <a:pt x="2461" y="2748"/>
                  </a:lnTo>
                  <a:cubicBezTo>
                    <a:pt x="2520" y="2754"/>
                    <a:pt x="2581" y="2768"/>
                    <a:pt x="2636" y="2796"/>
                  </a:cubicBezTo>
                  <a:cubicBezTo>
                    <a:pt x="2842" y="2885"/>
                    <a:pt x="3040" y="2991"/>
                    <a:pt x="3232" y="3107"/>
                  </a:cubicBezTo>
                  <a:cubicBezTo>
                    <a:pt x="3832" y="3454"/>
                    <a:pt x="4603" y="3896"/>
                    <a:pt x="5467" y="3896"/>
                  </a:cubicBezTo>
                  <a:cubicBezTo>
                    <a:pt x="5772" y="3896"/>
                    <a:pt x="6077" y="3841"/>
                    <a:pt x="6361" y="3728"/>
                  </a:cubicBezTo>
                  <a:cubicBezTo>
                    <a:pt x="8280" y="2988"/>
                    <a:pt x="8653" y="548"/>
                    <a:pt x="8667" y="445"/>
                  </a:cubicBezTo>
                  <a:cubicBezTo>
                    <a:pt x="8681" y="345"/>
                    <a:pt x="8636" y="249"/>
                    <a:pt x="8554" y="195"/>
                  </a:cubicBezTo>
                  <a:cubicBezTo>
                    <a:pt x="8511" y="167"/>
                    <a:pt x="8462" y="154"/>
                    <a:pt x="8414" y="154"/>
                  </a:cubicBezTo>
                  <a:cubicBezTo>
                    <a:pt x="8366" y="154"/>
                    <a:pt x="8318" y="167"/>
                    <a:pt x="8277" y="195"/>
                  </a:cubicBezTo>
                  <a:cubicBezTo>
                    <a:pt x="8108" y="302"/>
                    <a:pt x="7930" y="343"/>
                    <a:pt x="7728" y="343"/>
                  </a:cubicBezTo>
                  <a:cubicBezTo>
                    <a:pt x="7485" y="343"/>
                    <a:pt x="7206" y="285"/>
                    <a:pt x="6865" y="212"/>
                  </a:cubicBezTo>
                  <a:lnTo>
                    <a:pt x="6700" y="178"/>
                  </a:lnTo>
                  <a:cubicBezTo>
                    <a:pt x="6683" y="175"/>
                    <a:pt x="6666" y="173"/>
                    <a:pt x="6649" y="173"/>
                  </a:cubicBezTo>
                  <a:cubicBezTo>
                    <a:pt x="6365" y="173"/>
                    <a:pt x="6293" y="603"/>
                    <a:pt x="6594" y="681"/>
                  </a:cubicBezTo>
                  <a:lnTo>
                    <a:pt x="6758" y="716"/>
                  </a:lnTo>
                  <a:cubicBezTo>
                    <a:pt x="7104" y="788"/>
                    <a:pt x="7425" y="855"/>
                    <a:pt x="7729" y="855"/>
                  </a:cubicBezTo>
                  <a:cubicBezTo>
                    <a:pt x="7840" y="855"/>
                    <a:pt x="7950" y="846"/>
                    <a:pt x="8057" y="825"/>
                  </a:cubicBezTo>
                  <a:lnTo>
                    <a:pt x="8057" y="825"/>
                  </a:lnTo>
                  <a:cubicBezTo>
                    <a:pt x="7865" y="1517"/>
                    <a:pt x="7358" y="2796"/>
                    <a:pt x="6176" y="3251"/>
                  </a:cubicBezTo>
                  <a:cubicBezTo>
                    <a:pt x="5936" y="3344"/>
                    <a:pt x="5700" y="3383"/>
                    <a:pt x="5469" y="3383"/>
                  </a:cubicBezTo>
                  <a:cubicBezTo>
                    <a:pt x="4739" y="3383"/>
                    <a:pt x="4062" y="2993"/>
                    <a:pt x="3489" y="2665"/>
                  </a:cubicBezTo>
                  <a:cubicBezTo>
                    <a:pt x="3188" y="2491"/>
                    <a:pt x="2920" y="2336"/>
                    <a:pt x="2684" y="2271"/>
                  </a:cubicBezTo>
                  <a:cubicBezTo>
                    <a:pt x="2951" y="1702"/>
                    <a:pt x="3613" y="620"/>
                    <a:pt x="4805" y="527"/>
                  </a:cubicBezTo>
                  <a:cubicBezTo>
                    <a:pt x="4937" y="518"/>
                    <a:pt x="5069" y="513"/>
                    <a:pt x="5200" y="513"/>
                  </a:cubicBezTo>
                  <a:cubicBezTo>
                    <a:pt x="5421" y="513"/>
                    <a:pt x="5642" y="527"/>
                    <a:pt x="5861" y="554"/>
                  </a:cubicBezTo>
                  <a:cubicBezTo>
                    <a:pt x="5875" y="557"/>
                    <a:pt x="5889" y="558"/>
                    <a:pt x="5904" y="558"/>
                  </a:cubicBezTo>
                  <a:cubicBezTo>
                    <a:pt x="6031" y="558"/>
                    <a:pt x="6143" y="464"/>
                    <a:pt x="6159" y="332"/>
                  </a:cubicBezTo>
                  <a:cubicBezTo>
                    <a:pt x="6176" y="188"/>
                    <a:pt x="6066" y="54"/>
                    <a:pt x="5922" y="44"/>
                  </a:cubicBezTo>
                  <a:cubicBezTo>
                    <a:pt x="5686" y="14"/>
                    <a:pt x="5449" y="0"/>
                    <a:pt x="5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214;p45">
            <a:extLst>
              <a:ext uri="{FF2B5EF4-FFF2-40B4-BE49-F238E27FC236}">
                <a16:creationId xmlns:a16="http://schemas.microsoft.com/office/drawing/2014/main" id="{7FD0B3BB-5A06-82EA-1E75-8D21C630E56F}"/>
              </a:ext>
            </a:extLst>
          </p:cNvPr>
          <p:cNvGrpSpPr/>
          <p:nvPr/>
        </p:nvGrpSpPr>
        <p:grpSpPr>
          <a:xfrm rot="3236700">
            <a:off x="7891478" y="1162700"/>
            <a:ext cx="527357" cy="296545"/>
            <a:chOff x="5563174" y="997301"/>
            <a:chExt cx="705416" cy="396634"/>
          </a:xfrm>
        </p:grpSpPr>
        <p:sp>
          <p:nvSpPr>
            <p:cNvPr id="3" name="Google Shape;2215;p45">
              <a:extLst>
                <a:ext uri="{FF2B5EF4-FFF2-40B4-BE49-F238E27FC236}">
                  <a16:creationId xmlns:a16="http://schemas.microsoft.com/office/drawing/2014/main" id="{CDA20921-B0F2-C8DB-8BB7-D7BF50C4A17F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216;p45">
              <a:extLst>
                <a:ext uri="{FF2B5EF4-FFF2-40B4-BE49-F238E27FC236}">
                  <a16:creationId xmlns:a16="http://schemas.microsoft.com/office/drawing/2014/main" id="{97F9599C-AEB3-3468-5628-5A30E73B1A9C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217;p45">
              <a:extLst>
                <a:ext uri="{FF2B5EF4-FFF2-40B4-BE49-F238E27FC236}">
                  <a16:creationId xmlns:a16="http://schemas.microsoft.com/office/drawing/2014/main" id="{85AD22CD-72EB-E298-A610-70DADFCB1E98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214;p45">
            <a:extLst>
              <a:ext uri="{FF2B5EF4-FFF2-40B4-BE49-F238E27FC236}">
                <a16:creationId xmlns:a16="http://schemas.microsoft.com/office/drawing/2014/main" id="{976EB5A2-FEA2-6A07-3C63-5F02A17DF360}"/>
              </a:ext>
            </a:extLst>
          </p:cNvPr>
          <p:cNvGrpSpPr/>
          <p:nvPr/>
        </p:nvGrpSpPr>
        <p:grpSpPr>
          <a:xfrm rot="13497730">
            <a:off x="690256" y="4173564"/>
            <a:ext cx="527357" cy="296545"/>
            <a:chOff x="5563174" y="997301"/>
            <a:chExt cx="705416" cy="396634"/>
          </a:xfrm>
        </p:grpSpPr>
        <p:sp>
          <p:nvSpPr>
            <p:cNvPr id="11" name="Google Shape;2215;p45">
              <a:extLst>
                <a:ext uri="{FF2B5EF4-FFF2-40B4-BE49-F238E27FC236}">
                  <a16:creationId xmlns:a16="http://schemas.microsoft.com/office/drawing/2014/main" id="{EDBE67B9-98F9-B929-FA19-6C52ACD18BF1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16;p45">
              <a:extLst>
                <a:ext uri="{FF2B5EF4-FFF2-40B4-BE49-F238E27FC236}">
                  <a16:creationId xmlns:a16="http://schemas.microsoft.com/office/drawing/2014/main" id="{258F5FAA-6F59-716D-4294-0BD482C60D67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17;p45">
              <a:extLst>
                <a:ext uri="{FF2B5EF4-FFF2-40B4-BE49-F238E27FC236}">
                  <a16:creationId xmlns:a16="http://schemas.microsoft.com/office/drawing/2014/main" id="{B128B45C-E012-1896-1F4E-EB341F034E61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سهم: لليمين 13">
            <a:extLst>
              <a:ext uri="{FF2B5EF4-FFF2-40B4-BE49-F238E27FC236}">
                <a16:creationId xmlns:a16="http://schemas.microsoft.com/office/drawing/2014/main" id="{67A42266-5BE1-100A-017B-9ECF725091E7}"/>
              </a:ext>
            </a:extLst>
          </p:cNvPr>
          <p:cNvSpPr/>
          <p:nvPr/>
        </p:nvSpPr>
        <p:spPr>
          <a:xfrm>
            <a:off x="637775" y="1977473"/>
            <a:ext cx="1670670" cy="638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Introduction</a:t>
            </a:r>
            <a:endParaRPr lang="ar-SA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F14E688-E375-DC69-2AE0-7A4B5D7BB239}"/>
              </a:ext>
            </a:extLst>
          </p:cNvPr>
          <p:cNvSpPr txBox="1">
            <a:spLocks noChangeArrowheads="1"/>
          </p:cNvSpPr>
          <p:nvPr/>
        </p:nvSpPr>
        <p:spPr>
          <a:xfrm>
            <a:off x="1615066" y="539697"/>
            <a:ext cx="5623294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altLang="ar-SA" b="1" dirty="0"/>
              <a:t>How to write a comparative essay?</a:t>
            </a:r>
          </a:p>
        </p:txBody>
      </p:sp>
      <p:sp>
        <p:nvSpPr>
          <p:cNvPr id="5" name="Rectangle: Rounded Corners 17">
            <a:extLst>
              <a:ext uri="{FF2B5EF4-FFF2-40B4-BE49-F238E27FC236}">
                <a16:creationId xmlns:a16="http://schemas.microsoft.com/office/drawing/2014/main" id="{A36C1912-FDFF-4448-9E10-FE85D737ED2E}"/>
              </a:ext>
            </a:extLst>
          </p:cNvPr>
          <p:cNvSpPr/>
          <p:nvPr/>
        </p:nvSpPr>
        <p:spPr>
          <a:xfrm>
            <a:off x="2211181" y="1333520"/>
            <a:ext cx="5941575" cy="59494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1600" b="1" i="0" u="sng" strike="noStrike" kern="0" cap="none" spc="0" normalizeH="0" baseline="0" noProof="0" dirty="0">
                <a:ln w="0"/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1- The introduction</a:t>
            </a:r>
            <a:r>
              <a:rPr kumimoji="0" lang="en-US" sz="1600" b="1" i="0" u="none" strike="noStrike" kern="0" cap="none" spc="0" normalizeH="0" baseline="0" noProof="0" dirty="0">
                <a:ln w="0"/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1600" dirty="0">
                <a:ln w="0"/>
                <a:solidFill>
                  <a:schemeClr val="accent1"/>
                </a:solidFill>
                <a:ea typeface="+mn-ea"/>
                <a:cs typeface="+mn-cs"/>
              </a:rPr>
              <a:t>( hook &amp; revealing the two topics ) </a:t>
            </a:r>
            <a:endParaRPr kumimoji="0" lang="en-US" sz="1600" i="0" u="none" strike="noStrike" kern="0" cap="none" spc="0" normalizeH="0" baseline="0" noProof="0" dirty="0">
              <a:ln w="0"/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: Rounded Corners 17">
            <a:extLst>
              <a:ext uri="{FF2B5EF4-FFF2-40B4-BE49-F238E27FC236}">
                <a16:creationId xmlns:a16="http://schemas.microsoft.com/office/drawing/2014/main" id="{73D2031A-C99B-4F1E-FB72-0602390D09AF}"/>
              </a:ext>
            </a:extLst>
          </p:cNvPr>
          <p:cNvSpPr/>
          <p:nvPr/>
        </p:nvSpPr>
        <p:spPr>
          <a:xfrm>
            <a:off x="2232954" y="2185167"/>
            <a:ext cx="6749681" cy="59494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1600" b="1" u="sng" dirty="0">
                <a:ln w="0"/>
                <a:solidFill>
                  <a:schemeClr val="accent3"/>
                </a:solidFill>
                <a:cs typeface="Arial"/>
              </a:rPr>
              <a:t>2-Explain Similarities </a:t>
            </a:r>
            <a:r>
              <a:rPr lang="en-US" dirty="0">
                <a:ln w="0"/>
                <a:solidFill>
                  <a:schemeClr val="accent1"/>
                </a:solidFill>
                <a:cs typeface="Arial"/>
              </a:rPr>
              <a:t>(alike , the same , likewise , as well as , similarly , both )</a:t>
            </a:r>
          </a:p>
        </p:txBody>
      </p:sp>
      <p:sp>
        <p:nvSpPr>
          <p:cNvPr id="10" name="Rectangle: Rounded Corners 17">
            <a:extLst>
              <a:ext uri="{FF2B5EF4-FFF2-40B4-BE49-F238E27FC236}">
                <a16:creationId xmlns:a16="http://schemas.microsoft.com/office/drawing/2014/main" id="{5E7A61F8-DC4B-C299-7671-5C9FCF7364F0}"/>
              </a:ext>
            </a:extLst>
          </p:cNvPr>
          <p:cNvSpPr/>
          <p:nvPr/>
        </p:nvSpPr>
        <p:spPr>
          <a:xfrm>
            <a:off x="2216308" y="3029129"/>
            <a:ext cx="6604963" cy="59494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1600" b="1" u="sng" dirty="0">
                <a:ln w="0"/>
                <a:solidFill>
                  <a:schemeClr val="accent3"/>
                </a:solidFill>
                <a:cs typeface="Arial"/>
              </a:rPr>
              <a:t>3-Explain differences</a:t>
            </a:r>
            <a:r>
              <a:rPr lang="en-US" dirty="0">
                <a:ln w="0"/>
                <a:solidFill>
                  <a:schemeClr val="accent1"/>
                </a:solidFill>
                <a:cs typeface="Arial"/>
              </a:rPr>
              <a:t>(but , however ,on the other hand , whereas , although)</a:t>
            </a:r>
          </a:p>
        </p:txBody>
      </p:sp>
      <p:sp>
        <p:nvSpPr>
          <p:cNvPr id="11" name="Rectangle: Rounded Corners 17">
            <a:extLst>
              <a:ext uri="{FF2B5EF4-FFF2-40B4-BE49-F238E27FC236}">
                <a16:creationId xmlns:a16="http://schemas.microsoft.com/office/drawing/2014/main" id="{41F6421A-F063-4CCE-D3D6-41D6ACDB670B}"/>
              </a:ext>
            </a:extLst>
          </p:cNvPr>
          <p:cNvSpPr/>
          <p:nvPr/>
        </p:nvSpPr>
        <p:spPr>
          <a:xfrm>
            <a:off x="2247043" y="3774482"/>
            <a:ext cx="6551176" cy="59494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1600" b="1" u="sng" dirty="0">
                <a:ln w="0"/>
                <a:solidFill>
                  <a:schemeClr val="accent3"/>
                </a:solidFill>
                <a:cs typeface="Arial"/>
              </a:rPr>
              <a:t>4- Conclusion </a:t>
            </a:r>
            <a:r>
              <a:rPr lang="en-US" dirty="0">
                <a:ln w="0"/>
                <a:solidFill>
                  <a:schemeClr val="accent1"/>
                </a:solidFill>
                <a:cs typeface="Arial"/>
              </a:rPr>
              <a:t>(  summarize what has been written )</a:t>
            </a:r>
          </a:p>
        </p:txBody>
      </p:sp>
      <p:sp>
        <p:nvSpPr>
          <p:cNvPr id="12" name="Google Shape;2532;p53">
            <a:extLst>
              <a:ext uri="{FF2B5EF4-FFF2-40B4-BE49-F238E27FC236}">
                <a16:creationId xmlns:a16="http://schemas.microsoft.com/office/drawing/2014/main" id="{3383831C-8FCE-12E5-84CE-2777275B932F}"/>
              </a:ext>
            </a:extLst>
          </p:cNvPr>
          <p:cNvSpPr/>
          <p:nvPr/>
        </p:nvSpPr>
        <p:spPr>
          <a:xfrm>
            <a:off x="568618" y="1421472"/>
            <a:ext cx="1725600" cy="43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</a:t>
            </a:r>
            <a:r>
              <a:rPr lang="en" sz="2000" baseline="300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st</a:t>
            </a:r>
            <a:r>
              <a:rPr lang="en" sz="20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paragraph</a:t>
            </a:r>
            <a:endParaRPr sz="2000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3" name="Google Shape;2532;p53">
            <a:extLst>
              <a:ext uri="{FF2B5EF4-FFF2-40B4-BE49-F238E27FC236}">
                <a16:creationId xmlns:a16="http://schemas.microsoft.com/office/drawing/2014/main" id="{C6AD53A8-F37C-BCE8-A9F8-56C9C09B674F}"/>
              </a:ext>
            </a:extLst>
          </p:cNvPr>
          <p:cNvSpPr/>
          <p:nvPr/>
        </p:nvSpPr>
        <p:spPr>
          <a:xfrm>
            <a:off x="605757" y="2280803"/>
            <a:ext cx="1725600" cy="43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</a:t>
            </a:r>
            <a:r>
              <a:rPr lang="en" sz="2000" baseline="300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nd</a:t>
            </a:r>
            <a:r>
              <a:rPr lang="en" sz="20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paragraph</a:t>
            </a:r>
            <a:endParaRPr sz="2000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4" name="Google Shape;2532;p53">
            <a:extLst>
              <a:ext uri="{FF2B5EF4-FFF2-40B4-BE49-F238E27FC236}">
                <a16:creationId xmlns:a16="http://schemas.microsoft.com/office/drawing/2014/main" id="{FE64AC14-651A-C259-896E-14D35CCD6AEB}"/>
              </a:ext>
            </a:extLst>
          </p:cNvPr>
          <p:cNvSpPr/>
          <p:nvPr/>
        </p:nvSpPr>
        <p:spPr>
          <a:xfrm>
            <a:off x="596792" y="3078661"/>
            <a:ext cx="1725600" cy="43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</a:t>
            </a:r>
            <a:r>
              <a:rPr lang="en" sz="2000" baseline="300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rd</a:t>
            </a:r>
            <a:r>
              <a:rPr lang="en" sz="20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paragraph</a:t>
            </a:r>
            <a:endParaRPr sz="2000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5" name="Google Shape;2532;p53">
            <a:extLst>
              <a:ext uri="{FF2B5EF4-FFF2-40B4-BE49-F238E27FC236}">
                <a16:creationId xmlns:a16="http://schemas.microsoft.com/office/drawing/2014/main" id="{9F4983D7-90AF-566A-4DF8-9ECAC84ECB40}"/>
              </a:ext>
            </a:extLst>
          </p:cNvPr>
          <p:cNvSpPr/>
          <p:nvPr/>
        </p:nvSpPr>
        <p:spPr>
          <a:xfrm>
            <a:off x="595512" y="3868836"/>
            <a:ext cx="1725600" cy="43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</a:t>
            </a:r>
            <a:r>
              <a:rPr lang="en" sz="2000" baseline="300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</a:t>
            </a:r>
            <a:r>
              <a:rPr lang="en" sz="20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paragraph</a:t>
            </a:r>
            <a:endParaRPr sz="2000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3" name="Google Shape;2214;p45">
            <a:extLst>
              <a:ext uri="{FF2B5EF4-FFF2-40B4-BE49-F238E27FC236}">
                <a16:creationId xmlns:a16="http://schemas.microsoft.com/office/drawing/2014/main" id="{0BD0051C-6842-CEB2-8482-3087021666E0}"/>
              </a:ext>
            </a:extLst>
          </p:cNvPr>
          <p:cNvGrpSpPr/>
          <p:nvPr/>
        </p:nvGrpSpPr>
        <p:grpSpPr>
          <a:xfrm rot="5572330">
            <a:off x="7169174" y="793870"/>
            <a:ext cx="527357" cy="296545"/>
            <a:chOff x="5563174" y="997301"/>
            <a:chExt cx="705416" cy="396634"/>
          </a:xfrm>
        </p:grpSpPr>
        <p:sp>
          <p:nvSpPr>
            <p:cNvPr id="4" name="Google Shape;2215;p45">
              <a:extLst>
                <a:ext uri="{FF2B5EF4-FFF2-40B4-BE49-F238E27FC236}">
                  <a16:creationId xmlns:a16="http://schemas.microsoft.com/office/drawing/2014/main" id="{E28EA26F-F8EF-5C48-CD72-8691A51A2EFE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16;p45">
              <a:extLst>
                <a:ext uri="{FF2B5EF4-FFF2-40B4-BE49-F238E27FC236}">
                  <a16:creationId xmlns:a16="http://schemas.microsoft.com/office/drawing/2014/main" id="{8AAFB56A-0DE2-3683-95FC-856FB3E1E810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17;p45">
              <a:extLst>
                <a:ext uri="{FF2B5EF4-FFF2-40B4-BE49-F238E27FC236}">
                  <a16:creationId xmlns:a16="http://schemas.microsoft.com/office/drawing/2014/main" id="{E7EC3FA2-482B-50A8-E62E-424F5DAD7A3D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214;p45">
            <a:extLst>
              <a:ext uri="{FF2B5EF4-FFF2-40B4-BE49-F238E27FC236}">
                <a16:creationId xmlns:a16="http://schemas.microsoft.com/office/drawing/2014/main" id="{98165697-7C29-93E6-5446-63FF2D36C7FC}"/>
              </a:ext>
            </a:extLst>
          </p:cNvPr>
          <p:cNvGrpSpPr/>
          <p:nvPr/>
        </p:nvGrpSpPr>
        <p:grpSpPr>
          <a:xfrm rot="15376775">
            <a:off x="1167945" y="770818"/>
            <a:ext cx="527357" cy="296545"/>
            <a:chOff x="5563174" y="997301"/>
            <a:chExt cx="705416" cy="396634"/>
          </a:xfrm>
        </p:grpSpPr>
        <p:sp>
          <p:nvSpPr>
            <p:cNvPr id="16" name="Google Shape;2215;p45">
              <a:extLst>
                <a:ext uri="{FF2B5EF4-FFF2-40B4-BE49-F238E27FC236}">
                  <a16:creationId xmlns:a16="http://schemas.microsoft.com/office/drawing/2014/main" id="{AC75BF36-D8D0-5770-6AD3-C5BABE96398B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16;p45">
              <a:extLst>
                <a:ext uri="{FF2B5EF4-FFF2-40B4-BE49-F238E27FC236}">
                  <a16:creationId xmlns:a16="http://schemas.microsoft.com/office/drawing/2014/main" id="{4C5A126D-982E-A115-0416-0C3118EA5FFA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17;p45">
              <a:extLst>
                <a:ext uri="{FF2B5EF4-FFF2-40B4-BE49-F238E27FC236}">
                  <a16:creationId xmlns:a16="http://schemas.microsoft.com/office/drawing/2014/main" id="{D1C99329-6D16-3AA3-F2BC-AA4585EB6100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55"/>
          <p:cNvSpPr txBox="1">
            <a:spLocks noGrp="1"/>
          </p:cNvSpPr>
          <p:nvPr>
            <p:ph type="title"/>
          </p:nvPr>
        </p:nvSpPr>
        <p:spPr>
          <a:xfrm>
            <a:off x="1134936" y="454835"/>
            <a:ext cx="6848774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How to write a comparative essay</a:t>
            </a:r>
            <a:endParaRPr sz="4000" dirty="0">
              <a:solidFill>
                <a:schemeClr val="accent1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D93C1BC-BEAC-E2B4-99F1-3EB37D9D6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6" t="1919" r="2158" b="10071"/>
          <a:stretch/>
        </p:blipFill>
        <p:spPr>
          <a:xfrm>
            <a:off x="1974797" y="1436912"/>
            <a:ext cx="5132934" cy="2820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97EFF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oogle Shape;1909;p39">
            <a:extLst>
              <a:ext uri="{FF2B5EF4-FFF2-40B4-BE49-F238E27FC236}">
                <a16:creationId xmlns:a16="http://schemas.microsoft.com/office/drawing/2014/main" id="{7FFC3DB0-21CF-F56F-4D94-6E3EA8515C4C}"/>
              </a:ext>
            </a:extLst>
          </p:cNvPr>
          <p:cNvGrpSpPr/>
          <p:nvPr/>
        </p:nvGrpSpPr>
        <p:grpSpPr>
          <a:xfrm rot="18851185">
            <a:off x="6434339" y="2769568"/>
            <a:ext cx="1426582" cy="1856223"/>
            <a:chOff x="1026111" y="1218554"/>
            <a:chExt cx="1426582" cy="2324516"/>
          </a:xfrm>
        </p:grpSpPr>
        <p:grpSp>
          <p:nvGrpSpPr>
            <p:cNvPr id="4" name="Google Shape;1910;p39">
              <a:extLst>
                <a:ext uri="{FF2B5EF4-FFF2-40B4-BE49-F238E27FC236}">
                  <a16:creationId xmlns:a16="http://schemas.microsoft.com/office/drawing/2014/main" id="{5C4D9E80-EF64-FDA0-052C-73F56459F12D}"/>
                </a:ext>
              </a:extLst>
            </p:cNvPr>
            <p:cNvGrpSpPr/>
            <p:nvPr/>
          </p:nvGrpSpPr>
          <p:grpSpPr>
            <a:xfrm>
              <a:off x="1026111" y="1218554"/>
              <a:ext cx="1426582" cy="2324516"/>
              <a:chOff x="-5" y="539504"/>
              <a:chExt cx="1426582" cy="2324516"/>
            </a:xfrm>
          </p:grpSpPr>
          <p:sp>
            <p:nvSpPr>
              <p:cNvPr id="6" name="Google Shape;1911;p39">
                <a:extLst>
                  <a:ext uri="{FF2B5EF4-FFF2-40B4-BE49-F238E27FC236}">
                    <a16:creationId xmlns:a16="http://schemas.microsoft.com/office/drawing/2014/main" id="{693E9BDC-8494-8CA0-D41E-75A29B951F89}"/>
                  </a:ext>
                </a:extLst>
              </p:cNvPr>
              <p:cNvSpPr/>
              <p:nvPr/>
            </p:nvSpPr>
            <p:spPr>
              <a:xfrm>
                <a:off x="16623" y="787666"/>
                <a:ext cx="984320" cy="2062777"/>
              </a:xfrm>
              <a:custGeom>
                <a:avLst/>
                <a:gdLst/>
                <a:ahLst/>
                <a:cxnLst/>
                <a:rect l="l" t="t" r="r" b="b"/>
                <a:pathLst>
                  <a:path w="35813" h="75051" extrusionOk="0">
                    <a:moveTo>
                      <a:pt x="4704" y="147"/>
                    </a:moveTo>
                    <a:cubicBezTo>
                      <a:pt x="4324" y="147"/>
                      <a:pt x="4205" y="1248"/>
                      <a:pt x="3791" y="3146"/>
                    </a:cubicBezTo>
                    <a:cubicBezTo>
                      <a:pt x="1775" y="12986"/>
                      <a:pt x="1694" y="13349"/>
                      <a:pt x="444" y="19640"/>
                    </a:cubicBezTo>
                    <a:cubicBezTo>
                      <a:pt x="202" y="20770"/>
                      <a:pt x="0" y="21415"/>
                      <a:pt x="41" y="22181"/>
                    </a:cubicBezTo>
                    <a:cubicBezTo>
                      <a:pt x="81" y="22504"/>
                      <a:pt x="121" y="22826"/>
                      <a:pt x="202" y="23109"/>
                    </a:cubicBezTo>
                    <a:cubicBezTo>
                      <a:pt x="2743" y="31780"/>
                      <a:pt x="5243" y="40450"/>
                      <a:pt x="7744" y="49121"/>
                    </a:cubicBezTo>
                    <a:cubicBezTo>
                      <a:pt x="11696" y="62873"/>
                      <a:pt x="13470" y="69003"/>
                      <a:pt x="14277" y="71786"/>
                    </a:cubicBezTo>
                    <a:cubicBezTo>
                      <a:pt x="14947" y="74009"/>
                      <a:pt x="15000" y="74040"/>
                      <a:pt x="15084" y="74040"/>
                    </a:cubicBezTo>
                    <a:cubicBezTo>
                      <a:pt x="15086" y="74040"/>
                      <a:pt x="15089" y="74040"/>
                      <a:pt x="15091" y="74040"/>
                    </a:cubicBezTo>
                    <a:cubicBezTo>
                      <a:pt x="15101" y="74040"/>
                      <a:pt x="15112" y="74040"/>
                      <a:pt x="15124" y="74044"/>
                    </a:cubicBezTo>
                    <a:cubicBezTo>
                      <a:pt x="16276" y="74740"/>
                      <a:pt x="17908" y="75051"/>
                      <a:pt x="19755" y="75051"/>
                    </a:cubicBezTo>
                    <a:cubicBezTo>
                      <a:pt x="25408" y="75051"/>
                      <a:pt x="33080" y="72137"/>
                      <a:pt x="35208" y="68398"/>
                    </a:cubicBezTo>
                    <a:cubicBezTo>
                      <a:pt x="35732" y="67430"/>
                      <a:pt x="35812" y="70052"/>
                      <a:pt x="20931" y="18350"/>
                    </a:cubicBezTo>
                    <a:cubicBezTo>
                      <a:pt x="20770" y="17826"/>
                      <a:pt x="20649" y="17301"/>
                      <a:pt x="20487" y="16817"/>
                    </a:cubicBezTo>
                    <a:cubicBezTo>
                      <a:pt x="20447" y="16616"/>
                      <a:pt x="20407" y="16454"/>
                      <a:pt x="20326" y="16293"/>
                    </a:cubicBezTo>
                    <a:cubicBezTo>
                      <a:pt x="20004" y="15729"/>
                      <a:pt x="18955" y="14720"/>
                      <a:pt x="13107" y="8671"/>
                    </a:cubicBezTo>
                    <a:cubicBezTo>
                      <a:pt x="4759" y="0"/>
                      <a:pt x="5324" y="565"/>
                      <a:pt x="4920" y="242"/>
                    </a:cubicBezTo>
                    <a:cubicBezTo>
                      <a:pt x="4839" y="178"/>
                      <a:pt x="4768" y="147"/>
                      <a:pt x="4704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912;p39">
                <a:extLst>
                  <a:ext uri="{FF2B5EF4-FFF2-40B4-BE49-F238E27FC236}">
                    <a16:creationId xmlns:a16="http://schemas.microsoft.com/office/drawing/2014/main" id="{AAE3B0DD-EF03-CD0A-4848-6453F4C9605C}"/>
                  </a:ext>
                </a:extLst>
              </p:cNvPr>
              <p:cNvSpPr/>
              <p:nvPr/>
            </p:nvSpPr>
            <p:spPr>
              <a:xfrm>
                <a:off x="393498" y="2232222"/>
                <a:ext cx="176261" cy="543763"/>
              </a:xfrm>
              <a:custGeom>
                <a:avLst/>
                <a:gdLst/>
                <a:ahLst/>
                <a:cxnLst/>
                <a:rect l="l" t="t" r="r" b="b"/>
                <a:pathLst>
                  <a:path w="6413" h="19784" extrusionOk="0">
                    <a:moveTo>
                      <a:pt x="518" y="0"/>
                    </a:moveTo>
                    <a:cubicBezTo>
                      <a:pt x="467" y="0"/>
                      <a:pt x="415" y="11"/>
                      <a:pt x="363" y="31"/>
                    </a:cubicBezTo>
                    <a:cubicBezTo>
                      <a:pt x="162" y="72"/>
                      <a:pt x="0" y="233"/>
                      <a:pt x="41" y="475"/>
                    </a:cubicBezTo>
                    <a:cubicBezTo>
                      <a:pt x="323" y="2088"/>
                      <a:pt x="726" y="3701"/>
                      <a:pt x="1129" y="5314"/>
                    </a:cubicBezTo>
                    <a:cubicBezTo>
                      <a:pt x="1533" y="6928"/>
                      <a:pt x="1976" y="8541"/>
                      <a:pt x="2420" y="10114"/>
                    </a:cubicBezTo>
                    <a:cubicBezTo>
                      <a:pt x="2864" y="11727"/>
                      <a:pt x="3388" y="13300"/>
                      <a:pt x="3872" y="14872"/>
                    </a:cubicBezTo>
                    <a:cubicBezTo>
                      <a:pt x="4396" y="16445"/>
                      <a:pt x="4920" y="18018"/>
                      <a:pt x="5566" y="19551"/>
                    </a:cubicBezTo>
                    <a:cubicBezTo>
                      <a:pt x="5625" y="19700"/>
                      <a:pt x="5752" y="19783"/>
                      <a:pt x="5895" y="19783"/>
                    </a:cubicBezTo>
                    <a:cubicBezTo>
                      <a:pt x="5945" y="19783"/>
                      <a:pt x="5997" y="19773"/>
                      <a:pt x="6050" y="19752"/>
                    </a:cubicBezTo>
                    <a:cubicBezTo>
                      <a:pt x="6251" y="19712"/>
                      <a:pt x="6413" y="19551"/>
                      <a:pt x="6413" y="19309"/>
                    </a:cubicBezTo>
                    <a:cubicBezTo>
                      <a:pt x="6090" y="17696"/>
                      <a:pt x="5727" y="16082"/>
                      <a:pt x="5324" y="14469"/>
                    </a:cubicBezTo>
                    <a:cubicBezTo>
                      <a:pt x="4920" y="12856"/>
                      <a:pt x="4477" y="11243"/>
                      <a:pt x="3993" y="9670"/>
                    </a:cubicBezTo>
                    <a:cubicBezTo>
                      <a:pt x="3549" y="8097"/>
                      <a:pt x="3065" y="6484"/>
                      <a:pt x="2541" y="4911"/>
                    </a:cubicBezTo>
                    <a:cubicBezTo>
                      <a:pt x="2017" y="3338"/>
                      <a:pt x="1492" y="1766"/>
                      <a:pt x="887" y="233"/>
                    </a:cubicBezTo>
                    <a:cubicBezTo>
                      <a:pt x="798" y="83"/>
                      <a:pt x="664" y="0"/>
                      <a:pt x="5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913;p39">
                <a:extLst>
                  <a:ext uri="{FF2B5EF4-FFF2-40B4-BE49-F238E27FC236}">
                    <a16:creationId xmlns:a16="http://schemas.microsoft.com/office/drawing/2014/main" id="{44BF093E-4AD4-ED49-7CA9-30CFCF0EDA86}"/>
                  </a:ext>
                </a:extLst>
              </p:cNvPr>
              <p:cNvSpPr/>
              <p:nvPr/>
            </p:nvSpPr>
            <p:spPr>
              <a:xfrm>
                <a:off x="179555" y="1483476"/>
                <a:ext cx="141905" cy="42401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5427" extrusionOk="0">
                    <a:moveTo>
                      <a:pt x="450" y="1"/>
                    </a:moveTo>
                    <a:cubicBezTo>
                      <a:pt x="420" y="1"/>
                      <a:pt x="391" y="4"/>
                      <a:pt x="364" y="11"/>
                    </a:cubicBezTo>
                    <a:cubicBezTo>
                      <a:pt x="162" y="51"/>
                      <a:pt x="1" y="253"/>
                      <a:pt x="1" y="455"/>
                    </a:cubicBezTo>
                    <a:cubicBezTo>
                      <a:pt x="202" y="1705"/>
                      <a:pt x="485" y="2995"/>
                      <a:pt x="807" y="4205"/>
                    </a:cubicBezTo>
                    <a:cubicBezTo>
                      <a:pt x="1090" y="5455"/>
                      <a:pt x="1453" y="6706"/>
                      <a:pt x="1816" y="7956"/>
                    </a:cubicBezTo>
                    <a:cubicBezTo>
                      <a:pt x="2178" y="9166"/>
                      <a:pt x="2541" y="10375"/>
                      <a:pt x="2945" y="11585"/>
                    </a:cubicBezTo>
                    <a:cubicBezTo>
                      <a:pt x="3348" y="12836"/>
                      <a:pt x="3792" y="14005"/>
                      <a:pt x="4316" y="15215"/>
                    </a:cubicBezTo>
                    <a:cubicBezTo>
                      <a:pt x="4383" y="15349"/>
                      <a:pt x="4533" y="15427"/>
                      <a:pt x="4697" y="15427"/>
                    </a:cubicBezTo>
                    <a:cubicBezTo>
                      <a:pt x="4731" y="15427"/>
                      <a:pt x="4765" y="15424"/>
                      <a:pt x="4800" y="15417"/>
                    </a:cubicBezTo>
                    <a:cubicBezTo>
                      <a:pt x="5002" y="15376"/>
                      <a:pt x="5163" y="15175"/>
                      <a:pt x="5163" y="14973"/>
                    </a:cubicBezTo>
                    <a:cubicBezTo>
                      <a:pt x="4961" y="13682"/>
                      <a:pt x="4679" y="12432"/>
                      <a:pt x="4356" y="11182"/>
                    </a:cubicBezTo>
                    <a:cubicBezTo>
                      <a:pt x="4074" y="9932"/>
                      <a:pt x="3711" y="8722"/>
                      <a:pt x="3348" y="7472"/>
                    </a:cubicBezTo>
                    <a:cubicBezTo>
                      <a:pt x="2985" y="6262"/>
                      <a:pt x="2622" y="5012"/>
                      <a:pt x="2178" y="3802"/>
                    </a:cubicBezTo>
                    <a:cubicBezTo>
                      <a:pt x="1775" y="2592"/>
                      <a:pt x="1332" y="1382"/>
                      <a:pt x="848" y="213"/>
                    </a:cubicBezTo>
                    <a:cubicBezTo>
                      <a:pt x="747" y="79"/>
                      <a:pt x="592" y="1"/>
                      <a:pt x="4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914;p39">
                <a:extLst>
                  <a:ext uri="{FF2B5EF4-FFF2-40B4-BE49-F238E27FC236}">
                    <a16:creationId xmlns:a16="http://schemas.microsoft.com/office/drawing/2014/main" id="{EB9BA748-A4A7-8343-D47C-7CB20FCCE16C}"/>
                  </a:ext>
                </a:extLst>
              </p:cNvPr>
              <p:cNvSpPr/>
              <p:nvPr/>
            </p:nvSpPr>
            <p:spPr>
              <a:xfrm>
                <a:off x="408999" y="1291988"/>
                <a:ext cx="591944" cy="1558454"/>
              </a:xfrm>
              <a:custGeom>
                <a:avLst/>
                <a:gdLst/>
                <a:ahLst/>
                <a:cxnLst/>
                <a:rect l="l" t="t" r="r" b="b"/>
                <a:pathLst>
                  <a:path w="21537" h="56702" extrusionOk="0">
                    <a:moveTo>
                      <a:pt x="6655" y="1"/>
                    </a:moveTo>
                    <a:cubicBezTo>
                      <a:pt x="6615" y="82"/>
                      <a:pt x="6534" y="162"/>
                      <a:pt x="6494" y="283"/>
                    </a:cubicBezTo>
                    <a:cubicBezTo>
                      <a:pt x="1896" y="9115"/>
                      <a:pt x="12704" y="23472"/>
                      <a:pt x="11616" y="35894"/>
                    </a:cubicBezTo>
                    <a:cubicBezTo>
                      <a:pt x="11011" y="42629"/>
                      <a:pt x="5687" y="43798"/>
                      <a:pt x="1816" y="49122"/>
                    </a:cubicBezTo>
                    <a:cubicBezTo>
                      <a:pt x="888" y="50412"/>
                      <a:pt x="283" y="51864"/>
                      <a:pt x="1" y="53437"/>
                    </a:cubicBezTo>
                    <a:cubicBezTo>
                      <a:pt x="671" y="55660"/>
                      <a:pt x="724" y="55691"/>
                      <a:pt x="808" y="55691"/>
                    </a:cubicBezTo>
                    <a:cubicBezTo>
                      <a:pt x="810" y="55691"/>
                      <a:pt x="813" y="55691"/>
                      <a:pt x="815" y="55691"/>
                    </a:cubicBezTo>
                    <a:cubicBezTo>
                      <a:pt x="825" y="55691"/>
                      <a:pt x="836" y="55691"/>
                      <a:pt x="848" y="55695"/>
                    </a:cubicBezTo>
                    <a:cubicBezTo>
                      <a:pt x="2000" y="56391"/>
                      <a:pt x="3632" y="56702"/>
                      <a:pt x="5479" y="56702"/>
                    </a:cubicBezTo>
                    <a:cubicBezTo>
                      <a:pt x="11132" y="56702"/>
                      <a:pt x="18804" y="53788"/>
                      <a:pt x="20932" y="50049"/>
                    </a:cubicBezTo>
                    <a:cubicBezTo>
                      <a:pt x="21456" y="49081"/>
                      <a:pt x="21536" y="51703"/>
                      <a:pt x="6655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915;p39">
                <a:extLst>
                  <a:ext uri="{FF2B5EF4-FFF2-40B4-BE49-F238E27FC236}">
                    <a16:creationId xmlns:a16="http://schemas.microsoft.com/office/drawing/2014/main" id="{765757C6-3B6C-0FBD-FA84-79996136CDA3}"/>
                  </a:ext>
                </a:extLst>
              </p:cNvPr>
              <p:cNvSpPr/>
              <p:nvPr/>
            </p:nvSpPr>
            <p:spPr>
              <a:xfrm>
                <a:off x="16623" y="787666"/>
                <a:ext cx="558688" cy="624349"/>
              </a:xfrm>
              <a:custGeom>
                <a:avLst/>
                <a:gdLst/>
                <a:ahLst/>
                <a:cxnLst/>
                <a:rect l="l" t="t" r="r" b="b"/>
                <a:pathLst>
                  <a:path w="20327" h="22716" extrusionOk="0">
                    <a:moveTo>
                      <a:pt x="4704" y="187"/>
                    </a:moveTo>
                    <a:cubicBezTo>
                      <a:pt x="4325" y="187"/>
                      <a:pt x="4211" y="1288"/>
                      <a:pt x="3832" y="3186"/>
                    </a:cubicBezTo>
                    <a:cubicBezTo>
                      <a:pt x="2904" y="7622"/>
                      <a:pt x="2380" y="10123"/>
                      <a:pt x="1976" y="12139"/>
                    </a:cubicBezTo>
                    <a:cubicBezTo>
                      <a:pt x="1896" y="12502"/>
                      <a:pt x="1815" y="12825"/>
                      <a:pt x="1734" y="13188"/>
                    </a:cubicBezTo>
                    <a:cubicBezTo>
                      <a:pt x="1372" y="15124"/>
                      <a:pt x="1009" y="16737"/>
                      <a:pt x="444" y="19681"/>
                    </a:cubicBezTo>
                    <a:cubicBezTo>
                      <a:pt x="202" y="20810"/>
                      <a:pt x="0" y="21415"/>
                      <a:pt x="41" y="22222"/>
                    </a:cubicBezTo>
                    <a:lnTo>
                      <a:pt x="162" y="22222"/>
                    </a:lnTo>
                    <a:cubicBezTo>
                      <a:pt x="363" y="22262"/>
                      <a:pt x="565" y="22343"/>
                      <a:pt x="767" y="22343"/>
                    </a:cubicBezTo>
                    <a:cubicBezTo>
                      <a:pt x="2309" y="22582"/>
                      <a:pt x="3803" y="22716"/>
                      <a:pt x="5265" y="22716"/>
                    </a:cubicBezTo>
                    <a:cubicBezTo>
                      <a:pt x="8237" y="22716"/>
                      <a:pt x="11075" y="22162"/>
                      <a:pt x="13914" y="20810"/>
                    </a:cubicBezTo>
                    <a:cubicBezTo>
                      <a:pt x="16172" y="19721"/>
                      <a:pt x="18269" y="18269"/>
                      <a:pt x="20084" y="16535"/>
                    </a:cubicBezTo>
                    <a:cubicBezTo>
                      <a:pt x="20165" y="16454"/>
                      <a:pt x="20245" y="16374"/>
                      <a:pt x="20326" y="16293"/>
                    </a:cubicBezTo>
                    <a:cubicBezTo>
                      <a:pt x="20044" y="15769"/>
                      <a:pt x="19076" y="14841"/>
                      <a:pt x="14196" y="9841"/>
                    </a:cubicBezTo>
                    <a:lnTo>
                      <a:pt x="14035" y="9639"/>
                    </a:lnTo>
                    <a:lnTo>
                      <a:pt x="13269" y="8873"/>
                    </a:lnTo>
                    <a:lnTo>
                      <a:pt x="13107" y="8711"/>
                    </a:lnTo>
                    <a:cubicBezTo>
                      <a:pt x="4759" y="0"/>
                      <a:pt x="5324" y="565"/>
                      <a:pt x="4920" y="283"/>
                    </a:cubicBezTo>
                    <a:cubicBezTo>
                      <a:pt x="4839" y="219"/>
                      <a:pt x="4768" y="187"/>
                      <a:pt x="4704" y="1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916;p39">
                <a:extLst>
                  <a:ext uri="{FF2B5EF4-FFF2-40B4-BE49-F238E27FC236}">
                    <a16:creationId xmlns:a16="http://schemas.microsoft.com/office/drawing/2014/main" id="{431721ED-2A1D-586D-D72C-A35BF1CA6164}"/>
                  </a:ext>
                </a:extLst>
              </p:cNvPr>
              <p:cNvSpPr/>
              <p:nvPr/>
            </p:nvSpPr>
            <p:spPr>
              <a:xfrm>
                <a:off x="19949" y="1057019"/>
                <a:ext cx="555362" cy="354996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2916" extrusionOk="0">
                    <a:moveTo>
                      <a:pt x="14075" y="0"/>
                    </a:moveTo>
                    <a:cubicBezTo>
                      <a:pt x="13994" y="242"/>
                      <a:pt x="13914" y="444"/>
                      <a:pt x="13874" y="645"/>
                    </a:cubicBezTo>
                    <a:cubicBezTo>
                      <a:pt x="13390" y="2380"/>
                      <a:pt x="13914" y="4275"/>
                      <a:pt x="13269" y="5969"/>
                    </a:cubicBezTo>
                    <a:cubicBezTo>
                      <a:pt x="11615" y="10405"/>
                      <a:pt x="6372" y="8752"/>
                      <a:pt x="2985" y="10123"/>
                    </a:cubicBezTo>
                    <a:cubicBezTo>
                      <a:pt x="1815" y="10607"/>
                      <a:pt x="767" y="11413"/>
                      <a:pt x="0" y="12422"/>
                    </a:cubicBezTo>
                    <a:lnTo>
                      <a:pt x="41" y="12422"/>
                    </a:lnTo>
                    <a:cubicBezTo>
                      <a:pt x="242" y="12462"/>
                      <a:pt x="444" y="12543"/>
                      <a:pt x="646" y="12543"/>
                    </a:cubicBezTo>
                    <a:cubicBezTo>
                      <a:pt x="2188" y="12782"/>
                      <a:pt x="3682" y="12916"/>
                      <a:pt x="5144" y="12916"/>
                    </a:cubicBezTo>
                    <a:cubicBezTo>
                      <a:pt x="8116" y="12916"/>
                      <a:pt x="10954" y="12362"/>
                      <a:pt x="13793" y="11010"/>
                    </a:cubicBezTo>
                    <a:cubicBezTo>
                      <a:pt x="16051" y="9921"/>
                      <a:pt x="18148" y="8469"/>
                      <a:pt x="19963" y="6735"/>
                    </a:cubicBezTo>
                    <a:cubicBezTo>
                      <a:pt x="20044" y="6654"/>
                      <a:pt x="20124" y="6574"/>
                      <a:pt x="20205" y="6493"/>
                    </a:cubicBezTo>
                    <a:cubicBezTo>
                      <a:pt x="19923" y="5969"/>
                      <a:pt x="18955" y="5041"/>
                      <a:pt x="1407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917;p39">
                <a:extLst>
                  <a:ext uri="{FF2B5EF4-FFF2-40B4-BE49-F238E27FC236}">
                    <a16:creationId xmlns:a16="http://schemas.microsoft.com/office/drawing/2014/main" id="{717A61E5-ACA7-1E9F-9475-706E35152629}"/>
                  </a:ext>
                </a:extLst>
              </p:cNvPr>
              <p:cNvSpPr/>
              <p:nvPr/>
            </p:nvSpPr>
            <p:spPr>
              <a:xfrm>
                <a:off x="70934" y="787666"/>
                <a:ext cx="310388" cy="333558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2136" extrusionOk="0">
                    <a:moveTo>
                      <a:pt x="2728" y="147"/>
                    </a:moveTo>
                    <a:cubicBezTo>
                      <a:pt x="2349" y="147"/>
                      <a:pt x="2235" y="1248"/>
                      <a:pt x="1856" y="3146"/>
                    </a:cubicBezTo>
                    <a:cubicBezTo>
                      <a:pt x="928" y="7582"/>
                      <a:pt x="404" y="10082"/>
                      <a:pt x="0" y="12099"/>
                    </a:cubicBezTo>
                    <a:cubicBezTo>
                      <a:pt x="343" y="12123"/>
                      <a:pt x="687" y="12135"/>
                      <a:pt x="1031" y="12135"/>
                    </a:cubicBezTo>
                    <a:cubicBezTo>
                      <a:pt x="5218" y="12135"/>
                      <a:pt x="9392" y="10398"/>
                      <a:pt x="11293" y="8832"/>
                    </a:cubicBezTo>
                    <a:lnTo>
                      <a:pt x="11131" y="8671"/>
                    </a:lnTo>
                    <a:cubicBezTo>
                      <a:pt x="2783" y="0"/>
                      <a:pt x="3348" y="565"/>
                      <a:pt x="2944" y="242"/>
                    </a:cubicBezTo>
                    <a:cubicBezTo>
                      <a:pt x="2863" y="178"/>
                      <a:pt x="2792" y="147"/>
                      <a:pt x="2728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918;p39">
                <a:extLst>
                  <a:ext uri="{FF2B5EF4-FFF2-40B4-BE49-F238E27FC236}">
                    <a16:creationId xmlns:a16="http://schemas.microsoft.com/office/drawing/2014/main" id="{99B72DCD-E31D-6D59-E8C7-03BA120EC7DF}"/>
                  </a:ext>
                </a:extLst>
              </p:cNvPr>
              <p:cNvSpPr/>
              <p:nvPr/>
            </p:nvSpPr>
            <p:spPr>
              <a:xfrm>
                <a:off x="180462" y="539504"/>
                <a:ext cx="1246115" cy="840766"/>
              </a:xfrm>
              <a:custGeom>
                <a:avLst/>
                <a:gdLst/>
                <a:ahLst/>
                <a:cxnLst/>
                <a:rect l="l" t="t" r="r" b="b"/>
                <a:pathLst>
                  <a:path w="45338" h="30590" extrusionOk="0">
                    <a:moveTo>
                      <a:pt x="30001" y="7965"/>
                    </a:moveTo>
                    <a:cubicBezTo>
                      <a:pt x="30293" y="7965"/>
                      <a:pt x="30606" y="8009"/>
                      <a:pt x="30940" y="8102"/>
                    </a:cubicBezTo>
                    <a:cubicBezTo>
                      <a:pt x="32029" y="8505"/>
                      <a:pt x="32594" y="9674"/>
                      <a:pt x="32674" y="10844"/>
                    </a:cubicBezTo>
                    <a:cubicBezTo>
                      <a:pt x="32876" y="13909"/>
                      <a:pt x="29851" y="16772"/>
                      <a:pt x="26544" y="17176"/>
                    </a:cubicBezTo>
                    <a:cubicBezTo>
                      <a:pt x="26026" y="13437"/>
                      <a:pt x="26731" y="7965"/>
                      <a:pt x="30001" y="7965"/>
                    </a:cubicBezTo>
                    <a:close/>
                    <a:moveTo>
                      <a:pt x="8322" y="1"/>
                    </a:moveTo>
                    <a:cubicBezTo>
                      <a:pt x="7111" y="1"/>
                      <a:pt x="5848" y="254"/>
                      <a:pt x="4646" y="802"/>
                    </a:cubicBezTo>
                    <a:cubicBezTo>
                      <a:pt x="0" y="3004"/>
                      <a:pt x="376" y="7350"/>
                      <a:pt x="887" y="7350"/>
                    </a:cubicBezTo>
                    <a:cubicBezTo>
                      <a:pt x="974" y="7350"/>
                      <a:pt x="1066" y="7222"/>
                      <a:pt x="1137" y="6932"/>
                    </a:cubicBezTo>
                    <a:cubicBezTo>
                      <a:pt x="1137" y="6892"/>
                      <a:pt x="1379" y="5803"/>
                      <a:pt x="1379" y="5763"/>
                    </a:cubicBezTo>
                    <a:cubicBezTo>
                      <a:pt x="2015" y="3058"/>
                      <a:pt x="4935" y="1132"/>
                      <a:pt x="8041" y="1132"/>
                    </a:cubicBezTo>
                    <a:cubicBezTo>
                      <a:pt x="8872" y="1132"/>
                      <a:pt x="9716" y="1270"/>
                      <a:pt x="10534" y="1568"/>
                    </a:cubicBezTo>
                    <a:cubicBezTo>
                      <a:pt x="16180" y="3948"/>
                      <a:pt x="13760" y="12135"/>
                      <a:pt x="19406" y="16692"/>
                    </a:cubicBezTo>
                    <a:cubicBezTo>
                      <a:pt x="21060" y="18023"/>
                      <a:pt x="23076" y="18829"/>
                      <a:pt x="25214" y="18991"/>
                    </a:cubicBezTo>
                    <a:cubicBezTo>
                      <a:pt x="26973" y="27178"/>
                      <a:pt x="32144" y="30589"/>
                      <a:pt x="36711" y="30589"/>
                    </a:cubicBezTo>
                    <a:cubicBezTo>
                      <a:pt x="39994" y="30589"/>
                      <a:pt x="42964" y="28826"/>
                      <a:pt x="44128" y="25806"/>
                    </a:cubicBezTo>
                    <a:cubicBezTo>
                      <a:pt x="44612" y="24475"/>
                      <a:pt x="44612" y="21854"/>
                      <a:pt x="44128" y="21128"/>
                    </a:cubicBezTo>
                    <a:cubicBezTo>
                      <a:pt x="43951" y="20845"/>
                      <a:pt x="43805" y="20717"/>
                      <a:pt x="43718" y="20717"/>
                    </a:cubicBezTo>
                    <a:cubicBezTo>
                      <a:pt x="43705" y="20717"/>
                      <a:pt x="43694" y="20720"/>
                      <a:pt x="43684" y="20725"/>
                    </a:cubicBezTo>
                    <a:cubicBezTo>
                      <a:pt x="43241" y="20926"/>
                      <a:pt x="45338" y="24677"/>
                      <a:pt x="41063" y="28186"/>
                    </a:cubicBezTo>
                    <a:cubicBezTo>
                      <a:pt x="39618" y="29038"/>
                      <a:pt x="38174" y="29428"/>
                      <a:pt x="36789" y="29428"/>
                    </a:cubicBezTo>
                    <a:cubicBezTo>
                      <a:pt x="32142" y="29428"/>
                      <a:pt x="28141" y="25039"/>
                      <a:pt x="26867" y="18950"/>
                    </a:cubicBezTo>
                    <a:cubicBezTo>
                      <a:pt x="31303" y="18386"/>
                      <a:pt x="34772" y="14554"/>
                      <a:pt x="34530" y="10723"/>
                    </a:cubicBezTo>
                    <a:cubicBezTo>
                      <a:pt x="34279" y="7585"/>
                      <a:pt x="32168" y="6103"/>
                      <a:pt x="29997" y="6103"/>
                    </a:cubicBezTo>
                    <a:cubicBezTo>
                      <a:pt x="28681" y="6103"/>
                      <a:pt x="27342" y="6648"/>
                      <a:pt x="26383" y="7698"/>
                    </a:cubicBezTo>
                    <a:cubicBezTo>
                      <a:pt x="24246" y="10037"/>
                      <a:pt x="24407" y="14070"/>
                      <a:pt x="24851" y="17176"/>
                    </a:cubicBezTo>
                    <a:cubicBezTo>
                      <a:pt x="22310" y="16853"/>
                      <a:pt x="20011" y="15482"/>
                      <a:pt x="18600" y="13385"/>
                    </a:cubicBezTo>
                    <a:cubicBezTo>
                      <a:pt x="16220" y="9795"/>
                      <a:pt x="16382" y="3867"/>
                      <a:pt x="12470" y="1165"/>
                    </a:cubicBezTo>
                    <a:cubicBezTo>
                      <a:pt x="11337" y="417"/>
                      <a:pt x="9873" y="1"/>
                      <a:pt x="8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919;p39">
                <a:extLst>
                  <a:ext uri="{FF2B5EF4-FFF2-40B4-BE49-F238E27FC236}">
                    <a16:creationId xmlns:a16="http://schemas.microsoft.com/office/drawing/2014/main" id="{C374639C-5E90-19EB-DAD5-81CF47AB7C29}"/>
                  </a:ext>
                </a:extLst>
              </p:cNvPr>
              <p:cNvSpPr/>
              <p:nvPr/>
            </p:nvSpPr>
            <p:spPr>
              <a:xfrm rot="10800000">
                <a:off x="575318" y="1897785"/>
                <a:ext cx="122995" cy="91717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3337" extrusionOk="0">
                    <a:moveTo>
                      <a:pt x="2765" y="0"/>
                    </a:moveTo>
                    <a:cubicBezTo>
                      <a:pt x="1733" y="0"/>
                      <a:pt x="544" y="580"/>
                      <a:pt x="203" y="1669"/>
                    </a:cubicBezTo>
                    <a:cubicBezTo>
                      <a:pt x="1" y="2314"/>
                      <a:pt x="404" y="3081"/>
                      <a:pt x="1372" y="3282"/>
                    </a:cubicBezTo>
                    <a:cubicBezTo>
                      <a:pt x="1549" y="3320"/>
                      <a:pt x="1726" y="3337"/>
                      <a:pt x="1899" y="3337"/>
                    </a:cubicBezTo>
                    <a:cubicBezTo>
                      <a:pt x="3230" y="3337"/>
                      <a:pt x="4401" y="2319"/>
                      <a:pt x="4437" y="1427"/>
                    </a:cubicBezTo>
                    <a:cubicBezTo>
                      <a:pt x="4475" y="459"/>
                      <a:pt x="3682" y="0"/>
                      <a:pt x="2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20;p39">
                <a:extLst>
                  <a:ext uri="{FF2B5EF4-FFF2-40B4-BE49-F238E27FC236}">
                    <a16:creationId xmlns:a16="http://schemas.microsoft.com/office/drawing/2014/main" id="{FE198645-1CC5-BF35-1E73-A106A016462D}"/>
                  </a:ext>
                </a:extLst>
              </p:cNvPr>
              <p:cNvSpPr/>
              <p:nvPr/>
            </p:nvSpPr>
            <p:spPr>
              <a:xfrm rot="10800000">
                <a:off x="291480" y="1980020"/>
                <a:ext cx="141465" cy="89656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3262" extrusionOk="0">
                    <a:moveTo>
                      <a:pt x="3111" y="0"/>
                    </a:moveTo>
                    <a:cubicBezTo>
                      <a:pt x="1592" y="0"/>
                      <a:pt x="0" y="1307"/>
                      <a:pt x="872" y="2570"/>
                    </a:cubicBezTo>
                    <a:cubicBezTo>
                      <a:pt x="1163" y="3007"/>
                      <a:pt x="1798" y="3261"/>
                      <a:pt x="2499" y="3261"/>
                    </a:cubicBezTo>
                    <a:cubicBezTo>
                      <a:pt x="3157" y="3261"/>
                      <a:pt x="3874" y="3037"/>
                      <a:pt x="4421" y="2529"/>
                    </a:cubicBezTo>
                    <a:cubicBezTo>
                      <a:pt x="5147" y="1844"/>
                      <a:pt x="5106" y="997"/>
                      <a:pt x="4542" y="513"/>
                    </a:cubicBezTo>
                    <a:cubicBezTo>
                      <a:pt x="4141" y="153"/>
                      <a:pt x="3630" y="0"/>
                      <a:pt x="3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21;p39">
                <a:extLst>
                  <a:ext uri="{FF2B5EF4-FFF2-40B4-BE49-F238E27FC236}">
                    <a16:creationId xmlns:a16="http://schemas.microsoft.com/office/drawing/2014/main" id="{2011389F-F460-08DE-C975-F825F5944457}"/>
                  </a:ext>
                </a:extLst>
              </p:cNvPr>
              <p:cNvSpPr/>
              <p:nvPr/>
            </p:nvSpPr>
            <p:spPr>
              <a:xfrm rot="10800000">
                <a:off x="442236" y="1986094"/>
                <a:ext cx="144104" cy="106449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3873" extrusionOk="0">
                    <a:moveTo>
                      <a:pt x="4469" y="0"/>
                    </a:moveTo>
                    <a:cubicBezTo>
                      <a:pt x="4209" y="0"/>
                      <a:pt x="3952" y="193"/>
                      <a:pt x="3952" y="498"/>
                    </a:cubicBezTo>
                    <a:cubicBezTo>
                      <a:pt x="4351" y="1828"/>
                      <a:pt x="3571" y="2912"/>
                      <a:pt x="2607" y="2912"/>
                    </a:cubicBezTo>
                    <a:cubicBezTo>
                      <a:pt x="2402" y="2912"/>
                      <a:pt x="2188" y="2863"/>
                      <a:pt x="1976" y="2756"/>
                    </a:cubicBezTo>
                    <a:cubicBezTo>
                      <a:pt x="1452" y="2474"/>
                      <a:pt x="1049" y="1990"/>
                      <a:pt x="928" y="1385"/>
                    </a:cubicBezTo>
                    <a:cubicBezTo>
                      <a:pt x="818" y="1228"/>
                      <a:pt x="653" y="1157"/>
                      <a:pt x="492" y="1157"/>
                    </a:cubicBezTo>
                    <a:cubicBezTo>
                      <a:pt x="240" y="1157"/>
                      <a:pt x="0" y="1332"/>
                      <a:pt x="0" y="1627"/>
                    </a:cubicBezTo>
                    <a:cubicBezTo>
                      <a:pt x="331" y="2886"/>
                      <a:pt x="1478" y="3872"/>
                      <a:pt x="2659" y="3872"/>
                    </a:cubicBezTo>
                    <a:cubicBezTo>
                      <a:pt x="2917" y="3872"/>
                      <a:pt x="3176" y="3825"/>
                      <a:pt x="3428" y="3724"/>
                    </a:cubicBezTo>
                    <a:cubicBezTo>
                      <a:pt x="4880" y="3119"/>
                      <a:pt x="5243" y="1466"/>
                      <a:pt x="4880" y="216"/>
                    </a:cubicBezTo>
                    <a:cubicBezTo>
                      <a:pt x="4775" y="67"/>
                      <a:pt x="4621" y="0"/>
                      <a:pt x="4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22;p39">
                <a:extLst>
                  <a:ext uri="{FF2B5EF4-FFF2-40B4-BE49-F238E27FC236}">
                    <a16:creationId xmlns:a16="http://schemas.microsoft.com/office/drawing/2014/main" id="{C7608F1F-B305-927C-E83C-0B48B1C1C88C}"/>
                  </a:ext>
                </a:extLst>
              </p:cNvPr>
              <p:cNvSpPr/>
              <p:nvPr/>
            </p:nvSpPr>
            <p:spPr>
              <a:xfrm rot="10800000">
                <a:off x="602556" y="1999919"/>
                <a:ext cx="95758" cy="75007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2729" extrusionOk="0">
                    <a:moveTo>
                      <a:pt x="1557" y="0"/>
                    </a:moveTo>
                    <a:cubicBezTo>
                      <a:pt x="1423" y="0"/>
                      <a:pt x="1280" y="19"/>
                      <a:pt x="1130" y="59"/>
                    </a:cubicBezTo>
                    <a:cubicBezTo>
                      <a:pt x="404" y="260"/>
                      <a:pt x="1" y="1027"/>
                      <a:pt x="203" y="1752"/>
                    </a:cubicBezTo>
                    <a:cubicBezTo>
                      <a:pt x="371" y="2325"/>
                      <a:pt x="905" y="2729"/>
                      <a:pt x="1500" y="2729"/>
                    </a:cubicBezTo>
                    <a:cubicBezTo>
                      <a:pt x="1617" y="2729"/>
                      <a:pt x="1736" y="2713"/>
                      <a:pt x="1856" y="2680"/>
                    </a:cubicBezTo>
                    <a:cubicBezTo>
                      <a:pt x="3484" y="2273"/>
                      <a:pt x="3042" y="0"/>
                      <a:pt x="1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23;p39">
                <a:extLst>
                  <a:ext uri="{FF2B5EF4-FFF2-40B4-BE49-F238E27FC236}">
                    <a16:creationId xmlns:a16="http://schemas.microsoft.com/office/drawing/2014/main" id="{5EAB6EBB-7942-A4AF-938D-F34CCCCED159}"/>
                  </a:ext>
                </a:extLst>
              </p:cNvPr>
              <p:cNvSpPr/>
              <p:nvPr/>
            </p:nvSpPr>
            <p:spPr>
              <a:xfrm rot="10800000">
                <a:off x="334219" y="2077564"/>
                <a:ext cx="108676" cy="76106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2769" extrusionOk="0">
                    <a:moveTo>
                      <a:pt x="2048" y="0"/>
                    </a:moveTo>
                    <a:cubicBezTo>
                      <a:pt x="1918" y="0"/>
                      <a:pt x="1781" y="19"/>
                      <a:pt x="1637" y="60"/>
                    </a:cubicBezTo>
                    <a:cubicBezTo>
                      <a:pt x="1" y="497"/>
                      <a:pt x="495" y="2768"/>
                      <a:pt x="1909" y="2768"/>
                    </a:cubicBezTo>
                    <a:cubicBezTo>
                      <a:pt x="2063" y="2768"/>
                      <a:pt x="2228" y="2741"/>
                      <a:pt x="2403" y="2682"/>
                    </a:cubicBezTo>
                    <a:cubicBezTo>
                      <a:pt x="3953" y="2202"/>
                      <a:pt x="3443" y="0"/>
                      <a:pt x="2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24;p39">
                <a:extLst>
                  <a:ext uri="{FF2B5EF4-FFF2-40B4-BE49-F238E27FC236}">
                    <a16:creationId xmlns:a16="http://schemas.microsoft.com/office/drawing/2014/main" id="{5C3604E2-73CE-15D3-D9A5-82D8463CD6CB}"/>
                  </a:ext>
                </a:extLst>
              </p:cNvPr>
              <p:cNvSpPr/>
              <p:nvPr/>
            </p:nvSpPr>
            <p:spPr>
              <a:xfrm>
                <a:off x="-5" y="778816"/>
                <a:ext cx="1008700" cy="2085204"/>
              </a:xfrm>
              <a:custGeom>
                <a:avLst/>
                <a:gdLst/>
                <a:ahLst/>
                <a:cxnLst/>
                <a:rect l="l" t="t" r="r" b="b"/>
                <a:pathLst>
                  <a:path w="36700" h="75867" extrusionOk="0">
                    <a:moveTo>
                      <a:pt x="5405" y="1088"/>
                    </a:moveTo>
                    <a:cubicBezTo>
                      <a:pt x="5687" y="1411"/>
                      <a:pt x="19479" y="15526"/>
                      <a:pt x="20326" y="16575"/>
                    </a:cubicBezTo>
                    <a:cubicBezTo>
                      <a:pt x="20125" y="16776"/>
                      <a:pt x="19802" y="17018"/>
                      <a:pt x="19439" y="17381"/>
                    </a:cubicBezTo>
                    <a:cubicBezTo>
                      <a:pt x="14966" y="21104"/>
                      <a:pt x="10663" y="22570"/>
                      <a:pt x="5814" y="22570"/>
                    </a:cubicBezTo>
                    <a:cubicBezTo>
                      <a:pt x="4412" y="22570"/>
                      <a:pt x="2963" y="22447"/>
                      <a:pt x="1452" y="22221"/>
                    </a:cubicBezTo>
                    <a:cubicBezTo>
                      <a:pt x="1372" y="22181"/>
                      <a:pt x="1251" y="22181"/>
                      <a:pt x="1170" y="22140"/>
                    </a:cubicBezTo>
                    <a:cubicBezTo>
                      <a:pt x="1573" y="19358"/>
                      <a:pt x="5324" y="1371"/>
                      <a:pt x="5405" y="1088"/>
                    </a:cubicBezTo>
                    <a:close/>
                    <a:moveTo>
                      <a:pt x="20730" y="17502"/>
                    </a:moveTo>
                    <a:cubicBezTo>
                      <a:pt x="34845" y="66825"/>
                      <a:pt x="35813" y="67712"/>
                      <a:pt x="35369" y="68478"/>
                    </a:cubicBezTo>
                    <a:cubicBezTo>
                      <a:pt x="32983" y="72696"/>
                      <a:pt x="25157" y="74890"/>
                      <a:pt x="20164" y="74890"/>
                    </a:cubicBezTo>
                    <a:cubicBezTo>
                      <a:pt x="17899" y="74890"/>
                      <a:pt x="16217" y="74438"/>
                      <a:pt x="15890" y="73520"/>
                    </a:cubicBezTo>
                    <a:cubicBezTo>
                      <a:pt x="14882" y="70535"/>
                      <a:pt x="7784" y="45894"/>
                      <a:pt x="6977" y="42990"/>
                    </a:cubicBezTo>
                    <a:lnTo>
                      <a:pt x="6897" y="42708"/>
                    </a:lnTo>
                    <a:cubicBezTo>
                      <a:pt x="3953" y="32465"/>
                      <a:pt x="1936" y="25326"/>
                      <a:pt x="1331" y="23148"/>
                    </a:cubicBezTo>
                    <a:lnTo>
                      <a:pt x="1331" y="23148"/>
                    </a:lnTo>
                    <a:cubicBezTo>
                      <a:pt x="2243" y="23206"/>
                      <a:pt x="3913" y="23508"/>
                      <a:pt x="6069" y="23508"/>
                    </a:cubicBezTo>
                    <a:cubicBezTo>
                      <a:pt x="9922" y="23508"/>
                      <a:pt x="15326" y="22544"/>
                      <a:pt x="20730" y="17502"/>
                    </a:cubicBezTo>
                    <a:close/>
                    <a:moveTo>
                      <a:pt x="5320" y="1"/>
                    </a:moveTo>
                    <a:cubicBezTo>
                      <a:pt x="5239" y="1"/>
                      <a:pt x="5158" y="14"/>
                      <a:pt x="5082" y="40"/>
                    </a:cubicBezTo>
                    <a:cubicBezTo>
                      <a:pt x="4558" y="242"/>
                      <a:pt x="4437" y="887"/>
                      <a:pt x="4154" y="2339"/>
                    </a:cubicBezTo>
                    <a:cubicBezTo>
                      <a:pt x="3993" y="3145"/>
                      <a:pt x="0" y="22261"/>
                      <a:pt x="162" y="22544"/>
                    </a:cubicBezTo>
                    <a:cubicBezTo>
                      <a:pt x="162" y="22624"/>
                      <a:pt x="242" y="23028"/>
                      <a:pt x="5969" y="42990"/>
                    </a:cubicBezTo>
                    <a:lnTo>
                      <a:pt x="6050" y="43273"/>
                    </a:lnTo>
                    <a:cubicBezTo>
                      <a:pt x="6897" y="46257"/>
                      <a:pt x="13954" y="70817"/>
                      <a:pt x="15003" y="73842"/>
                    </a:cubicBezTo>
                    <a:cubicBezTo>
                      <a:pt x="15483" y="75229"/>
                      <a:pt x="17563" y="75866"/>
                      <a:pt x="20266" y="75866"/>
                    </a:cubicBezTo>
                    <a:cubicBezTo>
                      <a:pt x="25738" y="75866"/>
                      <a:pt x="33759" y="73254"/>
                      <a:pt x="36216" y="68962"/>
                    </a:cubicBezTo>
                    <a:cubicBezTo>
                      <a:pt x="36619" y="68317"/>
                      <a:pt x="36700" y="68519"/>
                      <a:pt x="34441" y="61058"/>
                    </a:cubicBezTo>
                    <a:cubicBezTo>
                      <a:pt x="25206" y="30166"/>
                      <a:pt x="21617" y="16897"/>
                      <a:pt x="21334" y="16414"/>
                    </a:cubicBezTo>
                    <a:cubicBezTo>
                      <a:pt x="19157" y="13631"/>
                      <a:pt x="5888" y="242"/>
                      <a:pt x="5808" y="201"/>
                    </a:cubicBezTo>
                    <a:cubicBezTo>
                      <a:pt x="5670" y="63"/>
                      <a:pt x="5495" y="1"/>
                      <a:pt x="5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Google Shape;1925;p39">
              <a:extLst>
                <a:ext uri="{FF2B5EF4-FFF2-40B4-BE49-F238E27FC236}">
                  <a16:creationId xmlns:a16="http://schemas.microsoft.com/office/drawing/2014/main" id="{57613E12-74E9-E8AA-7DF6-0EB3512C3CAB}"/>
                </a:ext>
              </a:extLst>
            </p:cNvPr>
            <p:cNvSpPr/>
            <p:nvPr/>
          </p:nvSpPr>
          <p:spPr>
            <a:xfrm>
              <a:off x="2098431" y="2472250"/>
              <a:ext cx="276417" cy="285267"/>
            </a:xfrm>
            <a:custGeom>
              <a:avLst/>
              <a:gdLst/>
              <a:ahLst/>
              <a:cxnLst/>
              <a:rect l="l" t="t" r="r" b="b"/>
              <a:pathLst>
                <a:path w="10057" h="10379" extrusionOk="0">
                  <a:moveTo>
                    <a:pt x="3479" y="1"/>
                  </a:moveTo>
                  <a:cubicBezTo>
                    <a:pt x="3152" y="1"/>
                    <a:pt x="2797" y="226"/>
                    <a:pt x="2878" y="577"/>
                  </a:cubicBezTo>
                  <a:cubicBezTo>
                    <a:pt x="3039" y="1344"/>
                    <a:pt x="3322" y="2110"/>
                    <a:pt x="3644" y="2836"/>
                  </a:cubicBezTo>
                  <a:cubicBezTo>
                    <a:pt x="3725" y="2997"/>
                    <a:pt x="3886" y="3239"/>
                    <a:pt x="3725" y="3360"/>
                  </a:cubicBezTo>
                  <a:cubicBezTo>
                    <a:pt x="3711" y="3374"/>
                    <a:pt x="3690" y="3380"/>
                    <a:pt x="3664" y="3380"/>
                  </a:cubicBezTo>
                  <a:cubicBezTo>
                    <a:pt x="3378" y="3380"/>
                    <a:pt x="2405" y="2657"/>
                    <a:pt x="1668" y="2473"/>
                  </a:cubicBezTo>
                  <a:cubicBezTo>
                    <a:pt x="1622" y="2462"/>
                    <a:pt x="1577" y="2457"/>
                    <a:pt x="1534" y="2457"/>
                  </a:cubicBezTo>
                  <a:cubicBezTo>
                    <a:pt x="1092" y="2457"/>
                    <a:pt x="853" y="2992"/>
                    <a:pt x="1184" y="3360"/>
                  </a:cubicBezTo>
                  <a:cubicBezTo>
                    <a:pt x="1709" y="3804"/>
                    <a:pt x="2313" y="4167"/>
                    <a:pt x="2959" y="4409"/>
                  </a:cubicBezTo>
                  <a:lnTo>
                    <a:pt x="2959" y="4449"/>
                  </a:lnTo>
                  <a:cubicBezTo>
                    <a:pt x="3806" y="4973"/>
                    <a:pt x="3039" y="4893"/>
                    <a:pt x="620" y="5538"/>
                  </a:cubicBezTo>
                  <a:cubicBezTo>
                    <a:pt x="0" y="5732"/>
                    <a:pt x="161" y="6632"/>
                    <a:pt x="782" y="6632"/>
                  </a:cubicBezTo>
                  <a:cubicBezTo>
                    <a:pt x="808" y="6632"/>
                    <a:pt x="834" y="6630"/>
                    <a:pt x="862" y="6627"/>
                  </a:cubicBezTo>
                  <a:cubicBezTo>
                    <a:pt x="1063" y="6627"/>
                    <a:pt x="1225" y="6586"/>
                    <a:pt x="1386" y="6546"/>
                  </a:cubicBezTo>
                  <a:cubicBezTo>
                    <a:pt x="2359" y="6323"/>
                    <a:pt x="2960" y="6150"/>
                    <a:pt x="3241" y="6150"/>
                  </a:cubicBezTo>
                  <a:cubicBezTo>
                    <a:pt x="3670" y="6150"/>
                    <a:pt x="3352" y="6553"/>
                    <a:pt x="2475" y="7796"/>
                  </a:cubicBezTo>
                  <a:cubicBezTo>
                    <a:pt x="1820" y="8687"/>
                    <a:pt x="2033" y="9237"/>
                    <a:pt x="2472" y="9237"/>
                  </a:cubicBezTo>
                  <a:cubicBezTo>
                    <a:pt x="2710" y="9237"/>
                    <a:pt x="3013" y="9077"/>
                    <a:pt x="3281" y="8724"/>
                  </a:cubicBezTo>
                  <a:cubicBezTo>
                    <a:pt x="4103" y="7616"/>
                    <a:pt x="4463" y="7060"/>
                    <a:pt x="4610" y="7060"/>
                  </a:cubicBezTo>
                  <a:cubicBezTo>
                    <a:pt x="4773" y="7060"/>
                    <a:pt x="4674" y="7747"/>
                    <a:pt x="4653" y="9127"/>
                  </a:cubicBezTo>
                  <a:cubicBezTo>
                    <a:pt x="4653" y="9692"/>
                    <a:pt x="4612" y="10337"/>
                    <a:pt x="5177" y="10377"/>
                  </a:cubicBezTo>
                  <a:cubicBezTo>
                    <a:pt x="5189" y="10378"/>
                    <a:pt x="5201" y="10378"/>
                    <a:pt x="5213" y="10378"/>
                  </a:cubicBezTo>
                  <a:cubicBezTo>
                    <a:pt x="5860" y="10378"/>
                    <a:pt x="5784" y="9298"/>
                    <a:pt x="5903" y="7595"/>
                  </a:cubicBezTo>
                  <a:cubicBezTo>
                    <a:pt x="5923" y="7307"/>
                    <a:pt x="5996" y="7200"/>
                    <a:pt x="6113" y="7200"/>
                  </a:cubicBezTo>
                  <a:cubicBezTo>
                    <a:pt x="6456" y="7200"/>
                    <a:pt x="7179" y="8119"/>
                    <a:pt x="8081" y="8119"/>
                  </a:cubicBezTo>
                  <a:cubicBezTo>
                    <a:pt x="8323" y="8119"/>
                    <a:pt x="8484" y="7877"/>
                    <a:pt x="8443" y="7675"/>
                  </a:cubicBezTo>
                  <a:cubicBezTo>
                    <a:pt x="8363" y="7030"/>
                    <a:pt x="7839" y="6949"/>
                    <a:pt x="7395" y="6506"/>
                  </a:cubicBezTo>
                  <a:cubicBezTo>
                    <a:pt x="7113" y="6224"/>
                    <a:pt x="6669" y="6183"/>
                    <a:pt x="6588" y="5740"/>
                  </a:cubicBezTo>
                  <a:cubicBezTo>
                    <a:pt x="6951" y="5619"/>
                    <a:pt x="7274" y="5538"/>
                    <a:pt x="7637" y="5538"/>
                  </a:cubicBezTo>
                  <a:cubicBezTo>
                    <a:pt x="7839" y="5498"/>
                    <a:pt x="8000" y="5498"/>
                    <a:pt x="8161" y="5498"/>
                  </a:cubicBezTo>
                  <a:cubicBezTo>
                    <a:pt x="9331" y="5336"/>
                    <a:pt x="10057" y="5296"/>
                    <a:pt x="10016" y="4731"/>
                  </a:cubicBezTo>
                  <a:cubicBezTo>
                    <a:pt x="10016" y="4313"/>
                    <a:pt x="9639" y="4227"/>
                    <a:pt x="9230" y="4227"/>
                  </a:cubicBezTo>
                  <a:cubicBezTo>
                    <a:pt x="9088" y="4227"/>
                    <a:pt x="8942" y="4237"/>
                    <a:pt x="8806" y="4247"/>
                  </a:cubicBezTo>
                  <a:cubicBezTo>
                    <a:pt x="7723" y="4353"/>
                    <a:pt x="7066" y="4469"/>
                    <a:pt x="6740" y="4469"/>
                  </a:cubicBezTo>
                  <a:cubicBezTo>
                    <a:pt x="6192" y="4469"/>
                    <a:pt x="6576" y="4140"/>
                    <a:pt x="7435" y="2876"/>
                  </a:cubicBezTo>
                  <a:cubicBezTo>
                    <a:pt x="7677" y="2473"/>
                    <a:pt x="8000" y="2191"/>
                    <a:pt x="7597" y="1787"/>
                  </a:cubicBezTo>
                  <a:cubicBezTo>
                    <a:pt x="7490" y="1681"/>
                    <a:pt x="7373" y="1636"/>
                    <a:pt x="7251" y="1636"/>
                  </a:cubicBezTo>
                  <a:cubicBezTo>
                    <a:pt x="6912" y="1636"/>
                    <a:pt x="6544" y="1985"/>
                    <a:pt x="6306" y="2312"/>
                  </a:cubicBezTo>
                  <a:cubicBezTo>
                    <a:pt x="5867" y="2868"/>
                    <a:pt x="5576" y="3425"/>
                    <a:pt x="5342" y="3425"/>
                  </a:cubicBezTo>
                  <a:cubicBezTo>
                    <a:pt x="5254" y="3425"/>
                    <a:pt x="5173" y="3346"/>
                    <a:pt x="5096" y="3158"/>
                  </a:cubicBezTo>
                  <a:cubicBezTo>
                    <a:pt x="4249" y="1021"/>
                    <a:pt x="4128" y="577"/>
                    <a:pt x="3886" y="174"/>
                  </a:cubicBezTo>
                  <a:cubicBezTo>
                    <a:pt x="3793" y="55"/>
                    <a:pt x="3640" y="1"/>
                    <a:pt x="3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210;p45">
            <a:extLst>
              <a:ext uri="{FF2B5EF4-FFF2-40B4-BE49-F238E27FC236}">
                <a16:creationId xmlns:a16="http://schemas.microsoft.com/office/drawing/2014/main" id="{F22F6ECD-0136-E057-20AD-A649CBB63061}"/>
              </a:ext>
            </a:extLst>
          </p:cNvPr>
          <p:cNvGrpSpPr/>
          <p:nvPr/>
        </p:nvGrpSpPr>
        <p:grpSpPr>
          <a:xfrm rot="3558894" flipH="1">
            <a:off x="7175183" y="1219300"/>
            <a:ext cx="527348" cy="296560"/>
            <a:chOff x="5563174" y="997301"/>
            <a:chExt cx="705416" cy="396634"/>
          </a:xfrm>
        </p:grpSpPr>
        <p:sp>
          <p:nvSpPr>
            <p:cNvPr id="21" name="Google Shape;2211;p45">
              <a:extLst>
                <a:ext uri="{FF2B5EF4-FFF2-40B4-BE49-F238E27FC236}">
                  <a16:creationId xmlns:a16="http://schemas.microsoft.com/office/drawing/2014/main" id="{ACE788B9-C826-DE3E-72C0-27B60019C141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12;p45">
              <a:extLst>
                <a:ext uri="{FF2B5EF4-FFF2-40B4-BE49-F238E27FC236}">
                  <a16:creationId xmlns:a16="http://schemas.microsoft.com/office/drawing/2014/main" id="{5427BDB5-319B-5B81-9002-2521DB3D51E6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13;p45">
              <a:extLst>
                <a:ext uri="{FF2B5EF4-FFF2-40B4-BE49-F238E27FC236}">
                  <a16:creationId xmlns:a16="http://schemas.microsoft.com/office/drawing/2014/main" id="{5DE629BA-AC96-6728-1356-B5E558D17C87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214;p45">
            <a:extLst>
              <a:ext uri="{FF2B5EF4-FFF2-40B4-BE49-F238E27FC236}">
                <a16:creationId xmlns:a16="http://schemas.microsoft.com/office/drawing/2014/main" id="{8DD11264-95FD-4F43-F1AF-D32CDA5987AE}"/>
              </a:ext>
            </a:extLst>
          </p:cNvPr>
          <p:cNvGrpSpPr/>
          <p:nvPr/>
        </p:nvGrpSpPr>
        <p:grpSpPr>
          <a:xfrm rot="13617267">
            <a:off x="1383097" y="4144111"/>
            <a:ext cx="527357" cy="296545"/>
            <a:chOff x="5563174" y="997301"/>
            <a:chExt cx="705416" cy="396634"/>
          </a:xfrm>
        </p:grpSpPr>
        <p:sp>
          <p:nvSpPr>
            <p:cNvPr id="25" name="Google Shape;2215;p45">
              <a:extLst>
                <a:ext uri="{FF2B5EF4-FFF2-40B4-BE49-F238E27FC236}">
                  <a16:creationId xmlns:a16="http://schemas.microsoft.com/office/drawing/2014/main" id="{8F1ECF87-B586-2732-60AE-B5526805693D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16;p45">
              <a:extLst>
                <a:ext uri="{FF2B5EF4-FFF2-40B4-BE49-F238E27FC236}">
                  <a16:creationId xmlns:a16="http://schemas.microsoft.com/office/drawing/2014/main" id="{183483B5-A6F3-A751-C196-17029E4F4DAD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17;p45">
              <a:extLst>
                <a:ext uri="{FF2B5EF4-FFF2-40B4-BE49-F238E27FC236}">
                  <a16:creationId xmlns:a16="http://schemas.microsoft.com/office/drawing/2014/main" id="{B9A52C77-B7A0-43C3-173A-21F76E620A17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E0F5F-B908-7499-7D3A-5FEEBE2DC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9" y="1223307"/>
            <a:ext cx="6785002" cy="308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97EFF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E6A7304E-4F40-7C69-0B99-7FE169D0B70C}"/>
              </a:ext>
            </a:extLst>
          </p:cNvPr>
          <p:cNvSpPr/>
          <p:nvPr/>
        </p:nvSpPr>
        <p:spPr>
          <a:xfrm>
            <a:off x="852928" y="329706"/>
            <a:ext cx="7476565" cy="606345"/>
          </a:xfrm>
          <a:prstGeom prst="wedgeRoundRectCallout">
            <a:avLst>
              <a:gd name="adj1" fmla="val -55000"/>
              <a:gd name="adj2" fmla="val 1915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Remember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: </a:t>
            </a:r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Follow these steps when you discuss differences &amp; similarities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" name="Google Shape;2222;p46"/>
          <p:cNvGrpSpPr/>
          <p:nvPr/>
        </p:nvGrpSpPr>
        <p:grpSpPr>
          <a:xfrm>
            <a:off x="2143845" y="1320219"/>
            <a:ext cx="4659504" cy="2752317"/>
            <a:chOff x="1280656" y="1381693"/>
            <a:chExt cx="3594000" cy="23799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223" name="Google Shape;2223;p46"/>
            <p:cNvSpPr/>
            <p:nvPr/>
          </p:nvSpPr>
          <p:spPr>
            <a:xfrm>
              <a:off x="1280656" y="1381693"/>
              <a:ext cx="3594000" cy="2379900"/>
            </a:xfrm>
            <a:prstGeom prst="roundRect">
              <a:avLst>
                <a:gd name="adj" fmla="val 4398"/>
              </a:avLst>
            </a:prstGeom>
            <a:ln>
              <a:solidFill>
                <a:schemeClr val="accent6">
                  <a:lumMod val="50000"/>
                </a:schemeClr>
              </a:solidFill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224" name="Google Shape;2224;p46"/>
            <p:cNvGrpSpPr/>
            <p:nvPr/>
          </p:nvGrpSpPr>
          <p:grpSpPr>
            <a:xfrm>
              <a:off x="1406933" y="3527640"/>
              <a:ext cx="3341446" cy="107700"/>
              <a:chOff x="1406845" y="3527640"/>
              <a:chExt cx="3341446" cy="107700"/>
            </a:xfrm>
          </p:grpSpPr>
          <p:grpSp>
            <p:nvGrpSpPr>
              <p:cNvPr id="2225" name="Google Shape;2225;p46"/>
              <p:cNvGrpSpPr/>
              <p:nvPr/>
            </p:nvGrpSpPr>
            <p:grpSpPr>
              <a:xfrm>
                <a:off x="1549034" y="3534917"/>
                <a:ext cx="3199257" cy="93207"/>
                <a:chOff x="532225" y="4215350"/>
                <a:chExt cx="3429000" cy="99900"/>
              </a:xfrm>
            </p:grpSpPr>
            <p:sp>
              <p:nvSpPr>
                <p:cNvPr id="2226" name="Google Shape;2226;p46"/>
                <p:cNvSpPr/>
                <p:nvPr/>
              </p:nvSpPr>
              <p:spPr>
                <a:xfrm>
                  <a:off x="532225" y="4247750"/>
                  <a:ext cx="3429000" cy="351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46"/>
                <p:cNvSpPr/>
                <p:nvPr/>
              </p:nvSpPr>
              <p:spPr>
                <a:xfrm>
                  <a:off x="532225" y="4247750"/>
                  <a:ext cx="1609200" cy="351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46"/>
                <p:cNvSpPr/>
                <p:nvPr/>
              </p:nvSpPr>
              <p:spPr>
                <a:xfrm>
                  <a:off x="2116350" y="4215350"/>
                  <a:ext cx="99900" cy="999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29" name="Google Shape;2229;p46"/>
              <p:cNvSpPr/>
              <p:nvPr/>
            </p:nvSpPr>
            <p:spPr>
              <a:xfrm rot="5400000">
                <a:off x="1399645" y="3534840"/>
                <a:ext cx="107700" cy="933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3" name="Google Shape;2233;p46"/>
          <p:cNvGrpSpPr/>
          <p:nvPr/>
        </p:nvGrpSpPr>
        <p:grpSpPr>
          <a:xfrm rot="900328">
            <a:off x="6541796" y="847723"/>
            <a:ext cx="738352" cy="415171"/>
            <a:chOff x="5563174" y="997301"/>
            <a:chExt cx="705416" cy="396634"/>
          </a:xfrm>
        </p:grpSpPr>
        <p:sp>
          <p:nvSpPr>
            <p:cNvPr id="2234" name="Google Shape;2234;p46"/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2233;p46">
            <a:extLst>
              <a:ext uri="{FF2B5EF4-FFF2-40B4-BE49-F238E27FC236}">
                <a16:creationId xmlns:a16="http://schemas.microsoft.com/office/drawing/2014/main" id="{F29C6F21-BDDB-F231-4743-61692C2D7566}"/>
              </a:ext>
            </a:extLst>
          </p:cNvPr>
          <p:cNvGrpSpPr/>
          <p:nvPr/>
        </p:nvGrpSpPr>
        <p:grpSpPr>
          <a:xfrm rot="13361395">
            <a:off x="1507472" y="3943109"/>
            <a:ext cx="738352" cy="415171"/>
            <a:chOff x="5563174" y="997301"/>
            <a:chExt cx="705416" cy="396634"/>
          </a:xfrm>
        </p:grpSpPr>
        <p:sp>
          <p:nvSpPr>
            <p:cNvPr id="5" name="Google Shape;2234;p46">
              <a:extLst>
                <a:ext uri="{FF2B5EF4-FFF2-40B4-BE49-F238E27FC236}">
                  <a16:creationId xmlns:a16="http://schemas.microsoft.com/office/drawing/2014/main" id="{4106CB6D-84B0-AD9D-24FF-DC6CCAEFB809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35;p46">
              <a:extLst>
                <a:ext uri="{FF2B5EF4-FFF2-40B4-BE49-F238E27FC236}">
                  <a16:creationId xmlns:a16="http://schemas.microsoft.com/office/drawing/2014/main" id="{20C71F67-FC4F-0605-91A1-7BBC136A3ACC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36;p46">
              <a:extLst>
                <a:ext uri="{FF2B5EF4-FFF2-40B4-BE49-F238E27FC236}">
                  <a16:creationId xmlns:a16="http://schemas.microsoft.com/office/drawing/2014/main" id="{108F2BE5-FE7F-E8BB-65C5-3533AE610D99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D20B2E10-A0A2-4073-311D-55601EB5B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367" y="1452282"/>
            <a:ext cx="4241586" cy="2197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oogle Shape;2394;p51">
            <a:extLst>
              <a:ext uri="{FF2B5EF4-FFF2-40B4-BE49-F238E27FC236}">
                <a16:creationId xmlns:a16="http://schemas.microsoft.com/office/drawing/2014/main" id="{0CEAA7C4-58BB-B7E7-9431-9CB13872BB76}"/>
              </a:ext>
            </a:extLst>
          </p:cNvPr>
          <p:cNvGrpSpPr/>
          <p:nvPr/>
        </p:nvGrpSpPr>
        <p:grpSpPr>
          <a:xfrm>
            <a:off x="7665489" y="3135862"/>
            <a:ext cx="584475" cy="1114750"/>
            <a:chOff x="5104120" y="1457005"/>
            <a:chExt cx="584475" cy="1114750"/>
          </a:xfrm>
        </p:grpSpPr>
        <p:sp>
          <p:nvSpPr>
            <p:cNvPr id="3" name="Google Shape;2395;p51">
              <a:extLst>
                <a:ext uri="{FF2B5EF4-FFF2-40B4-BE49-F238E27FC236}">
                  <a16:creationId xmlns:a16="http://schemas.microsoft.com/office/drawing/2014/main" id="{68D80D48-62D4-9ECC-9E94-ED55B63A09F8}"/>
                </a:ext>
              </a:extLst>
            </p:cNvPr>
            <p:cNvSpPr/>
            <p:nvPr/>
          </p:nvSpPr>
          <p:spPr>
            <a:xfrm>
              <a:off x="5356023" y="2408769"/>
              <a:ext cx="172894" cy="162986"/>
            </a:xfrm>
            <a:custGeom>
              <a:avLst/>
              <a:gdLst/>
              <a:ahLst/>
              <a:cxnLst/>
              <a:rect l="l" t="t" r="r" b="b"/>
              <a:pathLst>
                <a:path w="8009" h="7550" extrusionOk="0">
                  <a:moveTo>
                    <a:pt x="2020" y="1"/>
                  </a:moveTo>
                  <a:cubicBezTo>
                    <a:pt x="1974" y="1"/>
                    <a:pt x="1927" y="10"/>
                    <a:pt x="1879" y="32"/>
                  </a:cubicBezTo>
                  <a:cubicBezTo>
                    <a:pt x="1439" y="231"/>
                    <a:pt x="1679" y="711"/>
                    <a:pt x="1879" y="1111"/>
                  </a:cubicBezTo>
                  <a:cubicBezTo>
                    <a:pt x="2591" y="2509"/>
                    <a:pt x="2947" y="2905"/>
                    <a:pt x="2597" y="2905"/>
                  </a:cubicBezTo>
                  <a:cubicBezTo>
                    <a:pt x="2398" y="2905"/>
                    <a:pt x="1967" y="2775"/>
                    <a:pt x="1239" y="2630"/>
                  </a:cubicBezTo>
                  <a:cubicBezTo>
                    <a:pt x="1067" y="2591"/>
                    <a:pt x="903" y="2534"/>
                    <a:pt x="758" y="2534"/>
                  </a:cubicBezTo>
                  <a:cubicBezTo>
                    <a:pt x="600" y="2534"/>
                    <a:pt x="464" y="2601"/>
                    <a:pt x="360" y="2829"/>
                  </a:cubicBezTo>
                  <a:cubicBezTo>
                    <a:pt x="200" y="3229"/>
                    <a:pt x="720" y="3549"/>
                    <a:pt x="1199" y="3669"/>
                  </a:cubicBezTo>
                  <a:cubicBezTo>
                    <a:pt x="1959" y="3829"/>
                    <a:pt x="2678" y="3909"/>
                    <a:pt x="2199" y="4348"/>
                  </a:cubicBezTo>
                  <a:cubicBezTo>
                    <a:pt x="280" y="6187"/>
                    <a:pt x="0" y="6227"/>
                    <a:pt x="400" y="6746"/>
                  </a:cubicBezTo>
                  <a:cubicBezTo>
                    <a:pt x="488" y="6859"/>
                    <a:pt x="588" y="6905"/>
                    <a:pt x="694" y="6905"/>
                  </a:cubicBezTo>
                  <a:cubicBezTo>
                    <a:pt x="927" y="6905"/>
                    <a:pt x="1192" y="6686"/>
                    <a:pt x="1439" y="6466"/>
                  </a:cubicBezTo>
                  <a:cubicBezTo>
                    <a:pt x="2455" y="5519"/>
                    <a:pt x="2639" y="5288"/>
                    <a:pt x="2744" y="5288"/>
                  </a:cubicBezTo>
                  <a:cubicBezTo>
                    <a:pt x="2763" y="5288"/>
                    <a:pt x="2780" y="5295"/>
                    <a:pt x="2798" y="5307"/>
                  </a:cubicBezTo>
                  <a:cubicBezTo>
                    <a:pt x="2918" y="5347"/>
                    <a:pt x="2758" y="6227"/>
                    <a:pt x="2758" y="6506"/>
                  </a:cubicBezTo>
                  <a:cubicBezTo>
                    <a:pt x="2718" y="7026"/>
                    <a:pt x="2638" y="7466"/>
                    <a:pt x="3118" y="7546"/>
                  </a:cubicBezTo>
                  <a:cubicBezTo>
                    <a:pt x="3140" y="7548"/>
                    <a:pt x="3161" y="7549"/>
                    <a:pt x="3181" y="7549"/>
                  </a:cubicBezTo>
                  <a:cubicBezTo>
                    <a:pt x="3797" y="7549"/>
                    <a:pt x="3799" y="6398"/>
                    <a:pt x="3837" y="5547"/>
                  </a:cubicBezTo>
                  <a:lnTo>
                    <a:pt x="3877" y="5587"/>
                  </a:lnTo>
                  <a:cubicBezTo>
                    <a:pt x="3913" y="5346"/>
                    <a:pt x="3953" y="5228"/>
                    <a:pt x="4027" y="5228"/>
                  </a:cubicBezTo>
                  <a:cubicBezTo>
                    <a:pt x="4196" y="5228"/>
                    <a:pt x="4543" y="5855"/>
                    <a:pt x="5436" y="7026"/>
                  </a:cubicBezTo>
                  <a:cubicBezTo>
                    <a:pt x="5511" y="7151"/>
                    <a:pt x="5648" y="7213"/>
                    <a:pt x="5790" y="7213"/>
                  </a:cubicBezTo>
                  <a:cubicBezTo>
                    <a:pt x="5874" y="7213"/>
                    <a:pt x="5961" y="7191"/>
                    <a:pt x="6036" y="7146"/>
                  </a:cubicBezTo>
                  <a:cubicBezTo>
                    <a:pt x="6555" y="6786"/>
                    <a:pt x="6115" y="6307"/>
                    <a:pt x="5996" y="6147"/>
                  </a:cubicBezTo>
                  <a:cubicBezTo>
                    <a:pt x="5185" y="5022"/>
                    <a:pt x="4819" y="4633"/>
                    <a:pt x="5234" y="4633"/>
                  </a:cubicBezTo>
                  <a:cubicBezTo>
                    <a:pt x="5453" y="4633"/>
                    <a:pt x="5890" y="4742"/>
                    <a:pt x="6595" y="4908"/>
                  </a:cubicBezTo>
                  <a:cubicBezTo>
                    <a:pt x="6785" y="4952"/>
                    <a:pt x="6953" y="4972"/>
                    <a:pt x="7097" y="4972"/>
                  </a:cubicBezTo>
                  <a:cubicBezTo>
                    <a:pt x="7986" y="4972"/>
                    <a:pt x="8008" y="4229"/>
                    <a:pt x="7115" y="3988"/>
                  </a:cubicBezTo>
                  <a:cubicBezTo>
                    <a:pt x="4717" y="3389"/>
                    <a:pt x="4956" y="3589"/>
                    <a:pt x="6955" y="2789"/>
                  </a:cubicBezTo>
                  <a:cubicBezTo>
                    <a:pt x="7394" y="2630"/>
                    <a:pt x="7874" y="2430"/>
                    <a:pt x="7754" y="2030"/>
                  </a:cubicBezTo>
                  <a:cubicBezTo>
                    <a:pt x="7692" y="1822"/>
                    <a:pt x="7522" y="1755"/>
                    <a:pt x="7316" y="1755"/>
                  </a:cubicBezTo>
                  <a:cubicBezTo>
                    <a:pt x="7127" y="1755"/>
                    <a:pt x="6907" y="1813"/>
                    <a:pt x="6715" y="1870"/>
                  </a:cubicBezTo>
                  <a:cubicBezTo>
                    <a:pt x="5795" y="2165"/>
                    <a:pt x="5332" y="2374"/>
                    <a:pt x="5128" y="2374"/>
                  </a:cubicBezTo>
                  <a:cubicBezTo>
                    <a:pt x="4889" y="2374"/>
                    <a:pt x="5005" y="2087"/>
                    <a:pt x="5156" y="1311"/>
                  </a:cubicBezTo>
                  <a:cubicBezTo>
                    <a:pt x="5258" y="837"/>
                    <a:pt x="5130" y="249"/>
                    <a:pt x="4798" y="249"/>
                  </a:cubicBezTo>
                  <a:cubicBezTo>
                    <a:pt x="4737" y="249"/>
                    <a:pt x="4670" y="268"/>
                    <a:pt x="4597" y="311"/>
                  </a:cubicBezTo>
                  <a:cubicBezTo>
                    <a:pt x="4157" y="591"/>
                    <a:pt x="4277" y="1031"/>
                    <a:pt x="4077" y="1510"/>
                  </a:cubicBezTo>
                  <a:cubicBezTo>
                    <a:pt x="3957" y="1790"/>
                    <a:pt x="4037" y="2150"/>
                    <a:pt x="3717" y="2390"/>
                  </a:cubicBezTo>
                  <a:cubicBezTo>
                    <a:pt x="3232" y="1979"/>
                    <a:pt x="2677" y="1"/>
                    <a:pt x="2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2396;p51">
              <a:extLst>
                <a:ext uri="{FF2B5EF4-FFF2-40B4-BE49-F238E27FC236}">
                  <a16:creationId xmlns:a16="http://schemas.microsoft.com/office/drawing/2014/main" id="{007E3F8A-7D4D-2D25-EAEF-0CD75E2ABBC8}"/>
                </a:ext>
              </a:extLst>
            </p:cNvPr>
            <p:cNvGrpSpPr/>
            <p:nvPr/>
          </p:nvGrpSpPr>
          <p:grpSpPr>
            <a:xfrm>
              <a:off x="5104120" y="1457005"/>
              <a:ext cx="584475" cy="600110"/>
              <a:chOff x="5104120" y="1457005"/>
              <a:chExt cx="584475" cy="600110"/>
            </a:xfrm>
          </p:grpSpPr>
          <p:sp>
            <p:nvSpPr>
              <p:cNvPr id="10" name="Google Shape;2397;p51">
                <a:extLst>
                  <a:ext uri="{FF2B5EF4-FFF2-40B4-BE49-F238E27FC236}">
                    <a16:creationId xmlns:a16="http://schemas.microsoft.com/office/drawing/2014/main" id="{A5E21E2E-A82F-E303-D63D-B1151725C9EB}"/>
                  </a:ext>
                </a:extLst>
              </p:cNvPr>
              <p:cNvSpPr/>
              <p:nvPr/>
            </p:nvSpPr>
            <p:spPr>
              <a:xfrm>
                <a:off x="5104120" y="1457005"/>
                <a:ext cx="202016" cy="193035"/>
              </a:xfrm>
              <a:custGeom>
                <a:avLst/>
                <a:gdLst/>
                <a:ahLst/>
                <a:cxnLst/>
                <a:rect l="l" t="t" r="r" b="b"/>
                <a:pathLst>
                  <a:path w="9358" h="8942" extrusionOk="0">
                    <a:moveTo>
                      <a:pt x="2631" y="1"/>
                    </a:moveTo>
                    <a:cubicBezTo>
                      <a:pt x="2572" y="1"/>
                      <a:pt x="2510" y="13"/>
                      <a:pt x="2443" y="39"/>
                    </a:cubicBezTo>
                    <a:cubicBezTo>
                      <a:pt x="1964" y="239"/>
                      <a:pt x="2164" y="838"/>
                      <a:pt x="2403" y="1318"/>
                    </a:cubicBezTo>
                    <a:cubicBezTo>
                      <a:pt x="3130" y="2972"/>
                      <a:pt x="3511" y="3479"/>
                      <a:pt x="3133" y="3479"/>
                    </a:cubicBezTo>
                    <a:cubicBezTo>
                      <a:pt x="2907" y="3479"/>
                      <a:pt x="2413" y="3300"/>
                      <a:pt x="1564" y="3076"/>
                    </a:cubicBezTo>
                    <a:cubicBezTo>
                      <a:pt x="1353" y="3019"/>
                      <a:pt x="1151" y="2961"/>
                      <a:pt x="976" y="2961"/>
                    </a:cubicBezTo>
                    <a:cubicBezTo>
                      <a:pt x="787" y="2961"/>
                      <a:pt x="629" y="3029"/>
                      <a:pt x="525" y="3236"/>
                    </a:cubicBezTo>
                    <a:cubicBezTo>
                      <a:pt x="285" y="3716"/>
                      <a:pt x="925" y="4116"/>
                      <a:pt x="1404" y="4275"/>
                    </a:cubicBezTo>
                    <a:cubicBezTo>
                      <a:pt x="2324" y="4555"/>
                      <a:pt x="3123" y="4635"/>
                      <a:pt x="2563" y="5115"/>
                    </a:cubicBezTo>
                    <a:cubicBezTo>
                      <a:pt x="885" y="6594"/>
                      <a:pt x="485" y="6833"/>
                      <a:pt x="205" y="7193"/>
                    </a:cubicBezTo>
                    <a:cubicBezTo>
                      <a:pt x="0" y="7501"/>
                      <a:pt x="321" y="8043"/>
                      <a:pt x="694" y="8043"/>
                    </a:cubicBezTo>
                    <a:cubicBezTo>
                      <a:pt x="757" y="8043"/>
                      <a:pt x="821" y="8027"/>
                      <a:pt x="885" y="7992"/>
                    </a:cubicBezTo>
                    <a:cubicBezTo>
                      <a:pt x="1524" y="7553"/>
                      <a:pt x="2164" y="7073"/>
                      <a:pt x="2723" y="6554"/>
                    </a:cubicBezTo>
                    <a:cubicBezTo>
                      <a:pt x="2853" y="6457"/>
                      <a:pt x="2956" y="6281"/>
                      <a:pt x="3096" y="6281"/>
                    </a:cubicBezTo>
                    <a:cubicBezTo>
                      <a:pt x="3129" y="6281"/>
                      <a:pt x="3165" y="6291"/>
                      <a:pt x="3203" y="6314"/>
                    </a:cubicBezTo>
                    <a:cubicBezTo>
                      <a:pt x="3403" y="6394"/>
                      <a:pt x="2963" y="7673"/>
                      <a:pt x="3003" y="8472"/>
                    </a:cubicBezTo>
                    <a:cubicBezTo>
                      <a:pt x="3050" y="8775"/>
                      <a:pt x="3299" y="8942"/>
                      <a:pt x="3547" y="8942"/>
                    </a:cubicBezTo>
                    <a:cubicBezTo>
                      <a:pt x="3725" y="8942"/>
                      <a:pt x="3902" y="8856"/>
                      <a:pt x="4002" y="8672"/>
                    </a:cubicBezTo>
                    <a:cubicBezTo>
                      <a:pt x="4242" y="8032"/>
                      <a:pt x="4402" y="7353"/>
                      <a:pt x="4402" y="6674"/>
                    </a:cubicBezTo>
                    <a:lnTo>
                      <a:pt x="4442" y="6674"/>
                    </a:lnTo>
                    <a:cubicBezTo>
                      <a:pt x="4501" y="6391"/>
                      <a:pt x="4556" y="6254"/>
                      <a:pt x="4640" y="6254"/>
                    </a:cubicBezTo>
                    <a:cubicBezTo>
                      <a:pt x="4840" y="6254"/>
                      <a:pt x="5202" y="7035"/>
                      <a:pt x="6160" y="8472"/>
                    </a:cubicBezTo>
                    <a:cubicBezTo>
                      <a:pt x="6278" y="8649"/>
                      <a:pt x="6434" y="8721"/>
                      <a:pt x="6589" y="8721"/>
                    </a:cubicBezTo>
                    <a:cubicBezTo>
                      <a:pt x="6958" y="8721"/>
                      <a:pt x="7317" y="8307"/>
                      <a:pt x="7120" y="7913"/>
                    </a:cubicBezTo>
                    <a:cubicBezTo>
                      <a:pt x="7080" y="7833"/>
                      <a:pt x="6320" y="6634"/>
                      <a:pt x="6001" y="6074"/>
                    </a:cubicBezTo>
                    <a:cubicBezTo>
                      <a:pt x="5921" y="5954"/>
                      <a:pt x="5841" y="5874"/>
                      <a:pt x="5921" y="5714"/>
                    </a:cubicBezTo>
                    <a:cubicBezTo>
                      <a:pt x="5961" y="5654"/>
                      <a:pt x="6021" y="5634"/>
                      <a:pt x="6080" y="5634"/>
                    </a:cubicBezTo>
                    <a:cubicBezTo>
                      <a:pt x="6140" y="5634"/>
                      <a:pt x="6200" y="5654"/>
                      <a:pt x="6240" y="5674"/>
                    </a:cubicBezTo>
                    <a:cubicBezTo>
                      <a:pt x="7509" y="6042"/>
                      <a:pt x="7913" y="6214"/>
                      <a:pt x="8362" y="6214"/>
                    </a:cubicBezTo>
                    <a:cubicBezTo>
                      <a:pt x="8450" y="6214"/>
                      <a:pt x="8540" y="6207"/>
                      <a:pt x="8638" y="6194"/>
                    </a:cubicBezTo>
                    <a:cubicBezTo>
                      <a:pt x="9038" y="6154"/>
                      <a:pt x="9198" y="5634"/>
                      <a:pt x="8918" y="5355"/>
                    </a:cubicBezTo>
                    <a:cubicBezTo>
                      <a:pt x="8479" y="4915"/>
                      <a:pt x="6320" y="4595"/>
                      <a:pt x="6360" y="4315"/>
                    </a:cubicBezTo>
                    <a:cubicBezTo>
                      <a:pt x="6360" y="4076"/>
                      <a:pt x="8119" y="3796"/>
                      <a:pt x="8958" y="3316"/>
                    </a:cubicBezTo>
                    <a:cubicBezTo>
                      <a:pt x="9358" y="3076"/>
                      <a:pt x="9198" y="2397"/>
                      <a:pt x="8678" y="2397"/>
                    </a:cubicBezTo>
                    <a:cubicBezTo>
                      <a:pt x="7919" y="2517"/>
                      <a:pt x="7160" y="2717"/>
                      <a:pt x="6400" y="2957"/>
                    </a:cubicBezTo>
                    <a:cubicBezTo>
                      <a:pt x="6307" y="2982"/>
                      <a:pt x="6231" y="2994"/>
                      <a:pt x="6171" y="2994"/>
                    </a:cubicBezTo>
                    <a:cubicBezTo>
                      <a:pt x="5564" y="2994"/>
                      <a:pt x="6528" y="1777"/>
                      <a:pt x="6200" y="758"/>
                    </a:cubicBezTo>
                    <a:cubicBezTo>
                      <a:pt x="6142" y="614"/>
                      <a:pt x="6001" y="511"/>
                      <a:pt x="5836" y="511"/>
                    </a:cubicBezTo>
                    <a:cubicBezTo>
                      <a:pt x="5773" y="511"/>
                      <a:pt x="5707" y="525"/>
                      <a:pt x="5641" y="558"/>
                    </a:cubicBezTo>
                    <a:cubicBezTo>
                      <a:pt x="5121" y="878"/>
                      <a:pt x="5201" y="1398"/>
                      <a:pt x="4921" y="1917"/>
                    </a:cubicBezTo>
                    <a:cubicBezTo>
                      <a:pt x="4762" y="2237"/>
                      <a:pt x="4841" y="2677"/>
                      <a:pt x="4482" y="2917"/>
                    </a:cubicBezTo>
                    <a:cubicBezTo>
                      <a:pt x="4242" y="2637"/>
                      <a:pt x="4082" y="2317"/>
                      <a:pt x="3922" y="1997"/>
                    </a:cubicBezTo>
                    <a:cubicBezTo>
                      <a:pt x="3842" y="1837"/>
                      <a:pt x="3842" y="1678"/>
                      <a:pt x="3762" y="1518"/>
                    </a:cubicBezTo>
                    <a:cubicBezTo>
                      <a:pt x="3275" y="577"/>
                      <a:pt x="3030" y="1"/>
                      <a:pt x="2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398;p51">
                <a:extLst>
                  <a:ext uri="{FF2B5EF4-FFF2-40B4-BE49-F238E27FC236}">
                    <a16:creationId xmlns:a16="http://schemas.microsoft.com/office/drawing/2014/main" id="{A0F06E7D-8F97-398D-36C9-953DE1F30268}"/>
                  </a:ext>
                </a:extLst>
              </p:cNvPr>
              <p:cNvSpPr/>
              <p:nvPr/>
            </p:nvSpPr>
            <p:spPr>
              <a:xfrm>
                <a:off x="5489018" y="1865417"/>
                <a:ext cx="199576" cy="191697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880" extrusionOk="0">
                    <a:moveTo>
                      <a:pt x="2294" y="1"/>
                    </a:moveTo>
                    <a:cubicBezTo>
                      <a:pt x="2237" y="1"/>
                      <a:pt x="2177" y="13"/>
                      <a:pt x="2113" y="37"/>
                    </a:cubicBezTo>
                    <a:cubicBezTo>
                      <a:pt x="1633" y="277"/>
                      <a:pt x="1873" y="876"/>
                      <a:pt x="2113" y="1356"/>
                    </a:cubicBezTo>
                    <a:cubicBezTo>
                      <a:pt x="2950" y="2979"/>
                      <a:pt x="3352" y="3444"/>
                      <a:pt x="2942" y="3444"/>
                    </a:cubicBezTo>
                    <a:cubicBezTo>
                      <a:pt x="2706" y="3444"/>
                      <a:pt x="2200" y="3290"/>
                      <a:pt x="1354" y="3115"/>
                    </a:cubicBezTo>
                    <a:cubicBezTo>
                      <a:pt x="1153" y="3078"/>
                      <a:pt x="961" y="3033"/>
                      <a:pt x="792" y="3033"/>
                    </a:cubicBezTo>
                    <a:cubicBezTo>
                      <a:pt x="591" y="3033"/>
                      <a:pt x="423" y="3097"/>
                      <a:pt x="314" y="3315"/>
                    </a:cubicBezTo>
                    <a:cubicBezTo>
                      <a:pt x="115" y="3834"/>
                      <a:pt x="754" y="4194"/>
                      <a:pt x="1274" y="4314"/>
                    </a:cubicBezTo>
                    <a:cubicBezTo>
                      <a:pt x="2193" y="4554"/>
                      <a:pt x="2992" y="4633"/>
                      <a:pt x="2473" y="5113"/>
                    </a:cubicBezTo>
                    <a:cubicBezTo>
                      <a:pt x="874" y="6632"/>
                      <a:pt x="474" y="6912"/>
                      <a:pt x="234" y="7311"/>
                    </a:cubicBezTo>
                    <a:cubicBezTo>
                      <a:pt x="0" y="7612"/>
                      <a:pt x="326" y="8137"/>
                      <a:pt x="695" y="8137"/>
                    </a:cubicBezTo>
                    <a:cubicBezTo>
                      <a:pt x="768" y="8137"/>
                      <a:pt x="842" y="8116"/>
                      <a:pt x="914" y="8071"/>
                    </a:cubicBezTo>
                    <a:cubicBezTo>
                      <a:pt x="1553" y="7591"/>
                      <a:pt x="2153" y="7071"/>
                      <a:pt x="2672" y="6512"/>
                    </a:cubicBezTo>
                    <a:cubicBezTo>
                      <a:pt x="2802" y="6415"/>
                      <a:pt x="2905" y="6239"/>
                      <a:pt x="3045" y="6239"/>
                    </a:cubicBezTo>
                    <a:cubicBezTo>
                      <a:pt x="3079" y="6239"/>
                      <a:pt x="3114" y="6249"/>
                      <a:pt x="3152" y="6272"/>
                    </a:cubicBezTo>
                    <a:cubicBezTo>
                      <a:pt x="3352" y="6352"/>
                      <a:pt x="2992" y="7631"/>
                      <a:pt x="3072" y="8470"/>
                    </a:cubicBezTo>
                    <a:cubicBezTo>
                      <a:pt x="3116" y="8736"/>
                      <a:pt x="3345" y="8879"/>
                      <a:pt x="3580" y="8879"/>
                    </a:cubicBezTo>
                    <a:cubicBezTo>
                      <a:pt x="3770" y="8879"/>
                      <a:pt x="3964" y="8786"/>
                      <a:pt x="4071" y="8590"/>
                    </a:cubicBezTo>
                    <a:cubicBezTo>
                      <a:pt x="4271" y="7951"/>
                      <a:pt x="4391" y="7271"/>
                      <a:pt x="4391" y="6592"/>
                    </a:cubicBezTo>
                    <a:cubicBezTo>
                      <a:pt x="4439" y="6307"/>
                      <a:pt x="4490" y="6170"/>
                      <a:pt x="4577" y="6170"/>
                    </a:cubicBezTo>
                    <a:cubicBezTo>
                      <a:pt x="4783" y="6170"/>
                      <a:pt x="5190" y="6934"/>
                      <a:pt x="6230" y="8310"/>
                    </a:cubicBezTo>
                    <a:cubicBezTo>
                      <a:pt x="6344" y="8481"/>
                      <a:pt x="6490" y="8552"/>
                      <a:pt x="6635" y="8552"/>
                    </a:cubicBezTo>
                    <a:cubicBezTo>
                      <a:pt x="6997" y="8552"/>
                      <a:pt x="7349" y="8111"/>
                      <a:pt x="7149" y="7711"/>
                    </a:cubicBezTo>
                    <a:cubicBezTo>
                      <a:pt x="7069" y="7591"/>
                      <a:pt x="6989" y="7431"/>
                      <a:pt x="6869" y="7311"/>
                    </a:cubicBezTo>
                    <a:cubicBezTo>
                      <a:pt x="5962" y="5990"/>
                      <a:pt x="5542" y="5525"/>
                      <a:pt x="6002" y="5525"/>
                    </a:cubicBezTo>
                    <a:cubicBezTo>
                      <a:pt x="6251" y="5525"/>
                      <a:pt x="6759" y="5662"/>
                      <a:pt x="7588" y="5872"/>
                    </a:cubicBezTo>
                    <a:cubicBezTo>
                      <a:pt x="7837" y="5939"/>
                      <a:pt x="8052" y="5968"/>
                      <a:pt x="8233" y="5968"/>
                    </a:cubicBezTo>
                    <a:cubicBezTo>
                      <a:pt x="9244" y="5968"/>
                      <a:pt x="9205" y="5064"/>
                      <a:pt x="8188" y="4793"/>
                    </a:cubicBezTo>
                    <a:cubicBezTo>
                      <a:pt x="5430" y="4074"/>
                      <a:pt x="5670" y="4314"/>
                      <a:pt x="8028" y="3394"/>
                    </a:cubicBezTo>
                    <a:cubicBezTo>
                      <a:pt x="8588" y="3195"/>
                      <a:pt x="9147" y="2955"/>
                      <a:pt x="8987" y="2475"/>
                    </a:cubicBezTo>
                    <a:cubicBezTo>
                      <a:pt x="8918" y="2241"/>
                      <a:pt x="8759" y="2149"/>
                      <a:pt x="8513" y="2149"/>
                    </a:cubicBezTo>
                    <a:cubicBezTo>
                      <a:pt x="8045" y="2149"/>
                      <a:pt x="7263" y="2481"/>
                      <a:pt x="6190" y="2795"/>
                    </a:cubicBezTo>
                    <a:cubicBezTo>
                      <a:pt x="6087" y="2827"/>
                      <a:pt x="6006" y="2841"/>
                      <a:pt x="5942" y="2841"/>
                    </a:cubicBezTo>
                    <a:cubicBezTo>
                      <a:pt x="5364" y="2841"/>
                      <a:pt x="6270" y="1609"/>
                      <a:pt x="5910" y="637"/>
                    </a:cubicBezTo>
                    <a:cubicBezTo>
                      <a:pt x="5827" y="471"/>
                      <a:pt x="5687" y="382"/>
                      <a:pt x="5543" y="382"/>
                    </a:cubicBezTo>
                    <a:cubicBezTo>
                      <a:pt x="5478" y="382"/>
                      <a:pt x="5412" y="400"/>
                      <a:pt x="5350" y="437"/>
                    </a:cubicBezTo>
                    <a:cubicBezTo>
                      <a:pt x="4791" y="757"/>
                      <a:pt x="4911" y="1276"/>
                      <a:pt x="4671" y="1836"/>
                    </a:cubicBezTo>
                    <a:cubicBezTo>
                      <a:pt x="4511" y="2155"/>
                      <a:pt x="4631" y="2595"/>
                      <a:pt x="4271" y="2835"/>
                    </a:cubicBezTo>
                    <a:cubicBezTo>
                      <a:pt x="4031" y="2555"/>
                      <a:pt x="3832" y="2235"/>
                      <a:pt x="3672" y="1916"/>
                    </a:cubicBezTo>
                    <a:cubicBezTo>
                      <a:pt x="3592" y="1796"/>
                      <a:pt x="3552" y="1636"/>
                      <a:pt x="3472" y="1476"/>
                    </a:cubicBezTo>
                    <a:cubicBezTo>
                      <a:pt x="2946" y="600"/>
                      <a:pt x="2697" y="1"/>
                      <a:pt x="2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" name="Google Shape;2394;p51">
            <a:extLst>
              <a:ext uri="{FF2B5EF4-FFF2-40B4-BE49-F238E27FC236}">
                <a16:creationId xmlns:a16="http://schemas.microsoft.com/office/drawing/2014/main" id="{1012B59A-CB60-0A16-7F2C-4A89C2331B96}"/>
              </a:ext>
            </a:extLst>
          </p:cNvPr>
          <p:cNvGrpSpPr/>
          <p:nvPr/>
        </p:nvGrpSpPr>
        <p:grpSpPr>
          <a:xfrm rot="11541588">
            <a:off x="795963" y="730759"/>
            <a:ext cx="584475" cy="1114750"/>
            <a:chOff x="5104120" y="1457005"/>
            <a:chExt cx="584475" cy="1114750"/>
          </a:xfrm>
        </p:grpSpPr>
        <p:sp>
          <p:nvSpPr>
            <p:cNvPr id="13" name="Google Shape;2395;p51">
              <a:extLst>
                <a:ext uri="{FF2B5EF4-FFF2-40B4-BE49-F238E27FC236}">
                  <a16:creationId xmlns:a16="http://schemas.microsoft.com/office/drawing/2014/main" id="{4FC49B9B-5635-A0A3-8BCA-7AE62BBA4E81}"/>
                </a:ext>
              </a:extLst>
            </p:cNvPr>
            <p:cNvSpPr/>
            <p:nvPr/>
          </p:nvSpPr>
          <p:spPr>
            <a:xfrm>
              <a:off x="5356023" y="2408769"/>
              <a:ext cx="172894" cy="162986"/>
            </a:xfrm>
            <a:custGeom>
              <a:avLst/>
              <a:gdLst/>
              <a:ahLst/>
              <a:cxnLst/>
              <a:rect l="l" t="t" r="r" b="b"/>
              <a:pathLst>
                <a:path w="8009" h="7550" extrusionOk="0">
                  <a:moveTo>
                    <a:pt x="2020" y="1"/>
                  </a:moveTo>
                  <a:cubicBezTo>
                    <a:pt x="1974" y="1"/>
                    <a:pt x="1927" y="10"/>
                    <a:pt x="1879" y="32"/>
                  </a:cubicBezTo>
                  <a:cubicBezTo>
                    <a:pt x="1439" y="231"/>
                    <a:pt x="1679" y="711"/>
                    <a:pt x="1879" y="1111"/>
                  </a:cubicBezTo>
                  <a:cubicBezTo>
                    <a:pt x="2591" y="2509"/>
                    <a:pt x="2947" y="2905"/>
                    <a:pt x="2597" y="2905"/>
                  </a:cubicBezTo>
                  <a:cubicBezTo>
                    <a:pt x="2398" y="2905"/>
                    <a:pt x="1967" y="2775"/>
                    <a:pt x="1239" y="2630"/>
                  </a:cubicBezTo>
                  <a:cubicBezTo>
                    <a:pt x="1067" y="2591"/>
                    <a:pt x="903" y="2534"/>
                    <a:pt x="758" y="2534"/>
                  </a:cubicBezTo>
                  <a:cubicBezTo>
                    <a:pt x="600" y="2534"/>
                    <a:pt x="464" y="2601"/>
                    <a:pt x="360" y="2829"/>
                  </a:cubicBezTo>
                  <a:cubicBezTo>
                    <a:pt x="200" y="3229"/>
                    <a:pt x="720" y="3549"/>
                    <a:pt x="1199" y="3669"/>
                  </a:cubicBezTo>
                  <a:cubicBezTo>
                    <a:pt x="1959" y="3829"/>
                    <a:pt x="2678" y="3909"/>
                    <a:pt x="2199" y="4348"/>
                  </a:cubicBezTo>
                  <a:cubicBezTo>
                    <a:pt x="280" y="6187"/>
                    <a:pt x="0" y="6227"/>
                    <a:pt x="400" y="6746"/>
                  </a:cubicBezTo>
                  <a:cubicBezTo>
                    <a:pt x="488" y="6859"/>
                    <a:pt x="588" y="6905"/>
                    <a:pt x="694" y="6905"/>
                  </a:cubicBezTo>
                  <a:cubicBezTo>
                    <a:pt x="927" y="6905"/>
                    <a:pt x="1192" y="6686"/>
                    <a:pt x="1439" y="6466"/>
                  </a:cubicBezTo>
                  <a:cubicBezTo>
                    <a:pt x="2455" y="5519"/>
                    <a:pt x="2639" y="5288"/>
                    <a:pt x="2744" y="5288"/>
                  </a:cubicBezTo>
                  <a:cubicBezTo>
                    <a:pt x="2763" y="5288"/>
                    <a:pt x="2780" y="5295"/>
                    <a:pt x="2798" y="5307"/>
                  </a:cubicBezTo>
                  <a:cubicBezTo>
                    <a:pt x="2918" y="5347"/>
                    <a:pt x="2758" y="6227"/>
                    <a:pt x="2758" y="6506"/>
                  </a:cubicBezTo>
                  <a:cubicBezTo>
                    <a:pt x="2718" y="7026"/>
                    <a:pt x="2638" y="7466"/>
                    <a:pt x="3118" y="7546"/>
                  </a:cubicBezTo>
                  <a:cubicBezTo>
                    <a:pt x="3140" y="7548"/>
                    <a:pt x="3161" y="7549"/>
                    <a:pt x="3181" y="7549"/>
                  </a:cubicBezTo>
                  <a:cubicBezTo>
                    <a:pt x="3797" y="7549"/>
                    <a:pt x="3799" y="6398"/>
                    <a:pt x="3837" y="5547"/>
                  </a:cubicBezTo>
                  <a:lnTo>
                    <a:pt x="3877" y="5587"/>
                  </a:lnTo>
                  <a:cubicBezTo>
                    <a:pt x="3913" y="5346"/>
                    <a:pt x="3953" y="5228"/>
                    <a:pt x="4027" y="5228"/>
                  </a:cubicBezTo>
                  <a:cubicBezTo>
                    <a:pt x="4196" y="5228"/>
                    <a:pt x="4543" y="5855"/>
                    <a:pt x="5436" y="7026"/>
                  </a:cubicBezTo>
                  <a:cubicBezTo>
                    <a:pt x="5511" y="7151"/>
                    <a:pt x="5648" y="7213"/>
                    <a:pt x="5790" y="7213"/>
                  </a:cubicBezTo>
                  <a:cubicBezTo>
                    <a:pt x="5874" y="7213"/>
                    <a:pt x="5961" y="7191"/>
                    <a:pt x="6036" y="7146"/>
                  </a:cubicBezTo>
                  <a:cubicBezTo>
                    <a:pt x="6555" y="6786"/>
                    <a:pt x="6115" y="6307"/>
                    <a:pt x="5996" y="6147"/>
                  </a:cubicBezTo>
                  <a:cubicBezTo>
                    <a:pt x="5185" y="5022"/>
                    <a:pt x="4819" y="4633"/>
                    <a:pt x="5234" y="4633"/>
                  </a:cubicBezTo>
                  <a:cubicBezTo>
                    <a:pt x="5453" y="4633"/>
                    <a:pt x="5890" y="4742"/>
                    <a:pt x="6595" y="4908"/>
                  </a:cubicBezTo>
                  <a:cubicBezTo>
                    <a:pt x="6785" y="4952"/>
                    <a:pt x="6953" y="4972"/>
                    <a:pt x="7097" y="4972"/>
                  </a:cubicBezTo>
                  <a:cubicBezTo>
                    <a:pt x="7986" y="4972"/>
                    <a:pt x="8008" y="4229"/>
                    <a:pt x="7115" y="3988"/>
                  </a:cubicBezTo>
                  <a:cubicBezTo>
                    <a:pt x="4717" y="3389"/>
                    <a:pt x="4956" y="3589"/>
                    <a:pt x="6955" y="2789"/>
                  </a:cubicBezTo>
                  <a:cubicBezTo>
                    <a:pt x="7394" y="2630"/>
                    <a:pt x="7874" y="2430"/>
                    <a:pt x="7754" y="2030"/>
                  </a:cubicBezTo>
                  <a:cubicBezTo>
                    <a:pt x="7692" y="1822"/>
                    <a:pt x="7522" y="1755"/>
                    <a:pt x="7316" y="1755"/>
                  </a:cubicBezTo>
                  <a:cubicBezTo>
                    <a:pt x="7127" y="1755"/>
                    <a:pt x="6907" y="1813"/>
                    <a:pt x="6715" y="1870"/>
                  </a:cubicBezTo>
                  <a:cubicBezTo>
                    <a:pt x="5795" y="2165"/>
                    <a:pt x="5332" y="2374"/>
                    <a:pt x="5128" y="2374"/>
                  </a:cubicBezTo>
                  <a:cubicBezTo>
                    <a:pt x="4889" y="2374"/>
                    <a:pt x="5005" y="2087"/>
                    <a:pt x="5156" y="1311"/>
                  </a:cubicBezTo>
                  <a:cubicBezTo>
                    <a:pt x="5258" y="837"/>
                    <a:pt x="5130" y="249"/>
                    <a:pt x="4798" y="249"/>
                  </a:cubicBezTo>
                  <a:cubicBezTo>
                    <a:pt x="4737" y="249"/>
                    <a:pt x="4670" y="268"/>
                    <a:pt x="4597" y="311"/>
                  </a:cubicBezTo>
                  <a:cubicBezTo>
                    <a:pt x="4157" y="591"/>
                    <a:pt x="4277" y="1031"/>
                    <a:pt x="4077" y="1510"/>
                  </a:cubicBezTo>
                  <a:cubicBezTo>
                    <a:pt x="3957" y="1790"/>
                    <a:pt x="4037" y="2150"/>
                    <a:pt x="3717" y="2390"/>
                  </a:cubicBezTo>
                  <a:cubicBezTo>
                    <a:pt x="3232" y="1979"/>
                    <a:pt x="2677" y="1"/>
                    <a:pt x="2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2396;p51">
              <a:extLst>
                <a:ext uri="{FF2B5EF4-FFF2-40B4-BE49-F238E27FC236}">
                  <a16:creationId xmlns:a16="http://schemas.microsoft.com/office/drawing/2014/main" id="{6645F6B5-4091-B1E3-6808-8C0494CF5996}"/>
                </a:ext>
              </a:extLst>
            </p:cNvPr>
            <p:cNvGrpSpPr/>
            <p:nvPr/>
          </p:nvGrpSpPr>
          <p:grpSpPr>
            <a:xfrm>
              <a:off x="5104120" y="1457005"/>
              <a:ext cx="584475" cy="600110"/>
              <a:chOff x="5104120" y="1457005"/>
              <a:chExt cx="584475" cy="600110"/>
            </a:xfrm>
          </p:grpSpPr>
          <p:sp>
            <p:nvSpPr>
              <p:cNvPr id="15" name="Google Shape;2397;p51">
                <a:extLst>
                  <a:ext uri="{FF2B5EF4-FFF2-40B4-BE49-F238E27FC236}">
                    <a16:creationId xmlns:a16="http://schemas.microsoft.com/office/drawing/2014/main" id="{CE335CA3-5E20-B743-8982-84317BA41819}"/>
                  </a:ext>
                </a:extLst>
              </p:cNvPr>
              <p:cNvSpPr/>
              <p:nvPr/>
            </p:nvSpPr>
            <p:spPr>
              <a:xfrm>
                <a:off x="5104120" y="1457005"/>
                <a:ext cx="202016" cy="193035"/>
              </a:xfrm>
              <a:custGeom>
                <a:avLst/>
                <a:gdLst/>
                <a:ahLst/>
                <a:cxnLst/>
                <a:rect l="l" t="t" r="r" b="b"/>
                <a:pathLst>
                  <a:path w="9358" h="8942" extrusionOk="0">
                    <a:moveTo>
                      <a:pt x="2631" y="1"/>
                    </a:moveTo>
                    <a:cubicBezTo>
                      <a:pt x="2572" y="1"/>
                      <a:pt x="2510" y="13"/>
                      <a:pt x="2443" y="39"/>
                    </a:cubicBezTo>
                    <a:cubicBezTo>
                      <a:pt x="1964" y="239"/>
                      <a:pt x="2164" y="838"/>
                      <a:pt x="2403" y="1318"/>
                    </a:cubicBezTo>
                    <a:cubicBezTo>
                      <a:pt x="3130" y="2972"/>
                      <a:pt x="3511" y="3479"/>
                      <a:pt x="3133" y="3479"/>
                    </a:cubicBezTo>
                    <a:cubicBezTo>
                      <a:pt x="2907" y="3479"/>
                      <a:pt x="2413" y="3300"/>
                      <a:pt x="1564" y="3076"/>
                    </a:cubicBezTo>
                    <a:cubicBezTo>
                      <a:pt x="1353" y="3019"/>
                      <a:pt x="1151" y="2961"/>
                      <a:pt x="976" y="2961"/>
                    </a:cubicBezTo>
                    <a:cubicBezTo>
                      <a:pt x="787" y="2961"/>
                      <a:pt x="629" y="3029"/>
                      <a:pt x="525" y="3236"/>
                    </a:cubicBezTo>
                    <a:cubicBezTo>
                      <a:pt x="285" y="3716"/>
                      <a:pt x="925" y="4116"/>
                      <a:pt x="1404" y="4275"/>
                    </a:cubicBezTo>
                    <a:cubicBezTo>
                      <a:pt x="2324" y="4555"/>
                      <a:pt x="3123" y="4635"/>
                      <a:pt x="2563" y="5115"/>
                    </a:cubicBezTo>
                    <a:cubicBezTo>
                      <a:pt x="885" y="6594"/>
                      <a:pt x="485" y="6833"/>
                      <a:pt x="205" y="7193"/>
                    </a:cubicBezTo>
                    <a:cubicBezTo>
                      <a:pt x="0" y="7501"/>
                      <a:pt x="321" y="8043"/>
                      <a:pt x="694" y="8043"/>
                    </a:cubicBezTo>
                    <a:cubicBezTo>
                      <a:pt x="757" y="8043"/>
                      <a:pt x="821" y="8027"/>
                      <a:pt x="885" y="7992"/>
                    </a:cubicBezTo>
                    <a:cubicBezTo>
                      <a:pt x="1524" y="7553"/>
                      <a:pt x="2164" y="7073"/>
                      <a:pt x="2723" y="6554"/>
                    </a:cubicBezTo>
                    <a:cubicBezTo>
                      <a:pt x="2853" y="6457"/>
                      <a:pt x="2956" y="6281"/>
                      <a:pt x="3096" y="6281"/>
                    </a:cubicBezTo>
                    <a:cubicBezTo>
                      <a:pt x="3129" y="6281"/>
                      <a:pt x="3165" y="6291"/>
                      <a:pt x="3203" y="6314"/>
                    </a:cubicBezTo>
                    <a:cubicBezTo>
                      <a:pt x="3403" y="6394"/>
                      <a:pt x="2963" y="7673"/>
                      <a:pt x="3003" y="8472"/>
                    </a:cubicBezTo>
                    <a:cubicBezTo>
                      <a:pt x="3050" y="8775"/>
                      <a:pt x="3299" y="8942"/>
                      <a:pt x="3547" y="8942"/>
                    </a:cubicBezTo>
                    <a:cubicBezTo>
                      <a:pt x="3725" y="8942"/>
                      <a:pt x="3902" y="8856"/>
                      <a:pt x="4002" y="8672"/>
                    </a:cubicBezTo>
                    <a:cubicBezTo>
                      <a:pt x="4242" y="8032"/>
                      <a:pt x="4402" y="7353"/>
                      <a:pt x="4402" y="6674"/>
                    </a:cubicBezTo>
                    <a:lnTo>
                      <a:pt x="4442" y="6674"/>
                    </a:lnTo>
                    <a:cubicBezTo>
                      <a:pt x="4501" y="6391"/>
                      <a:pt x="4556" y="6254"/>
                      <a:pt x="4640" y="6254"/>
                    </a:cubicBezTo>
                    <a:cubicBezTo>
                      <a:pt x="4840" y="6254"/>
                      <a:pt x="5202" y="7035"/>
                      <a:pt x="6160" y="8472"/>
                    </a:cubicBezTo>
                    <a:cubicBezTo>
                      <a:pt x="6278" y="8649"/>
                      <a:pt x="6434" y="8721"/>
                      <a:pt x="6589" y="8721"/>
                    </a:cubicBezTo>
                    <a:cubicBezTo>
                      <a:pt x="6958" y="8721"/>
                      <a:pt x="7317" y="8307"/>
                      <a:pt x="7120" y="7913"/>
                    </a:cubicBezTo>
                    <a:cubicBezTo>
                      <a:pt x="7080" y="7833"/>
                      <a:pt x="6320" y="6634"/>
                      <a:pt x="6001" y="6074"/>
                    </a:cubicBezTo>
                    <a:cubicBezTo>
                      <a:pt x="5921" y="5954"/>
                      <a:pt x="5841" y="5874"/>
                      <a:pt x="5921" y="5714"/>
                    </a:cubicBezTo>
                    <a:cubicBezTo>
                      <a:pt x="5961" y="5654"/>
                      <a:pt x="6021" y="5634"/>
                      <a:pt x="6080" y="5634"/>
                    </a:cubicBezTo>
                    <a:cubicBezTo>
                      <a:pt x="6140" y="5634"/>
                      <a:pt x="6200" y="5654"/>
                      <a:pt x="6240" y="5674"/>
                    </a:cubicBezTo>
                    <a:cubicBezTo>
                      <a:pt x="7509" y="6042"/>
                      <a:pt x="7913" y="6214"/>
                      <a:pt x="8362" y="6214"/>
                    </a:cubicBezTo>
                    <a:cubicBezTo>
                      <a:pt x="8450" y="6214"/>
                      <a:pt x="8540" y="6207"/>
                      <a:pt x="8638" y="6194"/>
                    </a:cubicBezTo>
                    <a:cubicBezTo>
                      <a:pt x="9038" y="6154"/>
                      <a:pt x="9198" y="5634"/>
                      <a:pt x="8918" y="5355"/>
                    </a:cubicBezTo>
                    <a:cubicBezTo>
                      <a:pt x="8479" y="4915"/>
                      <a:pt x="6320" y="4595"/>
                      <a:pt x="6360" y="4315"/>
                    </a:cubicBezTo>
                    <a:cubicBezTo>
                      <a:pt x="6360" y="4076"/>
                      <a:pt x="8119" y="3796"/>
                      <a:pt x="8958" y="3316"/>
                    </a:cubicBezTo>
                    <a:cubicBezTo>
                      <a:pt x="9358" y="3076"/>
                      <a:pt x="9198" y="2397"/>
                      <a:pt x="8678" y="2397"/>
                    </a:cubicBezTo>
                    <a:cubicBezTo>
                      <a:pt x="7919" y="2517"/>
                      <a:pt x="7160" y="2717"/>
                      <a:pt x="6400" y="2957"/>
                    </a:cubicBezTo>
                    <a:cubicBezTo>
                      <a:pt x="6307" y="2982"/>
                      <a:pt x="6231" y="2994"/>
                      <a:pt x="6171" y="2994"/>
                    </a:cubicBezTo>
                    <a:cubicBezTo>
                      <a:pt x="5564" y="2994"/>
                      <a:pt x="6528" y="1777"/>
                      <a:pt x="6200" y="758"/>
                    </a:cubicBezTo>
                    <a:cubicBezTo>
                      <a:pt x="6142" y="614"/>
                      <a:pt x="6001" y="511"/>
                      <a:pt x="5836" y="511"/>
                    </a:cubicBezTo>
                    <a:cubicBezTo>
                      <a:pt x="5773" y="511"/>
                      <a:pt x="5707" y="525"/>
                      <a:pt x="5641" y="558"/>
                    </a:cubicBezTo>
                    <a:cubicBezTo>
                      <a:pt x="5121" y="878"/>
                      <a:pt x="5201" y="1398"/>
                      <a:pt x="4921" y="1917"/>
                    </a:cubicBezTo>
                    <a:cubicBezTo>
                      <a:pt x="4762" y="2237"/>
                      <a:pt x="4841" y="2677"/>
                      <a:pt x="4482" y="2917"/>
                    </a:cubicBezTo>
                    <a:cubicBezTo>
                      <a:pt x="4242" y="2637"/>
                      <a:pt x="4082" y="2317"/>
                      <a:pt x="3922" y="1997"/>
                    </a:cubicBezTo>
                    <a:cubicBezTo>
                      <a:pt x="3842" y="1837"/>
                      <a:pt x="3842" y="1678"/>
                      <a:pt x="3762" y="1518"/>
                    </a:cubicBezTo>
                    <a:cubicBezTo>
                      <a:pt x="3275" y="577"/>
                      <a:pt x="3030" y="1"/>
                      <a:pt x="2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398;p51">
                <a:extLst>
                  <a:ext uri="{FF2B5EF4-FFF2-40B4-BE49-F238E27FC236}">
                    <a16:creationId xmlns:a16="http://schemas.microsoft.com/office/drawing/2014/main" id="{3DE037E7-EABD-CB61-B6D1-082062DCB6C3}"/>
                  </a:ext>
                </a:extLst>
              </p:cNvPr>
              <p:cNvSpPr/>
              <p:nvPr/>
            </p:nvSpPr>
            <p:spPr>
              <a:xfrm>
                <a:off x="5489018" y="1865417"/>
                <a:ext cx="199576" cy="191697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880" extrusionOk="0">
                    <a:moveTo>
                      <a:pt x="2294" y="1"/>
                    </a:moveTo>
                    <a:cubicBezTo>
                      <a:pt x="2237" y="1"/>
                      <a:pt x="2177" y="13"/>
                      <a:pt x="2113" y="37"/>
                    </a:cubicBezTo>
                    <a:cubicBezTo>
                      <a:pt x="1633" y="277"/>
                      <a:pt x="1873" y="876"/>
                      <a:pt x="2113" y="1356"/>
                    </a:cubicBezTo>
                    <a:cubicBezTo>
                      <a:pt x="2950" y="2979"/>
                      <a:pt x="3352" y="3444"/>
                      <a:pt x="2942" y="3444"/>
                    </a:cubicBezTo>
                    <a:cubicBezTo>
                      <a:pt x="2706" y="3444"/>
                      <a:pt x="2200" y="3290"/>
                      <a:pt x="1354" y="3115"/>
                    </a:cubicBezTo>
                    <a:cubicBezTo>
                      <a:pt x="1153" y="3078"/>
                      <a:pt x="961" y="3033"/>
                      <a:pt x="792" y="3033"/>
                    </a:cubicBezTo>
                    <a:cubicBezTo>
                      <a:pt x="591" y="3033"/>
                      <a:pt x="423" y="3097"/>
                      <a:pt x="314" y="3315"/>
                    </a:cubicBezTo>
                    <a:cubicBezTo>
                      <a:pt x="115" y="3834"/>
                      <a:pt x="754" y="4194"/>
                      <a:pt x="1274" y="4314"/>
                    </a:cubicBezTo>
                    <a:cubicBezTo>
                      <a:pt x="2193" y="4554"/>
                      <a:pt x="2992" y="4633"/>
                      <a:pt x="2473" y="5113"/>
                    </a:cubicBezTo>
                    <a:cubicBezTo>
                      <a:pt x="874" y="6632"/>
                      <a:pt x="474" y="6912"/>
                      <a:pt x="234" y="7311"/>
                    </a:cubicBezTo>
                    <a:cubicBezTo>
                      <a:pt x="0" y="7612"/>
                      <a:pt x="326" y="8137"/>
                      <a:pt x="695" y="8137"/>
                    </a:cubicBezTo>
                    <a:cubicBezTo>
                      <a:pt x="768" y="8137"/>
                      <a:pt x="842" y="8116"/>
                      <a:pt x="914" y="8071"/>
                    </a:cubicBezTo>
                    <a:cubicBezTo>
                      <a:pt x="1553" y="7591"/>
                      <a:pt x="2153" y="7071"/>
                      <a:pt x="2672" y="6512"/>
                    </a:cubicBezTo>
                    <a:cubicBezTo>
                      <a:pt x="2802" y="6415"/>
                      <a:pt x="2905" y="6239"/>
                      <a:pt x="3045" y="6239"/>
                    </a:cubicBezTo>
                    <a:cubicBezTo>
                      <a:pt x="3079" y="6239"/>
                      <a:pt x="3114" y="6249"/>
                      <a:pt x="3152" y="6272"/>
                    </a:cubicBezTo>
                    <a:cubicBezTo>
                      <a:pt x="3352" y="6352"/>
                      <a:pt x="2992" y="7631"/>
                      <a:pt x="3072" y="8470"/>
                    </a:cubicBezTo>
                    <a:cubicBezTo>
                      <a:pt x="3116" y="8736"/>
                      <a:pt x="3345" y="8879"/>
                      <a:pt x="3580" y="8879"/>
                    </a:cubicBezTo>
                    <a:cubicBezTo>
                      <a:pt x="3770" y="8879"/>
                      <a:pt x="3964" y="8786"/>
                      <a:pt x="4071" y="8590"/>
                    </a:cubicBezTo>
                    <a:cubicBezTo>
                      <a:pt x="4271" y="7951"/>
                      <a:pt x="4391" y="7271"/>
                      <a:pt x="4391" y="6592"/>
                    </a:cubicBezTo>
                    <a:cubicBezTo>
                      <a:pt x="4439" y="6307"/>
                      <a:pt x="4490" y="6170"/>
                      <a:pt x="4577" y="6170"/>
                    </a:cubicBezTo>
                    <a:cubicBezTo>
                      <a:pt x="4783" y="6170"/>
                      <a:pt x="5190" y="6934"/>
                      <a:pt x="6230" y="8310"/>
                    </a:cubicBezTo>
                    <a:cubicBezTo>
                      <a:pt x="6344" y="8481"/>
                      <a:pt x="6490" y="8552"/>
                      <a:pt x="6635" y="8552"/>
                    </a:cubicBezTo>
                    <a:cubicBezTo>
                      <a:pt x="6997" y="8552"/>
                      <a:pt x="7349" y="8111"/>
                      <a:pt x="7149" y="7711"/>
                    </a:cubicBezTo>
                    <a:cubicBezTo>
                      <a:pt x="7069" y="7591"/>
                      <a:pt x="6989" y="7431"/>
                      <a:pt x="6869" y="7311"/>
                    </a:cubicBezTo>
                    <a:cubicBezTo>
                      <a:pt x="5962" y="5990"/>
                      <a:pt x="5542" y="5525"/>
                      <a:pt x="6002" y="5525"/>
                    </a:cubicBezTo>
                    <a:cubicBezTo>
                      <a:pt x="6251" y="5525"/>
                      <a:pt x="6759" y="5662"/>
                      <a:pt x="7588" y="5872"/>
                    </a:cubicBezTo>
                    <a:cubicBezTo>
                      <a:pt x="7837" y="5939"/>
                      <a:pt x="8052" y="5968"/>
                      <a:pt x="8233" y="5968"/>
                    </a:cubicBezTo>
                    <a:cubicBezTo>
                      <a:pt x="9244" y="5968"/>
                      <a:pt x="9205" y="5064"/>
                      <a:pt x="8188" y="4793"/>
                    </a:cubicBezTo>
                    <a:cubicBezTo>
                      <a:pt x="5430" y="4074"/>
                      <a:pt x="5670" y="4314"/>
                      <a:pt x="8028" y="3394"/>
                    </a:cubicBezTo>
                    <a:cubicBezTo>
                      <a:pt x="8588" y="3195"/>
                      <a:pt x="9147" y="2955"/>
                      <a:pt x="8987" y="2475"/>
                    </a:cubicBezTo>
                    <a:cubicBezTo>
                      <a:pt x="8918" y="2241"/>
                      <a:pt x="8759" y="2149"/>
                      <a:pt x="8513" y="2149"/>
                    </a:cubicBezTo>
                    <a:cubicBezTo>
                      <a:pt x="8045" y="2149"/>
                      <a:pt x="7263" y="2481"/>
                      <a:pt x="6190" y="2795"/>
                    </a:cubicBezTo>
                    <a:cubicBezTo>
                      <a:pt x="6087" y="2827"/>
                      <a:pt x="6006" y="2841"/>
                      <a:pt x="5942" y="2841"/>
                    </a:cubicBezTo>
                    <a:cubicBezTo>
                      <a:pt x="5364" y="2841"/>
                      <a:pt x="6270" y="1609"/>
                      <a:pt x="5910" y="637"/>
                    </a:cubicBezTo>
                    <a:cubicBezTo>
                      <a:pt x="5827" y="471"/>
                      <a:pt x="5687" y="382"/>
                      <a:pt x="5543" y="382"/>
                    </a:cubicBezTo>
                    <a:cubicBezTo>
                      <a:pt x="5478" y="382"/>
                      <a:pt x="5412" y="400"/>
                      <a:pt x="5350" y="437"/>
                    </a:cubicBezTo>
                    <a:cubicBezTo>
                      <a:pt x="4791" y="757"/>
                      <a:pt x="4911" y="1276"/>
                      <a:pt x="4671" y="1836"/>
                    </a:cubicBezTo>
                    <a:cubicBezTo>
                      <a:pt x="4511" y="2155"/>
                      <a:pt x="4631" y="2595"/>
                      <a:pt x="4271" y="2835"/>
                    </a:cubicBezTo>
                    <a:cubicBezTo>
                      <a:pt x="4031" y="2555"/>
                      <a:pt x="3832" y="2235"/>
                      <a:pt x="3672" y="1916"/>
                    </a:cubicBezTo>
                    <a:cubicBezTo>
                      <a:pt x="3592" y="1796"/>
                      <a:pt x="3552" y="1636"/>
                      <a:pt x="3472" y="1476"/>
                    </a:cubicBezTo>
                    <a:cubicBezTo>
                      <a:pt x="2946" y="600"/>
                      <a:pt x="2697" y="1"/>
                      <a:pt x="2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" name="Google Shape;2214;p45">
            <a:extLst>
              <a:ext uri="{FF2B5EF4-FFF2-40B4-BE49-F238E27FC236}">
                <a16:creationId xmlns:a16="http://schemas.microsoft.com/office/drawing/2014/main" id="{2B0B95BD-9AF3-E23E-EE92-844AE11E78AB}"/>
              </a:ext>
            </a:extLst>
          </p:cNvPr>
          <p:cNvGrpSpPr/>
          <p:nvPr/>
        </p:nvGrpSpPr>
        <p:grpSpPr>
          <a:xfrm rot="17744469">
            <a:off x="1415573" y="940984"/>
            <a:ext cx="769350" cy="436247"/>
            <a:chOff x="5563174" y="997301"/>
            <a:chExt cx="705416" cy="396634"/>
          </a:xfrm>
        </p:grpSpPr>
        <p:sp>
          <p:nvSpPr>
            <p:cNvPr id="18" name="Google Shape;2215;p45">
              <a:extLst>
                <a:ext uri="{FF2B5EF4-FFF2-40B4-BE49-F238E27FC236}">
                  <a16:creationId xmlns:a16="http://schemas.microsoft.com/office/drawing/2014/main" id="{727301FF-3D34-CF2F-FCE2-7E9DEBAE7C3A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16;p45">
              <a:extLst>
                <a:ext uri="{FF2B5EF4-FFF2-40B4-BE49-F238E27FC236}">
                  <a16:creationId xmlns:a16="http://schemas.microsoft.com/office/drawing/2014/main" id="{E581CBE1-9C59-FC5E-446D-7372FC2CD4EF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17;p45">
              <a:extLst>
                <a:ext uri="{FF2B5EF4-FFF2-40B4-BE49-F238E27FC236}">
                  <a16:creationId xmlns:a16="http://schemas.microsoft.com/office/drawing/2014/main" id="{A62115EC-211E-1139-7B57-01294337CEB4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214;p45">
            <a:extLst>
              <a:ext uri="{FF2B5EF4-FFF2-40B4-BE49-F238E27FC236}">
                <a16:creationId xmlns:a16="http://schemas.microsoft.com/office/drawing/2014/main" id="{C29C983D-7DE9-C134-6849-F3CC6669E06C}"/>
              </a:ext>
            </a:extLst>
          </p:cNvPr>
          <p:cNvGrpSpPr/>
          <p:nvPr/>
        </p:nvGrpSpPr>
        <p:grpSpPr>
          <a:xfrm rot="6709170">
            <a:off x="6863417" y="3871509"/>
            <a:ext cx="745450" cy="436512"/>
            <a:chOff x="5563174" y="997301"/>
            <a:chExt cx="705416" cy="396634"/>
          </a:xfrm>
        </p:grpSpPr>
        <p:sp>
          <p:nvSpPr>
            <p:cNvPr id="22" name="Google Shape;2215;p45">
              <a:extLst>
                <a:ext uri="{FF2B5EF4-FFF2-40B4-BE49-F238E27FC236}">
                  <a16:creationId xmlns:a16="http://schemas.microsoft.com/office/drawing/2014/main" id="{DB099916-EDD9-8610-A9CF-06E03A4E910C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16;p45">
              <a:extLst>
                <a:ext uri="{FF2B5EF4-FFF2-40B4-BE49-F238E27FC236}">
                  <a16:creationId xmlns:a16="http://schemas.microsoft.com/office/drawing/2014/main" id="{D33DB81D-72AA-337A-A9A1-30CCC5EA8476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17;p45">
              <a:extLst>
                <a:ext uri="{FF2B5EF4-FFF2-40B4-BE49-F238E27FC236}">
                  <a16:creationId xmlns:a16="http://schemas.microsoft.com/office/drawing/2014/main" id="{0F3A4DD0-06AC-2620-48C9-61CA477570C7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325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1" name="Google Shape;2821;p58"/>
          <p:cNvGrpSpPr/>
          <p:nvPr/>
        </p:nvGrpSpPr>
        <p:grpSpPr>
          <a:xfrm>
            <a:off x="4654907" y="1039341"/>
            <a:ext cx="3374861" cy="3064828"/>
            <a:chOff x="4548745" y="1001241"/>
            <a:chExt cx="3374861" cy="3064828"/>
          </a:xfrm>
        </p:grpSpPr>
        <p:grpSp>
          <p:nvGrpSpPr>
            <p:cNvPr id="2822" name="Google Shape;2822;p58"/>
            <p:cNvGrpSpPr/>
            <p:nvPr/>
          </p:nvGrpSpPr>
          <p:grpSpPr>
            <a:xfrm>
              <a:off x="4548745" y="3550530"/>
              <a:ext cx="513241" cy="515539"/>
              <a:chOff x="3094457" y="3188644"/>
              <a:chExt cx="513241" cy="515539"/>
            </a:xfrm>
          </p:grpSpPr>
          <p:sp>
            <p:nvSpPr>
              <p:cNvPr id="2823" name="Google Shape;2823;p58"/>
              <p:cNvSpPr/>
              <p:nvPr/>
            </p:nvSpPr>
            <p:spPr>
              <a:xfrm>
                <a:off x="3094457" y="3188644"/>
                <a:ext cx="196727" cy="188200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8718" extrusionOk="0">
                    <a:moveTo>
                      <a:pt x="4839" y="0"/>
                    </a:moveTo>
                    <a:cubicBezTo>
                      <a:pt x="4751" y="0"/>
                      <a:pt x="4663" y="32"/>
                      <a:pt x="4597" y="99"/>
                    </a:cubicBezTo>
                    <a:cubicBezTo>
                      <a:pt x="4117" y="499"/>
                      <a:pt x="4317" y="978"/>
                      <a:pt x="4157" y="1538"/>
                    </a:cubicBezTo>
                    <a:cubicBezTo>
                      <a:pt x="4077" y="1897"/>
                      <a:pt x="4237" y="2337"/>
                      <a:pt x="3917" y="2617"/>
                    </a:cubicBezTo>
                    <a:cubicBezTo>
                      <a:pt x="3597" y="2457"/>
                      <a:pt x="3437" y="2097"/>
                      <a:pt x="3198" y="1857"/>
                    </a:cubicBezTo>
                    <a:cubicBezTo>
                      <a:pt x="3118" y="1698"/>
                      <a:pt x="2998" y="1578"/>
                      <a:pt x="2918" y="1418"/>
                    </a:cubicBezTo>
                    <a:cubicBezTo>
                      <a:pt x="2298" y="667"/>
                      <a:pt x="1944" y="183"/>
                      <a:pt x="1596" y="183"/>
                    </a:cubicBezTo>
                    <a:cubicBezTo>
                      <a:pt x="1518" y="183"/>
                      <a:pt x="1440" y="207"/>
                      <a:pt x="1359" y="259"/>
                    </a:cubicBezTo>
                    <a:cubicBezTo>
                      <a:pt x="880" y="538"/>
                      <a:pt x="1239" y="1098"/>
                      <a:pt x="1559" y="1538"/>
                    </a:cubicBezTo>
                    <a:cubicBezTo>
                      <a:pt x="2760" y="3158"/>
                      <a:pt x="3220" y="3470"/>
                      <a:pt x="2582" y="3470"/>
                    </a:cubicBezTo>
                    <a:cubicBezTo>
                      <a:pt x="2307" y="3470"/>
                      <a:pt x="1829" y="3412"/>
                      <a:pt x="1119" y="3376"/>
                    </a:cubicBezTo>
                    <a:cubicBezTo>
                      <a:pt x="1046" y="3376"/>
                      <a:pt x="973" y="3375"/>
                      <a:pt x="902" y="3375"/>
                    </a:cubicBezTo>
                    <a:cubicBezTo>
                      <a:pt x="513" y="3375"/>
                      <a:pt x="188" y="3404"/>
                      <a:pt x="120" y="3776"/>
                    </a:cubicBezTo>
                    <a:cubicBezTo>
                      <a:pt x="0" y="4295"/>
                      <a:pt x="680" y="4575"/>
                      <a:pt x="1199" y="4615"/>
                    </a:cubicBezTo>
                    <a:cubicBezTo>
                      <a:pt x="2159" y="4695"/>
                      <a:pt x="2958" y="4615"/>
                      <a:pt x="2518" y="5215"/>
                    </a:cubicBezTo>
                    <a:cubicBezTo>
                      <a:pt x="1199" y="6973"/>
                      <a:pt x="840" y="7293"/>
                      <a:pt x="680" y="7693"/>
                    </a:cubicBezTo>
                    <a:cubicBezTo>
                      <a:pt x="525" y="8034"/>
                      <a:pt x="851" y="8447"/>
                      <a:pt x="1192" y="8447"/>
                    </a:cubicBezTo>
                    <a:cubicBezTo>
                      <a:pt x="1290" y="8447"/>
                      <a:pt x="1390" y="8413"/>
                      <a:pt x="1479" y="8332"/>
                    </a:cubicBezTo>
                    <a:cubicBezTo>
                      <a:pt x="2039" y="7773"/>
                      <a:pt x="2518" y="7173"/>
                      <a:pt x="2998" y="6534"/>
                    </a:cubicBezTo>
                    <a:cubicBezTo>
                      <a:pt x="3068" y="6428"/>
                      <a:pt x="3169" y="6200"/>
                      <a:pt x="3328" y="6200"/>
                    </a:cubicBezTo>
                    <a:cubicBezTo>
                      <a:pt x="3350" y="6200"/>
                      <a:pt x="3373" y="6204"/>
                      <a:pt x="3398" y="6214"/>
                    </a:cubicBezTo>
                    <a:cubicBezTo>
                      <a:pt x="3597" y="6254"/>
                      <a:pt x="3477" y="7573"/>
                      <a:pt x="3677" y="8372"/>
                    </a:cubicBezTo>
                    <a:cubicBezTo>
                      <a:pt x="3755" y="8607"/>
                      <a:pt x="3958" y="8717"/>
                      <a:pt x="4163" y="8717"/>
                    </a:cubicBezTo>
                    <a:cubicBezTo>
                      <a:pt x="4378" y="8717"/>
                      <a:pt x="4595" y="8597"/>
                      <a:pt x="4676" y="8372"/>
                    </a:cubicBezTo>
                    <a:cubicBezTo>
                      <a:pt x="4756" y="7693"/>
                      <a:pt x="4756" y="6973"/>
                      <a:pt x="4637" y="6334"/>
                    </a:cubicBezTo>
                    <a:lnTo>
                      <a:pt x="4676" y="6334"/>
                    </a:lnTo>
                    <a:cubicBezTo>
                      <a:pt x="4676" y="6030"/>
                      <a:pt x="4708" y="5887"/>
                      <a:pt x="4808" y="5887"/>
                    </a:cubicBezTo>
                    <a:cubicBezTo>
                      <a:pt x="5023" y="5887"/>
                      <a:pt x="5552" y="6558"/>
                      <a:pt x="6755" y="7733"/>
                    </a:cubicBezTo>
                    <a:cubicBezTo>
                      <a:pt x="6871" y="7840"/>
                      <a:pt x="6996" y="7886"/>
                      <a:pt x="7115" y="7886"/>
                    </a:cubicBezTo>
                    <a:cubicBezTo>
                      <a:pt x="7527" y="7886"/>
                      <a:pt x="7873" y="7345"/>
                      <a:pt x="7594" y="6973"/>
                    </a:cubicBezTo>
                    <a:cubicBezTo>
                      <a:pt x="7554" y="6933"/>
                      <a:pt x="6515" y="5894"/>
                      <a:pt x="6075" y="5415"/>
                    </a:cubicBezTo>
                    <a:cubicBezTo>
                      <a:pt x="5995" y="5335"/>
                      <a:pt x="5876" y="5255"/>
                      <a:pt x="5915" y="5095"/>
                    </a:cubicBezTo>
                    <a:cubicBezTo>
                      <a:pt x="5969" y="4988"/>
                      <a:pt x="6040" y="4970"/>
                      <a:pt x="6129" y="4970"/>
                    </a:cubicBezTo>
                    <a:cubicBezTo>
                      <a:pt x="6173" y="4970"/>
                      <a:pt x="6222" y="4975"/>
                      <a:pt x="6275" y="4975"/>
                    </a:cubicBezTo>
                    <a:cubicBezTo>
                      <a:pt x="7203" y="5022"/>
                      <a:pt x="7678" y="5084"/>
                      <a:pt x="8028" y="5084"/>
                    </a:cubicBezTo>
                    <a:cubicBezTo>
                      <a:pt x="8266" y="5084"/>
                      <a:pt x="8447" y="5056"/>
                      <a:pt x="8673" y="4975"/>
                    </a:cubicBezTo>
                    <a:cubicBezTo>
                      <a:pt x="9073" y="4855"/>
                      <a:pt x="9113" y="4335"/>
                      <a:pt x="8793" y="4136"/>
                    </a:cubicBezTo>
                    <a:cubicBezTo>
                      <a:pt x="8274" y="3736"/>
                      <a:pt x="6075" y="3856"/>
                      <a:pt x="6035" y="3616"/>
                    </a:cubicBezTo>
                    <a:cubicBezTo>
                      <a:pt x="5995" y="3376"/>
                      <a:pt x="7674" y="2697"/>
                      <a:pt x="8393" y="2097"/>
                    </a:cubicBezTo>
                    <a:cubicBezTo>
                      <a:pt x="8692" y="1761"/>
                      <a:pt x="8467" y="1250"/>
                      <a:pt x="8045" y="1250"/>
                    </a:cubicBezTo>
                    <a:cubicBezTo>
                      <a:pt x="8016" y="1250"/>
                      <a:pt x="7985" y="1253"/>
                      <a:pt x="7954" y="1258"/>
                    </a:cubicBezTo>
                    <a:cubicBezTo>
                      <a:pt x="7194" y="1538"/>
                      <a:pt x="6475" y="1857"/>
                      <a:pt x="5836" y="2257"/>
                    </a:cubicBezTo>
                    <a:cubicBezTo>
                      <a:pt x="5701" y="2327"/>
                      <a:pt x="5602" y="2358"/>
                      <a:pt x="5529" y="2358"/>
                    </a:cubicBezTo>
                    <a:cubicBezTo>
                      <a:pt x="5056" y="2358"/>
                      <a:pt x="5675" y="1044"/>
                      <a:pt x="5156" y="179"/>
                    </a:cubicBezTo>
                    <a:cubicBezTo>
                      <a:pt x="5086" y="62"/>
                      <a:pt x="4962" y="0"/>
                      <a:pt x="4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58"/>
              <p:cNvSpPr/>
              <p:nvPr/>
            </p:nvSpPr>
            <p:spPr>
              <a:xfrm>
                <a:off x="3404128" y="3514666"/>
                <a:ext cx="203570" cy="189517"/>
              </a:xfrm>
              <a:custGeom>
                <a:avLst/>
                <a:gdLst/>
                <a:ahLst/>
                <a:cxnLst/>
                <a:rect l="l" t="t" r="r" b="b"/>
                <a:pathLst>
                  <a:path w="9430" h="8779" extrusionOk="0">
                    <a:moveTo>
                      <a:pt x="4642" y="1"/>
                    </a:moveTo>
                    <a:cubicBezTo>
                      <a:pt x="4551" y="1"/>
                      <a:pt x="4464" y="32"/>
                      <a:pt x="4397" y="99"/>
                    </a:cubicBezTo>
                    <a:cubicBezTo>
                      <a:pt x="3917" y="579"/>
                      <a:pt x="4157" y="1018"/>
                      <a:pt x="4037" y="1618"/>
                    </a:cubicBezTo>
                    <a:cubicBezTo>
                      <a:pt x="3957" y="1978"/>
                      <a:pt x="4157" y="2377"/>
                      <a:pt x="3837" y="2697"/>
                    </a:cubicBezTo>
                    <a:cubicBezTo>
                      <a:pt x="3518" y="2537"/>
                      <a:pt x="3358" y="2177"/>
                      <a:pt x="3078" y="1938"/>
                    </a:cubicBezTo>
                    <a:cubicBezTo>
                      <a:pt x="2958" y="1858"/>
                      <a:pt x="2918" y="1698"/>
                      <a:pt x="2798" y="1578"/>
                    </a:cubicBezTo>
                    <a:cubicBezTo>
                      <a:pt x="2154" y="869"/>
                      <a:pt x="1769" y="368"/>
                      <a:pt x="1414" y="368"/>
                    </a:cubicBezTo>
                    <a:cubicBezTo>
                      <a:pt x="1328" y="368"/>
                      <a:pt x="1245" y="397"/>
                      <a:pt x="1159" y="459"/>
                    </a:cubicBezTo>
                    <a:cubicBezTo>
                      <a:pt x="720" y="779"/>
                      <a:pt x="1080" y="1298"/>
                      <a:pt x="1439" y="1698"/>
                    </a:cubicBezTo>
                    <a:cubicBezTo>
                      <a:pt x="2800" y="3392"/>
                      <a:pt x="3246" y="3598"/>
                      <a:pt x="2360" y="3598"/>
                    </a:cubicBezTo>
                    <a:cubicBezTo>
                      <a:pt x="2075" y="3598"/>
                      <a:pt x="1653" y="3576"/>
                      <a:pt x="1080" y="3576"/>
                    </a:cubicBezTo>
                    <a:cubicBezTo>
                      <a:pt x="640" y="3576"/>
                      <a:pt x="200" y="3576"/>
                      <a:pt x="80" y="4016"/>
                    </a:cubicBezTo>
                    <a:cubicBezTo>
                      <a:pt x="0" y="4576"/>
                      <a:pt x="680" y="4815"/>
                      <a:pt x="1239" y="4815"/>
                    </a:cubicBezTo>
                    <a:cubicBezTo>
                      <a:pt x="2199" y="4855"/>
                      <a:pt x="2998" y="4735"/>
                      <a:pt x="2598" y="5335"/>
                    </a:cubicBezTo>
                    <a:cubicBezTo>
                      <a:pt x="1319" y="7173"/>
                      <a:pt x="1000" y="7493"/>
                      <a:pt x="840" y="7933"/>
                    </a:cubicBezTo>
                    <a:cubicBezTo>
                      <a:pt x="716" y="8242"/>
                      <a:pt x="1072" y="8648"/>
                      <a:pt x="1405" y="8648"/>
                    </a:cubicBezTo>
                    <a:cubicBezTo>
                      <a:pt x="1503" y="8648"/>
                      <a:pt x="1598" y="8613"/>
                      <a:pt x="1679" y="8532"/>
                    </a:cubicBezTo>
                    <a:cubicBezTo>
                      <a:pt x="2199" y="7933"/>
                      <a:pt x="2678" y="7333"/>
                      <a:pt x="3078" y="6654"/>
                    </a:cubicBezTo>
                    <a:cubicBezTo>
                      <a:pt x="3189" y="6506"/>
                      <a:pt x="3265" y="6290"/>
                      <a:pt x="3435" y="6290"/>
                    </a:cubicBezTo>
                    <a:cubicBezTo>
                      <a:pt x="3448" y="6290"/>
                      <a:pt x="3463" y="6291"/>
                      <a:pt x="3478" y="6294"/>
                    </a:cubicBezTo>
                    <a:cubicBezTo>
                      <a:pt x="3677" y="6334"/>
                      <a:pt x="3637" y="7693"/>
                      <a:pt x="3877" y="8452"/>
                    </a:cubicBezTo>
                    <a:cubicBezTo>
                      <a:pt x="3971" y="8677"/>
                      <a:pt x="4160" y="8779"/>
                      <a:pt x="4352" y="8779"/>
                    </a:cubicBezTo>
                    <a:cubicBezTo>
                      <a:pt x="4570" y="8779"/>
                      <a:pt x="4791" y="8646"/>
                      <a:pt x="4876" y="8412"/>
                    </a:cubicBezTo>
                    <a:cubicBezTo>
                      <a:pt x="4916" y="7693"/>
                      <a:pt x="4876" y="7014"/>
                      <a:pt x="4757" y="6374"/>
                    </a:cubicBezTo>
                    <a:lnTo>
                      <a:pt x="4796" y="6334"/>
                    </a:lnTo>
                    <a:cubicBezTo>
                      <a:pt x="4771" y="6027"/>
                      <a:pt x="4790" y="5883"/>
                      <a:pt x="4889" y="5883"/>
                    </a:cubicBezTo>
                    <a:cubicBezTo>
                      <a:pt x="5099" y="5883"/>
                      <a:pt x="5666" y="6527"/>
                      <a:pt x="6915" y="7613"/>
                    </a:cubicBezTo>
                    <a:cubicBezTo>
                      <a:pt x="7040" y="7720"/>
                      <a:pt x="7169" y="7765"/>
                      <a:pt x="7289" y="7765"/>
                    </a:cubicBezTo>
                    <a:cubicBezTo>
                      <a:pt x="7708" y="7765"/>
                      <a:pt x="8025" y="7217"/>
                      <a:pt x="7714" y="6814"/>
                    </a:cubicBezTo>
                    <a:cubicBezTo>
                      <a:pt x="7594" y="6694"/>
                      <a:pt x="7474" y="6574"/>
                      <a:pt x="7354" y="6494"/>
                    </a:cubicBezTo>
                    <a:cubicBezTo>
                      <a:pt x="5903" y="5138"/>
                      <a:pt x="5448" y="4902"/>
                      <a:pt x="6539" y="4902"/>
                    </a:cubicBezTo>
                    <a:cubicBezTo>
                      <a:pt x="6830" y="4902"/>
                      <a:pt x="7232" y="4918"/>
                      <a:pt x="7754" y="4935"/>
                    </a:cubicBezTo>
                    <a:cubicBezTo>
                      <a:pt x="7783" y="4936"/>
                      <a:pt x="7810" y="4936"/>
                      <a:pt x="7838" y="4936"/>
                    </a:cubicBezTo>
                    <a:cubicBezTo>
                      <a:pt x="9430" y="4936"/>
                      <a:pt x="9332" y="3815"/>
                      <a:pt x="8114" y="3736"/>
                    </a:cubicBezTo>
                    <a:cubicBezTo>
                      <a:pt x="5236" y="3616"/>
                      <a:pt x="5516" y="3816"/>
                      <a:pt x="7674" y="2417"/>
                    </a:cubicBezTo>
                    <a:cubicBezTo>
                      <a:pt x="8154" y="2098"/>
                      <a:pt x="8633" y="1778"/>
                      <a:pt x="8394" y="1298"/>
                    </a:cubicBezTo>
                    <a:cubicBezTo>
                      <a:pt x="8299" y="1152"/>
                      <a:pt x="8172" y="1087"/>
                      <a:pt x="8009" y="1087"/>
                    </a:cubicBezTo>
                    <a:cubicBezTo>
                      <a:pt x="7550" y="1087"/>
                      <a:pt x="6807" y="1598"/>
                      <a:pt x="5716" y="2217"/>
                    </a:cubicBezTo>
                    <a:cubicBezTo>
                      <a:pt x="5579" y="2297"/>
                      <a:pt x="5479" y="2333"/>
                      <a:pt x="5406" y="2333"/>
                    </a:cubicBezTo>
                    <a:cubicBezTo>
                      <a:pt x="4967" y="2333"/>
                      <a:pt x="5510" y="1036"/>
                      <a:pt x="4996" y="179"/>
                    </a:cubicBezTo>
                    <a:cubicBezTo>
                      <a:pt x="4903" y="63"/>
                      <a:pt x="4769" y="1"/>
                      <a:pt x="4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5" name="Google Shape;2825;p58"/>
            <p:cNvGrpSpPr/>
            <p:nvPr/>
          </p:nvGrpSpPr>
          <p:grpSpPr>
            <a:xfrm>
              <a:off x="7117809" y="1001241"/>
              <a:ext cx="805798" cy="1114750"/>
              <a:chOff x="5104120" y="1457005"/>
              <a:chExt cx="805798" cy="1114750"/>
            </a:xfrm>
          </p:grpSpPr>
          <p:sp>
            <p:nvSpPr>
              <p:cNvPr id="2826" name="Google Shape;2826;p58"/>
              <p:cNvSpPr/>
              <p:nvPr/>
            </p:nvSpPr>
            <p:spPr>
              <a:xfrm>
                <a:off x="5737023" y="2408769"/>
                <a:ext cx="172894" cy="162986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7550" extrusionOk="0">
                    <a:moveTo>
                      <a:pt x="2020" y="1"/>
                    </a:moveTo>
                    <a:cubicBezTo>
                      <a:pt x="1974" y="1"/>
                      <a:pt x="1927" y="10"/>
                      <a:pt x="1879" y="32"/>
                    </a:cubicBezTo>
                    <a:cubicBezTo>
                      <a:pt x="1439" y="231"/>
                      <a:pt x="1679" y="711"/>
                      <a:pt x="1879" y="1111"/>
                    </a:cubicBezTo>
                    <a:cubicBezTo>
                      <a:pt x="2591" y="2509"/>
                      <a:pt x="2947" y="2905"/>
                      <a:pt x="2597" y="2905"/>
                    </a:cubicBezTo>
                    <a:cubicBezTo>
                      <a:pt x="2398" y="2905"/>
                      <a:pt x="1967" y="2775"/>
                      <a:pt x="1239" y="2630"/>
                    </a:cubicBezTo>
                    <a:cubicBezTo>
                      <a:pt x="1067" y="2591"/>
                      <a:pt x="903" y="2534"/>
                      <a:pt x="758" y="2534"/>
                    </a:cubicBezTo>
                    <a:cubicBezTo>
                      <a:pt x="600" y="2534"/>
                      <a:pt x="464" y="2601"/>
                      <a:pt x="360" y="2829"/>
                    </a:cubicBezTo>
                    <a:cubicBezTo>
                      <a:pt x="200" y="3229"/>
                      <a:pt x="720" y="3549"/>
                      <a:pt x="1199" y="3669"/>
                    </a:cubicBezTo>
                    <a:cubicBezTo>
                      <a:pt x="1959" y="3829"/>
                      <a:pt x="2678" y="3909"/>
                      <a:pt x="2199" y="4348"/>
                    </a:cubicBezTo>
                    <a:cubicBezTo>
                      <a:pt x="280" y="6187"/>
                      <a:pt x="0" y="6227"/>
                      <a:pt x="400" y="6746"/>
                    </a:cubicBezTo>
                    <a:cubicBezTo>
                      <a:pt x="488" y="6859"/>
                      <a:pt x="588" y="6905"/>
                      <a:pt x="694" y="6905"/>
                    </a:cubicBezTo>
                    <a:cubicBezTo>
                      <a:pt x="927" y="6905"/>
                      <a:pt x="1192" y="6686"/>
                      <a:pt x="1439" y="6466"/>
                    </a:cubicBezTo>
                    <a:cubicBezTo>
                      <a:pt x="2455" y="5519"/>
                      <a:pt x="2639" y="5288"/>
                      <a:pt x="2744" y="5288"/>
                    </a:cubicBezTo>
                    <a:cubicBezTo>
                      <a:pt x="2763" y="5288"/>
                      <a:pt x="2780" y="5295"/>
                      <a:pt x="2798" y="5307"/>
                    </a:cubicBezTo>
                    <a:cubicBezTo>
                      <a:pt x="2918" y="5347"/>
                      <a:pt x="2758" y="6227"/>
                      <a:pt x="2758" y="6506"/>
                    </a:cubicBezTo>
                    <a:cubicBezTo>
                      <a:pt x="2718" y="7026"/>
                      <a:pt x="2638" y="7466"/>
                      <a:pt x="3118" y="7546"/>
                    </a:cubicBezTo>
                    <a:cubicBezTo>
                      <a:pt x="3140" y="7548"/>
                      <a:pt x="3161" y="7549"/>
                      <a:pt x="3181" y="7549"/>
                    </a:cubicBezTo>
                    <a:cubicBezTo>
                      <a:pt x="3797" y="7549"/>
                      <a:pt x="3799" y="6398"/>
                      <a:pt x="3837" y="5547"/>
                    </a:cubicBezTo>
                    <a:lnTo>
                      <a:pt x="3877" y="5587"/>
                    </a:lnTo>
                    <a:cubicBezTo>
                      <a:pt x="3913" y="5346"/>
                      <a:pt x="3953" y="5228"/>
                      <a:pt x="4027" y="5228"/>
                    </a:cubicBezTo>
                    <a:cubicBezTo>
                      <a:pt x="4196" y="5228"/>
                      <a:pt x="4543" y="5855"/>
                      <a:pt x="5436" y="7026"/>
                    </a:cubicBezTo>
                    <a:cubicBezTo>
                      <a:pt x="5511" y="7151"/>
                      <a:pt x="5648" y="7213"/>
                      <a:pt x="5790" y="7213"/>
                    </a:cubicBezTo>
                    <a:cubicBezTo>
                      <a:pt x="5874" y="7213"/>
                      <a:pt x="5961" y="7191"/>
                      <a:pt x="6036" y="7146"/>
                    </a:cubicBezTo>
                    <a:cubicBezTo>
                      <a:pt x="6555" y="6786"/>
                      <a:pt x="6115" y="6307"/>
                      <a:pt x="5996" y="6147"/>
                    </a:cubicBezTo>
                    <a:cubicBezTo>
                      <a:pt x="5185" y="5022"/>
                      <a:pt x="4819" y="4633"/>
                      <a:pt x="5234" y="4633"/>
                    </a:cubicBezTo>
                    <a:cubicBezTo>
                      <a:pt x="5453" y="4633"/>
                      <a:pt x="5890" y="4742"/>
                      <a:pt x="6595" y="4908"/>
                    </a:cubicBezTo>
                    <a:cubicBezTo>
                      <a:pt x="6785" y="4952"/>
                      <a:pt x="6953" y="4972"/>
                      <a:pt x="7097" y="4972"/>
                    </a:cubicBezTo>
                    <a:cubicBezTo>
                      <a:pt x="7986" y="4972"/>
                      <a:pt x="8008" y="4229"/>
                      <a:pt x="7115" y="3988"/>
                    </a:cubicBezTo>
                    <a:cubicBezTo>
                      <a:pt x="4717" y="3389"/>
                      <a:pt x="4956" y="3589"/>
                      <a:pt x="6955" y="2789"/>
                    </a:cubicBezTo>
                    <a:cubicBezTo>
                      <a:pt x="7394" y="2630"/>
                      <a:pt x="7874" y="2430"/>
                      <a:pt x="7754" y="2030"/>
                    </a:cubicBezTo>
                    <a:cubicBezTo>
                      <a:pt x="7692" y="1822"/>
                      <a:pt x="7522" y="1755"/>
                      <a:pt x="7316" y="1755"/>
                    </a:cubicBezTo>
                    <a:cubicBezTo>
                      <a:pt x="7127" y="1755"/>
                      <a:pt x="6907" y="1813"/>
                      <a:pt x="6715" y="1870"/>
                    </a:cubicBezTo>
                    <a:cubicBezTo>
                      <a:pt x="5795" y="2165"/>
                      <a:pt x="5332" y="2374"/>
                      <a:pt x="5128" y="2374"/>
                    </a:cubicBezTo>
                    <a:cubicBezTo>
                      <a:pt x="4889" y="2374"/>
                      <a:pt x="5005" y="2087"/>
                      <a:pt x="5156" y="1311"/>
                    </a:cubicBezTo>
                    <a:cubicBezTo>
                      <a:pt x="5258" y="837"/>
                      <a:pt x="5130" y="249"/>
                      <a:pt x="4798" y="249"/>
                    </a:cubicBezTo>
                    <a:cubicBezTo>
                      <a:pt x="4737" y="249"/>
                      <a:pt x="4670" y="268"/>
                      <a:pt x="4597" y="311"/>
                    </a:cubicBezTo>
                    <a:cubicBezTo>
                      <a:pt x="4157" y="591"/>
                      <a:pt x="4277" y="1031"/>
                      <a:pt x="4077" y="1510"/>
                    </a:cubicBezTo>
                    <a:cubicBezTo>
                      <a:pt x="3957" y="1790"/>
                      <a:pt x="4037" y="2150"/>
                      <a:pt x="3717" y="2390"/>
                    </a:cubicBezTo>
                    <a:cubicBezTo>
                      <a:pt x="3232" y="1979"/>
                      <a:pt x="2677" y="1"/>
                      <a:pt x="20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27" name="Google Shape;2827;p58"/>
              <p:cNvGrpSpPr/>
              <p:nvPr/>
            </p:nvGrpSpPr>
            <p:grpSpPr>
              <a:xfrm>
                <a:off x="5104120" y="1457005"/>
                <a:ext cx="660675" cy="523910"/>
                <a:chOff x="5104120" y="1457005"/>
                <a:chExt cx="660675" cy="523910"/>
              </a:xfrm>
            </p:grpSpPr>
            <p:sp>
              <p:nvSpPr>
                <p:cNvPr id="2828" name="Google Shape;2828;p58"/>
                <p:cNvSpPr/>
                <p:nvPr/>
              </p:nvSpPr>
              <p:spPr>
                <a:xfrm>
                  <a:off x="5104120" y="1457005"/>
                  <a:ext cx="202016" cy="193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8" h="8942" extrusionOk="0">
                      <a:moveTo>
                        <a:pt x="2631" y="1"/>
                      </a:moveTo>
                      <a:cubicBezTo>
                        <a:pt x="2572" y="1"/>
                        <a:pt x="2510" y="13"/>
                        <a:pt x="2443" y="39"/>
                      </a:cubicBezTo>
                      <a:cubicBezTo>
                        <a:pt x="1964" y="239"/>
                        <a:pt x="2164" y="838"/>
                        <a:pt x="2403" y="1318"/>
                      </a:cubicBezTo>
                      <a:cubicBezTo>
                        <a:pt x="3130" y="2972"/>
                        <a:pt x="3511" y="3479"/>
                        <a:pt x="3133" y="3479"/>
                      </a:cubicBezTo>
                      <a:cubicBezTo>
                        <a:pt x="2907" y="3479"/>
                        <a:pt x="2413" y="3300"/>
                        <a:pt x="1564" y="3076"/>
                      </a:cubicBezTo>
                      <a:cubicBezTo>
                        <a:pt x="1353" y="3019"/>
                        <a:pt x="1151" y="2961"/>
                        <a:pt x="976" y="2961"/>
                      </a:cubicBezTo>
                      <a:cubicBezTo>
                        <a:pt x="787" y="2961"/>
                        <a:pt x="629" y="3029"/>
                        <a:pt x="525" y="3236"/>
                      </a:cubicBezTo>
                      <a:cubicBezTo>
                        <a:pt x="285" y="3716"/>
                        <a:pt x="925" y="4116"/>
                        <a:pt x="1404" y="4275"/>
                      </a:cubicBezTo>
                      <a:cubicBezTo>
                        <a:pt x="2324" y="4555"/>
                        <a:pt x="3123" y="4635"/>
                        <a:pt x="2563" y="5115"/>
                      </a:cubicBezTo>
                      <a:cubicBezTo>
                        <a:pt x="885" y="6594"/>
                        <a:pt x="485" y="6833"/>
                        <a:pt x="205" y="7193"/>
                      </a:cubicBezTo>
                      <a:cubicBezTo>
                        <a:pt x="0" y="7501"/>
                        <a:pt x="321" y="8043"/>
                        <a:pt x="694" y="8043"/>
                      </a:cubicBezTo>
                      <a:cubicBezTo>
                        <a:pt x="757" y="8043"/>
                        <a:pt x="821" y="8027"/>
                        <a:pt x="885" y="7992"/>
                      </a:cubicBezTo>
                      <a:cubicBezTo>
                        <a:pt x="1524" y="7553"/>
                        <a:pt x="2164" y="7073"/>
                        <a:pt x="2723" y="6554"/>
                      </a:cubicBezTo>
                      <a:cubicBezTo>
                        <a:pt x="2853" y="6457"/>
                        <a:pt x="2956" y="6281"/>
                        <a:pt x="3096" y="6281"/>
                      </a:cubicBezTo>
                      <a:cubicBezTo>
                        <a:pt x="3129" y="6281"/>
                        <a:pt x="3165" y="6291"/>
                        <a:pt x="3203" y="6314"/>
                      </a:cubicBezTo>
                      <a:cubicBezTo>
                        <a:pt x="3403" y="6394"/>
                        <a:pt x="2963" y="7673"/>
                        <a:pt x="3003" y="8472"/>
                      </a:cubicBezTo>
                      <a:cubicBezTo>
                        <a:pt x="3050" y="8775"/>
                        <a:pt x="3299" y="8942"/>
                        <a:pt x="3547" y="8942"/>
                      </a:cubicBezTo>
                      <a:cubicBezTo>
                        <a:pt x="3725" y="8942"/>
                        <a:pt x="3902" y="8856"/>
                        <a:pt x="4002" y="8672"/>
                      </a:cubicBezTo>
                      <a:cubicBezTo>
                        <a:pt x="4242" y="8032"/>
                        <a:pt x="4402" y="7353"/>
                        <a:pt x="4402" y="6674"/>
                      </a:cubicBezTo>
                      <a:lnTo>
                        <a:pt x="4442" y="6674"/>
                      </a:lnTo>
                      <a:cubicBezTo>
                        <a:pt x="4501" y="6391"/>
                        <a:pt x="4556" y="6254"/>
                        <a:pt x="4640" y="6254"/>
                      </a:cubicBezTo>
                      <a:cubicBezTo>
                        <a:pt x="4840" y="6254"/>
                        <a:pt x="5202" y="7035"/>
                        <a:pt x="6160" y="8472"/>
                      </a:cubicBezTo>
                      <a:cubicBezTo>
                        <a:pt x="6278" y="8649"/>
                        <a:pt x="6434" y="8721"/>
                        <a:pt x="6589" y="8721"/>
                      </a:cubicBezTo>
                      <a:cubicBezTo>
                        <a:pt x="6958" y="8721"/>
                        <a:pt x="7317" y="8307"/>
                        <a:pt x="7120" y="7913"/>
                      </a:cubicBezTo>
                      <a:cubicBezTo>
                        <a:pt x="7080" y="7833"/>
                        <a:pt x="6320" y="6634"/>
                        <a:pt x="6001" y="6074"/>
                      </a:cubicBezTo>
                      <a:cubicBezTo>
                        <a:pt x="5921" y="5954"/>
                        <a:pt x="5841" y="5874"/>
                        <a:pt x="5921" y="5714"/>
                      </a:cubicBezTo>
                      <a:cubicBezTo>
                        <a:pt x="5961" y="5654"/>
                        <a:pt x="6021" y="5634"/>
                        <a:pt x="6080" y="5634"/>
                      </a:cubicBezTo>
                      <a:cubicBezTo>
                        <a:pt x="6140" y="5634"/>
                        <a:pt x="6200" y="5654"/>
                        <a:pt x="6240" y="5674"/>
                      </a:cubicBezTo>
                      <a:cubicBezTo>
                        <a:pt x="7509" y="6042"/>
                        <a:pt x="7913" y="6214"/>
                        <a:pt x="8362" y="6214"/>
                      </a:cubicBezTo>
                      <a:cubicBezTo>
                        <a:pt x="8450" y="6214"/>
                        <a:pt x="8540" y="6207"/>
                        <a:pt x="8638" y="6194"/>
                      </a:cubicBezTo>
                      <a:cubicBezTo>
                        <a:pt x="9038" y="6154"/>
                        <a:pt x="9198" y="5634"/>
                        <a:pt x="8918" y="5355"/>
                      </a:cubicBezTo>
                      <a:cubicBezTo>
                        <a:pt x="8479" y="4915"/>
                        <a:pt x="6320" y="4595"/>
                        <a:pt x="6360" y="4315"/>
                      </a:cubicBezTo>
                      <a:cubicBezTo>
                        <a:pt x="6360" y="4076"/>
                        <a:pt x="8119" y="3796"/>
                        <a:pt x="8958" y="3316"/>
                      </a:cubicBezTo>
                      <a:cubicBezTo>
                        <a:pt x="9358" y="3076"/>
                        <a:pt x="9198" y="2397"/>
                        <a:pt x="8678" y="2397"/>
                      </a:cubicBezTo>
                      <a:cubicBezTo>
                        <a:pt x="7919" y="2517"/>
                        <a:pt x="7160" y="2717"/>
                        <a:pt x="6400" y="2957"/>
                      </a:cubicBezTo>
                      <a:cubicBezTo>
                        <a:pt x="6307" y="2982"/>
                        <a:pt x="6231" y="2994"/>
                        <a:pt x="6171" y="2994"/>
                      </a:cubicBezTo>
                      <a:cubicBezTo>
                        <a:pt x="5564" y="2994"/>
                        <a:pt x="6528" y="1777"/>
                        <a:pt x="6200" y="758"/>
                      </a:cubicBezTo>
                      <a:cubicBezTo>
                        <a:pt x="6142" y="614"/>
                        <a:pt x="6001" y="511"/>
                        <a:pt x="5836" y="511"/>
                      </a:cubicBezTo>
                      <a:cubicBezTo>
                        <a:pt x="5773" y="511"/>
                        <a:pt x="5707" y="525"/>
                        <a:pt x="5641" y="558"/>
                      </a:cubicBezTo>
                      <a:cubicBezTo>
                        <a:pt x="5121" y="878"/>
                        <a:pt x="5201" y="1398"/>
                        <a:pt x="4921" y="1917"/>
                      </a:cubicBezTo>
                      <a:cubicBezTo>
                        <a:pt x="4762" y="2237"/>
                        <a:pt x="4841" y="2677"/>
                        <a:pt x="4482" y="2917"/>
                      </a:cubicBezTo>
                      <a:cubicBezTo>
                        <a:pt x="4242" y="2637"/>
                        <a:pt x="4082" y="2317"/>
                        <a:pt x="3922" y="1997"/>
                      </a:cubicBezTo>
                      <a:cubicBezTo>
                        <a:pt x="3842" y="1837"/>
                        <a:pt x="3842" y="1678"/>
                        <a:pt x="3762" y="1518"/>
                      </a:cubicBezTo>
                      <a:cubicBezTo>
                        <a:pt x="3275" y="577"/>
                        <a:pt x="3030" y="1"/>
                        <a:pt x="2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9" name="Google Shape;2829;p58"/>
                <p:cNvSpPr/>
                <p:nvPr/>
              </p:nvSpPr>
              <p:spPr>
                <a:xfrm>
                  <a:off x="5565218" y="1789217"/>
                  <a:ext cx="199576" cy="19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5" h="8880" extrusionOk="0">
                      <a:moveTo>
                        <a:pt x="2294" y="1"/>
                      </a:moveTo>
                      <a:cubicBezTo>
                        <a:pt x="2237" y="1"/>
                        <a:pt x="2177" y="13"/>
                        <a:pt x="2113" y="37"/>
                      </a:cubicBezTo>
                      <a:cubicBezTo>
                        <a:pt x="1633" y="277"/>
                        <a:pt x="1873" y="876"/>
                        <a:pt x="2113" y="1356"/>
                      </a:cubicBezTo>
                      <a:cubicBezTo>
                        <a:pt x="2950" y="2979"/>
                        <a:pt x="3352" y="3444"/>
                        <a:pt x="2942" y="3444"/>
                      </a:cubicBezTo>
                      <a:cubicBezTo>
                        <a:pt x="2706" y="3444"/>
                        <a:pt x="2200" y="3290"/>
                        <a:pt x="1354" y="3115"/>
                      </a:cubicBezTo>
                      <a:cubicBezTo>
                        <a:pt x="1153" y="3078"/>
                        <a:pt x="961" y="3033"/>
                        <a:pt x="792" y="3033"/>
                      </a:cubicBezTo>
                      <a:cubicBezTo>
                        <a:pt x="591" y="3033"/>
                        <a:pt x="423" y="3097"/>
                        <a:pt x="314" y="3315"/>
                      </a:cubicBezTo>
                      <a:cubicBezTo>
                        <a:pt x="115" y="3834"/>
                        <a:pt x="754" y="4194"/>
                        <a:pt x="1274" y="4314"/>
                      </a:cubicBezTo>
                      <a:cubicBezTo>
                        <a:pt x="2193" y="4554"/>
                        <a:pt x="2992" y="4633"/>
                        <a:pt x="2473" y="5113"/>
                      </a:cubicBezTo>
                      <a:cubicBezTo>
                        <a:pt x="874" y="6632"/>
                        <a:pt x="474" y="6912"/>
                        <a:pt x="234" y="7311"/>
                      </a:cubicBezTo>
                      <a:cubicBezTo>
                        <a:pt x="0" y="7612"/>
                        <a:pt x="326" y="8137"/>
                        <a:pt x="695" y="8137"/>
                      </a:cubicBezTo>
                      <a:cubicBezTo>
                        <a:pt x="768" y="8137"/>
                        <a:pt x="842" y="8116"/>
                        <a:pt x="914" y="8071"/>
                      </a:cubicBezTo>
                      <a:cubicBezTo>
                        <a:pt x="1553" y="7591"/>
                        <a:pt x="2153" y="7071"/>
                        <a:pt x="2672" y="6512"/>
                      </a:cubicBezTo>
                      <a:cubicBezTo>
                        <a:pt x="2802" y="6415"/>
                        <a:pt x="2905" y="6239"/>
                        <a:pt x="3045" y="6239"/>
                      </a:cubicBezTo>
                      <a:cubicBezTo>
                        <a:pt x="3079" y="6239"/>
                        <a:pt x="3114" y="6249"/>
                        <a:pt x="3152" y="6272"/>
                      </a:cubicBezTo>
                      <a:cubicBezTo>
                        <a:pt x="3352" y="6352"/>
                        <a:pt x="2992" y="7631"/>
                        <a:pt x="3072" y="8470"/>
                      </a:cubicBezTo>
                      <a:cubicBezTo>
                        <a:pt x="3116" y="8736"/>
                        <a:pt x="3345" y="8879"/>
                        <a:pt x="3580" y="8879"/>
                      </a:cubicBezTo>
                      <a:cubicBezTo>
                        <a:pt x="3770" y="8879"/>
                        <a:pt x="3964" y="8786"/>
                        <a:pt x="4071" y="8590"/>
                      </a:cubicBezTo>
                      <a:cubicBezTo>
                        <a:pt x="4271" y="7951"/>
                        <a:pt x="4391" y="7271"/>
                        <a:pt x="4391" y="6592"/>
                      </a:cubicBezTo>
                      <a:cubicBezTo>
                        <a:pt x="4439" y="6307"/>
                        <a:pt x="4490" y="6170"/>
                        <a:pt x="4577" y="6170"/>
                      </a:cubicBezTo>
                      <a:cubicBezTo>
                        <a:pt x="4783" y="6170"/>
                        <a:pt x="5190" y="6934"/>
                        <a:pt x="6230" y="8310"/>
                      </a:cubicBezTo>
                      <a:cubicBezTo>
                        <a:pt x="6344" y="8481"/>
                        <a:pt x="6490" y="8552"/>
                        <a:pt x="6635" y="8552"/>
                      </a:cubicBezTo>
                      <a:cubicBezTo>
                        <a:pt x="6997" y="8552"/>
                        <a:pt x="7349" y="8111"/>
                        <a:pt x="7149" y="7711"/>
                      </a:cubicBezTo>
                      <a:cubicBezTo>
                        <a:pt x="7069" y="7591"/>
                        <a:pt x="6989" y="7431"/>
                        <a:pt x="6869" y="7311"/>
                      </a:cubicBezTo>
                      <a:cubicBezTo>
                        <a:pt x="5962" y="5990"/>
                        <a:pt x="5542" y="5525"/>
                        <a:pt x="6002" y="5525"/>
                      </a:cubicBezTo>
                      <a:cubicBezTo>
                        <a:pt x="6251" y="5525"/>
                        <a:pt x="6759" y="5662"/>
                        <a:pt x="7588" y="5872"/>
                      </a:cubicBezTo>
                      <a:cubicBezTo>
                        <a:pt x="7837" y="5939"/>
                        <a:pt x="8052" y="5968"/>
                        <a:pt x="8233" y="5968"/>
                      </a:cubicBezTo>
                      <a:cubicBezTo>
                        <a:pt x="9244" y="5968"/>
                        <a:pt x="9205" y="5064"/>
                        <a:pt x="8188" y="4793"/>
                      </a:cubicBezTo>
                      <a:cubicBezTo>
                        <a:pt x="5430" y="4074"/>
                        <a:pt x="5670" y="4314"/>
                        <a:pt x="8028" y="3394"/>
                      </a:cubicBezTo>
                      <a:cubicBezTo>
                        <a:pt x="8588" y="3195"/>
                        <a:pt x="9147" y="2955"/>
                        <a:pt x="8987" y="2475"/>
                      </a:cubicBezTo>
                      <a:cubicBezTo>
                        <a:pt x="8918" y="2241"/>
                        <a:pt x="8759" y="2149"/>
                        <a:pt x="8513" y="2149"/>
                      </a:cubicBezTo>
                      <a:cubicBezTo>
                        <a:pt x="8045" y="2149"/>
                        <a:pt x="7263" y="2481"/>
                        <a:pt x="6190" y="2795"/>
                      </a:cubicBezTo>
                      <a:cubicBezTo>
                        <a:pt x="6087" y="2827"/>
                        <a:pt x="6006" y="2841"/>
                        <a:pt x="5942" y="2841"/>
                      </a:cubicBezTo>
                      <a:cubicBezTo>
                        <a:pt x="5364" y="2841"/>
                        <a:pt x="6270" y="1609"/>
                        <a:pt x="5910" y="637"/>
                      </a:cubicBezTo>
                      <a:cubicBezTo>
                        <a:pt x="5827" y="471"/>
                        <a:pt x="5687" y="382"/>
                        <a:pt x="5543" y="382"/>
                      </a:cubicBezTo>
                      <a:cubicBezTo>
                        <a:pt x="5478" y="382"/>
                        <a:pt x="5412" y="400"/>
                        <a:pt x="5350" y="437"/>
                      </a:cubicBezTo>
                      <a:cubicBezTo>
                        <a:pt x="4791" y="757"/>
                        <a:pt x="4911" y="1276"/>
                        <a:pt x="4671" y="1836"/>
                      </a:cubicBezTo>
                      <a:cubicBezTo>
                        <a:pt x="4511" y="2155"/>
                        <a:pt x="4631" y="2595"/>
                        <a:pt x="4271" y="2835"/>
                      </a:cubicBezTo>
                      <a:cubicBezTo>
                        <a:pt x="4031" y="2555"/>
                        <a:pt x="3832" y="2235"/>
                        <a:pt x="3672" y="1916"/>
                      </a:cubicBezTo>
                      <a:cubicBezTo>
                        <a:pt x="3592" y="1796"/>
                        <a:pt x="3552" y="1636"/>
                        <a:pt x="3472" y="1476"/>
                      </a:cubicBezTo>
                      <a:cubicBezTo>
                        <a:pt x="2946" y="600"/>
                        <a:pt x="2697" y="1"/>
                        <a:pt x="22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830" name="Google Shape;2830;p58"/>
          <p:cNvSpPr txBox="1">
            <a:spLocks noGrp="1"/>
          </p:cNvSpPr>
          <p:nvPr>
            <p:ph type="title"/>
          </p:nvPr>
        </p:nvSpPr>
        <p:spPr>
          <a:xfrm>
            <a:off x="845245" y="1032927"/>
            <a:ext cx="3634547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accent1"/>
                </a:solidFill>
              </a:rPr>
              <a:t>Homework</a:t>
            </a:r>
            <a:endParaRPr sz="6600" dirty="0">
              <a:solidFill>
                <a:schemeClr val="accent1"/>
              </a:solidFill>
            </a:endParaRPr>
          </a:p>
        </p:txBody>
      </p:sp>
      <p:sp>
        <p:nvSpPr>
          <p:cNvPr id="2831" name="Google Shape;2831;p58"/>
          <p:cNvSpPr txBox="1">
            <a:spLocks noGrp="1"/>
          </p:cNvSpPr>
          <p:nvPr>
            <p:ph type="subTitle" idx="1"/>
          </p:nvPr>
        </p:nvSpPr>
        <p:spPr>
          <a:xfrm>
            <a:off x="1187954" y="1697472"/>
            <a:ext cx="2527500" cy="12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Workbook  P. 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( 90 )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Exercise </a:t>
            </a:r>
            <a:r>
              <a:rPr lang="en-US" sz="2000" b="1" dirty="0">
                <a:solidFill>
                  <a:srgbClr val="FACA00"/>
                </a:solidFill>
              </a:rPr>
              <a:t>( L )</a:t>
            </a:r>
          </a:p>
        </p:txBody>
      </p:sp>
      <p:pic>
        <p:nvPicPr>
          <p:cNvPr id="2832" name="Google Shape;2832;p58"/>
          <p:cNvPicPr preferRelativeResize="0"/>
          <p:nvPr/>
        </p:nvPicPr>
        <p:blipFill rotWithShape="1">
          <a:blip r:embed="rId3">
            <a:alphaModFix/>
          </a:blip>
          <a:srcRect l="16719" r="16719"/>
          <a:stretch/>
        </p:blipFill>
        <p:spPr>
          <a:xfrm>
            <a:off x="4746825" y="1080150"/>
            <a:ext cx="2978700" cy="2982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D199F12-C025-0B0D-3AA1-75D6740DD5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17" t="17030" r="33193" b="4987"/>
          <a:stretch/>
        </p:blipFill>
        <p:spPr>
          <a:xfrm>
            <a:off x="4733365" y="1045028"/>
            <a:ext cx="2981405" cy="2989090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B058B4D-AF12-A251-B030-2B72593C2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2849">
            <a:off x="1030977" y="2483205"/>
            <a:ext cx="2164268" cy="2359356"/>
          </a:xfrm>
          <a:prstGeom prst="rect">
            <a:avLst/>
          </a:prstGeom>
        </p:spPr>
      </p:pic>
      <p:grpSp>
        <p:nvGrpSpPr>
          <p:cNvPr id="2845" name="Google Shape;2233;p46">
            <a:extLst>
              <a:ext uri="{FF2B5EF4-FFF2-40B4-BE49-F238E27FC236}">
                <a16:creationId xmlns:a16="http://schemas.microsoft.com/office/drawing/2014/main" id="{6929FE0A-CDBB-270D-A2C2-7B4CEDB8BF6E}"/>
              </a:ext>
            </a:extLst>
          </p:cNvPr>
          <p:cNvGrpSpPr/>
          <p:nvPr/>
        </p:nvGrpSpPr>
        <p:grpSpPr>
          <a:xfrm rot="7665599">
            <a:off x="7363987" y="3798394"/>
            <a:ext cx="738352" cy="415171"/>
            <a:chOff x="5563174" y="997301"/>
            <a:chExt cx="705416" cy="396634"/>
          </a:xfrm>
        </p:grpSpPr>
        <p:sp>
          <p:nvSpPr>
            <p:cNvPr id="2846" name="Google Shape;2234;p46">
              <a:extLst>
                <a:ext uri="{FF2B5EF4-FFF2-40B4-BE49-F238E27FC236}">
                  <a16:creationId xmlns:a16="http://schemas.microsoft.com/office/drawing/2014/main" id="{6B31321F-99BD-2592-771E-437E6C67B0A3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7" name="Google Shape;2235;p46">
              <a:extLst>
                <a:ext uri="{FF2B5EF4-FFF2-40B4-BE49-F238E27FC236}">
                  <a16:creationId xmlns:a16="http://schemas.microsoft.com/office/drawing/2014/main" id="{2F4EA6FC-A07B-4EA8-25A9-2ECE245353AB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236;p46">
              <a:extLst>
                <a:ext uri="{FF2B5EF4-FFF2-40B4-BE49-F238E27FC236}">
                  <a16:creationId xmlns:a16="http://schemas.microsoft.com/office/drawing/2014/main" id="{0B9F8F4E-7E9D-2994-E837-016E12D21782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9" name="Google Shape;2233;p46">
            <a:extLst>
              <a:ext uri="{FF2B5EF4-FFF2-40B4-BE49-F238E27FC236}">
                <a16:creationId xmlns:a16="http://schemas.microsoft.com/office/drawing/2014/main" id="{51C7C2AE-8AA2-F9FE-46CA-39CA426D5784}"/>
              </a:ext>
            </a:extLst>
          </p:cNvPr>
          <p:cNvGrpSpPr/>
          <p:nvPr/>
        </p:nvGrpSpPr>
        <p:grpSpPr>
          <a:xfrm rot="19879438">
            <a:off x="4682260" y="740148"/>
            <a:ext cx="738352" cy="415171"/>
            <a:chOff x="5563174" y="997301"/>
            <a:chExt cx="705416" cy="396634"/>
          </a:xfrm>
        </p:grpSpPr>
        <p:sp>
          <p:nvSpPr>
            <p:cNvPr id="2850" name="Google Shape;2234;p46">
              <a:extLst>
                <a:ext uri="{FF2B5EF4-FFF2-40B4-BE49-F238E27FC236}">
                  <a16:creationId xmlns:a16="http://schemas.microsoft.com/office/drawing/2014/main" id="{7D83619C-F514-AC0C-C384-2D097A87926B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1" name="Google Shape;2235;p46">
              <a:extLst>
                <a:ext uri="{FF2B5EF4-FFF2-40B4-BE49-F238E27FC236}">
                  <a16:creationId xmlns:a16="http://schemas.microsoft.com/office/drawing/2014/main" id="{99D856ED-C896-C206-3563-91BFE1151278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236;p46">
              <a:extLst>
                <a:ext uri="{FF2B5EF4-FFF2-40B4-BE49-F238E27FC236}">
                  <a16:creationId xmlns:a16="http://schemas.microsoft.com/office/drawing/2014/main" id="{F5D2CDDE-EA92-D4C4-D8B8-1706C79EF047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167;p61">
            <a:extLst>
              <a:ext uri="{FF2B5EF4-FFF2-40B4-BE49-F238E27FC236}">
                <a16:creationId xmlns:a16="http://schemas.microsoft.com/office/drawing/2014/main" id="{1D154EAB-0E32-B2E7-4F23-EB1106927027}"/>
              </a:ext>
            </a:extLst>
          </p:cNvPr>
          <p:cNvSpPr/>
          <p:nvPr/>
        </p:nvSpPr>
        <p:spPr>
          <a:xfrm>
            <a:off x="737666" y="1682803"/>
            <a:ext cx="2781621" cy="825761"/>
          </a:xfrm>
          <a:prstGeom prst="rect">
            <a:avLst/>
          </a:prstGeom>
        </p:spPr>
        <p:txBody>
          <a:bodyPr>
            <a:prstTxWarp prst="textPlain">
              <a:avLst>
                <a:gd name="adj" fmla="val 49597"/>
              </a:avLst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Londrina Solid"/>
              </a:rPr>
              <a:t>T</a:t>
            </a:r>
            <a:r>
              <a:rPr lang="en-US"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Londrina Solid"/>
              </a:rPr>
              <a:t>H</a:t>
            </a:r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Londrina Solid"/>
              </a:rPr>
              <a:t>ANKS!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2B86080-669B-FD7C-5E0C-6AB295BE7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97" y="1321653"/>
            <a:ext cx="4064855" cy="2704780"/>
          </a:xfrm>
          <a:prstGeom prst="rect">
            <a:avLst/>
          </a:prstGeom>
          <a:solidFill>
            <a:schemeClr val="tx2"/>
          </a:solidFill>
          <a:ln w="88900" cap="sq">
            <a:solidFill>
              <a:schemeClr val="tx2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oogle Shape;2233;p46">
            <a:extLst>
              <a:ext uri="{FF2B5EF4-FFF2-40B4-BE49-F238E27FC236}">
                <a16:creationId xmlns:a16="http://schemas.microsoft.com/office/drawing/2014/main" id="{00A4CF68-C728-B4E0-1FFD-F6E32080A257}"/>
              </a:ext>
            </a:extLst>
          </p:cNvPr>
          <p:cNvGrpSpPr/>
          <p:nvPr/>
        </p:nvGrpSpPr>
        <p:grpSpPr>
          <a:xfrm rot="900328">
            <a:off x="7794294" y="740148"/>
            <a:ext cx="738352" cy="415171"/>
            <a:chOff x="5563174" y="997301"/>
            <a:chExt cx="705416" cy="396634"/>
          </a:xfrm>
        </p:grpSpPr>
        <p:sp>
          <p:nvSpPr>
            <p:cNvPr id="13" name="Google Shape;2234;p46">
              <a:extLst>
                <a:ext uri="{FF2B5EF4-FFF2-40B4-BE49-F238E27FC236}">
                  <a16:creationId xmlns:a16="http://schemas.microsoft.com/office/drawing/2014/main" id="{70716B59-B297-9D59-70A0-EB7B1F53BFC4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235;p46">
              <a:extLst>
                <a:ext uri="{FF2B5EF4-FFF2-40B4-BE49-F238E27FC236}">
                  <a16:creationId xmlns:a16="http://schemas.microsoft.com/office/drawing/2014/main" id="{D548B162-DF88-16A7-34DA-84404397BB51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36;p46">
              <a:extLst>
                <a:ext uri="{FF2B5EF4-FFF2-40B4-BE49-F238E27FC236}">
                  <a16:creationId xmlns:a16="http://schemas.microsoft.com/office/drawing/2014/main" id="{29093DCD-710A-C868-E9EC-E9C34ACCA242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909;p39">
            <a:extLst>
              <a:ext uri="{FF2B5EF4-FFF2-40B4-BE49-F238E27FC236}">
                <a16:creationId xmlns:a16="http://schemas.microsoft.com/office/drawing/2014/main" id="{0B7C2309-C0A8-BFF9-9280-4811D449B673}"/>
              </a:ext>
            </a:extLst>
          </p:cNvPr>
          <p:cNvGrpSpPr/>
          <p:nvPr/>
        </p:nvGrpSpPr>
        <p:grpSpPr>
          <a:xfrm rot="3781809">
            <a:off x="1816235" y="2646624"/>
            <a:ext cx="1426582" cy="1856223"/>
            <a:chOff x="1026111" y="1218554"/>
            <a:chExt cx="1426582" cy="2324516"/>
          </a:xfrm>
        </p:grpSpPr>
        <p:grpSp>
          <p:nvGrpSpPr>
            <p:cNvPr id="17" name="Google Shape;1910;p39">
              <a:extLst>
                <a:ext uri="{FF2B5EF4-FFF2-40B4-BE49-F238E27FC236}">
                  <a16:creationId xmlns:a16="http://schemas.microsoft.com/office/drawing/2014/main" id="{644EC616-576C-F4A5-D676-160234EAFCD2}"/>
                </a:ext>
              </a:extLst>
            </p:cNvPr>
            <p:cNvGrpSpPr/>
            <p:nvPr/>
          </p:nvGrpSpPr>
          <p:grpSpPr>
            <a:xfrm>
              <a:off x="1026111" y="1218554"/>
              <a:ext cx="1426582" cy="2324516"/>
              <a:chOff x="-5" y="539504"/>
              <a:chExt cx="1426582" cy="2324516"/>
            </a:xfrm>
          </p:grpSpPr>
          <p:sp>
            <p:nvSpPr>
              <p:cNvPr id="19" name="Google Shape;1911;p39">
                <a:extLst>
                  <a:ext uri="{FF2B5EF4-FFF2-40B4-BE49-F238E27FC236}">
                    <a16:creationId xmlns:a16="http://schemas.microsoft.com/office/drawing/2014/main" id="{7E024990-9242-80B1-4B06-612E5D778D1B}"/>
                  </a:ext>
                </a:extLst>
              </p:cNvPr>
              <p:cNvSpPr/>
              <p:nvPr/>
            </p:nvSpPr>
            <p:spPr>
              <a:xfrm>
                <a:off x="16623" y="787666"/>
                <a:ext cx="984320" cy="2062777"/>
              </a:xfrm>
              <a:custGeom>
                <a:avLst/>
                <a:gdLst/>
                <a:ahLst/>
                <a:cxnLst/>
                <a:rect l="l" t="t" r="r" b="b"/>
                <a:pathLst>
                  <a:path w="35813" h="75051" extrusionOk="0">
                    <a:moveTo>
                      <a:pt x="4704" y="147"/>
                    </a:moveTo>
                    <a:cubicBezTo>
                      <a:pt x="4324" y="147"/>
                      <a:pt x="4205" y="1248"/>
                      <a:pt x="3791" y="3146"/>
                    </a:cubicBezTo>
                    <a:cubicBezTo>
                      <a:pt x="1775" y="12986"/>
                      <a:pt x="1694" y="13349"/>
                      <a:pt x="444" y="19640"/>
                    </a:cubicBezTo>
                    <a:cubicBezTo>
                      <a:pt x="202" y="20770"/>
                      <a:pt x="0" y="21415"/>
                      <a:pt x="41" y="22181"/>
                    </a:cubicBezTo>
                    <a:cubicBezTo>
                      <a:pt x="81" y="22504"/>
                      <a:pt x="121" y="22826"/>
                      <a:pt x="202" y="23109"/>
                    </a:cubicBezTo>
                    <a:cubicBezTo>
                      <a:pt x="2743" y="31780"/>
                      <a:pt x="5243" y="40450"/>
                      <a:pt x="7744" y="49121"/>
                    </a:cubicBezTo>
                    <a:cubicBezTo>
                      <a:pt x="11696" y="62873"/>
                      <a:pt x="13470" y="69003"/>
                      <a:pt x="14277" y="71786"/>
                    </a:cubicBezTo>
                    <a:cubicBezTo>
                      <a:pt x="14947" y="74009"/>
                      <a:pt x="15000" y="74040"/>
                      <a:pt x="15084" y="74040"/>
                    </a:cubicBezTo>
                    <a:cubicBezTo>
                      <a:pt x="15086" y="74040"/>
                      <a:pt x="15089" y="74040"/>
                      <a:pt x="15091" y="74040"/>
                    </a:cubicBezTo>
                    <a:cubicBezTo>
                      <a:pt x="15101" y="74040"/>
                      <a:pt x="15112" y="74040"/>
                      <a:pt x="15124" y="74044"/>
                    </a:cubicBezTo>
                    <a:cubicBezTo>
                      <a:pt x="16276" y="74740"/>
                      <a:pt x="17908" y="75051"/>
                      <a:pt x="19755" y="75051"/>
                    </a:cubicBezTo>
                    <a:cubicBezTo>
                      <a:pt x="25408" y="75051"/>
                      <a:pt x="33080" y="72137"/>
                      <a:pt x="35208" y="68398"/>
                    </a:cubicBezTo>
                    <a:cubicBezTo>
                      <a:pt x="35732" y="67430"/>
                      <a:pt x="35812" y="70052"/>
                      <a:pt x="20931" y="18350"/>
                    </a:cubicBezTo>
                    <a:cubicBezTo>
                      <a:pt x="20770" y="17826"/>
                      <a:pt x="20649" y="17301"/>
                      <a:pt x="20487" y="16817"/>
                    </a:cubicBezTo>
                    <a:cubicBezTo>
                      <a:pt x="20447" y="16616"/>
                      <a:pt x="20407" y="16454"/>
                      <a:pt x="20326" y="16293"/>
                    </a:cubicBezTo>
                    <a:cubicBezTo>
                      <a:pt x="20004" y="15729"/>
                      <a:pt x="18955" y="14720"/>
                      <a:pt x="13107" y="8671"/>
                    </a:cubicBezTo>
                    <a:cubicBezTo>
                      <a:pt x="4759" y="0"/>
                      <a:pt x="5324" y="565"/>
                      <a:pt x="4920" y="242"/>
                    </a:cubicBezTo>
                    <a:cubicBezTo>
                      <a:pt x="4839" y="178"/>
                      <a:pt x="4768" y="147"/>
                      <a:pt x="4704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12;p39">
                <a:extLst>
                  <a:ext uri="{FF2B5EF4-FFF2-40B4-BE49-F238E27FC236}">
                    <a16:creationId xmlns:a16="http://schemas.microsoft.com/office/drawing/2014/main" id="{94AD11F0-D784-2767-1769-F6CFB0E3A29C}"/>
                  </a:ext>
                </a:extLst>
              </p:cNvPr>
              <p:cNvSpPr/>
              <p:nvPr/>
            </p:nvSpPr>
            <p:spPr>
              <a:xfrm>
                <a:off x="393498" y="2232222"/>
                <a:ext cx="176261" cy="543763"/>
              </a:xfrm>
              <a:custGeom>
                <a:avLst/>
                <a:gdLst/>
                <a:ahLst/>
                <a:cxnLst/>
                <a:rect l="l" t="t" r="r" b="b"/>
                <a:pathLst>
                  <a:path w="6413" h="19784" extrusionOk="0">
                    <a:moveTo>
                      <a:pt x="518" y="0"/>
                    </a:moveTo>
                    <a:cubicBezTo>
                      <a:pt x="467" y="0"/>
                      <a:pt x="415" y="11"/>
                      <a:pt x="363" y="31"/>
                    </a:cubicBezTo>
                    <a:cubicBezTo>
                      <a:pt x="162" y="72"/>
                      <a:pt x="0" y="233"/>
                      <a:pt x="41" y="475"/>
                    </a:cubicBezTo>
                    <a:cubicBezTo>
                      <a:pt x="323" y="2088"/>
                      <a:pt x="726" y="3701"/>
                      <a:pt x="1129" y="5314"/>
                    </a:cubicBezTo>
                    <a:cubicBezTo>
                      <a:pt x="1533" y="6928"/>
                      <a:pt x="1976" y="8541"/>
                      <a:pt x="2420" y="10114"/>
                    </a:cubicBezTo>
                    <a:cubicBezTo>
                      <a:pt x="2864" y="11727"/>
                      <a:pt x="3388" y="13300"/>
                      <a:pt x="3872" y="14872"/>
                    </a:cubicBezTo>
                    <a:cubicBezTo>
                      <a:pt x="4396" y="16445"/>
                      <a:pt x="4920" y="18018"/>
                      <a:pt x="5566" y="19551"/>
                    </a:cubicBezTo>
                    <a:cubicBezTo>
                      <a:pt x="5625" y="19700"/>
                      <a:pt x="5752" y="19783"/>
                      <a:pt x="5895" y="19783"/>
                    </a:cubicBezTo>
                    <a:cubicBezTo>
                      <a:pt x="5945" y="19783"/>
                      <a:pt x="5997" y="19773"/>
                      <a:pt x="6050" y="19752"/>
                    </a:cubicBezTo>
                    <a:cubicBezTo>
                      <a:pt x="6251" y="19712"/>
                      <a:pt x="6413" y="19551"/>
                      <a:pt x="6413" y="19309"/>
                    </a:cubicBezTo>
                    <a:cubicBezTo>
                      <a:pt x="6090" y="17696"/>
                      <a:pt x="5727" y="16082"/>
                      <a:pt x="5324" y="14469"/>
                    </a:cubicBezTo>
                    <a:cubicBezTo>
                      <a:pt x="4920" y="12856"/>
                      <a:pt x="4477" y="11243"/>
                      <a:pt x="3993" y="9670"/>
                    </a:cubicBezTo>
                    <a:cubicBezTo>
                      <a:pt x="3549" y="8097"/>
                      <a:pt x="3065" y="6484"/>
                      <a:pt x="2541" y="4911"/>
                    </a:cubicBezTo>
                    <a:cubicBezTo>
                      <a:pt x="2017" y="3338"/>
                      <a:pt x="1492" y="1766"/>
                      <a:pt x="887" y="233"/>
                    </a:cubicBezTo>
                    <a:cubicBezTo>
                      <a:pt x="798" y="83"/>
                      <a:pt x="664" y="0"/>
                      <a:pt x="5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13;p39">
                <a:extLst>
                  <a:ext uri="{FF2B5EF4-FFF2-40B4-BE49-F238E27FC236}">
                    <a16:creationId xmlns:a16="http://schemas.microsoft.com/office/drawing/2014/main" id="{4878913C-FBC8-7010-FDF1-7860FC45D380}"/>
                  </a:ext>
                </a:extLst>
              </p:cNvPr>
              <p:cNvSpPr/>
              <p:nvPr/>
            </p:nvSpPr>
            <p:spPr>
              <a:xfrm>
                <a:off x="179555" y="1483476"/>
                <a:ext cx="141905" cy="42401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5427" extrusionOk="0">
                    <a:moveTo>
                      <a:pt x="450" y="1"/>
                    </a:moveTo>
                    <a:cubicBezTo>
                      <a:pt x="420" y="1"/>
                      <a:pt x="391" y="4"/>
                      <a:pt x="364" y="11"/>
                    </a:cubicBezTo>
                    <a:cubicBezTo>
                      <a:pt x="162" y="51"/>
                      <a:pt x="1" y="253"/>
                      <a:pt x="1" y="455"/>
                    </a:cubicBezTo>
                    <a:cubicBezTo>
                      <a:pt x="202" y="1705"/>
                      <a:pt x="485" y="2995"/>
                      <a:pt x="807" y="4205"/>
                    </a:cubicBezTo>
                    <a:cubicBezTo>
                      <a:pt x="1090" y="5455"/>
                      <a:pt x="1453" y="6706"/>
                      <a:pt x="1816" y="7956"/>
                    </a:cubicBezTo>
                    <a:cubicBezTo>
                      <a:pt x="2178" y="9166"/>
                      <a:pt x="2541" y="10375"/>
                      <a:pt x="2945" y="11585"/>
                    </a:cubicBezTo>
                    <a:cubicBezTo>
                      <a:pt x="3348" y="12836"/>
                      <a:pt x="3792" y="14005"/>
                      <a:pt x="4316" y="15215"/>
                    </a:cubicBezTo>
                    <a:cubicBezTo>
                      <a:pt x="4383" y="15349"/>
                      <a:pt x="4533" y="15427"/>
                      <a:pt x="4697" y="15427"/>
                    </a:cubicBezTo>
                    <a:cubicBezTo>
                      <a:pt x="4731" y="15427"/>
                      <a:pt x="4765" y="15424"/>
                      <a:pt x="4800" y="15417"/>
                    </a:cubicBezTo>
                    <a:cubicBezTo>
                      <a:pt x="5002" y="15376"/>
                      <a:pt x="5163" y="15175"/>
                      <a:pt x="5163" y="14973"/>
                    </a:cubicBezTo>
                    <a:cubicBezTo>
                      <a:pt x="4961" y="13682"/>
                      <a:pt x="4679" y="12432"/>
                      <a:pt x="4356" y="11182"/>
                    </a:cubicBezTo>
                    <a:cubicBezTo>
                      <a:pt x="4074" y="9932"/>
                      <a:pt x="3711" y="8722"/>
                      <a:pt x="3348" y="7472"/>
                    </a:cubicBezTo>
                    <a:cubicBezTo>
                      <a:pt x="2985" y="6262"/>
                      <a:pt x="2622" y="5012"/>
                      <a:pt x="2178" y="3802"/>
                    </a:cubicBezTo>
                    <a:cubicBezTo>
                      <a:pt x="1775" y="2592"/>
                      <a:pt x="1332" y="1382"/>
                      <a:pt x="848" y="213"/>
                    </a:cubicBezTo>
                    <a:cubicBezTo>
                      <a:pt x="747" y="79"/>
                      <a:pt x="592" y="1"/>
                      <a:pt x="4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14;p39">
                <a:extLst>
                  <a:ext uri="{FF2B5EF4-FFF2-40B4-BE49-F238E27FC236}">
                    <a16:creationId xmlns:a16="http://schemas.microsoft.com/office/drawing/2014/main" id="{F9291967-5F91-6224-FDBF-93CA3B05D465}"/>
                  </a:ext>
                </a:extLst>
              </p:cNvPr>
              <p:cNvSpPr/>
              <p:nvPr/>
            </p:nvSpPr>
            <p:spPr>
              <a:xfrm>
                <a:off x="408999" y="1291988"/>
                <a:ext cx="591944" cy="1558454"/>
              </a:xfrm>
              <a:custGeom>
                <a:avLst/>
                <a:gdLst/>
                <a:ahLst/>
                <a:cxnLst/>
                <a:rect l="l" t="t" r="r" b="b"/>
                <a:pathLst>
                  <a:path w="21537" h="56702" extrusionOk="0">
                    <a:moveTo>
                      <a:pt x="6655" y="1"/>
                    </a:moveTo>
                    <a:cubicBezTo>
                      <a:pt x="6615" y="82"/>
                      <a:pt x="6534" y="162"/>
                      <a:pt x="6494" y="283"/>
                    </a:cubicBezTo>
                    <a:cubicBezTo>
                      <a:pt x="1896" y="9115"/>
                      <a:pt x="12704" y="23472"/>
                      <a:pt x="11616" y="35894"/>
                    </a:cubicBezTo>
                    <a:cubicBezTo>
                      <a:pt x="11011" y="42629"/>
                      <a:pt x="5687" y="43798"/>
                      <a:pt x="1816" y="49122"/>
                    </a:cubicBezTo>
                    <a:cubicBezTo>
                      <a:pt x="888" y="50412"/>
                      <a:pt x="283" y="51864"/>
                      <a:pt x="1" y="53437"/>
                    </a:cubicBezTo>
                    <a:cubicBezTo>
                      <a:pt x="671" y="55660"/>
                      <a:pt x="724" y="55691"/>
                      <a:pt x="808" y="55691"/>
                    </a:cubicBezTo>
                    <a:cubicBezTo>
                      <a:pt x="810" y="55691"/>
                      <a:pt x="813" y="55691"/>
                      <a:pt x="815" y="55691"/>
                    </a:cubicBezTo>
                    <a:cubicBezTo>
                      <a:pt x="825" y="55691"/>
                      <a:pt x="836" y="55691"/>
                      <a:pt x="848" y="55695"/>
                    </a:cubicBezTo>
                    <a:cubicBezTo>
                      <a:pt x="2000" y="56391"/>
                      <a:pt x="3632" y="56702"/>
                      <a:pt x="5479" y="56702"/>
                    </a:cubicBezTo>
                    <a:cubicBezTo>
                      <a:pt x="11132" y="56702"/>
                      <a:pt x="18804" y="53788"/>
                      <a:pt x="20932" y="50049"/>
                    </a:cubicBezTo>
                    <a:cubicBezTo>
                      <a:pt x="21456" y="49081"/>
                      <a:pt x="21536" y="51703"/>
                      <a:pt x="6655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15;p39">
                <a:extLst>
                  <a:ext uri="{FF2B5EF4-FFF2-40B4-BE49-F238E27FC236}">
                    <a16:creationId xmlns:a16="http://schemas.microsoft.com/office/drawing/2014/main" id="{720526D5-9FF7-C9B8-C45A-0B62273D1B33}"/>
                  </a:ext>
                </a:extLst>
              </p:cNvPr>
              <p:cNvSpPr/>
              <p:nvPr/>
            </p:nvSpPr>
            <p:spPr>
              <a:xfrm>
                <a:off x="16623" y="787666"/>
                <a:ext cx="558688" cy="624349"/>
              </a:xfrm>
              <a:custGeom>
                <a:avLst/>
                <a:gdLst/>
                <a:ahLst/>
                <a:cxnLst/>
                <a:rect l="l" t="t" r="r" b="b"/>
                <a:pathLst>
                  <a:path w="20327" h="22716" extrusionOk="0">
                    <a:moveTo>
                      <a:pt x="4704" y="187"/>
                    </a:moveTo>
                    <a:cubicBezTo>
                      <a:pt x="4325" y="187"/>
                      <a:pt x="4211" y="1288"/>
                      <a:pt x="3832" y="3186"/>
                    </a:cubicBezTo>
                    <a:cubicBezTo>
                      <a:pt x="2904" y="7622"/>
                      <a:pt x="2380" y="10123"/>
                      <a:pt x="1976" y="12139"/>
                    </a:cubicBezTo>
                    <a:cubicBezTo>
                      <a:pt x="1896" y="12502"/>
                      <a:pt x="1815" y="12825"/>
                      <a:pt x="1734" y="13188"/>
                    </a:cubicBezTo>
                    <a:cubicBezTo>
                      <a:pt x="1372" y="15124"/>
                      <a:pt x="1009" y="16737"/>
                      <a:pt x="444" y="19681"/>
                    </a:cubicBezTo>
                    <a:cubicBezTo>
                      <a:pt x="202" y="20810"/>
                      <a:pt x="0" y="21415"/>
                      <a:pt x="41" y="22222"/>
                    </a:cubicBezTo>
                    <a:lnTo>
                      <a:pt x="162" y="22222"/>
                    </a:lnTo>
                    <a:cubicBezTo>
                      <a:pt x="363" y="22262"/>
                      <a:pt x="565" y="22343"/>
                      <a:pt x="767" y="22343"/>
                    </a:cubicBezTo>
                    <a:cubicBezTo>
                      <a:pt x="2309" y="22582"/>
                      <a:pt x="3803" y="22716"/>
                      <a:pt x="5265" y="22716"/>
                    </a:cubicBezTo>
                    <a:cubicBezTo>
                      <a:pt x="8237" y="22716"/>
                      <a:pt x="11075" y="22162"/>
                      <a:pt x="13914" y="20810"/>
                    </a:cubicBezTo>
                    <a:cubicBezTo>
                      <a:pt x="16172" y="19721"/>
                      <a:pt x="18269" y="18269"/>
                      <a:pt x="20084" y="16535"/>
                    </a:cubicBezTo>
                    <a:cubicBezTo>
                      <a:pt x="20165" y="16454"/>
                      <a:pt x="20245" y="16374"/>
                      <a:pt x="20326" y="16293"/>
                    </a:cubicBezTo>
                    <a:cubicBezTo>
                      <a:pt x="20044" y="15769"/>
                      <a:pt x="19076" y="14841"/>
                      <a:pt x="14196" y="9841"/>
                    </a:cubicBezTo>
                    <a:lnTo>
                      <a:pt x="14035" y="9639"/>
                    </a:lnTo>
                    <a:lnTo>
                      <a:pt x="13269" y="8873"/>
                    </a:lnTo>
                    <a:lnTo>
                      <a:pt x="13107" y="8711"/>
                    </a:lnTo>
                    <a:cubicBezTo>
                      <a:pt x="4759" y="0"/>
                      <a:pt x="5324" y="565"/>
                      <a:pt x="4920" y="283"/>
                    </a:cubicBezTo>
                    <a:cubicBezTo>
                      <a:pt x="4839" y="219"/>
                      <a:pt x="4768" y="187"/>
                      <a:pt x="4704" y="1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16;p39">
                <a:extLst>
                  <a:ext uri="{FF2B5EF4-FFF2-40B4-BE49-F238E27FC236}">
                    <a16:creationId xmlns:a16="http://schemas.microsoft.com/office/drawing/2014/main" id="{BB565304-04A2-E0D2-1C95-D0A516847F42}"/>
                  </a:ext>
                </a:extLst>
              </p:cNvPr>
              <p:cNvSpPr/>
              <p:nvPr/>
            </p:nvSpPr>
            <p:spPr>
              <a:xfrm>
                <a:off x="19949" y="1057019"/>
                <a:ext cx="555362" cy="354996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2916" extrusionOk="0">
                    <a:moveTo>
                      <a:pt x="14075" y="0"/>
                    </a:moveTo>
                    <a:cubicBezTo>
                      <a:pt x="13994" y="242"/>
                      <a:pt x="13914" y="444"/>
                      <a:pt x="13874" y="645"/>
                    </a:cubicBezTo>
                    <a:cubicBezTo>
                      <a:pt x="13390" y="2380"/>
                      <a:pt x="13914" y="4275"/>
                      <a:pt x="13269" y="5969"/>
                    </a:cubicBezTo>
                    <a:cubicBezTo>
                      <a:pt x="11615" y="10405"/>
                      <a:pt x="6372" y="8752"/>
                      <a:pt x="2985" y="10123"/>
                    </a:cubicBezTo>
                    <a:cubicBezTo>
                      <a:pt x="1815" y="10607"/>
                      <a:pt x="767" y="11413"/>
                      <a:pt x="0" y="12422"/>
                    </a:cubicBezTo>
                    <a:lnTo>
                      <a:pt x="41" y="12422"/>
                    </a:lnTo>
                    <a:cubicBezTo>
                      <a:pt x="242" y="12462"/>
                      <a:pt x="444" y="12543"/>
                      <a:pt x="646" y="12543"/>
                    </a:cubicBezTo>
                    <a:cubicBezTo>
                      <a:pt x="2188" y="12782"/>
                      <a:pt x="3682" y="12916"/>
                      <a:pt x="5144" y="12916"/>
                    </a:cubicBezTo>
                    <a:cubicBezTo>
                      <a:pt x="8116" y="12916"/>
                      <a:pt x="10954" y="12362"/>
                      <a:pt x="13793" y="11010"/>
                    </a:cubicBezTo>
                    <a:cubicBezTo>
                      <a:pt x="16051" y="9921"/>
                      <a:pt x="18148" y="8469"/>
                      <a:pt x="19963" y="6735"/>
                    </a:cubicBezTo>
                    <a:cubicBezTo>
                      <a:pt x="20044" y="6654"/>
                      <a:pt x="20124" y="6574"/>
                      <a:pt x="20205" y="6493"/>
                    </a:cubicBezTo>
                    <a:cubicBezTo>
                      <a:pt x="19923" y="5969"/>
                      <a:pt x="18955" y="5041"/>
                      <a:pt x="1407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17;p39">
                <a:extLst>
                  <a:ext uri="{FF2B5EF4-FFF2-40B4-BE49-F238E27FC236}">
                    <a16:creationId xmlns:a16="http://schemas.microsoft.com/office/drawing/2014/main" id="{F9409139-24D3-6018-8EF8-A5FC6C365A00}"/>
                  </a:ext>
                </a:extLst>
              </p:cNvPr>
              <p:cNvSpPr/>
              <p:nvPr/>
            </p:nvSpPr>
            <p:spPr>
              <a:xfrm>
                <a:off x="70934" y="787666"/>
                <a:ext cx="310388" cy="333558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2136" extrusionOk="0">
                    <a:moveTo>
                      <a:pt x="2728" y="147"/>
                    </a:moveTo>
                    <a:cubicBezTo>
                      <a:pt x="2349" y="147"/>
                      <a:pt x="2235" y="1248"/>
                      <a:pt x="1856" y="3146"/>
                    </a:cubicBezTo>
                    <a:cubicBezTo>
                      <a:pt x="928" y="7582"/>
                      <a:pt x="404" y="10082"/>
                      <a:pt x="0" y="12099"/>
                    </a:cubicBezTo>
                    <a:cubicBezTo>
                      <a:pt x="343" y="12123"/>
                      <a:pt x="687" y="12135"/>
                      <a:pt x="1031" y="12135"/>
                    </a:cubicBezTo>
                    <a:cubicBezTo>
                      <a:pt x="5218" y="12135"/>
                      <a:pt x="9392" y="10398"/>
                      <a:pt x="11293" y="8832"/>
                    </a:cubicBezTo>
                    <a:lnTo>
                      <a:pt x="11131" y="8671"/>
                    </a:lnTo>
                    <a:cubicBezTo>
                      <a:pt x="2783" y="0"/>
                      <a:pt x="3348" y="565"/>
                      <a:pt x="2944" y="242"/>
                    </a:cubicBezTo>
                    <a:cubicBezTo>
                      <a:pt x="2863" y="178"/>
                      <a:pt x="2792" y="147"/>
                      <a:pt x="2728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18;p39">
                <a:extLst>
                  <a:ext uri="{FF2B5EF4-FFF2-40B4-BE49-F238E27FC236}">
                    <a16:creationId xmlns:a16="http://schemas.microsoft.com/office/drawing/2014/main" id="{213054AC-1A1B-B7FD-F99F-35066720A07B}"/>
                  </a:ext>
                </a:extLst>
              </p:cNvPr>
              <p:cNvSpPr/>
              <p:nvPr/>
            </p:nvSpPr>
            <p:spPr>
              <a:xfrm>
                <a:off x="180462" y="539504"/>
                <a:ext cx="1246115" cy="840766"/>
              </a:xfrm>
              <a:custGeom>
                <a:avLst/>
                <a:gdLst/>
                <a:ahLst/>
                <a:cxnLst/>
                <a:rect l="l" t="t" r="r" b="b"/>
                <a:pathLst>
                  <a:path w="45338" h="30590" extrusionOk="0">
                    <a:moveTo>
                      <a:pt x="30001" y="7965"/>
                    </a:moveTo>
                    <a:cubicBezTo>
                      <a:pt x="30293" y="7965"/>
                      <a:pt x="30606" y="8009"/>
                      <a:pt x="30940" y="8102"/>
                    </a:cubicBezTo>
                    <a:cubicBezTo>
                      <a:pt x="32029" y="8505"/>
                      <a:pt x="32594" y="9674"/>
                      <a:pt x="32674" y="10844"/>
                    </a:cubicBezTo>
                    <a:cubicBezTo>
                      <a:pt x="32876" y="13909"/>
                      <a:pt x="29851" y="16772"/>
                      <a:pt x="26544" y="17176"/>
                    </a:cubicBezTo>
                    <a:cubicBezTo>
                      <a:pt x="26026" y="13437"/>
                      <a:pt x="26731" y="7965"/>
                      <a:pt x="30001" y="7965"/>
                    </a:cubicBezTo>
                    <a:close/>
                    <a:moveTo>
                      <a:pt x="8322" y="1"/>
                    </a:moveTo>
                    <a:cubicBezTo>
                      <a:pt x="7111" y="1"/>
                      <a:pt x="5848" y="254"/>
                      <a:pt x="4646" y="802"/>
                    </a:cubicBezTo>
                    <a:cubicBezTo>
                      <a:pt x="0" y="3004"/>
                      <a:pt x="376" y="7350"/>
                      <a:pt x="887" y="7350"/>
                    </a:cubicBezTo>
                    <a:cubicBezTo>
                      <a:pt x="974" y="7350"/>
                      <a:pt x="1066" y="7222"/>
                      <a:pt x="1137" y="6932"/>
                    </a:cubicBezTo>
                    <a:cubicBezTo>
                      <a:pt x="1137" y="6892"/>
                      <a:pt x="1379" y="5803"/>
                      <a:pt x="1379" y="5763"/>
                    </a:cubicBezTo>
                    <a:cubicBezTo>
                      <a:pt x="2015" y="3058"/>
                      <a:pt x="4935" y="1132"/>
                      <a:pt x="8041" y="1132"/>
                    </a:cubicBezTo>
                    <a:cubicBezTo>
                      <a:pt x="8872" y="1132"/>
                      <a:pt x="9716" y="1270"/>
                      <a:pt x="10534" y="1568"/>
                    </a:cubicBezTo>
                    <a:cubicBezTo>
                      <a:pt x="16180" y="3948"/>
                      <a:pt x="13760" y="12135"/>
                      <a:pt x="19406" y="16692"/>
                    </a:cubicBezTo>
                    <a:cubicBezTo>
                      <a:pt x="21060" y="18023"/>
                      <a:pt x="23076" y="18829"/>
                      <a:pt x="25214" y="18991"/>
                    </a:cubicBezTo>
                    <a:cubicBezTo>
                      <a:pt x="26973" y="27178"/>
                      <a:pt x="32144" y="30589"/>
                      <a:pt x="36711" y="30589"/>
                    </a:cubicBezTo>
                    <a:cubicBezTo>
                      <a:pt x="39994" y="30589"/>
                      <a:pt x="42964" y="28826"/>
                      <a:pt x="44128" y="25806"/>
                    </a:cubicBezTo>
                    <a:cubicBezTo>
                      <a:pt x="44612" y="24475"/>
                      <a:pt x="44612" y="21854"/>
                      <a:pt x="44128" y="21128"/>
                    </a:cubicBezTo>
                    <a:cubicBezTo>
                      <a:pt x="43951" y="20845"/>
                      <a:pt x="43805" y="20717"/>
                      <a:pt x="43718" y="20717"/>
                    </a:cubicBezTo>
                    <a:cubicBezTo>
                      <a:pt x="43705" y="20717"/>
                      <a:pt x="43694" y="20720"/>
                      <a:pt x="43684" y="20725"/>
                    </a:cubicBezTo>
                    <a:cubicBezTo>
                      <a:pt x="43241" y="20926"/>
                      <a:pt x="45338" y="24677"/>
                      <a:pt x="41063" y="28186"/>
                    </a:cubicBezTo>
                    <a:cubicBezTo>
                      <a:pt x="39618" y="29038"/>
                      <a:pt x="38174" y="29428"/>
                      <a:pt x="36789" y="29428"/>
                    </a:cubicBezTo>
                    <a:cubicBezTo>
                      <a:pt x="32142" y="29428"/>
                      <a:pt x="28141" y="25039"/>
                      <a:pt x="26867" y="18950"/>
                    </a:cubicBezTo>
                    <a:cubicBezTo>
                      <a:pt x="31303" y="18386"/>
                      <a:pt x="34772" y="14554"/>
                      <a:pt x="34530" y="10723"/>
                    </a:cubicBezTo>
                    <a:cubicBezTo>
                      <a:pt x="34279" y="7585"/>
                      <a:pt x="32168" y="6103"/>
                      <a:pt x="29997" y="6103"/>
                    </a:cubicBezTo>
                    <a:cubicBezTo>
                      <a:pt x="28681" y="6103"/>
                      <a:pt x="27342" y="6648"/>
                      <a:pt x="26383" y="7698"/>
                    </a:cubicBezTo>
                    <a:cubicBezTo>
                      <a:pt x="24246" y="10037"/>
                      <a:pt x="24407" y="14070"/>
                      <a:pt x="24851" y="17176"/>
                    </a:cubicBezTo>
                    <a:cubicBezTo>
                      <a:pt x="22310" y="16853"/>
                      <a:pt x="20011" y="15482"/>
                      <a:pt x="18600" y="13385"/>
                    </a:cubicBezTo>
                    <a:cubicBezTo>
                      <a:pt x="16220" y="9795"/>
                      <a:pt x="16382" y="3867"/>
                      <a:pt x="12470" y="1165"/>
                    </a:cubicBezTo>
                    <a:cubicBezTo>
                      <a:pt x="11337" y="417"/>
                      <a:pt x="9873" y="1"/>
                      <a:pt x="8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19;p39">
                <a:extLst>
                  <a:ext uri="{FF2B5EF4-FFF2-40B4-BE49-F238E27FC236}">
                    <a16:creationId xmlns:a16="http://schemas.microsoft.com/office/drawing/2014/main" id="{4B5CBE97-7922-AD3B-E1BB-634D81EDBB9B}"/>
                  </a:ext>
                </a:extLst>
              </p:cNvPr>
              <p:cNvSpPr/>
              <p:nvPr/>
            </p:nvSpPr>
            <p:spPr>
              <a:xfrm rot="10800000">
                <a:off x="575318" y="1897785"/>
                <a:ext cx="122995" cy="91717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3337" extrusionOk="0">
                    <a:moveTo>
                      <a:pt x="2765" y="0"/>
                    </a:moveTo>
                    <a:cubicBezTo>
                      <a:pt x="1733" y="0"/>
                      <a:pt x="544" y="580"/>
                      <a:pt x="203" y="1669"/>
                    </a:cubicBezTo>
                    <a:cubicBezTo>
                      <a:pt x="1" y="2314"/>
                      <a:pt x="404" y="3081"/>
                      <a:pt x="1372" y="3282"/>
                    </a:cubicBezTo>
                    <a:cubicBezTo>
                      <a:pt x="1549" y="3320"/>
                      <a:pt x="1726" y="3337"/>
                      <a:pt x="1899" y="3337"/>
                    </a:cubicBezTo>
                    <a:cubicBezTo>
                      <a:pt x="3230" y="3337"/>
                      <a:pt x="4401" y="2319"/>
                      <a:pt x="4437" y="1427"/>
                    </a:cubicBezTo>
                    <a:cubicBezTo>
                      <a:pt x="4475" y="459"/>
                      <a:pt x="3682" y="0"/>
                      <a:pt x="2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20;p39">
                <a:extLst>
                  <a:ext uri="{FF2B5EF4-FFF2-40B4-BE49-F238E27FC236}">
                    <a16:creationId xmlns:a16="http://schemas.microsoft.com/office/drawing/2014/main" id="{5B690481-4CC1-4EE0-E4CF-19D8C585A2D1}"/>
                  </a:ext>
                </a:extLst>
              </p:cNvPr>
              <p:cNvSpPr/>
              <p:nvPr/>
            </p:nvSpPr>
            <p:spPr>
              <a:xfrm rot="10800000">
                <a:off x="291480" y="1980020"/>
                <a:ext cx="141465" cy="89656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3262" extrusionOk="0">
                    <a:moveTo>
                      <a:pt x="3111" y="0"/>
                    </a:moveTo>
                    <a:cubicBezTo>
                      <a:pt x="1592" y="0"/>
                      <a:pt x="0" y="1307"/>
                      <a:pt x="872" y="2570"/>
                    </a:cubicBezTo>
                    <a:cubicBezTo>
                      <a:pt x="1163" y="3007"/>
                      <a:pt x="1798" y="3261"/>
                      <a:pt x="2499" y="3261"/>
                    </a:cubicBezTo>
                    <a:cubicBezTo>
                      <a:pt x="3157" y="3261"/>
                      <a:pt x="3874" y="3037"/>
                      <a:pt x="4421" y="2529"/>
                    </a:cubicBezTo>
                    <a:cubicBezTo>
                      <a:pt x="5147" y="1844"/>
                      <a:pt x="5106" y="997"/>
                      <a:pt x="4542" y="513"/>
                    </a:cubicBezTo>
                    <a:cubicBezTo>
                      <a:pt x="4141" y="153"/>
                      <a:pt x="3630" y="0"/>
                      <a:pt x="3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21;p39">
                <a:extLst>
                  <a:ext uri="{FF2B5EF4-FFF2-40B4-BE49-F238E27FC236}">
                    <a16:creationId xmlns:a16="http://schemas.microsoft.com/office/drawing/2014/main" id="{6C8B03C2-6769-4C3C-81E4-D5456C846C3E}"/>
                  </a:ext>
                </a:extLst>
              </p:cNvPr>
              <p:cNvSpPr/>
              <p:nvPr/>
            </p:nvSpPr>
            <p:spPr>
              <a:xfrm rot="10800000">
                <a:off x="442236" y="1986094"/>
                <a:ext cx="144104" cy="106449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3873" extrusionOk="0">
                    <a:moveTo>
                      <a:pt x="4469" y="0"/>
                    </a:moveTo>
                    <a:cubicBezTo>
                      <a:pt x="4209" y="0"/>
                      <a:pt x="3952" y="193"/>
                      <a:pt x="3952" y="498"/>
                    </a:cubicBezTo>
                    <a:cubicBezTo>
                      <a:pt x="4351" y="1828"/>
                      <a:pt x="3571" y="2912"/>
                      <a:pt x="2607" y="2912"/>
                    </a:cubicBezTo>
                    <a:cubicBezTo>
                      <a:pt x="2402" y="2912"/>
                      <a:pt x="2188" y="2863"/>
                      <a:pt x="1976" y="2756"/>
                    </a:cubicBezTo>
                    <a:cubicBezTo>
                      <a:pt x="1452" y="2474"/>
                      <a:pt x="1049" y="1990"/>
                      <a:pt x="928" y="1385"/>
                    </a:cubicBezTo>
                    <a:cubicBezTo>
                      <a:pt x="818" y="1228"/>
                      <a:pt x="653" y="1157"/>
                      <a:pt x="492" y="1157"/>
                    </a:cubicBezTo>
                    <a:cubicBezTo>
                      <a:pt x="240" y="1157"/>
                      <a:pt x="0" y="1332"/>
                      <a:pt x="0" y="1627"/>
                    </a:cubicBezTo>
                    <a:cubicBezTo>
                      <a:pt x="331" y="2886"/>
                      <a:pt x="1478" y="3872"/>
                      <a:pt x="2659" y="3872"/>
                    </a:cubicBezTo>
                    <a:cubicBezTo>
                      <a:pt x="2917" y="3872"/>
                      <a:pt x="3176" y="3825"/>
                      <a:pt x="3428" y="3724"/>
                    </a:cubicBezTo>
                    <a:cubicBezTo>
                      <a:pt x="4880" y="3119"/>
                      <a:pt x="5243" y="1466"/>
                      <a:pt x="4880" y="216"/>
                    </a:cubicBezTo>
                    <a:cubicBezTo>
                      <a:pt x="4775" y="67"/>
                      <a:pt x="4621" y="0"/>
                      <a:pt x="4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22;p39">
                <a:extLst>
                  <a:ext uri="{FF2B5EF4-FFF2-40B4-BE49-F238E27FC236}">
                    <a16:creationId xmlns:a16="http://schemas.microsoft.com/office/drawing/2014/main" id="{1DB619E8-5215-DF0C-C750-A38DB612D3AA}"/>
                  </a:ext>
                </a:extLst>
              </p:cNvPr>
              <p:cNvSpPr/>
              <p:nvPr/>
            </p:nvSpPr>
            <p:spPr>
              <a:xfrm rot="10800000">
                <a:off x="602556" y="1999919"/>
                <a:ext cx="95758" cy="75007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2729" extrusionOk="0">
                    <a:moveTo>
                      <a:pt x="1557" y="0"/>
                    </a:moveTo>
                    <a:cubicBezTo>
                      <a:pt x="1423" y="0"/>
                      <a:pt x="1280" y="19"/>
                      <a:pt x="1130" y="59"/>
                    </a:cubicBezTo>
                    <a:cubicBezTo>
                      <a:pt x="404" y="260"/>
                      <a:pt x="1" y="1027"/>
                      <a:pt x="203" y="1752"/>
                    </a:cubicBezTo>
                    <a:cubicBezTo>
                      <a:pt x="371" y="2325"/>
                      <a:pt x="905" y="2729"/>
                      <a:pt x="1500" y="2729"/>
                    </a:cubicBezTo>
                    <a:cubicBezTo>
                      <a:pt x="1617" y="2729"/>
                      <a:pt x="1736" y="2713"/>
                      <a:pt x="1856" y="2680"/>
                    </a:cubicBezTo>
                    <a:cubicBezTo>
                      <a:pt x="3484" y="2273"/>
                      <a:pt x="3042" y="0"/>
                      <a:pt x="1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23;p39">
                <a:extLst>
                  <a:ext uri="{FF2B5EF4-FFF2-40B4-BE49-F238E27FC236}">
                    <a16:creationId xmlns:a16="http://schemas.microsoft.com/office/drawing/2014/main" id="{AD650488-8357-93E8-440A-AB0A541F947B}"/>
                  </a:ext>
                </a:extLst>
              </p:cNvPr>
              <p:cNvSpPr/>
              <p:nvPr/>
            </p:nvSpPr>
            <p:spPr>
              <a:xfrm rot="10800000">
                <a:off x="334219" y="2077564"/>
                <a:ext cx="108676" cy="76106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2769" extrusionOk="0">
                    <a:moveTo>
                      <a:pt x="2048" y="0"/>
                    </a:moveTo>
                    <a:cubicBezTo>
                      <a:pt x="1918" y="0"/>
                      <a:pt x="1781" y="19"/>
                      <a:pt x="1637" y="60"/>
                    </a:cubicBezTo>
                    <a:cubicBezTo>
                      <a:pt x="1" y="497"/>
                      <a:pt x="495" y="2768"/>
                      <a:pt x="1909" y="2768"/>
                    </a:cubicBezTo>
                    <a:cubicBezTo>
                      <a:pt x="2063" y="2768"/>
                      <a:pt x="2228" y="2741"/>
                      <a:pt x="2403" y="2682"/>
                    </a:cubicBezTo>
                    <a:cubicBezTo>
                      <a:pt x="3953" y="2202"/>
                      <a:pt x="3443" y="0"/>
                      <a:pt x="2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1924;p39">
                <a:extLst>
                  <a:ext uri="{FF2B5EF4-FFF2-40B4-BE49-F238E27FC236}">
                    <a16:creationId xmlns:a16="http://schemas.microsoft.com/office/drawing/2014/main" id="{85E9961A-E426-28D2-9D3A-CEF3666F05CF}"/>
                  </a:ext>
                </a:extLst>
              </p:cNvPr>
              <p:cNvSpPr/>
              <p:nvPr/>
            </p:nvSpPr>
            <p:spPr>
              <a:xfrm>
                <a:off x="-5" y="778816"/>
                <a:ext cx="1008700" cy="2085204"/>
              </a:xfrm>
              <a:custGeom>
                <a:avLst/>
                <a:gdLst/>
                <a:ahLst/>
                <a:cxnLst/>
                <a:rect l="l" t="t" r="r" b="b"/>
                <a:pathLst>
                  <a:path w="36700" h="75867" extrusionOk="0">
                    <a:moveTo>
                      <a:pt x="5405" y="1088"/>
                    </a:moveTo>
                    <a:cubicBezTo>
                      <a:pt x="5687" y="1411"/>
                      <a:pt x="19479" y="15526"/>
                      <a:pt x="20326" y="16575"/>
                    </a:cubicBezTo>
                    <a:cubicBezTo>
                      <a:pt x="20125" y="16776"/>
                      <a:pt x="19802" y="17018"/>
                      <a:pt x="19439" y="17381"/>
                    </a:cubicBezTo>
                    <a:cubicBezTo>
                      <a:pt x="14966" y="21104"/>
                      <a:pt x="10663" y="22570"/>
                      <a:pt x="5814" y="22570"/>
                    </a:cubicBezTo>
                    <a:cubicBezTo>
                      <a:pt x="4412" y="22570"/>
                      <a:pt x="2963" y="22447"/>
                      <a:pt x="1452" y="22221"/>
                    </a:cubicBezTo>
                    <a:cubicBezTo>
                      <a:pt x="1372" y="22181"/>
                      <a:pt x="1251" y="22181"/>
                      <a:pt x="1170" y="22140"/>
                    </a:cubicBezTo>
                    <a:cubicBezTo>
                      <a:pt x="1573" y="19358"/>
                      <a:pt x="5324" y="1371"/>
                      <a:pt x="5405" y="1088"/>
                    </a:cubicBezTo>
                    <a:close/>
                    <a:moveTo>
                      <a:pt x="20730" y="17502"/>
                    </a:moveTo>
                    <a:cubicBezTo>
                      <a:pt x="34845" y="66825"/>
                      <a:pt x="35813" y="67712"/>
                      <a:pt x="35369" y="68478"/>
                    </a:cubicBezTo>
                    <a:cubicBezTo>
                      <a:pt x="32983" y="72696"/>
                      <a:pt x="25157" y="74890"/>
                      <a:pt x="20164" y="74890"/>
                    </a:cubicBezTo>
                    <a:cubicBezTo>
                      <a:pt x="17899" y="74890"/>
                      <a:pt x="16217" y="74438"/>
                      <a:pt x="15890" y="73520"/>
                    </a:cubicBezTo>
                    <a:cubicBezTo>
                      <a:pt x="14882" y="70535"/>
                      <a:pt x="7784" y="45894"/>
                      <a:pt x="6977" y="42990"/>
                    </a:cubicBezTo>
                    <a:lnTo>
                      <a:pt x="6897" y="42708"/>
                    </a:lnTo>
                    <a:cubicBezTo>
                      <a:pt x="3953" y="32465"/>
                      <a:pt x="1936" y="25326"/>
                      <a:pt x="1331" y="23148"/>
                    </a:cubicBezTo>
                    <a:lnTo>
                      <a:pt x="1331" y="23148"/>
                    </a:lnTo>
                    <a:cubicBezTo>
                      <a:pt x="2243" y="23206"/>
                      <a:pt x="3913" y="23508"/>
                      <a:pt x="6069" y="23508"/>
                    </a:cubicBezTo>
                    <a:cubicBezTo>
                      <a:pt x="9922" y="23508"/>
                      <a:pt x="15326" y="22544"/>
                      <a:pt x="20730" y="17502"/>
                    </a:cubicBezTo>
                    <a:close/>
                    <a:moveTo>
                      <a:pt x="5320" y="1"/>
                    </a:moveTo>
                    <a:cubicBezTo>
                      <a:pt x="5239" y="1"/>
                      <a:pt x="5158" y="14"/>
                      <a:pt x="5082" y="40"/>
                    </a:cubicBezTo>
                    <a:cubicBezTo>
                      <a:pt x="4558" y="242"/>
                      <a:pt x="4437" y="887"/>
                      <a:pt x="4154" y="2339"/>
                    </a:cubicBezTo>
                    <a:cubicBezTo>
                      <a:pt x="3993" y="3145"/>
                      <a:pt x="0" y="22261"/>
                      <a:pt x="162" y="22544"/>
                    </a:cubicBezTo>
                    <a:cubicBezTo>
                      <a:pt x="162" y="22624"/>
                      <a:pt x="242" y="23028"/>
                      <a:pt x="5969" y="42990"/>
                    </a:cubicBezTo>
                    <a:lnTo>
                      <a:pt x="6050" y="43273"/>
                    </a:lnTo>
                    <a:cubicBezTo>
                      <a:pt x="6897" y="46257"/>
                      <a:pt x="13954" y="70817"/>
                      <a:pt x="15003" y="73842"/>
                    </a:cubicBezTo>
                    <a:cubicBezTo>
                      <a:pt x="15483" y="75229"/>
                      <a:pt x="17563" y="75866"/>
                      <a:pt x="20266" y="75866"/>
                    </a:cubicBezTo>
                    <a:cubicBezTo>
                      <a:pt x="25738" y="75866"/>
                      <a:pt x="33759" y="73254"/>
                      <a:pt x="36216" y="68962"/>
                    </a:cubicBezTo>
                    <a:cubicBezTo>
                      <a:pt x="36619" y="68317"/>
                      <a:pt x="36700" y="68519"/>
                      <a:pt x="34441" y="61058"/>
                    </a:cubicBezTo>
                    <a:cubicBezTo>
                      <a:pt x="25206" y="30166"/>
                      <a:pt x="21617" y="16897"/>
                      <a:pt x="21334" y="16414"/>
                    </a:cubicBezTo>
                    <a:cubicBezTo>
                      <a:pt x="19157" y="13631"/>
                      <a:pt x="5888" y="242"/>
                      <a:pt x="5808" y="201"/>
                    </a:cubicBezTo>
                    <a:cubicBezTo>
                      <a:pt x="5670" y="63"/>
                      <a:pt x="5495" y="1"/>
                      <a:pt x="5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925;p39">
              <a:extLst>
                <a:ext uri="{FF2B5EF4-FFF2-40B4-BE49-F238E27FC236}">
                  <a16:creationId xmlns:a16="http://schemas.microsoft.com/office/drawing/2014/main" id="{A56E791B-DE91-F89F-E801-AD3E5017F80B}"/>
                </a:ext>
              </a:extLst>
            </p:cNvPr>
            <p:cNvSpPr/>
            <p:nvPr/>
          </p:nvSpPr>
          <p:spPr>
            <a:xfrm>
              <a:off x="2098431" y="2472250"/>
              <a:ext cx="276417" cy="285267"/>
            </a:xfrm>
            <a:custGeom>
              <a:avLst/>
              <a:gdLst/>
              <a:ahLst/>
              <a:cxnLst/>
              <a:rect l="l" t="t" r="r" b="b"/>
              <a:pathLst>
                <a:path w="10057" h="10379" extrusionOk="0">
                  <a:moveTo>
                    <a:pt x="3479" y="1"/>
                  </a:moveTo>
                  <a:cubicBezTo>
                    <a:pt x="3152" y="1"/>
                    <a:pt x="2797" y="226"/>
                    <a:pt x="2878" y="577"/>
                  </a:cubicBezTo>
                  <a:cubicBezTo>
                    <a:pt x="3039" y="1344"/>
                    <a:pt x="3322" y="2110"/>
                    <a:pt x="3644" y="2836"/>
                  </a:cubicBezTo>
                  <a:cubicBezTo>
                    <a:pt x="3725" y="2997"/>
                    <a:pt x="3886" y="3239"/>
                    <a:pt x="3725" y="3360"/>
                  </a:cubicBezTo>
                  <a:cubicBezTo>
                    <a:pt x="3711" y="3374"/>
                    <a:pt x="3690" y="3380"/>
                    <a:pt x="3664" y="3380"/>
                  </a:cubicBezTo>
                  <a:cubicBezTo>
                    <a:pt x="3378" y="3380"/>
                    <a:pt x="2405" y="2657"/>
                    <a:pt x="1668" y="2473"/>
                  </a:cubicBezTo>
                  <a:cubicBezTo>
                    <a:pt x="1622" y="2462"/>
                    <a:pt x="1577" y="2457"/>
                    <a:pt x="1534" y="2457"/>
                  </a:cubicBezTo>
                  <a:cubicBezTo>
                    <a:pt x="1092" y="2457"/>
                    <a:pt x="853" y="2992"/>
                    <a:pt x="1184" y="3360"/>
                  </a:cubicBezTo>
                  <a:cubicBezTo>
                    <a:pt x="1709" y="3804"/>
                    <a:pt x="2313" y="4167"/>
                    <a:pt x="2959" y="4409"/>
                  </a:cubicBezTo>
                  <a:lnTo>
                    <a:pt x="2959" y="4449"/>
                  </a:lnTo>
                  <a:cubicBezTo>
                    <a:pt x="3806" y="4973"/>
                    <a:pt x="3039" y="4893"/>
                    <a:pt x="620" y="5538"/>
                  </a:cubicBezTo>
                  <a:cubicBezTo>
                    <a:pt x="0" y="5732"/>
                    <a:pt x="161" y="6632"/>
                    <a:pt x="782" y="6632"/>
                  </a:cubicBezTo>
                  <a:cubicBezTo>
                    <a:pt x="808" y="6632"/>
                    <a:pt x="834" y="6630"/>
                    <a:pt x="862" y="6627"/>
                  </a:cubicBezTo>
                  <a:cubicBezTo>
                    <a:pt x="1063" y="6627"/>
                    <a:pt x="1225" y="6586"/>
                    <a:pt x="1386" y="6546"/>
                  </a:cubicBezTo>
                  <a:cubicBezTo>
                    <a:pt x="2359" y="6323"/>
                    <a:pt x="2960" y="6150"/>
                    <a:pt x="3241" y="6150"/>
                  </a:cubicBezTo>
                  <a:cubicBezTo>
                    <a:pt x="3670" y="6150"/>
                    <a:pt x="3352" y="6553"/>
                    <a:pt x="2475" y="7796"/>
                  </a:cubicBezTo>
                  <a:cubicBezTo>
                    <a:pt x="1820" y="8687"/>
                    <a:pt x="2033" y="9237"/>
                    <a:pt x="2472" y="9237"/>
                  </a:cubicBezTo>
                  <a:cubicBezTo>
                    <a:pt x="2710" y="9237"/>
                    <a:pt x="3013" y="9077"/>
                    <a:pt x="3281" y="8724"/>
                  </a:cubicBezTo>
                  <a:cubicBezTo>
                    <a:pt x="4103" y="7616"/>
                    <a:pt x="4463" y="7060"/>
                    <a:pt x="4610" y="7060"/>
                  </a:cubicBezTo>
                  <a:cubicBezTo>
                    <a:pt x="4773" y="7060"/>
                    <a:pt x="4674" y="7747"/>
                    <a:pt x="4653" y="9127"/>
                  </a:cubicBezTo>
                  <a:cubicBezTo>
                    <a:pt x="4653" y="9692"/>
                    <a:pt x="4612" y="10337"/>
                    <a:pt x="5177" y="10377"/>
                  </a:cubicBezTo>
                  <a:cubicBezTo>
                    <a:pt x="5189" y="10378"/>
                    <a:pt x="5201" y="10378"/>
                    <a:pt x="5213" y="10378"/>
                  </a:cubicBezTo>
                  <a:cubicBezTo>
                    <a:pt x="5860" y="10378"/>
                    <a:pt x="5784" y="9298"/>
                    <a:pt x="5903" y="7595"/>
                  </a:cubicBezTo>
                  <a:cubicBezTo>
                    <a:pt x="5923" y="7307"/>
                    <a:pt x="5996" y="7200"/>
                    <a:pt x="6113" y="7200"/>
                  </a:cubicBezTo>
                  <a:cubicBezTo>
                    <a:pt x="6456" y="7200"/>
                    <a:pt x="7179" y="8119"/>
                    <a:pt x="8081" y="8119"/>
                  </a:cubicBezTo>
                  <a:cubicBezTo>
                    <a:pt x="8323" y="8119"/>
                    <a:pt x="8484" y="7877"/>
                    <a:pt x="8443" y="7675"/>
                  </a:cubicBezTo>
                  <a:cubicBezTo>
                    <a:pt x="8363" y="7030"/>
                    <a:pt x="7839" y="6949"/>
                    <a:pt x="7395" y="6506"/>
                  </a:cubicBezTo>
                  <a:cubicBezTo>
                    <a:pt x="7113" y="6224"/>
                    <a:pt x="6669" y="6183"/>
                    <a:pt x="6588" y="5740"/>
                  </a:cubicBezTo>
                  <a:cubicBezTo>
                    <a:pt x="6951" y="5619"/>
                    <a:pt x="7274" y="5538"/>
                    <a:pt x="7637" y="5538"/>
                  </a:cubicBezTo>
                  <a:cubicBezTo>
                    <a:pt x="7839" y="5498"/>
                    <a:pt x="8000" y="5498"/>
                    <a:pt x="8161" y="5498"/>
                  </a:cubicBezTo>
                  <a:cubicBezTo>
                    <a:pt x="9331" y="5336"/>
                    <a:pt x="10057" y="5296"/>
                    <a:pt x="10016" y="4731"/>
                  </a:cubicBezTo>
                  <a:cubicBezTo>
                    <a:pt x="10016" y="4313"/>
                    <a:pt x="9639" y="4227"/>
                    <a:pt x="9230" y="4227"/>
                  </a:cubicBezTo>
                  <a:cubicBezTo>
                    <a:pt x="9088" y="4227"/>
                    <a:pt x="8942" y="4237"/>
                    <a:pt x="8806" y="4247"/>
                  </a:cubicBezTo>
                  <a:cubicBezTo>
                    <a:pt x="7723" y="4353"/>
                    <a:pt x="7066" y="4469"/>
                    <a:pt x="6740" y="4469"/>
                  </a:cubicBezTo>
                  <a:cubicBezTo>
                    <a:pt x="6192" y="4469"/>
                    <a:pt x="6576" y="4140"/>
                    <a:pt x="7435" y="2876"/>
                  </a:cubicBezTo>
                  <a:cubicBezTo>
                    <a:pt x="7677" y="2473"/>
                    <a:pt x="8000" y="2191"/>
                    <a:pt x="7597" y="1787"/>
                  </a:cubicBezTo>
                  <a:cubicBezTo>
                    <a:pt x="7490" y="1681"/>
                    <a:pt x="7373" y="1636"/>
                    <a:pt x="7251" y="1636"/>
                  </a:cubicBezTo>
                  <a:cubicBezTo>
                    <a:pt x="6912" y="1636"/>
                    <a:pt x="6544" y="1985"/>
                    <a:pt x="6306" y="2312"/>
                  </a:cubicBezTo>
                  <a:cubicBezTo>
                    <a:pt x="5867" y="2868"/>
                    <a:pt x="5576" y="3425"/>
                    <a:pt x="5342" y="3425"/>
                  </a:cubicBezTo>
                  <a:cubicBezTo>
                    <a:pt x="5254" y="3425"/>
                    <a:pt x="5173" y="3346"/>
                    <a:pt x="5096" y="3158"/>
                  </a:cubicBezTo>
                  <a:cubicBezTo>
                    <a:pt x="4249" y="1021"/>
                    <a:pt x="4128" y="577"/>
                    <a:pt x="3886" y="174"/>
                  </a:cubicBezTo>
                  <a:cubicBezTo>
                    <a:pt x="3793" y="55"/>
                    <a:pt x="3640" y="1"/>
                    <a:pt x="3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3" name="Google Shape;2233;p46">
            <a:extLst>
              <a:ext uri="{FF2B5EF4-FFF2-40B4-BE49-F238E27FC236}">
                <a16:creationId xmlns:a16="http://schemas.microsoft.com/office/drawing/2014/main" id="{06C425A0-EF93-FC57-4163-22076D1CE4E2}"/>
              </a:ext>
            </a:extLst>
          </p:cNvPr>
          <p:cNvGrpSpPr/>
          <p:nvPr/>
        </p:nvGrpSpPr>
        <p:grpSpPr>
          <a:xfrm rot="17286758">
            <a:off x="3182593" y="838760"/>
            <a:ext cx="738352" cy="415171"/>
            <a:chOff x="5563174" y="997301"/>
            <a:chExt cx="705416" cy="396634"/>
          </a:xfrm>
        </p:grpSpPr>
        <p:sp>
          <p:nvSpPr>
            <p:cNvPr id="3394" name="Google Shape;2234;p46">
              <a:extLst>
                <a:ext uri="{FF2B5EF4-FFF2-40B4-BE49-F238E27FC236}">
                  <a16:creationId xmlns:a16="http://schemas.microsoft.com/office/drawing/2014/main" id="{5E42F3C4-55D7-A8EC-9F5A-1E69F6A2BDDE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5" name="Google Shape;2235;p46">
              <a:extLst>
                <a:ext uri="{FF2B5EF4-FFF2-40B4-BE49-F238E27FC236}">
                  <a16:creationId xmlns:a16="http://schemas.microsoft.com/office/drawing/2014/main" id="{931AC4BC-095A-218F-C170-382FB48BBA25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2236;p46">
              <a:extLst>
                <a:ext uri="{FF2B5EF4-FFF2-40B4-BE49-F238E27FC236}">
                  <a16:creationId xmlns:a16="http://schemas.microsoft.com/office/drawing/2014/main" id="{5A0E1F3A-7DD9-23D4-C559-41C8FF4FCF96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5" name="Google Shape;1735;p36"/>
          <p:cNvGrpSpPr/>
          <p:nvPr/>
        </p:nvGrpSpPr>
        <p:grpSpPr>
          <a:xfrm>
            <a:off x="4923401" y="3213211"/>
            <a:ext cx="858335" cy="807300"/>
            <a:chOff x="3413299" y="1686396"/>
            <a:chExt cx="858335" cy="807300"/>
          </a:xfrm>
        </p:grpSpPr>
        <p:sp>
          <p:nvSpPr>
            <p:cNvPr id="1736" name="Google Shape;1736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36"/>
          <p:cNvGrpSpPr/>
          <p:nvPr/>
        </p:nvGrpSpPr>
        <p:grpSpPr>
          <a:xfrm>
            <a:off x="3413299" y="3213211"/>
            <a:ext cx="858335" cy="807300"/>
            <a:chOff x="3413299" y="1686396"/>
            <a:chExt cx="858335" cy="807300"/>
          </a:xfrm>
        </p:grpSpPr>
        <p:sp>
          <p:nvSpPr>
            <p:cNvPr id="1739" name="Google Shape;1739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36"/>
          <p:cNvGrpSpPr/>
          <p:nvPr/>
        </p:nvGrpSpPr>
        <p:grpSpPr>
          <a:xfrm>
            <a:off x="4923401" y="1686390"/>
            <a:ext cx="858335" cy="807300"/>
            <a:chOff x="3413299" y="1686396"/>
            <a:chExt cx="858335" cy="807300"/>
          </a:xfrm>
        </p:grpSpPr>
        <p:sp>
          <p:nvSpPr>
            <p:cNvPr id="1742" name="Google Shape;1742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36"/>
          <p:cNvGrpSpPr/>
          <p:nvPr/>
        </p:nvGrpSpPr>
        <p:grpSpPr>
          <a:xfrm>
            <a:off x="3413299" y="1686396"/>
            <a:ext cx="858335" cy="807300"/>
            <a:chOff x="3413299" y="1686396"/>
            <a:chExt cx="858335" cy="807300"/>
          </a:xfrm>
        </p:grpSpPr>
        <p:sp>
          <p:nvSpPr>
            <p:cNvPr id="1745" name="Google Shape;1745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36"/>
          <p:cNvSpPr txBox="1">
            <a:spLocks noGrp="1"/>
          </p:cNvSpPr>
          <p:nvPr>
            <p:ph type="title"/>
          </p:nvPr>
        </p:nvSpPr>
        <p:spPr>
          <a:xfrm flipH="1">
            <a:off x="3432949" y="182634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49" name="Google Shape;1749;p36"/>
          <p:cNvSpPr txBox="1">
            <a:spLocks noGrp="1"/>
          </p:cNvSpPr>
          <p:nvPr>
            <p:ph type="subTitle" idx="1"/>
          </p:nvPr>
        </p:nvSpPr>
        <p:spPr>
          <a:xfrm flipH="1">
            <a:off x="1072069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</a:t>
            </a:r>
            <a:endParaRPr dirty="0"/>
          </a:p>
        </p:txBody>
      </p:sp>
      <p:sp>
        <p:nvSpPr>
          <p:cNvPr id="1750" name="Google Shape;1750;p36"/>
          <p:cNvSpPr txBox="1">
            <a:spLocks noGrp="1"/>
          </p:cNvSpPr>
          <p:nvPr>
            <p:ph type="subTitle" idx="2"/>
          </p:nvPr>
        </p:nvSpPr>
        <p:spPr>
          <a:xfrm flipH="1">
            <a:off x="1072069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similarities and differences between socializing types </a:t>
            </a:r>
            <a:endParaRPr dirty="0"/>
          </a:p>
        </p:txBody>
      </p:sp>
      <p:sp>
        <p:nvSpPr>
          <p:cNvPr id="1751" name="Google Shape;1751;p36"/>
          <p:cNvSpPr txBox="1">
            <a:spLocks noGrp="1"/>
          </p:cNvSpPr>
          <p:nvPr>
            <p:ph type="title" idx="3"/>
          </p:nvPr>
        </p:nvSpPr>
        <p:spPr>
          <a:xfrm flipH="1">
            <a:off x="3432949" y="33531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52" name="Google Shape;1752;p36"/>
          <p:cNvSpPr txBox="1">
            <a:spLocks noGrp="1"/>
          </p:cNvSpPr>
          <p:nvPr>
            <p:ph type="subTitle" idx="4"/>
          </p:nvPr>
        </p:nvSpPr>
        <p:spPr>
          <a:xfrm flipH="1">
            <a:off x="1072069" y="3122021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1753" name="Google Shape;1753;p36"/>
          <p:cNvSpPr txBox="1">
            <a:spLocks noGrp="1"/>
          </p:cNvSpPr>
          <p:nvPr>
            <p:ph type="subTitle" idx="5"/>
          </p:nvPr>
        </p:nvSpPr>
        <p:spPr>
          <a:xfrm flipH="1">
            <a:off x="1072069" y="3476047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phrases to state similarities .</a:t>
            </a:r>
          </a:p>
        </p:txBody>
      </p:sp>
      <p:sp>
        <p:nvSpPr>
          <p:cNvPr id="1754" name="Google Shape;1754;p36"/>
          <p:cNvSpPr txBox="1">
            <a:spLocks noGrp="1"/>
          </p:cNvSpPr>
          <p:nvPr>
            <p:ph type="title" idx="6"/>
          </p:nvPr>
        </p:nvSpPr>
        <p:spPr>
          <a:xfrm>
            <a:off x="4943051" y="182633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55" name="Google Shape;1755;p36"/>
          <p:cNvSpPr txBox="1">
            <a:spLocks noGrp="1"/>
          </p:cNvSpPr>
          <p:nvPr>
            <p:ph type="subTitle" idx="7"/>
          </p:nvPr>
        </p:nvSpPr>
        <p:spPr>
          <a:xfrm>
            <a:off x="5837831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1756" name="Google Shape;1756;p36"/>
          <p:cNvSpPr txBox="1">
            <a:spLocks noGrp="1"/>
          </p:cNvSpPr>
          <p:nvPr>
            <p:ph type="subTitle" idx="8"/>
          </p:nvPr>
        </p:nvSpPr>
        <p:spPr>
          <a:xfrm>
            <a:off x="5837831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phrases to state differences .</a:t>
            </a:r>
          </a:p>
        </p:txBody>
      </p:sp>
      <p:sp>
        <p:nvSpPr>
          <p:cNvPr id="1757" name="Google Shape;1757;p36"/>
          <p:cNvSpPr txBox="1">
            <a:spLocks noGrp="1"/>
          </p:cNvSpPr>
          <p:nvPr>
            <p:ph type="title" idx="13"/>
          </p:nvPr>
        </p:nvSpPr>
        <p:spPr>
          <a:xfrm>
            <a:off x="4943058" y="3353167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58" name="Google Shape;1758;p36"/>
          <p:cNvSpPr txBox="1">
            <a:spLocks noGrp="1"/>
          </p:cNvSpPr>
          <p:nvPr>
            <p:ph type="subTitle" idx="14"/>
          </p:nvPr>
        </p:nvSpPr>
        <p:spPr>
          <a:xfrm>
            <a:off x="5837831" y="3122035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</a:t>
            </a:r>
            <a:endParaRPr dirty="0"/>
          </a:p>
        </p:txBody>
      </p:sp>
      <p:sp>
        <p:nvSpPr>
          <p:cNvPr id="1759" name="Google Shape;1759;p36"/>
          <p:cNvSpPr txBox="1">
            <a:spLocks noGrp="1"/>
          </p:cNvSpPr>
          <p:nvPr>
            <p:ph type="subTitle" idx="15"/>
          </p:nvPr>
        </p:nvSpPr>
        <p:spPr>
          <a:xfrm>
            <a:off x="5837831" y="3476072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comparative essay correctly </a:t>
            </a:r>
            <a:endParaRPr dirty="0"/>
          </a:p>
        </p:txBody>
      </p:sp>
      <p:sp>
        <p:nvSpPr>
          <p:cNvPr id="27" name="Google Shape;3167;p61">
            <a:extLst>
              <a:ext uri="{FF2B5EF4-FFF2-40B4-BE49-F238E27FC236}">
                <a16:creationId xmlns:a16="http://schemas.microsoft.com/office/drawing/2014/main" id="{1517396A-5BA3-4B10-36E3-7A63029C029F}"/>
              </a:ext>
            </a:extLst>
          </p:cNvPr>
          <p:cNvSpPr/>
          <p:nvPr/>
        </p:nvSpPr>
        <p:spPr>
          <a:xfrm>
            <a:off x="1944061" y="668511"/>
            <a:ext cx="5071462" cy="679766"/>
          </a:xfrm>
          <a:prstGeom prst="rect">
            <a:avLst/>
          </a:prstGeom>
        </p:spPr>
        <p:txBody>
          <a:bodyPr>
            <a:prstTxWarp prst="textPlain">
              <a:avLst>
                <a:gd name="adj" fmla="val 50112"/>
              </a:avLst>
            </a:prstTxWarp>
          </a:bodyPr>
          <a:lstStyle/>
          <a:p>
            <a:pPr lvl="0" algn="ctr"/>
            <a:r>
              <a:rPr lang="en-US" sz="160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>
                    <a:lumMod val="75000"/>
                  </a:schemeClr>
                </a:solidFill>
                <a:latin typeface="Londrina Solid"/>
              </a:rPr>
              <a:t>Lesson Objectives</a:t>
            </a:r>
            <a:endParaRPr b="0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1">
                  <a:lumMod val="75000"/>
                </a:schemeClr>
              </a:solidFill>
              <a:latin typeface="Londrina Solid"/>
            </a:endParaRPr>
          </a:p>
        </p:txBody>
      </p:sp>
      <p:grpSp>
        <p:nvGrpSpPr>
          <p:cNvPr id="28" name="Google Shape;2210;p45">
            <a:extLst>
              <a:ext uri="{FF2B5EF4-FFF2-40B4-BE49-F238E27FC236}">
                <a16:creationId xmlns:a16="http://schemas.microsoft.com/office/drawing/2014/main" id="{5D0068C7-DCCE-3994-C93D-12B03593EB93}"/>
              </a:ext>
            </a:extLst>
          </p:cNvPr>
          <p:cNvGrpSpPr/>
          <p:nvPr/>
        </p:nvGrpSpPr>
        <p:grpSpPr>
          <a:xfrm rot="3558894" flipH="1">
            <a:off x="7067611" y="758264"/>
            <a:ext cx="527348" cy="296560"/>
            <a:chOff x="5563174" y="997301"/>
            <a:chExt cx="705416" cy="396634"/>
          </a:xfrm>
        </p:grpSpPr>
        <p:sp>
          <p:nvSpPr>
            <p:cNvPr id="29" name="Google Shape;2211;p45">
              <a:extLst>
                <a:ext uri="{FF2B5EF4-FFF2-40B4-BE49-F238E27FC236}">
                  <a16:creationId xmlns:a16="http://schemas.microsoft.com/office/drawing/2014/main" id="{4AC48F8F-2222-96FD-86FD-21D168659F1D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12;p45">
              <a:extLst>
                <a:ext uri="{FF2B5EF4-FFF2-40B4-BE49-F238E27FC236}">
                  <a16:creationId xmlns:a16="http://schemas.microsoft.com/office/drawing/2014/main" id="{E4DDE3A4-0C52-F415-8207-CBAE4264F813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13;p45">
              <a:extLst>
                <a:ext uri="{FF2B5EF4-FFF2-40B4-BE49-F238E27FC236}">
                  <a16:creationId xmlns:a16="http://schemas.microsoft.com/office/drawing/2014/main" id="{3055BA71-6DA8-FAA0-D455-C8E40579E237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" name="Google Shape;2210;p45">
            <a:extLst>
              <a:ext uri="{FF2B5EF4-FFF2-40B4-BE49-F238E27FC236}">
                <a16:creationId xmlns:a16="http://schemas.microsoft.com/office/drawing/2014/main" id="{33835E16-4909-9346-78C1-409980BA80CF}"/>
              </a:ext>
            </a:extLst>
          </p:cNvPr>
          <p:cNvGrpSpPr/>
          <p:nvPr/>
        </p:nvGrpSpPr>
        <p:grpSpPr>
          <a:xfrm rot="16481194" flipH="1">
            <a:off x="1358372" y="735208"/>
            <a:ext cx="527348" cy="296560"/>
            <a:chOff x="5563174" y="997301"/>
            <a:chExt cx="705416" cy="396634"/>
          </a:xfrm>
        </p:grpSpPr>
        <p:sp>
          <p:nvSpPr>
            <p:cNvPr id="1729" name="Google Shape;2211;p45">
              <a:extLst>
                <a:ext uri="{FF2B5EF4-FFF2-40B4-BE49-F238E27FC236}">
                  <a16:creationId xmlns:a16="http://schemas.microsoft.com/office/drawing/2014/main" id="{CF430C6C-281F-B846-7D2E-E59A8E8B9773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2212;p45">
              <a:extLst>
                <a:ext uri="{FF2B5EF4-FFF2-40B4-BE49-F238E27FC236}">
                  <a16:creationId xmlns:a16="http://schemas.microsoft.com/office/drawing/2014/main" id="{9745CA78-3D46-3444-2E88-2E759751D825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2213;p45">
              <a:extLst>
                <a:ext uri="{FF2B5EF4-FFF2-40B4-BE49-F238E27FC236}">
                  <a16:creationId xmlns:a16="http://schemas.microsoft.com/office/drawing/2014/main" id="{9319FA87-52AE-18D7-83D2-4AFCAD583E72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1" name="Google Shape;2121;p44"/>
          <p:cNvGrpSpPr/>
          <p:nvPr/>
        </p:nvGrpSpPr>
        <p:grpSpPr>
          <a:xfrm>
            <a:off x="1096847" y="1259974"/>
            <a:ext cx="758380" cy="580543"/>
            <a:chOff x="4172104" y="767456"/>
            <a:chExt cx="758380" cy="580543"/>
          </a:xfrm>
        </p:grpSpPr>
        <p:sp>
          <p:nvSpPr>
            <p:cNvPr id="2122" name="Google Shape;2122;p44"/>
            <p:cNvSpPr/>
            <p:nvPr/>
          </p:nvSpPr>
          <p:spPr>
            <a:xfrm>
              <a:off x="4172104" y="1152042"/>
              <a:ext cx="209559" cy="195957"/>
            </a:xfrm>
            <a:custGeom>
              <a:avLst/>
              <a:gdLst/>
              <a:ahLst/>
              <a:cxnLst/>
              <a:rect l="l" t="t" r="r" b="b"/>
              <a:pathLst>
                <a:path w="9321" h="8716" extrusionOk="0">
                  <a:moveTo>
                    <a:pt x="2203" y="0"/>
                  </a:moveTo>
                  <a:cubicBezTo>
                    <a:pt x="1934" y="0"/>
                    <a:pt x="1685" y="242"/>
                    <a:pt x="1750" y="536"/>
                  </a:cubicBezTo>
                  <a:lnTo>
                    <a:pt x="2117" y="2896"/>
                  </a:lnTo>
                  <a:cubicBezTo>
                    <a:pt x="2117" y="3018"/>
                    <a:pt x="2076" y="3181"/>
                    <a:pt x="1995" y="3303"/>
                  </a:cubicBezTo>
                  <a:lnTo>
                    <a:pt x="285" y="4931"/>
                  </a:lnTo>
                  <a:cubicBezTo>
                    <a:pt x="0" y="5175"/>
                    <a:pt x="122" y="5664"/>
                    <a:pt x="529" y="5704"/>
                  </a:cubicBezTo>
                  <a:lnTo>
                    <a:pt x="2849" y="6071"/>
                  </a:lnTo>
                  <a:cubicBezTo>
                    <a:pt x="3012" y="6111"/>
                    <a:pt x="3134" y="6193"/>
                    <a:pt x="3215" y="6315"/>
                  </a:cubicBezTo>
                  <a:lnTo>
                    <a:pt x="4233" y="8472"/>
                  </a:lnTo>
                  <a:cubicBezTo>
                    <a:pt x="4314" y="8634"/>
                    <a:pt x="4477" y="8716"/>
                    <a:pt x="4640" y="8716"/>
                  </a:cubicBezTo>
                  <a:cubicBezTo>
                    <a:pt x="4803" y="8716"/>
                    <a:pt x="4965" y="8634"/>
                    <a:pt x="5047" y="8472"/>
                  </a:cubicBezTo>
                  <a:lnTo>
                    <a:pt x="6105" y="6355"/>
                  </a:lnTo>
                  <a:cubicBezTo>
                    <a:pt x="6186" y="6193"/>
                    <a:pt x="6308" y="6111"/>
                    <a:pt x="6471" y="6111"/>
                  </a:cubicBezTo>
                  <a:lnTo>
                    <a:pt x="8832" y="5786"/>
                  </a:lnTo>
                  <a:cubicBezTo>
                    <a:pt x="9157" y="5704"/>
                    <a:pt x="9320" y="5297"/>
                    <a:pt x="9076" y="5012"/>
                  </a:cubicBezTo>
                  <a:lnTo>
                    <a:pt x="7407" y="3344"/>
                  </a:lnTo>
                  <a:cubicBezTo>
                    <a:pt x="7285" y="3222"/>
                    <a:pt x="7244" y="3059"/>
                    <a:pt x="7285" y="2937"/>
                  </a:cubicBezTo>
                  <a:lnTo>
                    <a:pt x="7692" y="617"/>
                  </a:lnTo>
                  <a:cubicBezTo>
                    <a:pt x="7758" y="290"/>
                    <a:pt x="7507" y="41"/>
                    <a:pt x="7237" y="41"/>
                  </a:cubicBezTo>
                  <a:cubicBezTo>
                    <a:pt x="7172" y="41"/>
                    <a:pt x="7105" y="56"/>
                    <a:pt x="7041" y="88"/>
                  </a:cubicBezTo>
                  <a:lnTo>
                    <a:pt x="4925" y="1187"/>
                  </a:lnTo>
                  <a:cubicBezTo>
                    <a:pt x="4864" y="1207"/>
                    <a:pt x="4792" y="1217"/>
                    <a:pt x="4716" y="1217"/>
                  </a:cubicBezTo>
                  <a:cubicBezTo>
                    <a:pt x="4640" y="1217"/>
                    <a:pt x="4558" y="1207"/>
                    <a:pt x="4477" y="1187"/>
                  </a:cubicBezTo>
                  <a:lnTo>
                    <a:pt x="2402" y="47"/>
                  </a:lnTo>
                  <a:cubicBezTo>
                    <a:pt x="2337" y="15"/>
                    <a:pt x="2270" y="0"/>
                    <a:pt x="2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4"/>
            <p:cNvSpPr/>
            <p:nvPr/>
          </p:nvSpPr>
          <p:spPr>
            <a:xfrm>
              <a:off x="4775984" y="767456"/>
              <a:ext cx="154500" cy="156703"/>
            </a:xfrm>
            <a:custGeom>
              <a:avLst/>
              <a:gdLst/>
              <a:ahLst/>
              <a:cxnLst/>
              <a:rect l="l" t="t" r="r" b="b"/>
              <a:pathLst>
                <a:path w="6872" h="6970" extrusionOk="0">
                  <a:moveTo>
                    <a:pt x="2603" y="0"/>
                  </a:moveTo>
                  <a:cubicBezTo>
                    <a:pt x="2434" y="0"/>
                    <a:pt x="2266" y="117"/>
                    <a:pt x="2239" y="305"/>
                  </a:cubicBezTo>
                  <a:lnTo>
                    <a:pt x="2035" y="2136"/>
                  </a:lnTo>
                  <a:cubicBezTo>
                    <a:pt x="2035" y="2217"/>
                    <a:pt x="1954" y="2340"/>
                    <a:pt x="1873" y="2380"/>
                  </a:cubicBezTo>
                  <a:lnTo>
                    <a:pt x="245" y="3276"/>
                  </a:lnTo>
                  <a:cubicBezTo>
                    <a:pt x="1" y="3398"/>
                    <a:pt x="1" y="3764"/>
                    <a:pt x="245" y="3886"/>
                  </a:cubicBezTo>
                  <a:lnTo>
                    <a:pt x="1913" y="4659"/>
                  </a:lnTo>
                  <a:cubicBezTo>
                    <a:pt x="2035" y="4700"/>
                    <a:pt x="2076" y="4781"/>
                    <a:pt x="2117" y="4903"/>
                  </a:cubicBezTo>
                  <a:lnTo>
                    <a:pt x="2442" y="6694"/>
                  </a:lnTo>
                  <a:cubicBezTo>
                    <a:pt x="2468" y="6871"/>
                    <a:pt x="2619" y="6970"/>
                    <a:pt x="2779" y="6970"/>
                  </a:cubicBezTo>
                  <a:cubicBezTo>
                    <a:pt x="2876" y="6970"/>
                    <a:pt x="2976" y="6934"/>
                    <a:pt x="3053" y="6857"/>
                  </a:cubicBezTo>
                  <a:lnTo>
                    <a:pt x="4274" y="5514"/>
                  </a:lnTo>
                  <a:cubicBezTo>
                    <a:pt x="4333" y="5454"/>
                    <a:pt x="4415" y="5417"/>
                    <a:pt x="4486" y="5417"/>
                  </a:cubicBezTo>
                  <a:cubicBezTo>
                    <a:pt x="4512" y="5417"/>
                    <a:pt x="4537" y="5422"/>
                    <a:pt x="4559" y="5433"/>
                  </a:cubicBezTo>
                  <a:lnTo>
                    <a:pt x="6390" y="5677"/>
                  </a:lnTo>
                  <a:cubicBezTo>
                    <a:pt x="6406" y="5679"/>
                    <a:pt x="6422" y="5680"/>
                    <a:pt x="6438" y="5680"/>
                  </a:cubicBezTo>
                  <a:cubicBezTo>
                    <a:pt x="6697" y="5680"/>
                    <a:pt x="6871" y="5378"/>
                    <a:pt x="6756" y="5148"/>
                  </a:cubicBezTo>
                  <a:lnTo>
                    <a:pt x="5820" y="3560"/>
                  </a:lnTo>
                  <a:cubicBezTo>
                    <a:pt x="5779" y="3438"/>
                    <a:pt x="5779" y="3316"/>
                    <a:pt x="5820" y="3235"/>
                  </a:cubicBezTo>
                  <a:lnTo>
                    <a:pt x="6634" y="1607"/>
                  </a:lnTo>
                  <a:cubicBezTo>
                    <a:pt x="6743" y="1352"/>
                    <a:pt x="6592" y="1065"/>
                    <a:pt x="6327" y="1065"/>
                  </a:cubicBezTo>
                  <a:cubicBezTo>
                    <a:pt x="6295" y="1065"/>
                    <a:pt x="6262" y="1069"/>
                    <a:pt x="6227" y="1078"/>
                  </a:cubicBezTo>
                  <a:lnTo>
                    <a:pt x="4477" y="1444"/>
                  </a:lnTo>
                  <a:cubicBezTo>
                    <a:pt x="4444" y="1455"/>
                    <a:pt x="4412" y="1460"/>
                    <a:pt x="4380" y="1460"/>
                  </a:cubicBezTo>
                  <a:cubicBezTo>
                    <a:pt x="4293" y="1460"/>
                    <a:pt x="4211" y="1422"/>
                    <a:pt x="4152" y="1363"/>
                  </a:cubicBezTo>
                  <a:lnTo>
                    <a:pt x="2849" y="101"/>
                  </a:lnTo>
                  <a:cubicBezTo>
                    <a:pt x="2780" y="32"/>
                    <a:pt x="2691" y="0"/>
                    <a:pt x="2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4"/>
            <p:cNvSpPr/>
            <p:nvPr/>
          </p:nvSpPr>
          <p:spPr>
            <a:xfrm>
              <a:off x="4356932" y="814737"/>
              <a:ext cx="157400" cy="155894"/>
            </a:xfrm>
            <a:custGeom>
              <a:avLst/>
              <a:gdLst/>
              <a:ahLst/>
              <a:cxnLst/>
              <a:rect l="l" t="t" r="r" b="b"/>
              <a:pathLst>
                <a:path w="7001" h="6934" extrusionOk="0">
                  <a:moveTo>
                    <a:pt x="2369" y="1"/>
                  </a:moveTo>
                  <a:cubicBezTo>
                    <a:pt x="2188" y="1"/>
                    <a:pt x="2023" y="120"/>
                    <a:pt x="1994" y="318"/>
                  </a:cubicBezTo>
                  <a:lnTo>
                    <a:pt x="1913" y="2149"/>
                  </a:lnTo>
                  <a:cubicBezTo>
                    <a:pt x="1913" y="2271"/>
                    <a:pt x="1872" y="2353"/>
                    <a:pt x="1750" y="2434"/>
                  </a:cubicBezTo>
                  <a:lnTo>
                    <a:pt x="244" y="3411"/>
                  </a:lnTo>
                  <a:cubicBezTo>
                    <a:pt x="0" y="3533"/>
                    <a:pt x="41" y="3940"/>
                    <a:pt x="285" y="4021"/>
                  </a:cubicBezTo>
                  <a:lnTo>
                    <a:pt x="1994" y="4673"/>
                  </a:lnTo>
                  <a:cubicBezTo>
                    <a:pt x="2116" y="4713"/>
                    <a:pt x="2198" y="4795"/>
                    <a:pt x="2239" y="4917"/>
                  </a:cubicBezTo>
                  <a:lnTo>
                    <a:pt x="2646" y="6667"/>
                  </a:lnTo>
                  <a:cubicBezTo>
                    <a:pt x="2694" y="6836"/>
                    <a:pt x="2843" y="6933"/>
                    <a:pt x="2998" y="6933"/>
                  </a:cubicBezTo>
                  <a:cubicBezTo>
                    <a:pt x="3105" y="6933"/>
                    <a:pt x="3214" y="6888"/>
                    <a:pt x="3297" y="6789"/>
                  </a:cubicBezTo>
                  <a:lnTo>
                    <a:pt x="4396" y="5364"/>
                  </a:lnTo>
                  <a:cubicBezTo>
                    <a:pt x="4477" y="5283"/>
                    <a:pt x="4599" y="5242"/>
                    <a:pt x="4721" y="5242"/>
                  </a:cubicBezTo>
                  <a:lnTo>
                    <a:pt x="6512" y="5364"/>
                  </a:lnTo>
                  <a:cubicBezTo>
                    <a:pt x="6797" y="5364"/>
                    <a:pt x="7000" y="5080"/>
                    <a:pt x="6837" y="4835"/>
                  </a:cubicBezTo>
                  <a:lnTo>
                    <a:pt x="5820" y="3330"/>
                  </a:lnTo>
                  <a:cubicBezTo>
                    <a:pt x="5779" y="3207"/>
                    <a:pt x="5779" y="3085"/>
                    <a:pt x="5820" y="3004"/>
                  </a:cubicBezTo>
                  <a:lnTo>
                    <a:pt x="6471" y="1254"/>
                  </a:lnTo>
                  <a:cubicBezTo>
                    <a:pt x="6579" y="1039"/>
                    <a:pt x="6402" y="792"/>
                    <a:pt x="6163" y="792"/>
                  </a:cubicBezTo>
                  <a:cubicBezTo>
                    <a:pt x="6131" y="792"/>
                    <a:pt x="6098" y="797"/>
                    <a:pt x="6064" y="806"/>
                  </a:cubicBezTo>
                  <a:lnTo>
                    <a:pt x="4314" y="1295"/>
                  </a:lnTo>
                  <a:cubicBezTo>
                    <a:pt x="4264" y="1312"/>
                    <a:pt x="4213" y="1321"/>
                    <a:pt x="4165" y="1321"/>
                  </a:cubicBezTo>
                  <a:cubicBezTo>
                    <a:pt x="4098" y="1321"/>
                    <a:pt x="4036" y="1302"/>
                    <a:pt x="3989" y="1254"/>
                  </a:cubicBezTo>
                  <a:lnTo>
                    <a:pt x="2605" y="74"/>
                  </a:lnTo>
                  <a:cubicBezTo>
                    <a:pt x="2530" y="24"/>
                    <a:pt x="2448" y="1"/>
                    <a:pt x="2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44"/>
          <p:cNvGrpSpPr/>
          <p:nvPr/>
        </p:nvGrpSpPr>
        <p:grpSpPr>
          <a:xfrm>
            <a:off x="6820048" y="3118566"/>
            <a:ext cx="758380" cy="580543"/>
            <a:chOff x="1665460" y="1589738"/>
            <a:chExt cx="758380" cy="580543"/>
          </a:xfrm>
        </p:grpSpPr>
        <p:sp>
          <p:nvSpPr>
            <p:cNvPr id="2126" name="Google Shape;2126;p44"/>
            <p:cNvSpPr/>
            <p:nvPr/>
          </p:nvSpPr>
          <p:spPr>
            <a:xfrm rot="10800000">
              <a:off x="2214280" y="1589738"/>
              <a:ext cx="209559" cy="195957"/>
            </a:xfrm>
            <a:custGeom>
              <a:avLst/>
              <a:gdLst/>
              <a:ahLst/>
              <a:cxnLst/>
              <a:rect l="l" t="t" r="r" b="b"/>
              <a:pathLst>
                <a:path w="9321" h="8716" extrusionOk="0">
                  <a:moveTo>
                    <a:pt x="2203" y="0"/>
                  </a:moveTo>
                  <a:cubicBezTo>
                    <a:pt x="1934" y="0"/>
                    <a:pt x="1685" y="242"/>
                    <a:pt x="1750" y="536"/>
                  </a:cubicBezTo>
                  <a:lnTo>
                    <a:pt x="2117" y="2896"/>
                  </a:lnTo>
                  <a:cubicBezTo>
                    <a:pt x="2117" y="3018"/>
                    <a:pt x="2076" y="3181"/>
                    <a:pt x="1995" y="3303"/>
                  </a:cubicBezTo>
                  <a:lnTo>
                    <a:pt x="285" y="4931"/>
                  </a:lnTo>
                  <a:cubicBezTo>
                    <a:pt x="0" y="5175"/>
                    <a:pt x="122" y="5664"/>
                    <a:pt x="529" y="5704"/>
                  </a:cubicBezTo>
                  <a:lnTo>
                    <a:pt x="2849" y="6071"/>
                  </a:lnTo>
                  <a:cubicBezTo>
                    <a:pt x="3012" y="6111"/>
                    <a:pt x="3134" y="6193"/>
                    <a:pt x="3215" y="6315"/>
                  </a:cubicBezTo>
                  <a:lnTo>
                    <a:pt x="4233" y="8472"/>
                  </a:lnTo>
                  <a:cubicBezTo>
                    <a:pt x="4314" y="8634"/>
                    <a:pt x="4477" y="8716"/>
                    <a:pt x="4640" y="8716"/>
                  </a:cubicBezTo>
                  <a:cubicBezTo>
                    <a:pt x="4803" y="8716"/>
                    <a:pt x="4965" y="8634"/>
                    <a:pt x="5047" y="8472"/>
                  </a:cubicBezTo>
                  <a:lnTo>
                    <a:pt x="6105" y="6355"/>
                  </a:lnTo>
                  <a:cubicBezTo>
                    <a:pt x="6186" y="6193"/>
                    <a:pt x="6308" y="6111"/>
                    <a:pt x="6471" y="6111"/>
                  </a:cubicBezTo>
                  <a:lnTo>
                    <a:pt x="8832" y="5786"/>
                  </a:lnTo>
                  <a:cubicBezTo>
                    <a:pt x="9157" y="5704"/>
                    <a:pt x="9320" y="5297"/>
                    <a:pt x="9076" y="5012"/>
                  </a:cubicBezTo>
                  <a:lnTo>
                    <a:pt x="7407" y="3344"/>
                  </a:lnTo>
                  <a:cubicBezTo>
                    <a:pt x="7285" y="3222"/>
                    <a:pt x="7244" y="3059"/>
                    <a:pt x="7285" y="2937"/>
                  </a:cubicBezTo>
                  <a:lnTo>
                    <a:pt x="7692" y="617"/>
                  </a:lnTo>
                  <a:cubicBezTo>
                    <a:pt x="7758" y="290"/>
                    <a:pt x="7507" y="41"/>
                    <a:pt x="7237" y="41"/>
                  </a:cubicBezTo>
                  <a:cubicBezTo>
                    <a:pt x="7172" y="41"/>
                    <a:pt x="7105" y="56"/>
                    <a:pt x="7041" y="88"/>
                  </a:cubicBezTo>
                  <a:lnTo>
                    <a:pt x="4925" y="1187"/>
                  </a:lnTo>
                  <a:cubicBezTo>
                    <a:pt x="4864" y="1207"/>
                    <a:pt x="4792" y="1217"/>
                    <a:pt x="4716" y="1217"/>
                  </a:cubicBezTo>
                  <a:cubicBezTo>
                    <a:pt x="4640" y="1217"/>
                    <a:pt x="4558" y="1207"/>
                    <a:pt x="4477" y="1187"/>
                  </a:cubicBezTo>
                  <a:lnTo>
                    <a:pt x="2402" y="47"/>
                  </a:lnTo>
                  <a:cubicBezTo>
                    <a:pt x="2337" y="15"/>
                    <a:pt x="2270" y="0"/>
                    <a:pt x="2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4"/>
            <p:cNvSpPr/>
            <p:nvPr/>
          </p:nvSpPr>
          <p:spPr>
            <a:xfrm rot="10800000">
              <a:off x="1665460" y="2013578"/>
              <a:ext cx="154500" cy="156703"/>
            </a:xfrm>
            <a:custGeom>
              <a:avLst/>
              <a:gdLst/>
              <a:ahLst/>
              <a:cxnLst/>
              <a:rect l="l" t="t" r="r" b="b"/>
              <a:pathLst>
                <a:path w="6872" h="6970" extrusionOk="0">
                  <a:moveTo>
                    <a:pt x="2603" y="0"/>
                  </a:moveTo>
                  <a:cubicBezTo>
                    <a:pt x="2434" y="0"/>
                    <a:pt x="2266" y="117"/>
                    <a:pt x="2239" y="305"/>
                  </a:cubicBezTo>
                  <a:lnTo>
                    <a:pt x="2035" y="2136"/>
                  </a:lnTo>
                  <a:cubicBezTo>
                    <a:pt x="2035" y="2217"/>
                    <a:pt x="1954" y="2340"/>
                    <a:pt x="1873" y="2380"/>
                  </a:cubicBezTo>
                  <a:lnTo>
                    <a:pt x="245" y="3276"/>
                  </a:lnTo>
                  <a:cubicBezTo>
                    <a:pt x="1" y="3398"/>
                    <a:pt x="1" y="3764"/>
                    <a:pt x="245" y="3886"/>
                  </a:cubicBezTo>
                  <a:lnTo>
                    <a:pt x="1913" y="4659"/>
                  </a:lnTo>
                  <a:cubicBezTo>
                    <a:pt x="2035" y="4700"/>
                    <a:pt x="2076" y="4781"/>
                    <a:pt x="2117" y="4903"/>
                  </a:cubicBezTo>
                  <a:lnTo>
                    <a:pt x="2442" y="6694"/>
                  </a:lnTo>
                  <a:cubicBezTo>
                    <a:pt x="2468" y="6871"/>
                    <a:pt x="2619" y="6970"/>
                    <a:pt x="2779" y="6970"/>
                  </a:cubicBezTo>
                  <a:cubicBezTo>
                    <a:pt x="2876" y="6970"/>
                    <a:pt x="2976" y="6934"/>
                    <a:pt x="3053" y="6857"/>
                  </a:cubicBezTo>
                  <a:lnTo>
                    <a:pt x="4274" y="5514"/>
                  </a:lnTo>
                  <a:cubicBezTo>
                    <a:pt x="4333" y="5454"/>
                    <a:pt x="4415" y="5417"/>
                    <a:pt x="4486" y="5417"/>
                  </a:cubicBezTo>
                  <a:cubicBezTo>
                    <a:pt x="4512" y="5417"/>
                    <a:pt x="4537" y="5422"/>
                    <a:pt x="4559" y="5433"/>
                  </a:cubicBezTo>
                  <a:lnTo>
                    <a:pt x="6390" y="5677"/>
                  </a:lnTo>
                  <a:cubicBezTo>
                    <a:pt x="6406" y="5679"/>
                    <a:pt x="6422" y="5680"/>
                    <a:pt x="6438" y="5680"/>
                  </a:cubicBezTo>
                  <a:cubicBezTo>
                    <a:pt x="6697" y="5680"/>
                    <a:pt x="6871" y="5378"/>
                    <a:pt x="6756" y="5148"/>
                  </a:cubicBezTo>
                  <a:lnTo>
                    <a:pt x="5820" y="3560"/>
                  </a:lnTo>
                  <a:cubicBezTo>
                    <a:pt x="5779" y="3438"/>
                    <a:pt x="5779" y="3316"/>
                    <a:pt x="5820" y="3235"/>
                  </a:cubicBezTo>
                  <a:lnTo>
                    <a:pt x="6634" y="1607"/>
                  </a:lnTo>
                  <a:cubicBezTo>
                    <a:pt x="6743" y="1352"/>
                    <a:pt x="6592" y="1065"/>
                    <a:pt x="6327" y="1065"/>
                  </a:cubicBezTo>
                  <a:cubicBezTo>
                    <a:pt x="6295" y="1065"/>
                    <a:pt x="6262" y="1069"/>
                    <a:pt x="6227" y="1078"/>
                  </a:cubicBezTo>
                  <a:lnTo>
                    <a:pt x="4477" y="1444"/>
                  </a:lnTo>
                  <a:cubicBezTo>
                    <a:pt x="4444" y="1455"/>
                    <a:pt x="4412" y="1460"/>
                    <a:pt x="4380" y="1460"/>
                  </a:cubicBezTo>
                  <a:cubicBezTo>
                    <a:pt x="4293" y="1460"/>
                    <a:pt x="4211" y="1422"/>
                    <a:pt x="4152" y="1363"/>
                  </a:cubicBezTo>
                  <a:lnTo>
                    <a:pt x="2849" y="101"/>
                  </a:lnTo>
                  <a:cubicBezTo>
                    <a:pt x="2780" y="32"/>
                    <a:pt x="2691" y="0"/>
                    <a:pt x="2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4"/>
            <p:cNvSpPr/>
            <p:nvPr/>
          </p:nvSpPr>
          <p:spPr>
            <a:xfrm rot="10800000">
              <a:off x="2081611" y="1967107"/>
              <a:ext cx="157400" cy="155894"/>
            </a:xfrm>
            <a:custGeom>
              <a:avLst/>
              <a:gdLst/>
              <a:ahLst/>
              <a:cxnLst/>
              <a:rect l="l" t="t" r="r" b="b"/>
              <a:pathLst>
                <a:path w="7001" h="6934" extrusionOk="0">
                  <a:moveTo>
                    <a:pt x="2369" y="1"/>
                  </a:moveTo>
                  <a:cubicBezTo>
                    <a:pt x="2188" y="1"/>
                    <a:pt x="2023" y="120"/>
                    <a:pt x="1994" y="318"/>
                  </a:cubicBezTo>
                  <a:lnTo>
                    <a:pt x="1913" y="2149"/>
                  </a:lnTo>
                  <a:cubicBezTo>
                    <a:pt x="1913" y="2271"/>
                    <a:pt x="1872" y="2353"/>
                    <a:pt x="1750" y="2434"/>
                  </a:cubicBezTo>
                  <a:lnTo>
                    <a:pt x="244" y="3411"/>
                  </a:lnTo>
                  <a:cubicBezTo>
                    <a:pt x="0" y="3533"/>
                    <a:pt x="41" y="3940"/>
                    <a:pt x="285" y="4021"/>
                  </a:cubicBezTo>
                  <a:lnTo>
                    <a:pt x="1994" y="4673"/>
                  </a:lnTo>
                  <a:cubicBezTo>
                    <a:pt x="2116" y="4713"/>
                    <a:pt x="2198" y="4795"/>
                    <a:pt x="2239" y="4917"/>
                  </a:cubicBezTo>
                  <a:lnTo>
                    <a:pt x="2646" y="6667"/>
                  </a:lnTo>
                  <a:cubicBezTo>
                    <a:pt x="2694" y="6836"/>
                    <a:pt x="2843" y="6933"/>
                    <a:pt x="2998" y="6933"/>
                  </a:cubicBezTo>
                  <a:cubicBezTo>
                    <a:pt x="3105" y="6933"/>
                    <a:pt x="3214" y="6888"/>
                    <a:pt x="3297" y="6789"/>
                  </a:cubicBezTo>
                  <a:lnTo>
                    <a:pt x="4396" y="5364"/>
                  </a:lnTo>
                  <a:cubicBezTo>
                    <a:pt x="4477" y="5283"/>
                    <a:pt x="4599" y="5242"/>
                    <a:pt x="4721" y="5242"/>
                  </a:cubicBezTo>
                  <a:lnTo>
                    <a:pt x="6512" y="5364"/>
                  </a:lnTo>
                  <a:cubicBezTo>
                    <a:pt x="6797" y="5364"/>
                    <a:pt x="7000" y="5080"/>
                    <a:pt x="6837" y="4835"/>
                  </a:cubicBezTo>
                  <a:lnTo>
                    <a:pt x="5820" y="3330"/>
                  </a:lnTo>
                  <a:cubicBezTo>
                    <a:pt x="5779" y="3207"/>
                    <a:pt x="5779" y="3085"/>
                    <a:pt x="5820" y="3004"/>
                  </a:cubicBezTo>
                  <a:lnTo>
                    <a:pt x="6471" y="1254"/>
                  </a:lnTo>
                  <a:cubicBezTo>
                    <a:pt x="6579" y="1039"/>
                    <a:pt x="6402" y="792"/>
                    <a:pt x="6163" y="792"/>
                  </a:cubicBezTo>
                  <a:cubicBezTo>
                    <a:pt x="6131" y="792"/>
                    <a:pt x="6098" y="797"/>
                    <a:pt x="6064" y="806"/>
                  </a:cubicBezTo>
                  <a:lnTo>
                    <a:pt x="4314" y="1295"/>
                  </a:lnTo>
                  <a:cubicBezTo>
                    <a:pt x="4264" y="1312"/>
                    <a:pt x="4213" y="1321"/>
                    <a:pt x="4165" y="1321"/>
                  </a:cubicBezTo>
                  <a:cubicBezTo>
                    <a:pt x="4098" y="1321"/>
                    <a:pt x="4036" y="1302"/>
                    <a:pt x="3989" y="1254"/>
                  </a:cubicBezTo>
                  <a:lnTo>
                    <a:pt x="2605" y="74"/>
                  </a:lnTo>
                  <a:cubicBezTo>
                    <a:pt x="2530" y="24"/>
                    <a:pt x="2448" y="1"/>
                    <a:pt x="2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3167;p61">
            <a:extLst>
              <a:ext uri="{FF2B5EF4-FFF2-40B4-BE49-F238E27FC236}">
                <a16:creationId xmlns:a16="http://schemas.microsoft.com/office/drawing/2014/main" id="{20DA0F0F-100C-255F-CDBC-5F936823A2D1}"/>
              </a:ext>
            </a:extLst>
          </p:cNvPr>
          <p:cNvSpPr/>
          <p:nvPr/>
        </p:nvSpPr>
        <p:spPr>
          <a:xfrm>
            <a:off x="1851853" y="1821117"/>
            <a:ext cx="2182266" cy="825761"/>
          </a:xfrm>
          <a:prstGeom prst="rect">
            <a:avLst/>
          </a:prstGeom>
        </p:spPr>
        <p:txBody>
          <a:bodyPr>
            <a:prstTxWarp prst="textPlain">
              <a:avLst>
                <a:gd name="adj" fmla="val 49597"/>
              </a:avLst>
            </a:prstTxWarp>
          </a:bodyPr>
          <a:lstStyle/>
          <a:p>
            <a:pPr lvl="0" algn="ctr"/>
            <a:r>
              <a:rPr lang="en-US" sz="1600"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Londrina Solid"/>
              </a:rPr>
              <a:t>Open</a:t>
            </a:r>
            <a:endParaRPr b="0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Londrina Solid"/>
            </a:endParaRPr>
          </a:p>
        </p:txBody>
      </p:sp>
      <p:sp>
        <p:nvSpPr>
          <p:cNvPr id="9" name="Google Shape;2838;p59">
            <a:extLst>
              <a:ext uri="{FF2B5EF4-FFF2-40B4-BE49-F238E27FC236}">
                <a16:creationId xmlns:a16="http://schemas.microsoft.com/office/drawing/2014/main" id="{D578FE4A-32E1-DC57-6D3D-2816BA32175F}"/>
              </a:ext>
            </a:extLst>
          </p:cNvPr>
          <p:cNvSpPr txBox="1">
            <a:spLocks/>
          </p:cNvSpPr>
          <p:nvPr/>
        </p:nvSpPr>
        <p:spPr>
          <a:xfrm>
            <a:off x="2106937" y="2693393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latin typeface="Catamaran" panose="020B0604020202020204" charset="0"/>
                <a:cs typeface="Catamaran" panose="020B0604020202020204" charset="0"/>
              </a:rPr>
              <a:t>Your book p</a:t>
            </a:r>
            <a:r>
              <a:rPr lang="en-US" sz="1800" b="1" dirty="0">
                <a:solidFill>
                  <a:srgbClr val="4F68FF"/>
                </a:solidFill>
                <a:latin typeface="Catamaran" panose="020B0604020202020204" charset="0"/>
                <a:cs typeface="Catamaran" panose="020B0604020202020204" charset="0"/>
              </a:rPr>
              <a:t>.( 14 )</a:t>
            </a:r>
          </a:p>
        </p:txBody>
      </p:sp>
      <p:grpSp>
        <p:nvGrpSpPr>
          <p:cNvPr id="2" name="Google Shape;2399;p51">
            <a:extLst>
              <a:ext uri="{FF2B5EF4-FFF2-40B4-BE49-F238E27FC236}">
                <a16:creationId xmlns:a16="http://schemas.microsoft.com/office/drawing/2014/main" id="{EBA9B593-AB47-3352-F9EF-BDDD34BD0AB2}"/>
              </a:ext>
            </a:extLst>
          </p:cNvPr>
          <p:cNvGrpSpPr/>
          <p:nvPr/>
        </p:nvGrpSpPr>
        <p:grpSpPr>
          <a:xfrm>
            <a:off x="971880" y="2688401"/>
            <a:ext cx="1252809" cy="1361869"/>
            <a:chOff x="1254102" y="3591313"/>
            <a:chExt cx="1252809" cy="1361869"/>
          </a:xfrm>
        </p:grpSpPr>
        <p:sp>
          <p:nvSpPr>
            <p:cNvPr id="3" name="Google Shape;2400;p51">
              <a:extLst>
                <a:ext uri="{FF2B5EF4-FFF2-40B4-BE49-F238E27FC236}">
                  <a16:creationId xmlns:a16="http://schemas.microsoft.com/office/drawing/2014/main" id="{572E90C5-C7AD-92F2-0D74-B268624FB378}"/>
                </a:ext>
              </a:extLst>
            </p:cNvPr>
            <p:cNvSpPr/>
            <p:nvPr/>
          </p:nvSpPr>
          <p:spPr>
            <a:xfrm>
              <a:off x="1276553" y="3612836"/>
              <a:ext cx="1200157" cy="1320378"/>
            </a:xfrm>
            <a:custGeom>
              <a:avLst/>
              <a:gdLst/>
              <a:ahLst/>
              <a:cxnLst/>
              <a:rect l="l" t="t" r="r" b="b"/>
              <a:pathLst>
                <a:path w="55595" h="61164" extrusionOk="0">
                  <a:moveTo>
                    <a:pt x="33783" y="0"/>
                  </a:moveTo>
                  <a:cubicBezTo>
                    <a:pt x="33512" y="0"/>
                    <a:pt x="33237" y="58"/>
                    <a:pt x="32973" y="178"/>
                  </a:cubicBezTo>
                  <a:lnTo>
                    <a:pt x="1359" y="14846"/>
                  </a:lnTo>
                  <a:cubicBezTo>
                    <a:pt x="400" y="15286"/>
                    <a:pt x="0" y="16405"/>
                    <a:pt x="440" y="17364"/>
                  </a:cubicBezTo>
                  <a:lnTo>
                    <a:pt x="20264" y="60090"/>
                  </a:lnTo>
                  <a:cubicBezTo>
                    <a:pt x="20588" y="60768"/>
                    <a:pt x="21283" y="61164"/>
                    <a:pt x="22010" y="61164"/>
                  </a:cubicBezTo>
                  <a:cubicBezTo>
                    <a:pt x="22268" y="61164"/>
                    <a:pt x="22530" y="61114"/>
                    <a:pt x="22782" y="61009"/>
                  </a:cubicBezTo>
                  <a:lnTo>
                    <a:pt x="54396" y="46341"/>
                  </a:lnTo>
                  <a:cubicBezTo>
                    <a:pt x="54756" y="46181"/>
                    <a:pt x="55075" y="45901"/>
                    <a:pt x="55275" y="45542"/>
                  </a:cubicBezTo>
                  <a:cubicBezTo>
                    <a:pt x="55555" y="45022"/>
                    <a:pt x="55595" y="44343"/>
                    <a:pt x="55315" y="43823"/>
                  </a:cubicBezTo>
                  <a:lnTo>
                    <a:pt x="35531" y="1098"/>
                  </a:lnTo>
                  <a:cubicBezTo>
                    <a:pt x="35183" y="402"/>
                    <a:pt x="34499" y="0"/>
                    <a:pt x="33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401;p51">
              <a:extLst>
                <a:ext uri="{FF2B5EF4-FFF2-40B4-BE49-F238E27FC236}">
                  <a16:creationId xmlns:a16="http://schemas.microsoft.com/office/drawing/2014/main" id="{C80FDFD0-4536-20C2-D378-526FC1BF982F}"/>
                </a:ext>
              </a:extLst>
            </p:cNvPr>
            <p:cNvSpPr/>
            <p:nvPr/>
          </p:nvSpPr>
          <p:spPr>
            <a:xfrm>
              <a:off x="1393018" y="3612490"/>
              <a:ext cx="1083693" cy="1276836"/>
            </a:xfrm>
            <a:custGeom>
              <a:avLst/>
              <a:gdLst/>
              <a:ahLst/>
              <a:cxnLst/>
              <a:rect l="l" t="t" r="r" b="b"/>
              <a:pathLst>
                <a:path w="50200" h="59147" extrusionOk="0">
                  <a:moveTo>
                    <a:pt x="28384" y="1"/>
                  </a:moveTo>
                  <a:cubicBezTo>
                    <a:pt x="28128" y="1"/>
                    <a:pt x="27868" y="50"/>
                    <a:pt x="27618" y="154"/>
                  </a:cubicBezTo>
                  <a:lnTo>
                    <a:pt x="1360" y="12344"/>
                  </a:lnTo>
                  <a:lnTo>
                    <a:pt x="1" y="13024"/>
                  </a:lnTo>
                  <a:lnTo>
                    <a:pt x="2439" y="18260"/>
                  </a:lnTo>
                  <a:lnTo>
                    <a:pt x="3878" y="21297"/>
                  </a:lnTo>
                  <a:lnTo>
                    <a:pt x="5876" y="25734"/>
                  </a:lnTo>
                  <a:lnTo>
                    <a:pt x="6595" y="27212"/>
                  </a:lnTo>
                  <a:lnTo>
                    <a:pt x="14829" y="44958"/>
                  </a:lnTo>
                  <a:lnTo>
                    <a:pt x="15508" y="46477"/>
                  </a:lnTo>
                  <a:lnTo>
                    <a:pt x="17546" y="50873"/>
                  </a:lnTo>
                  <a:lnTo>
                    <a:pt x="18945" y="53871"/>
                  </a:lnTo>
                  <a:lnTo>
                    <a:pt x="21423" y="59147"/>
                  </a:lnTo>
                  <a:lnTo>
                    <a:pt x="49041" y="46317"/>
                  </a:lnTo>
                  <a:cubicBezTo>
                    <a:pt x="49401" y="46157"/>
                    <a:pt x="49680" y="45877"/>
                    <a:pt x="49880" y="45558"/>
                  </a:cubicBezTo>
                  <a:cubicBezTo>
                    <a:pt x="50160" y="45038"/>
                    <a:pt x="50200" y="44359"/>
                    <a:pt x="49920" y="43839"/>
                  </a:cubicBezTo>
                  <a:lnTo>
                    <a:pt x="49321" y="42440"/>
                  </a:lnTo>
                  <a:lnTo>
                    <a:pt x="30096" y="1114"/>
                  </a:lnTo>
                  <a:cubicBezTo>
                    <a:pt x="29801" y="404"/>
                    <a:pt x="29111" y="1"/>
                    <a:pt x="28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02;p51">
              <a:extLst>
                <a:ext uri="{FF2B5EF4-FFF2-40B4-BE49-F238E27FC236}">
                  <a16:creationId xmlns:a16="http://schemas.microsoft.com/office/drawing/2014/main" id="{82FB99A1-2379-91D6-EB68-2D6934A6166A}"/>
                </a:ext>
              </a:extLst>
            </p:cNvPr>
            <p:cNvSpPr/>
            <p:nvPr/>
          </p:nvSpPr>
          <p:spPr>
            <a:xfrm>
              <a:off x="1483621" y="4291287"/>
              <a:ext cx="156186" cy="258208"/>
            </a:xfrm>
            <a:custGeom>
              <a:avLst/>
              <a:gdLst/>
              <a:ahLst/>
              <a:cxnLst/>
              <a:rect l="l" t="t" r="r" b="b"/>
              <a:pathLst>
                <a:path w="7235" h="11961" extrusionOk="0">
                  <a:moveTo>
                    <a:pt x="1096" y="0"/>
                  </a:moveTo>
                  <a:cubicBezTo>
                    <a:pt x="1018" y="0"/>
                    <a:pt x="946" y="15"/>
                    <a:pt x="880" y="45"/>
                  </a:cubicBezTo>
                  <a:cubicBezTo>
                    <a:pt x="0" y="445"/>
                    <a:pt x="520" y="3442"/>
                    <a:pt x="2039" y="6720"/>
                  </a:cubicBezTo>
                  <a:cubicBezTo>
                    <a:pt x="3406" y="9750"/>
                    <a:pt x="5183" y="11960"/>
                    <a:pt x="6139" y="11960"/>
                  </a:cubicBezTo>
                  <a:cubicBezTo>
                    <a:pt x="6217" y="11960"/>
                    <a:pt x="6289" y="11945"/>
                    <a:pt x="6355" y="11915"/>
                  </a:cubicBezTo>
                  <a:cubicBezTo>
                    <a:pt x="7234" y="11476"/>
                    <a:pt x="6715" y="8518"/>
                    <a:pt x="5196" y="5241"/>
                  </a:cubicBezTo>
                  <a:cubicBezTo>
                    <a:pt x="3792" y="2210"/>
                    <a:pt x="2046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03;p51">
              <a:extLst>
                <a:ext uri="{FF2B5EF4-FFF2-40B4-BE49-F238E27FC236}">
                  <a16:creationId xmlns:a16="http://schemas.microsoft.com/office/drawing/2014/main" id="{DD4ADAA3-8638-1CD6-A950-E06412EAC89C}"/>
                </a:ext>
              </a:extLst>
            </p:cNvPr>
            <p:cNvSpPr/>
            <p:nvPr/>
          </p:nvSpPr>
          <p:spPr>
            <a:xfrm>
              <a:off x="1779564" y="4119667"/>
              <a:ext cx="414804" cy="406126"/>
            </a:xfrm>
            <a:custGeom>
              <a:avLst/>
              <a:gdLst/>
              <a:ahLst/>
              <a:cxnLst/>
              <a:rect l="l" t="t" r="r" b="b"/>
              <a:pathLst>
                <a:path w="19215" h="18813" extrusionOk="0">
                  <a:moveTo>
                    <a:pt x="6380" y="1"/>
                  </a:moveTo>
                  <a:cubicBezTo>
                    <a:pt x="5847" y="1"/>
                    <a:pt x="5344" y="422"/>
                    <a:pt x="5316" y="1041"/>
                  </a:cubicBezTo>
                  <a:lnTo>
                    <a:pt x="5196" y="5757"/>
                  </a:lnTo>
                  <a:cubicBezTo>
                    <a:pt x="5196" y="6116"/>
                    <a:pt x="4996" y="6436"/>
                    <a:pt x="4716" y="6636"/>
                  </a:cubicBezTo>
                  <a:lnTo>
                    <a:pt x="760" y="9234"/>
                  </a:lnTo>
                  <a:cubicBezTo>
                    <a:pt x="0" y="9714"/>
                    <a:pt x="120" y="10833"/>
                    <a:pt x="959" y="11152"/>
                  </a:cubicBezTo>
                  <a:lnTo>
                    <a:pt x="5436" y="12711"/>
                  </a:lnTo>
                  <a:cubicBezTo>
                    <a:pt x="5795" y="12831"/>
                    <a:pt x="6035" y="13111"/>
                    <a:pt x="6115" y="13471"/>
                  </a:cubicBezTo>
                  <a:lnTo>
                    <a:pt x="7394" y="18027"/>
                  </a:lnTo>
                  <a:cubicBezTo>
                    <a:pt x="7513" y="18525"/>
                    <a:pt x="7956" y="18813"/>
                    <a:pt x="8414" y="18813"/>
                  </a:cubicBezTo>
                  <a:cubicBezTo>
                    <a:pt x="8726" y="18813"/>
                    <a:pt x="9046" y="18679"/>
                    <a:pt x="9273" y="18387"/>
                  </a:cubicBezTo>
                  <a:lnTo>
                    <a:pt x="12150" y="14630"/>
                  </a:lnTo>
                  <a:cubicBezTo>
                    <a:pt x="12350" y="14350"/>
                    <a:pt x="12710" y="14190"/>
                    <a:pt x="13030" y="14190"/>
                  </a:cubicBezTo>
                  <a:lnTo>
                    <a:pt x="17786" y="14430"/>
                  </a:lnTo>
                  <a:cubicBezTo>
                    <a:pt x="17804" y="14431"/>
                    <a:pt x="17821" y="14431"/>
                    <a:pt x="17839" y="14431"/>
                  </a:cubicBezTo>
                  <a:cubicBezTo>
                    <a:pt x="18687" y="14431"/>
                    <a:pt x="19214" y="13495"/>
                    <a:pt x="18705" y="12751"/>
                  </a:cubicBezTo>
                  <a:lnTo>
                    <a:pt x="16027" y="8874"/>
                  </a:lnTo>
                  <a:cubicBezTo>
                    <a:pt x="15827" y="8555"/>
                    <a:pt x="15787" y="8195"/>
                    <a:pt x="15907" y="7875"/>
                  </a:cubicBezTo>
                  <a:lnTo>
                    <a:pt x="17586" y="3439"/>
                  </a:lnTo>
                  <a:cubicBezTo>
                    <a:pt x="17863" y="2712"/>
                    <a:pt x="17300" y="1985"/>
                    <a:pt x="16600" y="1985"/>
                  </a:cubicBezTo>
                  <a:cubicBezTo>
                    <a:pt x="16491" y="1985"/>
                    <a:pt x="16379" y="2002"/>
                    <a:pt x="16267" y="2040"/>
                  </a:cubicBezTo>
                  <a:lnTo>
                    <a:pt x="11751" y="3399"/>
                  </a:lnTo>
                  <a:cubicBezTo>
                    <a:pt x="11642" y="3423"/>
                    <a:pt x="11533" y="3436"/>
                    <a:pt x="11426" y="3436"/>
                  </a:cubicBezTo>
                  <a:cubicBezTo>
                    <a:pt x="11180" y="3436"/>
                    <a:pt x="10947" y="3366"/>
                    <a:pt x="10751" y="3199"/>
                  </a:cubicBezTo>
                  <a:lnTo>
                    <a:pt x="7034" y="241"/>
                  </a:lnTo>
                  <a:cubicBezTo>
                    <a:pt x="6833" y="75"/>
                    <a:pt x="6604" y="1"/>
                    <a:pt x="6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404;p51">
              <a:extLst>
                <a:ext uri="{FF2B5EF4-FFF2-40B4-BE49-F238E27FC236}">
                  <a16:creationId xmlns:a16="http://schemas.microsoft.com/office/drawing/2014/main" id="{B4C73957-E653-B039-7A7D-821B230CC75E}"/>
                </a:ext>
              </a:extLst>
            </p:cNvPr>
            <p:cNvSpPr/>
            <p:nvPr/>
          </p:nvSpPr>
          <p:spPr>
            <a:xfrm>
              <a:off x="1893438" y="4469039"/>
              <a:ext cx="466808" cy="250717"/>
            </a:xfrm>
            <a:custGeom>
              <a:avLst/>
              <a:gdLst/>
              <a:ahLst/>
              <a:cxnLst/>
              <a:rect l="l" t="t" r="r" b="b"/>
              <a:pathLst>
                <a:path w="21624" h="11614" extrusionOk="0">
                  <a:moveTo>
                    <a:pt x="19744" y="1"/>
                  </a:moveTo>
                  <a:cubicBezTo>
                    <a:pt x="19503" y="1"/>
                    <a:pt x="19258" y="53"/>
                    <a:pt x="19025" y="164"/>
                  </a:cubicBezTo>
                  <a:lnTo>
                    <a:pt x="1200" y="8437"/>
                  </a:lnTo>
                  <a:cubicBezTo>
                    <a:pt x="361" y="8837"/>
                    <a:pt x="1" y="9796"/>
                    <a:pt x="401" y="10636"/>
                  </a:cubicBezTo>
                  <a:cubicBezTo>
                    <a:pt x="666" y="11256"/>
                    <a:pt x="1281" y="11614"/>
                    <a:pt x="1922" y="11614"/>
                  </a:cubicBezTo>
                  <a:cubicBezTo>
                    <a:pt x="2149" y="11614"/>
                    <a:pt x="2379" y="11569"/>
                    <a:pt x="2599" y="11475"/>
                  </a:cubicBezTo>
                  <a:lnTo>
                    <a:pt x="20424" y="3202"/>
                  </a:lnTo>
                  <a:cubicBezTo>
                    <a:pt x="21264" y="2802"/>
                    <a:pt x="21623" y="1803"/>
                    <a:pt x="21264" y="964"/>
                  </a:cubicBezTo>
                  <a:cubicBezTo>
                    <a:pt x="20975" y="357"/>
                    <a:pt x="20373" y="1"/>
                    <a:pt x="197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405;p51">
              <a:extLst>
                <a:ext uri="{FF2B5EF4-FFF2-40B4-BE49-F238E27FC236}">
                  <a16:creationId xmlns:a16="http://schemas.microsoft.com/office/drawing/2014/main" id="{10C2183E-4B7E-B949-B37E-B33B9AEB5293}"/>
                </a:ext>
              </a:extLst>
            </p:cNvPr>
            <p:cNvSpPr/>
            <p:nvPr/>
          </p:nvSpPr>
          <p:spPr>
            <a:xfrm>
              <a:off x="1560408" y="3750499"/>
              <a:ext cx="466787" cy="251084"/>
            </a:xfrm>
            <a:custGeom>
              <a:avLst/>
              <a:gdLst/>
              <a:ahLst/>
              <a:cxnLst/>
              <a:rect l="l" t="t" r="r" b="b"/>
              <a:pathLst>
                <a:path w="21623" h="11631" extrusionOk="0">
                  <a:moveTo>
                    <a:pt x="19713" y="0"/>
                  </a:moveTo>
                  <a:cubicBezTo>
                    <a:pt x="19483" y="0"/>
                    <a:pt x="19248" y="50"/>
                    <a:pt x="19025" y="156"/>
                  </a:cubicBezTo>
                  <a:lnTo>
                    <a:pt x="1199" y="8429"/>
                  </a:lnTo>
                  <a:cubicBezTo>
                    <a:pt x="360" y="8829"/>
                    <a:pt x="0" y="9828"/>
                    <a:pt x="400" y="10668"/>
                  </a:cubicBezTo>
                  <a:cubicBezTo>
                    <a:pt x="660" y="11274"/>
                    <a:pt x="1254" y="11630"/>
                    <a:pt x="1880" y="11630"/>
                  </a:cubicBezTo>
                  <a:cubicBezTo>
                    <a:pt x="2121" y="11630"/>
                    <a:pt x="2366" y="11578"/>
                    <a:pt x="2598" y="11467"/>
                  </a:cubicBezTo>
                  <a:lnTo>
                    <a:pt x="20424" y="3194"/>
                  </a:lnTo>
                  <a:cubicBezTo>
                    <a:pt x="21263" y="2794"/>
                    <a:pt x="21623" y="1835"/>
                    <a:pt x="21223" y="996"/>
                  </a:cubicBezTo>
                  <a:cubicBezTo>
                    <a:pt x="20959" y="379"/>
                    <a:pt x="20350" y="0"/>
                    <a:pt x="19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406;p51">
              <a:extLst>
                <a:ext uri="{FF2B5EF4-FFF2-40B4-BE49-F238E27FC236}">
                  <a16:creationId xmlns:a16="http://schemas.microsoft.com/office/drawing/2014/main" id="{6F72EFE6-C9FD-2E46-4064-B448E138FD77}"/>
                </a:ext>
              </a:extLst>
            </p:cNvPr>
            <p:cNvSpPr/>
            <p:nvPr/>
          </p:nvSpPr>
          <p:spPr>
            <a:xfrm>
              <a:off x="1395609" y="4166274"/>
              <a:ext cx="140664" cy="91488"/>
            </a:xfrm>
            <a:custGeom>
              <a:avLst/>
              <a:gdLst/>
              <a:ahLst/>
              <a:cxnLst/>
              <a:rect l="l" t="t" r="r" b="b"/>
              <a:pathLst>
                <a:path w="6516" h="4238" extrusionOk="0">
                  <a:moveTo>
                    <a:pt x="5796" y="1"/>
                  </a:moveTo>
                  <a:lnTo>
                    <a:pt x="1" y="2718"/>
                  </a:lnTo>
                  <a:lnTo>
                    <a:pt x="720" y="4237"/>
                  </a:lnTo>
                  <a:lnTo>
                    <a:pt x="6515" y="1519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407;p51">
              <a:extLst>
                <a:ext uri="{FF2B5EF4-FFF2-40B4-BE49-F238E27FC236}">
                  <a16:creationId xmlns:a16="http://schemas.microsoft.com/office/drawing/2014/main" id="{042735E3-4DF1-E32C-7F43-556A86FB01F8}"/>
                </a:ext>
              </a:extLst>
            </p:cNvPr>
            <p:cNvSpPr/>
            <p:nvPr/>
          </p:nvSpPr>
          <p:spPr>
            <a:xfrm>
              <a:off x="1588881" y="4582157"/>
              <a:ext cx="140664" cy="90603"/>
            </a:xfrm>
            <a:custGeom>
              <a:avLst/>
              <a:gdLst/>
              <a:ahLst/>
              <a:cxnLst/>
              <a:rect l="l" t="t" r="r" b="b"/>
              <a:pathLst>
                <a:path w="6516" h="4197" extrusionOk="0">
                  <a:moveTo>
                    <a:pt x="5796" y="0"/>
                  </a:moveTo>
                  <a:lnTo>
                    <a:pt x="0" y="2678"/>
                  </a:lnTo>
                  <a:lnTo>
                    <a:pt x="720" y="4197"/>
                  </a:lnTo>
                  <a:lnTo>
                    <a:pt x="6515" y="1519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408;p51">
              <a:extLst>
                <a:ext uri="{FF2B5EF4-FFF2-40B4-BE49-F238E27FC236}">
                  <a16:creationId xmlns:a16="http://schemas.microsoft.com/office/drawing/2014/main" id="{7B5659BB-4FC3-1625-50B8-5B0BB04CD3CE}"/>
                </a:ext>
              </a:extLst>
            </p:cNvPr>
            <p:cNvSpPr/>
            <p:nvPr/>
          </p:nvSpPr>
          <p:spPr>
            <a:xfrm>
              <a:off x="1395609" y="3881103"/>
              <a:ext cx="1108712" cy="1006496"/>
            </a:xfrm>
            <a:custGeom>
              <a:avLst/>
              <a:gdLst/>
              <a:ahLst/>
              <a:cxnLst/>
              <a:rect l="l" t="t" r="r" b="b"/>
              <a:pathLst>
                <a:path w="51359" h="46624" extrusionOk="0">
                  <a:moveTo>
                    <a:pt x="1465" y="1"/>
                  </a:moveTo>
                  <a:cubicBezTo>
                    <a:pt x="964" y="1"/>
                    <a:pt x="470" y="148"/>
                    <a:pt x="28" y="442"/>
                  </a:cubicBezTo>
                  <a:lnTo>
                    <a:pt x="28" y="442"/>
                  </a:lnTo>
                  <a:cubicBezTo>
                    <a:pt x="13" y="408"/>
                    <a:pt x="3" y="387"/>
                    <a:pt x="1" y="381"/>
                  </a:cubicBezTo>
                  <a:cubicBezTo>
                    <a:pt x="1" y="381"/>
                    <a:pt x="1" y="461"/>
                    <a:pt x="1" y="461"/>
                  </a:cubicBezTo>
                  <a:cubicBezTo>
                    <a:pt x="10" y="455"/>
                    <a:pt x="19" y="448"/>
                    <a:pt x="28" y="442"/>
                  </a:cubicBezTo>
                  <a:lnTo>
                    <a:pt x="28" y="442"/>
                  </a:lnTo>
                  <a:cubicBezTo>
                    <a:pt x="743" y="2004"/>
                    <a:pt x="14673" y="32044"/>
                    <a:pt x="14869" y="32435"/>
                  </a:cubicBezTo>
                  <a:cubicBezTo>
                    <a:pt x="14859" y="32417"/>
                    <a:pt x="14855" y="32408"/>
                    <a:pt x="14854" y="32408"/>
                  </a:cubicBezTo>
                  <a:lnTo>
                    <a:pt x="14854" y="32408"/>
                  </a:lnTo>
                  <a:cubicBezTo>
                    <a:pt x="14834" y="32408"/>
                    <a:pt x="19638" y="42741"/>
                    <a:pt x="21463" y="46624"/>
                  </a:cubicBezTo>
                  <a:cubicBezTo>
                    <a:pt x="50679" y="32915"/>
                    <a:pt x="49960" y="33754"/>
                    <a:pt x="50480" y="32755"/>
                  </a:cubicBezTo>
                  <a:cubicBezTo>
                    <a:pt x="51359" y="31276"/>
                    <a:pt x="48042" y="30117"/>
                    <a:pt x="47042" y="29877"/>
                  </a:cubicBezTo>
                  <a:cubicBezTo>
                    <a:pt x="46290" y="29709"/>
                    <a:pt x="45516" y="29632"/>
                    <a:pt x="44731" y="29632"/>
                  </a:cubicBezTo>
                  <a:cubicBezTo>
                    <a:pt x="39929" y="29632"/>
                    <a:pt x="34680" y="32509"/>
                    <a:pt x="30936" y="34913"/>
                  </a:cubicBezTo>
                  <a:cubicBezTo>
                    <a:pt x="29409" y="35899"/>
                    <a:pt x="27578" y="36986"/>
                    <a:pt x="25706" y="36986"/>
                  </a:cubicBezTo>
                  <a:cubicBezTo>
                    <a:pt x="25226" y="36986"/>
                    <a:pt x="24742" y="36915"/>
                    <a:pt x="24261" y="36752"/>
                  </a:cubicBezTo>
                  <a:cubicBezTo>
                    <a:pt x="22582" y="36192"/>
                    <a:pt x="21703" y="34673"/>
                    <a:pt x="21064" y="33115"/>
                  </a:cubicBezTo>
                  <a:cubicBezTo>
                    <a:pt x="18226" y="26360"/>
                    <a:pt x="14749" y="19885"/>
                    <a:pt x="11631" y="13211"/>
                  </a:cubicBezTo>
                  <a:cubicBezTo>
                    <a:pt x="9513" y="8774"/>
                    <a:pt x="7515" y="2340"/>
                    <a:pt x="2519" y="221"/>
                  </a:cubicBezTo>
                  <a:cubicBezTo>
                    <a:pt x="2175" y="74"/>
                    <a:pt x="1819" y="1"/>
                    <a:pt x="1465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409;p51">
              <a:extLst>
                <a:ext uri="{FF2B5EF4-FFF2-40B4-BE49-F238E27FC236}">
                  <a16:creationId xmlns:a16="http://schemas.microsoft.com/office/drawing/2014/main" id="{E1D37BD8-1D98-EDB1-E65C-1A7E0FDECD6F}"/>
                </a:ext>
              </a:extLst>
            </p:cNvPr>
            <p:cNvSpPr/>
            <p:nvPr/>
          </p:nvSpPr>
          <p:spPr>
            <a:xfrm>
              <a:off x="1317958" y="3998043"/>
              <a:ext cx="155322" cy="123394"/>
            </a:xfrm>
            <a:custGeom>
              <a:avLst/>
              <a:gdLst/>
              <a:ahLst/>
              <a:cxnLst/>
              <a:rect l="l" t="t" r="r" b="b"/>
              <a:pathLst>
                <a:path w="7195" h="5716" extrusionOk="0">
                  <a:moveTo>
                    <a:pt x="5756" y="0"/>
                  </a:moveTo>
                  <a:lnTo>
                    <a:pt x="1" y="2678"/>
                  </a:lnTo>
                  <a:lnTo>
                    <a:pt x="1399" y="5715"/>
                  </a:lnTo>
                  <a:lnTo>
                    <a:pt x="7195" y="3038"/>
                  </a:lnTo>
                  <a:lnTo>
                    <a:pt x="57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410;p51">
              <a:extLst>
                <a:ext uri="{FF2B5EF4-FFF2-40B4-BE49-F238E27FC236}">
                  <a16:creationId xmlns:a16="http://schemas.microsoft.com/office/drawing/2014/main" id="{F3DABF38-2C8D-7B82-5F4E-BFFD2345A3F7}"/>
                </a:ext>
              </a:extLst>
            </p:cNvPr>
            <p:cNvSpPr/>
            <p:nvPr/>
          </p:nvSpPr>
          <p:spPr>
            <a:xfrm>
              <a:off x="1651010" y="4716755"/>
              <a:ext cx="156186" cy="123394"/>
            </a:xfrm>
            <a:custGeom>
              <a:avLst/>
              <a:gdLst/>
              <a:ahLst/>
              <a:cxnLst/>
              <a:rect l="l" t="t" r="r" b="b"/>
              <a:pathLst>
                <a:path w="7235" h="5716" extrusionOk="0">
                  <a:moveTo>
                    <a:pt x="5795" y="0"/>
                  </a:moveTo>
                  <a:lnTo>
                    <a:pt x="0" y="2678"/>
                  </a:lnTo>
                  <a:lnTo>
                    <a:pt x="1439" y="5715"/>
                  </a:lnTo>
                  <a:lnTo>
                    <a:pt x="7234" y="3038"/>
                  </a:lnTo>
                  <a:lnTo>
                    <a:pt x="57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411;p51">
              <a:extLst>
                <a:ext uri="{FF2B5EF4-FFF2-40B4-BE49-F238E27FC236}">
                  <a16:creationId xmlns:a16="http://schemas.microsoft.com/office/drawing/2014/main" id="{BE1FB71C-9B74-4693-4A57-D8728F6D40BC}"/>
                </a:ext>
              </a:extLst>
            </p:cNvPr>
            <p:cNvSpPr/>
            <p:nvPr/>
          </p:nvSpPr>
          <p:spPr>
            <a:xfrm>
              <a:off x="1678318" y="4094453"/>
              <a:ext cx="145262" cy="94769"/>
            </a:xfrm>
            <a:custGeom>
              <a:avLst/>
              <a:gdLst/>
              <a:ahLst/>
              <a:cxnLst/>
              <a:rect l="l" t="t" r="r" b="b"/>
              <a:pathLst>
                <a:path w="6729" h="4390" extrusionOk="0">
                  <a:moveTo>
                    <a:pt x="4266" y="1"/>
                  </a:moveTo>
                  <a:cubicBezTo>
                    <a:pt x="2711" y="1"/>
                    <a:pt x="827" y="976"/>
                    <a:pt x="374" y="2488"/>
                  </a:cubicBezTo>
                  <a:cubicBezTo>
                    <a:pt x="1" y="3677"/>
                    <a:pt x="918" y="4389"/>
                    <a:pt x="2192" y="4389"/>
                  </a:cubicBezTo>
                  <a:cubicBezTo>
                    <a:pt x="3103" y="4389"/>
                    <a:pt x="4196" y="4025"/>
                    <a:pt x="5130" y="3208"/>
                  </a:cubicBezTo>
                  <a:cubicBezTo>
                    <a:pt x="6729" y="1769"/>
                    <a:pt x="6089" y="170"/>
                    <a:pt x="4530" y="10"/>
                  </a:cubicBezTo>
                  <a:cubicBezTo>
                    <a:pt x="4444" y="4"/>
                    <a:pt x="4355" y="1"/>
                    <a:pt x="42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412;p51">
              <a:extLst>
                <a:ext uri="{FF2B5EF4-FFF2-40B4-BE49-F238E27FC236}">
                  <a16:creationId xmlns:a16="http://schemas.microsoft.com/office/drawing/2014/main" id="{0CEA373A-EEDB-EE84-CDA4-F51FEFE30036}"/>
                </a:ext>
              </a:extLst>
            </p:cNvPr>
            <p:cNvSpPr/>
            <p:nvPr/>
          </p:nvSpPr>
          <p:spPr>
            <a:xfrm>
              <a:off x="1955826" y="3965467"/>
              <a:ext cx="158517" cy="93258"/>
            </a:xfrm>
            <a:custGeom>
              <a:avLst/>
              <a:gdLst/>
              <a:ahLst/>
              <a:cxnLst/>
              <a:rect l="l" t="t" r="r" b="b"/>
              <a:pathLst>
                <a:path w="7343" h="4320" extrusionOk="0">
                  <a:moveTo>
                    <a:pt x="4260" y="0"/>
                  </a:moveTo>
                  <a:cubicBezTo>
                    <a:pt x="2953" y="0"/>
                    <a:pt x="1502" y="777"/>
                    <a:pt x="828" y="1789"/>
                  </a:cubicBezTo>
                  <a:cubicBezTo>
                    <a:pt x="0" y="2941"/>
                    <a:pt x="566" y="4319"/>
                    <a:pt x="2263" y="4319"/>
                  </a:cubicBezTo>
                  <a:cubicBezTo>
                    <a:pt x="2451" y="4319"/>
                    <a:pt x="2652" y="4303"/>
                    <a:pt x="2866" y="4267"/>
                  </a:cubicBezTo>
                  <a:cubicBezTo>
                    <a:pt x="5784" y="3867"/>
                    <a:pt x="7343" y="1069"/>
                    <a:pt x="5384" y="230"/>
                  </a:cubicBezTo>
                  <a:cubicBezTo>
                    <a:pt x="5040" y="72"/>
                    <a:pt x="4657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413;p51">
              <a:extLst>
                <a:ext uri="{FF2B5EF4-FFF2-40B4-BE49-F238E27FC236}">
                  <a16:creationId xmlns:a16="http://schemas.microsoft.com/office/drawing/2014/main" id="{63C71AB0-4A4D-9B7A-08BA-77DAC7F37286}"/>
                </a:ext>
              </a:extLst>
            </p:cNvPr>
            <p:cNvSpPr/>
            <p:nvPr/>
          </p:nvSpPr>
          <p:spPr>
            <a:xfrm>
              <a:off x="1865827" y="4195568"/>
              <a:ext cx="248515" cy="244025"/>
            </a:xfrm>
            <a:custGeom>
              <a:avLst/>
              <a:gdLst/>
              <a:ahLst/>
              <a:cxnLst/>
              <a:rect l="l" t="t" r="r" b="b"/>
              <a:pathLst>
                <a:path w="11512" h="11304" extrusionOk="0">
                  <a:moveTo>
                    <a:pt x="3802" y="0"/>
                  </a:moveTo>
                  <a:cubicBezTo>
                    <a:pt x="3479" y="0"/>
                    <a:pt x="3186" y="244"/>
                    <a:pt x="3158" y="602"/>
                  </a:cubicBezTo>
                  <a:lnTo>
                    <a:pt x="3118" y="3440"/>
                  </a:lnTo>
                  <a:cubicBezTo>
                    <a:pt x="3118" y="3680"/>
                    <a:pt x="2999" y="3879"/>
                    <a:pt x="2799" y="3999"/>
                  </a:cubicBezTo>
                  <a:lnTo>
                    <a:pt x="441" y="5558"/>
                  </a:lnTo>
                  <a:cubicBezTo>
                    <a:pt x="1" y="5838"/>
                    <a:pt x="81" y="6517"/>
                    <a:pt x="560" y="6677"/>
                  </a:cubicBezTo>
                  <a:lnTo>
                    <a:pt x="3278" y="7636"/>
                  </a:lnTo>
                  <a:cubicBezTo>
                    <a:pt x="3478" y="7716"/>
                    <a:pt x="3598" y="7876"/>
                    <a:pt x="3678" y="8076"/>
                  </a:cubicBezTo>
                  <a:lnTo>
                    <a:pt x="4397" y="10834"/>
                  </a:lnTo>
                  <a:cubicBezTo>
                    <a:pt x="4490" y="11136"/>
                    <a:pt x="4760" y="11303"/>
                    <a:pt x="5031" y="11303"/>
                  </a:cubicBezTo>
                  <a:cubicBezTo>
                    <a:pt x="5226" y="11303"/>
                    <a:pt x="5423" y="11217"/>
                    <a:pt x="5556" y="11034"/>
                  </a:cubicBezTo>
                  <a:lnTo>
                    <a:pt x="7275" y="8795"/>
                  </a:lnTo>
                  <a:cubicBezTo>
                    <a:pt x="7395" y="8596"/>
                    <a:pt x="7595" y="8516"/>
                    <a:pt x="7835" y="8516"/>
                  </a:cubicBezTo>
                  <a:lnTo>
                    <a:pt x="10672" y="8676"/>
                  </a:lnTo>
                  <a:cubicBezTo>
                    <a:pt x="11192" y="8676"/>
                    <a:pt x="11512" y="8116"/>
                    <a:pt x="11232" y="7676"/>
                  </a:cubicBezTo>
                  <a:lnTo>
                    <a:pt x="9593" y="5318"/>
                  </a:lnTo>
                  <a:cubicBezTo>
                    <a:pt x="9473" y="5158"/>
                    <a:pt x="9473" y="4919"/>
                    <a:pt x="9513" y="4759"/>
                  </a:cubicBezTo>
                  <a:lnTo>
                    <a:pt x="10512" y="2081"/>
                  </a:lnTo>
                  <a:cubicBezTo>
                    <a:pt x="10687" y="1662"/>
                    <a:pt x="10373" y="1212"/>
                    <a:pt x="9945" y="1212"/>
                  </a:cubicBezTo>
                  <a:cubicBezTo>
                    <a:pt x="9883" y="1212"/>
                    <a:pt x="9819" y="1221"/>
                    <a:pt x="9753" y="1242"/>
                  </a:cubicBezTo>
                  <a:lnTo>
                    <a:pt x="7035" y="2041"/>
                  </a:lnTo>
                  <a:cubicBezTo>
                    <a:pt x="6969" y="2068"/>
                    <a:pt x="6898" y="2081"/>
                    <a:pt x="6827" y="2081"/>
                  </a:cubicBezTo>
                  <a:cubicBezTo>
                    <a:pt x="6684" y="2081"/>
                    <a:pt x="6542" y="2028"/>
                    <a:pt x="6436" y="1921"/>
                  </a:cubicBezTo>
                  <a:lnTo>
                    <a:pt x="4238" y="162"/>
                  </a:lnTo>
                  <a:cubicBezTo>
                    <a:pt x="4101" y="50"/>
                    <a:pt x="3948" y="0"/>
                    <a:pt x="3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414;p51">
              <a:extLst>
                <a:ext uri="{FF2B5EF4-FFF2-40B4-BE49-F238E27FC236}">
                  <a16:creationId xmlns:a16="http://schemas.microsoft.com/office/drawing/2014/main" id="{1C1B20A5-CA19-1D45-88E4-D1CA88EDEA9F}"/>
                </a:ext>
              </a:extLst>
            </p:cNvPr>
            <p:cNvSpPr/>
            <p:nvPr/>
          </p:nvSpPr>
          <p:spPr>
            <a:xfrm>
              <a:off x="1789149" y="3974340"/>
              <a:ext cx="147464" cy="117760"/>
            </a:xfrm>
            <a:custGeom>
              <a:avLst/>
              <a:gdLst/>
              <a:ahLst/>
              <a:cxnLst/>
              <a:rect l="l" t="t" r="r" b="b"/>
              <a:pathLst>
                <a:path w="6831" h="5455" extrusionOk="0">
                  <a:moveTo>
                    <a:pt x="5670" y="0"/>
                  </a:moveTo>
                  <a:cubicBezTo>
                    <a:pt x="5379" y="0"/>
                    <a:pt x="5090" y="296"/>
                    <a:pt x="5272" y="658"/>
                  </a:cubicBezTo>
                  <a:cubicBezTo>
                    <a:pt x="5831" y="1857"/>
                    <a:pt x="5791" y="3536"/>
                    <a:pt x="4512" y="4255"/>
                  </a:cubicBezTo>
                  <a:cubicBezTo>
                    <a:pt x="4202" y="4446"/>
                    <a:pt x="3849" y="4537"/>
                    <a:pt x="3505" y="4537"/>
                  </a:cubicBezTo>
                  <a:cubicBezTo>
                    <a:pt x="3272" y="4537"/>
                    <a:pt x="3043" y="4496"/>
                    <a:pt x="2834" y="4415"/>
                  </a:cubicBezTo>
                  <a:cubicBezTo>
                    <a:pt x="1994" y="4136"/>
                    <a:pt x="1355" y="3496"/>
                    <a:pt x="995" y="2657"/>
                  </a:cubicBezTo>
                  <a:cubicBezTo>
                    <a:pt x="910" y="2473"/>
                    <a:pt x="750" y="2394"/>
                    <a:pt x="589" y="2394"/>
                  </a:cubicBezTo>
                  <a:cubicBezTo>
                    <a:pt x="296" y="2394"/>
                    <a:pt x="1" y="2655"/>
                    <a:pt x="156" y="3016"/>
                  </a:cubicBezTo>
                  <a:cubicBezTo>
                    <a:pt x="635" y="4096"/>
                    <a:pt x="1475" y="4895"/>
                    <a:pt x="2554" y="5295"/>
                  </a:cubicBezTo>
                  <a:cubicBezTo>
                    <a:pt x="2874" y="5375"/>
                    <a:pt x="3193" y="5454"/>
                    <a:pt x="3513" y="5454"/>
                  </a:cubicBezTo>
                  <a:cubicBezTo>
                    <a:pt x="3993" y="5454"/>
                    <a:pt x="4512" y="5295"/>
                    <a:pt x="4952" y="5055"/>
                  </a:cubicBezTo>
                  <a:cubicBezTo>
                    <a:pt x="6670" y="4056"/>
                    <a:pt x="6830" y="1857"/>
                    <a:pt x="6071" y="299"/>
                  </a:cubicBezTo>
                  <a:cubicBezTo>
                    <a:pt x="5986" y="88"/>
                    <a:pt x="5828" y="0"/>
                    <a:pt x="5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415;p51">
              <a:extLst>
                <a:ext uri="{FF2B5EF4-FFF2-40B4-BE49-F238E27FC236}">
                  <a16:creationId xmlns:a16="http://schemas.microsoft.com/office/drawing/2014/main" id="{67B631A4-A10F-BB03-50EF-1D391B0BF767}"/>
                </a:ext>
              </a:extLst>
            </p:cNvPr>
            <p:cNvSpPr/>
            <p:nvPr/>
          </p:nvSpPr>
          <p:spPr>
            <a:xfrm>
              <a:off x="1921912" y="3883025"/>
              <a:ext cx="92351" cy="78794"/>
            </a:xfrm>
            <a:custGeom>
              <a:avLst/>
              <a:gdLst/>
              <a:ahLst/>
              <a:cxnLst/>
              <a:rect l="l" t="t" r="r" b="b"/>
              <a:pathLst>
                <a:path w="4278" h="3650" extrusionOk="0">
                  <a:moveTo>
                    <a:pt x="3393" y="0"/>
                  </a:moveTo>
                  <a:cubicBezTo>
                    <a:pt x="3094" y="0"/>
                    <a:pt x="2800" y="283"/>
                    <a:pt x="2958" y="652"/>
                  </a:cubicBezTo>
                  <a:cubicBezTo>
                    <a:pt x="3318" y="1331"/>
                    <a:pt x="3278" y="2251"/>
                    <a:pt x="2719" y="2650"/>
                  </a:cubicBezTo>
                  <a:cubicBezTo>
                    <a:pt x="2609" y="2716"/>
                    <a:pt x="2474" y="2746"/>
                    <a:pt x="2343" y="2746"/>
                  </a:cubicBezTo>
                  <a:cubicBezTo>
                    <a:pt x="2235" y="2746"/>
                    <a:pt x="2129" y="2726"/>
                    <a:pt x="2039" y="2690"/>
                  </a:cubicBezTo>
                  <a:cubicBezTo>
                    <a:pt x="1520" y="2490"/>
                    <a:pt x="1120" y="2131"/>
                    <a:pt x="920" y="1611"/>
                  </a:cubicBezTo>
                  <a:cubicBezTo>
                    <a:pt x="860" y="1431"/>
                    <a:pt x="688" y="1341"/>
                    <a:pt x="504" y="1341"/>
                  </a:cubicBezTo>
                  <a:cubicBezTo>
                    <a:pt x="443" y="1341"/>
                    <a:pt x="381" y="1351"/>
                    <a:pt x="321" y="1371"/>
                  </a:cubicBezTo>
                  <a:cubicBezTo>
                    <a:pt x="121" y="1491"/>
                    <a:pt x="1" y="1731"/>
                    <a:pt x="121" y="1971"/>
                  </a:cubicBezTo>
                  <a:cubicBezTo>
                    <a:pt x="401" y="2690"/>
                    <a:pt x="1000" y="3250"/>
                    <a:pt x="1759" y="3529"/>
                  </a:cubicBezTo>
                  <a:cubicBezTo>
                    <a:pt x="1919" y="3609"/>
                    <a:pt x="2119" y="3609"/>
                    <a:pt x="2319" y="3649"/>
                  </a:cubicBezTo>
                  <a:cubicBezTo>
                    <a:pt x="2639" y="3649"/>
                    <a:pt x="2918" y="3529"/>
                    <a:pt x="3158" y="3370"/>
                  </a:cubicBezTo>
                  <a:cubicBezTo>
                    <a:pt x="4237" y="2770"/>
                    <a:pt x="4277" y="1291"/>
                    <a:pt x="3798" y="252"/>
                  </a:cubicBezTo>
                  <a:cubicBezTo>
                    <a:pt x="3703" y="75"/>
                    <a:pt x="3547" y="0"/>
                    <a:pt x="3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416;p51">
              <a:extLst>
                <a:ext uri="{FF2B5EF4-FFF2-40B4-BE49-F238E27FC236}">
                  <a16:creationId xmlns:a16="http://schemas.microsoft.com/office/drawing/2014/main" id="{A99EB6EA-C40D-0D59-1816-99C2940F4C5C}"/>
                </a:ext>
              </a:extLst>
            </p:cNvPr>
            <p:cNvSpPr/>
            <p:nvPr/>
          </p:nvSpPr>
          <p:spPr>
            <a:xfrm>
              <a:off x="1666532" y="4000828"/>
              <a:ext cx="90624" cy="78319"/>
            </a:xfrm>
            <a:custGeom>
              <a:avLst/>
              <a:gdLst/>
              <a:ahLst/>
              <a:cxnLst/>
              <a:rect l="l" t="t" r="r" b="b"/>
              <a:pathLst>
                <a:path w="4198" h="3628" extrusionOk="0">
                  <a:moveTo>
                    <a:pt x="3359" y="1"/>
                  </a:moveTo>
                  <a:cubicBezTo>
                    <a:pt x="3303" y="1"/>
                    <a:pt x="3248" y="11"/>
                    <a:pt x="3198" y="31"/>
                  </a:cubicBezTo>
                  <a:cubicBezTo>
                    <a:pt x="2958" y="151"/>
                    <a:pt x="2878" y="431"/>
                    <a:pt x="2958" y="630"/>
                  </a:cubicBezTo>
                  <a:cubicBezTo>
                    <a:pt x="3198" y="1110"/>
                    <a:pt x="3278" y="1670"/>
                    <a:pt x="3078" y="2189"/>
                  </a:cubicBezTo>
                  <a:cubicBezTo>
                    <a:pt x="2998" y="2429"/>
                    <a:pt x="2838" y="2629"/>
                    <a:pt x="2598" y="2709"/>
                  </a:cubicBezTo>
                  <a:cubicBezTo>
                    <a:pt x="2514" y="2735"/>
                    <a:pt x="2428" y="2748"/>
                    <a:pt x="2341" y="2748"/>
                  </a:cubicBezTo>
                  <a:cubicBezTo>
                    <a:pt x="1775" y="2748"/>
                    <a:pt x="1197" y="2214"/>
                    <a:pt x="920" y="1590"/>
                  </a:cubicBezTo>
                  <a:cubicBezTo>
                    <a:pt x="833" y="1445"/>
                    <a:pt x="683" y="1342"/>
                    <a:pt x="516" y="1342"/>
                  </a:cubicBezTo>
                  <a:cubicBezTo>
                    <a:pt x="452" y="1342"/>
                    <a:pt x="386" y="1357"/>
                    <a:pt x="320" y="1390"/>
                  </a:cubicBezTo>
                  <a:cubicBezTo>
                    <a:pt x="80" y="1470"/>
                    <a:pt x="0" y="1749"/>
                    <a:pt x="120" y="1989"/>
                  </a:cubicBezTo>
                  <a:cubicBezTo>
                    <a:pt x="480" y="2909"/>
                    <a:pt x="1319" y="3548"/>
                    <a:pt x="2319" y="3628"/>
                  </a:cubicBezTo>
                  <a:cubicBezTo>
                    <a:pt x="3038" y="3628"/>
                    <a:pt x="3637" y="3228"/>
                    <a:pt x="3917" y="2549"/>
                  </a:cubicBezTo>
                  <a:cubicBezTo>
                    <a:pt x="4197" y="1829"/>
                    <a:pt x="4157" y="990"/>
                    <a:pt x="3797" y="271"/>
                  </a:cubicBezTo>
                  <a:cubicBezTo>
                    <a:pt x="3707" y="91"/>
                    <a:pt x="3528" y="1"/>
                    <a:pt x="3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417;p51">
              <a:extLst>
                <a:ext uri="{FF2B5EF4-FFF2-40B4-BE49-F238E27FC236}">
                  <a16:creationId xmlns:a16="http://schemas.microsoft.com/office/drawing/2014/main" id="{EC34EA77-8632-1DF7-14A0-D195DB46E4E1}"/>
                </a:ext>
              </a:extLst>
            </p:cNvPr>
            <p:cNvSpPr/>
            <p:nvPr/>
          </p:nvSpPr>
          <p:spPr>
            <a:xfrm>
              <a:off x="1254102" y="3591313"/>
              <a:ext cx="1252809" cy="1361869"/>
            </a:xfrm>
            <a:custGeom>
              <a:avLst/>
              <a:gdLst/>
              <a:ahLst/>
              <a:cxnLst/>
              <a:rect l="l" t="t" r="r" b="b"/>
              <a:pathLst>
                <a:path w="58034" h="63086" extrusionOk="0">
                  <a:moveTo>
                    <a:pt x="34829" y="997"/>
                  </a:moveTo>
                  <a:cubicBezTo>
                    <a:pt x="35555" y="997"/>
                    <a:pt x="36252" y="1399"/>
                    <a:pt x="36571" y="2095"/>
                  </a:cubicBezTo>
                  <a:lnTo>
                    <a:pt x="56355" y="44820"/>
                  </a:lnTo>
                  <a:cubicBezTo>
                    <a:pt x="56635" y="45340"/>
                    <a:pt x="56595" y="46019"/>
                    <a:pt x="56315" y="46539"/>
                  </a:cubicBezTo>
                  <a:cubicBezTo>
                    <a:pt x="56115" y="46898"/>
                    <a:pt x="55796" y="47178"/>
                    <a:pt x="55436" y="47338"/>
                  </a:cubicBezTo>
                  <a:lnTo>
                    <a:pt x="28298" y="59968"/>
                  </a:lnTo>
                  <a:lnTo>
                    <a:pt x="6995" y="14125"/>
                  </a:lnTo>
                  <a:lnTo>
                    <a:pt x="6995" y="14125"/>
                  </a:lnTo>
                  <a:lnTo>
                    <a:pt x="7115" y="14365"/>
                  </a:lnTo>
                  <a:cubicBezTo>
                    <a:pt x="7115" y="14285"/>
                    <a:pt x="6995" y="14125"/>
                    <a:pt x="6835" y="13805"/>
                  </a:cubicBezTo>
                  <a:lnTo>
                    <a:pt x="26659" y="4573"/>
                  </a:lnTo>
                  <a:lnTo>
                    <a:pt x="34013" y="1175"/>
                  </a:lnTo>
                  <a:cubicBezTo>
                    <a:pt x="34277" y="1055"/>
                    <a:pt x="34555" y="997"/>
                    <a:pt x="34829" y="997"/>
                  </a:cubicBezTo>
                  <a:close/>
                  <a:moveTo>
                    <a:pt x="6036" y="14165"/>
                  </a:moveTo>
                  <a:lnTo>
                    <a:pt x="6316" y="14724"/>
                  </a:lnTo>
                  <a:lnTo>
                    <a:pt x="6676" y="15524"/>
                  </a:lnTo>
                  <a:lnTo>
                    <a:pt x="27419" y="60287"/>
                  </a:lnTo>
                  <a:lnTo>
                    <a:pt x="23822" y="62006"/>
                  </a:lnTo>
                  <a:cubicBezTo>
                    <a:pt x="23570" y="62111"/>
                    <a:pt x="23308" y="62161"/>
                    <a:pt x="23050" y="62161"/>
                  </a:cubicBezTo>
                  <a:cubicBezTo>
                    <a:pt x="22323" y="62161"/>
                    <a:pt x="21628" y="61765"/>
                    <a:pt x="21304" y="61087"/>
                  </a:cubicBezTo>
                  <a:lnTo>
                    <a:pt x="1480" y="18361"/>
                  </a:lnTo>
                  <a:cubicBezTo>
                    <a:pt x="1040" y="17402"/>
                    <a:pt x="1440" y="16283"/>
                    <a:pt x="2399" y="15843"/>
                  </a:cubicBezTo>
                  <a:lnTo>
                    <a:pt x="6036" y="14165"/>
                  </a:lnTo>
                  <a:close/>
                  <a:moveTo>
                    <a:pt x="35027" y="0"/>
                  </a:moveTo>
                  <a:cubicBezTo>
                    <a:pt x="34633" y="0"/>
                    <a:pt x="34233" y="83"/>
                    <a:pt x="33853" y="256"/>
                  </a:cubicBezTo>
                  <a:lnTo>
                    <a:pt x="26499" y="3653"/>
                  </a:lnTo>
                  <a:lnTo>
                    <a:pt x="1999" y="15044"/>
                  </a:lnTo>
                  <a:cubicBezTo>
                    <a:pt x="600" y="15684"/>
                    <a:pt x="1" y="17362"/>
                    <a:pt x="640" y="18761"/>
                  </a:cubicBezTo>
                  <a:lnTo>
                    <a:pt x="20464" y="61446"/>
                  </a:lnTo>
                  <a:cubicBezTo>
                    <a:pt x="20944" y="62446"/>
                    <a:pt x="21943" y="63045"/>
                    <a:pt x="23022" y="63085"/>
                  </a:cubicBezTo>
                  <a:cubicBezTo>
                    <a:pt x="23422" y="63085"/>
                    <a:pt x="23822" y="62965"/>
                    <a:pt x="24181" y="62805"/>
                  </a:cubicBezTo>
                  <a:lnTo>
                    <a:pt x="28618" y="60767"/>
                  </a:lnTo>
                  <a:lnTo>
                    <a:pt x="56035" y="48057"/>
                  </a:lnTo>
                  <a:cubicBezTo>
                    <a:pt x="57434" y="47378"/>
                    <a:pt x="58034" y="45739"/>
                    <a:pt x="57394" y="44340"/>
                  </a:cubicBezTo>
                  <a:lnTo>
                    <a:pt x="37570" y="1615"/>
                  </a:lnTo>
                  <a:cubicBezTo>
                    <a:pt x="37104" y="595"/>
                    <a:pt x="36086" y="0"/>
                    <a:pt x="35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418;p51">
              <a:extLst>
                <a:ext uri="{FF2B5EF4-FFF2-40B4-BE49-F238E27FC236}">
                  <a16:creationId xmlns:a16="http://schemas.microsoft.com/office/drawing/2014/main" id="{F08869B6-C610-E75B-3D64-4FA90A384B4C}"/>
                </a:ext>
              </a:extLst>
            </p:cNvPr>
            <p:cNvSpPr/>
            <p:nvPr/>
          </p:nvSpPr>
          <p:spPr>
            <a:xfrm>
              <a:off x="1404244" y="3894488"/>
              <a:ext cx="885" cy="1749"/>
            </a:xfrm>
            <a:custGeom>
              <a:avLst/>
              <a:gdLst/>
              <a:ahLst/>
              <a:cxnLst/>
              <a:rect l="l" t="t" r="r" b="b"/>
              <a:pathLst>
                <a:path w="41" h="81" extrusionOk="0">
                  <a:moveTo>
                    <a:pt x="0" y="1"/>
                  </a:moveTo>
                  <a:lnTo>
                    <a:pt x="40" y="81"/>
                  </a:lnTo>
                  <a:cubicBezTo>
                    <a:pt x="40" y="81"/>
                    <a:pt x="40" y="4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37" name="صورة 2136">
            <a:extLst>
              <a:ext uri="{FF2B5EF4-FFF2-40B4-BE49-F238E27FC236}">
                <a16:creationId xmlns:a16="http://schemas.microsoft.com/office/drawing/2014/main" id="{CE0603D9-F56D-364C-56CD-38470BAD6C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21" t="15836" r="33361" b="9617"/>
          <a:stretch/>
        </p:blipFill>
        <p:spPr>
          <a:xfrm>
            <a:off x="4625787" y="491778"/>
            <a:ext cx="3119719" cy="3834332"/>
          </a:xfrm>
          <a:prstGeom prst="rect">
            <a:avLst/>
          </a:prstGeom>
          <a:ln w="127000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155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1EC5197-99AB-EC1E-E5F8-6B562CF04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16" t="28534" r="49495" b="33072"/>
          <a:stretch/>
        </p:blipFill>
        <p:spPr>
          <a:xfrm>
            <a:off x="937452" y="875981"/>
            <a:ext cx="3888121" cy="2312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55EEEB1-E4F3-DCC6-1567-CEF652DE3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42" y="2527743"/>
            <a:ext cx="2042055" cy="1867525"/>
          </a:xfrm>
          <a:prstGeom prst="roundRect">
            <a:avLst>
              <a:gd name="adj" fmla="val 16667"/>
            </a:avLst>
          </a:prstGeom>
          <a:ln w="5715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1155654-891C-233E-5C1B-20B18B4AA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019" y="1423629"/>
            <a:ext cx="2259064" cy="2926334"/>
          </a:xfrm>
          <a:prstGeom prst="roundRect">
            <a:avLst>
              <a:gd name="adj" fmla="val 16667"/>
            </a:avLst>
          </a:prstGeom>
          <a:ln w="5715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Google Shape;2719;p56">
            <a:extLst>
              <a:ext uri="{FF2B5EF4-FFF2-40B4-BE49-F238E27FC236}">
                <a16:creationId xmlns:a16="http://schemas.microsoft.com/office/drawing/2014/main" id="{D1532837-CA4F-7187-0D93-F0D4E7E193CD}"/>
              </a:ext>
            </a:extLst>
          </p:cNvPr>
          <p:cNvSpPr/>
          <p:nvPr/>
        </p:nvSpPr>
        <p:spPr>
          <a:xfrm>
            <a:off x="5692335" y="654493"/>
            <a:ext cx="2283691" cy="5067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Warm up</a:t>
            </a:r>
            <a:endParaRPr sz="2400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9" name="Google Shape;2054;p43">
            <a:extLst>
              <a:ext uri="{FF2B5EF4-FFF2-40B4-BE49-F238E27FC236}">
                <a16:creationId xmlns:a16="http://schemas.microsoft.com/office/drawing/2014/main" id="{72A6AF3E-B0CE-ACAC-AFE0-75E0EB5B30C1}"/>
              </a:ext>
            </a:extLst>
          </p:cNvPr>
          <p:cNvGrpSpPr/>
          <p:nvPr/>
        </p:nvGrpSpPr>
        <p:grpSpPr>
          <a:xfrm rot="18357757">
            <a:off x="883666" y="3412520"/>
            <a:ext cx="1444913" cy="807289"/>
            <a:chOff x="3910874" y="992049"/>
            <a:chExt cx="1322268" cy="807289"/>
          </a:xfrm>
        </p:grpSpPr>
        <p:grpSp>
          <p:nvGrpSpPr>
            <p:cNvPr id="10" name="Google Shape;2055;p43">
              <a:extLst>
                <a:ext uri="{FF2B5EF4-FFF2-40B4-BE49-F238E27FC236}">
                  <a16:creationId xmlns:a16="http://schemas.microsoft.com/office/drawing/2014/main" id="{1C7D2EEC-6E3B-336C-D2DF-C94600B46595}"/>
                </a:ext>
              </a:extLst>
            </p:cNvPr>
            <p:cNvGrpSpPr/>
            <p:nvPr/>
          </p:nvGrpSpPr>
          <p:grpSpPr>
            <a:xfrm>
              <a:off x="3910874" y="1261658"/>
              <a:ext cx="1322268" cy="537680"/>
              <a:chOff x="5698275" y="1042723"/>
              <a:chExt cx="1776525" cy="722300"/>
            </a:xfrm>
          </p:grpSpPr>
          <p:sp>
            <p:nvSpPr>
              <p:cNvPr id="15" name="Google Shape;2056;p43">
                <a:extLst>
                  <a:ext uri="{FF2B5EF4-FFF2-40B4-BE49-F238E27FC236}">
                    <a16:creationId xmlns:a16="http://schemas.microsoft.com/office/drawing/2014/main" id="{CD3F7165-92DF-EF62-3B4F-41AFB5D558EC}"/>
                  </a:ext>
                </a:extLst>
              </p:cNvPr>
              <p:cNvSpPr/>
              <p:nvPr/>
            </p:nvSpPr>
            <p:spPr>
              <a:xfrm>
                <a:off x="5877750" y="1090500"/>
                <a:ext cx="1347025" cy="662425"/>
              </a:xfrm>
              <a:custGeom>
                <a:avLst/>
                <a:gdLst/>
                <a:ahLst/>
                <a:cxnLst/>
                <a:rect l="l" t="t" r="r" b="b"/>
                <a:pathLst>
                  <a:path w="53881" h="26497" extrusionOk="0">
                    <a:moveTo>
                      <a:pt x="3388" y="0"/>
                    </a:moveTo>
                    <a:lnTo>
                      <a:pt x="1" y="11293"/>
                    </a:lnTo>
                    <a:lnTo>
                      <a:pt x="50452" y="26497"/>
                    </a:lnTo>
                    <a:lnTo>
                      <a:pt x="50492" y="26497"/>
                    </a:lnTo>
                    <a:lnTo>
                      <a:pt x="51944" y="21657"/>
                    </a:lnTo>
                    <a:lnTo>
                      <a:pt x="53840" y="15285"/>
                    </a:lnTo>
                    <a:cubicBezTo>
                      <a:pt x="53880" y="15245"/>
                      <a:pt x="53840" y="15164"/>
                      <a:pt x="53799" y="15164"/>
                    </a:cubicBezTo>
                    <a:lnTo>
                      <a:pt x="8429" y="1493"/>
                    </a:lnTo>
                    <a:lnTo>
                      <a:pt x="5848" y="726"/>
                    </a:lnTo>
                    <a:lnTo>
                      <a:pt x="33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57;p43">
                <a:extLst>
                  <a:ext uri="{FF2B5EF4-FFF2-40B4-BE49-F238E27FC236}">
                    <a16:creationId xmlns:a16="http://schemas.microsoft.com/office/drawing/2014/main" id="{17D85C17-09FB-7D8C-B8A3-B1B6B95DE693}"/>
                  </a:ext>
                </a:extLst>
              </p:cNvPr>
              <p:cNvSpPr/>
              <p:nvPr/>
            </p:nvSpPr>
            <p:spPr>
              <a:xfrm>
                <a:off x="6043300" y="1203000"/>
                <a:ext cx="3232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12929" h="4514" extrusionOk="0">
                    <a:moveTo>
                      <a:pt x="853" y="1"/>
                    </a:moveTo>
                    <a:cubicBezTo>
                      <a:pt x="234" y="1"/>
                      <a:pt x="1" y="925"/>
                      <a:pt x="638" y="1187"/>
                    </a:cubicBezTo>
                    <a:cubicBezTo>
                      <a:pt x="3622" y="2195"/>
                      <a:pt x="8421" y="3526"/>
                      <a:pt x="12132" y="4494"/>
                    </a:cubicBezTo>
                    <a:lnTo>
                      <a:pt x="12091" y="4494"/>
                    </a:lnTo>
                    <a:cubicBezTo>
                      <a:pt x="12141" y="4507"/>
                      <a:pt x="12189" y="4513"/>
                      <a:pt x="12234" y="4513"/>
                    </a:cubicBezTo>
                    <a:cubicBezTo>
                      <a:pt x="12737" y="4513"/>
                      <a:pt x="12928" y="3751"/>
                      <a:pt x="12373" y="3566"/>
                    </a:cubicBezTo>
                    <a:cubicBezTo>
                      <a:pt x="9187" y="2477"/>
                      <a:pt x="4308" y="945"/>
                      <a:pt x="1001" y="17"/>
                    </a:cubicBezTo>
                    <a:cubicBezTo>
                      <a:pt x="949" y="6"/>
                      <a:pt x="900" y="1"/>
                      <a:pt x="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58;p43">
                <a:extLst>
                  <a:ext uri="{FF2B5EF4-FFF2-40B4-BE49-F238E27FC236}">
                    <a16:creationId xmlns:a16="http://schemas.microsoft.com/office/drawing/2014/main" id="{C4F70956-476C-AC0C-0A9A-CE621EE7A0B1}"/>
                  </a:ext>
                </a:extLst>
              </p:cNvPr>
              <p:cNvSpPr/>
              <p:nvPr/>
            </p:nvSpPr>
            <p:spPr>
              <a:xfrm>
                <a:off x="6850450" y="1446600"/>
                <a:ext cx="297475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11899" h="4167" extrusionOk="0">
                    <a:moveTo>
                      <a:pt x="856" y="0"/>
                    </a:moveTo>
                    <a:cubicBezTo>
                      <a:pt x="235" y="0"/>
                      <a:pt x="1" y="979"/>
                      <a:pt x="696" y="1162"/>
                    </a:cubicBezTo>
                    <a:cubicBezTo>
                      <a:pt x="2914" y="1888"/>
                      <a:pt x="7148" y="3138"/>
                      <a:pt x="11100" y="4147"/>
                    </a:cubicBezTo>
                    <a:cubicBezTo>
                      <a:pt x="11149" y="4160"/>
                      <a:pt x="11196" y="4167"/>
                      <a:pt x="11240" y="4167"/>
                    </a:cubicBezTo>
                    <a:cubicBezTo>
                      <a:pt x="11707" y="4167"/>
                      <a:pt x="11899" y="3444"/>
                      <a:pt x="11383" y="3259"/>
                    </a:cubicBezTo>
                    <a:cubicBezTo>
                      <a:pt x="7874" y="2049"/>
                      <a:pt x="3720" y="759"/>
                      <a:pt x="1059" y="33"/>
                    </a:cubicBezTo>
                    <a:cubicBezTo>
                      <a:pt x="987" y="10"/>
                      <a:pt x="919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59;p43">
                <a:extLst>
                  <a:ext uri="{FF2B5EF4-FFF2-40B4-BE49-F238E27FC236}">
                    <a16:creationId xmlns:a16="http://schemas.microsoft.com/office/drawing/2014/main" id="{E0C649B3-D7B5-DFDD-E21C-558493244802}"/>
                  </a:ext>
                </a:extLst>
              </p:cNvPr>
              <p:cNvSpPr/>
              <p:nvPr/>
            </p:nvSpPr>
            <p:spPr>
              <a:xfrm>
                <a:off x="6005550" y="1325600"/>
                <a:ext cx="323250" cy="112900"/>
              </a:xfrm>
              <a:custGeom>
                <a:avLst/>
                <a:gdLst/>
                <a:ahLst/>
                <a:cxnLst/>
                <a:rect l="l" t="t" r="r" b="b"/>
                <a:pathLst>
                  <a:path w="12930" h="4516" extrusionOk="0">
                    <a:moveTo>
                      <a:pt x="817" y="1"/>
                    </a:moveTo>
                    <a:cubicBezTo>
                      <a:pt x="202" y="1"/>
                      <a:pt x="1" y="980"/>
                      <a:pt x="696" y="1163"/>
                    </a:cubicBezTo>
                    <a:cubicBezTo>
                      <a:pt x="3640" y="2171"/>
                      <a:pt x="8439" y="3542"/>
                      <a:pt x="12149" y="4510"/>
                    </a:cubicBezTo>
                    <a:cubicBezTo>
                      <a:pt x="12177" y="4514"/>
                      <a:pt x="12205" y="4516"/>
                      <a:pt x="12231" y="4516"/>
                    </a:cubicBezTo>
                    <a:cubicBezTo>
                      <a:pt x="12736" y="4516"/>
                      <a:pt x="12930" y="3812"/>
                      <a:pt x="12432" y="3582"/>
                    </a:cubicBezTo>
                    <a:cubicBezTo>
                      <a:pt x="8479" y="2252"/>
                      <a:pt x="3801" y="800"/>
                      <a:pt x="1019" y="33"/>
                    </a:cubicBezTo>
                    <a:cubicBezTo>
                      <a:pt x="947" y="11"/>
                      <a:pt x="880" y="1"/>
                      <a:pt x="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60;p43">
                <a:extLst>
                  <a:ext uri="{FF2B5EF4-FFF2-40B4-BE49-F238E27FC236}">
                    <a16:creationId xmlns:a16="http://schemas.microsoft.com/office/drawing/2014/main" id="{79744B32-20B7-B728-34C6-FBB98678E8E9}"/>
                  </a:ext>
                </a:extLst>
              </p:cNvPr>
              <p:cNvSpPr/>
              <p:nvPr/>
            </p:nvSpPr>
            <p:spPr>
              <a:xfrm>
                <a:off x="5877750" y="1090500"/>
                <a:ext cx="1261325" cy="662425"/>
              </a:xfrm>
              <a:custGeom>
                <a:avLst/>
                <a:gdLst/>
                <a:ahLst/>
                <a:cxnLst/>
                <a:rect l="l" t="t" r="r" b="b"/>
                <a:pathLst>
                  <a:path w="50453" h="26497" extrusionOk="0">
                    <a:moveTo>
                      <a:pt x="3388" y="0"/>
                    </a:moveTo>
                    <a:lnTo>
                      <a:pt x="1" y="11293"/>
                    </a:lnTo>
                    <a:lnTo>
                      <a:pt x="50452" y="26497"/>
                    </a:lnTo>
                    <a:cubicBezTo>
                      <a:pt x="49444" y="22181"/>
                      <a:pt x="45209" y="20891"/>
                      <a:pt x="41539" y="19479"/>
                    </a:cubicBezTo>
                    <a:cubicBezTo>
                      <a:pt x="33272" y="16293"/>
                      <a:pt x="24601" y="14600"/>
                      <a:pt x="16132" y="11978"/>
                    </a:cubicBezTo>
                    <a:cubicBezTo>
                      <a:pt x="14116" y="11373"/>
                      <a:pt x="11656" y="10647"/>
                      <a:pt x="10284" y="8833"/>
                    </a:cubicBezTo>
                    <a:cubicBezTo>
                      <a:pt x="9276" y="7582"/>
                      <a:pt x="8873" y="5808"/>
                      <a:pt x="8349" y="4316"/>
                    </a:cubicBezTo>
                    <a:cubicBezTo>
                      <a:pt x="7865" y="2904"/>
                      <a:pt x="6977" y="1654"/>
                      <a:pt x="5848" y="726"/>
                    </a:cubicBezTo>
                    <a:lnTo>
                      <a:pt x="3388" y="0"/>
                    </a:ln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61;p43">
                <a:extLst>
                  <a:ext uri="{FF2B5EF4-FFF2-40B4-BE49-F238E27FC236}">
                    <a16:creationId xmlns:a16="http://schemas.microsoft.com/office/drawing/2014/main" id="{87574E55-A6C0-58E7-9337-FC4E97F4107E}"/>
                  </a:ext>
                </a:extLst>
              </p:cNvPr>
              <p:cNvSpPr/>
              <p:nvPr/>
            </p:nvSpPr>
            <p:spPr>
              <a:xfrm>
                <a:off x="5877750" y="1090500"/>
                <a:ext cx="1472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5889" h="12059" extrusionOk="0">
                    <a:moveTo>
                      <a:pt x="3388" y="0"/>
                    </a:moveTo>
                    <a:lnTo>
                      <a:pt x="1" y="11293"/>
                    </a:lnTo>
                    <a:lnTo>
                      <a:pt x="2501" y="12059"/>
                    </a:lnTo>
                    <a:lnTo>
                      <a:pt x="5889" y="726"/>
                    </a:lnTo>
                    <a:lnTo>
                      <a:pt x="33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62;p43">
                <a:extLst>
                  <a:ext uri="{FF2B5EF4-FFF2-40B4-BE49-F238E27FC236}">
                    <a16:creationId xmlns:a16="http://schemas.microsoft.com/office/drawing/2014/main" id="{6AC124A9-528F-BEC5-F8A2-E0D6F13BF916}"/>
                  </a:ext>
                </a:extLst>
              </p:cNvPr>
              <p:cNvSpPr/>
              <p:nvPr/>
            </p:nvSpPr>
            <p:spPr>
              <a:xfrm>
                <a:off x="7140050" y="1470600"/>
                <a:ext cx="314600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1293" extrusionOk="0">
                    <a:moveTo>
                      <a:pt x="3388" y="1"/>
                    </a:moveTo>
                    <a:lnTo>
                      <a:pt x="0" y="11293"/>
                    </a:lnTo>
                    <a:lnTo>
                      <a:pt x="7139" y="10163"/>
                    </a:lnTo>
                    <a:lnTo>
                      <a:pt x="12018" y="9397"/>
                    </a:lnTo>
                    <a:cubicBezTo>
                      <a:pt x="12301" y="9317"/>
                      <a:pt x="12543" y="9075"/>
                      <a:pt x="12543" y="8792"/>
                    </a:cubicBezTo>
                    <a:cubicBezTo>
                      <a:pt x="12583" y="8591"/>
                      <a:pt x="12543" y="8389"/>
                      <a:pt x="12381" y="8228"/>
                    </a:cubicBezTo>
                    <a:lnTo>
                      <a:pt x="8752" y="4880"/>
                    </a:lnTo>
                    <a:lnTo>
                      <a:pt x="5929" y="2340"/>
                    </a:lnTo>
                    <a:lnTo>
                      <a:pt x="33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63;p43">
                <a:extLst>
                  <a:ext uri="{FF2B5EF4-FFF2-40B4-BE49-F238E27FC236}">
                    <a16:creationId xmlns:a16="http://schemas.microsoft.com/office/drawing/2014/main" id="{655FC866-DFE6-4E23-E31A-5482F83D5870}"/>
                  </a:ext>
                </a:extLst>
              </p:cNvPr>
              <p:cNvSpPr/>
              <p:nvPr/>
            </p:nvSpPr>
            <p:spPr>
              <a:xfrm>
                <a:off x="7140050" y="1470600"/>
                <a:ext cx="313575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1293" extrusionOk="0">
                    <a:moveTo>
                      <a:pt x="3388" y="1"/>
                    </a:moveTo>
                    <a:lnTo>
                      <a:pt x="0" y="11293"/>
                    </a:lnTo>
                    <a:lnTo>
                      <a:pt x="7139" y="10163"/>
                    </a:lnTo>
                    <a:lnTo>
                      <a:pt x="12018" y="9397"/>
                    </a:lnTo>
                    <a:cubicBezTo>
                      <a:pt x="12301" y="9317"/>
                      <a:pt x="12543" y="9075"/>
                      <a:pt x="12543" y="8792"/>
                    </a:cubicBezTo>
                    <a:cubicBezTo>
                      <a:pt x="10446" y="8308"/>
                      <a:pt x="7865" y="9034"/>
                      <a:pt x="5929" y="7905"/>
                    </a:cubicBezTo>
                    <a:cubicBezTo>
                      <a:pt x="4840" y="7260"/>
                      <a:pt x="4074" y="5848"/>
                      <a:pt x="4598" y="4679"/>
                    </a:cubicBezTo>
                    <a:cubicBezTo>
                      <a:pt x="4880" y="3993"/>
                      <a:pt x="5566" y="3469"/>
                      <a:pt x="5848" y="2743"/>
                    </a:cubicBezTo>
                    <a:cubicBezTo>
                      <a:pt x="5888" y="2622"/>
                      <a:pt x="5929" y="2461"/>
                      <a:pt x="5929" y="2340"/>
                    </a:cubicBezTo>
                    <a:lnTo>
                      <a:pt x="3388" y="1"/>
                    </a:ln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64;p43">
                <a:extLst>
                  <a:ext uri="{FF2B5EF4-FFF2-40B4-BE49-F238E27FC236}">
                    <a16:creationId xmlns:a16="http://schemas.microsoft.com/office/drawing/2014/main" id="{8495A42E-71DE-6CBD-C614-6C7BC61A23E7}"/>
                  </a:ext>
                </a:extLst>
              </p:cNvPr>
              <p:cNvSpPr/>
              <p:nvPr/>
            </p:nvSpPr>
            <p:spPr>
              <a:xfrm>
                <a:off x="6322375" y="1391475"/>
                <a:ext cx="175450" cy="93275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3731" extrusionOk="0">
                    <a:moveTo>
                      <a:pt x="3143" y="0"/>
                    </a:moveTo>
                    <a:cubicBezTo>
                      <a:pt x="2623" y="0"/>
                      <a:pt x="2119" y="117"/>
                      <a:pt x="1694" y="383"/>
                    </a:cubicBezTo>
                    <a:cubicBezTo>
                      <a:pt x="1" y="1391"/>
                      <a:pt x="1815" y="3730"/>
                      <a:pt x="4477" y="3730"/>
                    </a:cubicBezTo>
                    <a:cubicBezTo>
                      <a:pt x="6453" y="3730"/>
                      <a:pt x="7018" y="2238"/>
                      <a:pt x="6010" y="1189"/>
                    </a:cubicBezTo>
                    <a:cubicBezTo>
                      <a:pt x="5333" y="486"/>
                      <a:pt x="4203" y="0"/>
                      <a:pt x="3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65;p43">
                <a:extLst>
                  <a:ext uri="{FF2B5EF4-FFF2-40B4-BE49-F238E27FC236}">
                    <a16:creationId xmlns:a16="http://schemas.microsoft.com/office/drawing/2014/main" id="{12C51857-7EAC-76EA-C7D8-59195BB234B7}"/>
                  </a:ext>
                </a:extLst>
              </p:cNvPr>
              <p:cNvSpPr/>
              <p:nvPr/>
            </p:nvSpPr>
            <p:spPr>
              <a:xfrm>
                <a:off x="6648025" y="1483675"/>
                <a:ext cx="15812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6325" h="3743" extrusionOk="0">
                    <a:moveTo>
                      <a:pt x="2496" y="1"/>
                    </a:moveTo>
                    <a:cubicBezTo>
                      <a:pt x="2232" y="1"/>
                      <a:pt x="1975" y="28"/>
                      <a:pt x="1735" y="82"/>
                    </a:cubicBezTo>
                    <a:cubicBezTo>
                      <a:pt x="364" y="445"/>
                      <a:pt x="1" y="1978"/>
                      <a:pt x="1654" y="3026"/>
                    </a:cubicBezTo>
                    <a:cubicBezTo>
                      <a:pt x="2415" y="3524"/>
                      <a:pt x="3237" y="3742"/>
                      <a:pt x="3956" y="3742"/>
                    </a:cubicBezTo>
                    <a:cubicBezTo>
                      <a:pt x="5331" y="3742"/>
                      <a:pt x="6324" y="2942"/>
                      <a:pt x="5768" y="1776"/>
                    </a:cubicBezTo>
                    <a:cubicBezTo>
                      <a:pt x="5233" y="639"/>
                      <a:pt x="3781" y="1"/>
                      <a:pt x="24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66;p43">
                <a:extLst>
                  <a:ext uri="{FF2B5EF4-FFF2-40B4-BE49-F238E27FC236}">
                    <a16:creationId xmlns:a16="http://schemas.microsoft.com/office/drawing/2014/main" id="{2BA35C09-2B01-EFD9-8EBA-A34C947F43E0}"/>
                  </a:ext>
                </a:extLst>
              </p:cNvPr>
              <p:cNvSpPr/>
              <p:nvPr/>
            </p:nvSpPr>
            <p:spPr>
              <a:xfrm>
                <a:off x="5712400" y="1054825"/>
                <a:ext cx="250075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10003" h="12720" extrusionOk="0">
                    <a:moveTo>
                      <a:pt x="5018" y="0"/>
                    </a:moveTo>
                    <a:cubicBezTo>
                      <a:pt x="4932" y="0"/>
                      <a:pt x="4846" y="5"/>
                      <a:pt x="4759" y="16"/>
                    </a:cubicBezTo>
                    <a:cubicBezTo>
                      <a:pt x="3509" y="137"/>
                      <a:pt x="2340" y="1185"/>
                      <a:pt x="1896" y="2718"/>
                    </a:cubicBezTo>
                    <a:lnTo>
                      <a:pt x="565" y="7195"/>
                    </a:lnTo>
                    <a:cubicBezTo>
                      <a:pt x="1" y="9050"/>
                      <a:pt x="767" y="10985"/>
                      <a:pt x="2259" y="11429"/>
                    </a:cubicBezTo>
                    <a:lnTo>
                      <a:pt x="6615" y="12720"/>
                    </a:lnTo>
                    <a:lnTo>
                      <a:pt x="7300" y="10502"/>
                    </a:lnTo>
                    <a:lnTo>
                      <a:pt x="10002" y="1427"/>
                    </a:lnTo>
                    <a:lnTo>
                      <a:pt x="5687" y="97"/>
                    </a:lnTo>
                    <a:cubicBezTo>
                      <a:pt x="5480" y="38"/>
                      <a:pt x="5252" y="0"/>
                      <a:pt x="50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67;p43">
                <a:extLst>
                  <a:ext uri="{FF2B5EF4-FFF2-40B4-BE49-F238E27FC236}">
                    <a16:creationId xmlns:a16="http://schemas.microsoft.com/office/drawing/2014/main" id="{8A38B055-06ED-3EC5-13B2-BCA6C8917A16}"/>
                  </a:ext>
                </a:extLst>
              </p:cNvPr>
              <p:cNvSpPr/>
              <p:nvPr/>
            </p:nvSpPr>
            <p:spPr>
              <a:xfrm>
                <a:off x="6506875" y="1381875"/>
                <a:ext cx="163375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4418" extrusionOk="0">
                    <a:moveTo>
                      <a:pt x="1211" y="1"/>
                    </a:moveTo>
                    <a:cubicBezTo>
                      <a:pt x="1" y="122"/>
                      <a:pt x="162" y="1856"/>
                      <a:pt x="525" y="2662"/>
                    </a:cubicBezTo>
                    <a:cubicBezTo>
                      <a:pt x="1038" y="3790"/>
                      <a:pt x="2352" y="4417"/>
                      <a:pt x="3617" y="4417"/>
                    </a:cubicBezTo>
                    <a:cubicBezTo>
                      <a:pt x="4840" y="4417"/>
                      <a:pt x="6016" y="3830"/>
                      <a:pt x="6373" y="2541"/>
                    </a:cubicBezTo>
                    <a:cubicBezTo>
                      <a:pt x="6534" y="2057"/>
                      <a:pt x="6292" y="1493"/>
                      <a:pt x="5808" y="1291"/>
                    </a:cubicBezTo>
                    <a:cubicBezTo>
                      <a:pt x="4397" y="485"/>
                      <a:pt x="2824" y="4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68;p43">
                <a:extLst>
                  <a:ext uri="{FF2B5EF4-FFF2-40B4-BE49-F238E27FC236}">
                    <a16:creationId xmlns:a16="http://schemas.microsoft.com/office/drawing/2014/main" id="{1AB540D4-EB89-D80B-61DE-CDEA4614A910}"/>
                  </a:ext>
                </a:extLst>
              </p:cNvPr>
              <p:cNvSpPr/>
              <p:nvPr/>
            </p:nvSpPr>
            <p:spPr>
              <a:xfrm>
                <a:off x="5712400" y="1055200"/>
                <a:ext cx="182525" cy="317625"/>
              </a:xfrm>
              <a:custGeom>
                <a:avLst/>
                <a:gdLst/>
                <a:ahLst/>
                <a:cxnLst/>
                <a:rect l="l" t="t" r="r" b="b"/>
                <a:pathLst>
                  <a:path w="7301" h="12705" extrusionOk="0">
                    <a:moveTo>
                      <a:pt x="4759" y="1"/>
                    </a:moveTo>
                    <a:lnTo>
                      <a:pt x="4759" y="1"/>
                    </a:lnTo>
                    <a:cubicBezTo>
                      <a:pt x="3509" y="122"/>
                      <a:pt x="2340" y="1170"/>
                      <a:pt x="1896" y="2703"/>
                    </a:cubicBezTo>
                    <a:lnTo>
                      <a:pt x="565" y="7180"/>
                    </a:lnTo>
                    <a:cubicBezTo>
                      <a:pt x="1" y="9035"/>
                      <a:pt x="767" y="10970"/>
                      <a:pt x="2259" y="11414"/>
                    </a:cubicBezTo>
                    <a:lnTo>
                      <a:pt x="6615" y="12705"/>
                    </a:lnTo>
                    <a:lnTo>
                      <a:pt x="7300" y="10487"/>
                    </a:lnTo>
                    <a:cubicBezTo>
                      <a:pt x="5889" y="9720"/>
                      <a:pt x="4800" y="8510"/>
                      <a:pt x="4154" y="7059"/>
                    </a:cubicBezTo>
                    <a:cubicBezTo>
                      <a:pt x="2783" y="3752"/>
                      <a:pt x="5566" y="1816"/>
                      <a:pt x="4759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69;p43">
                <a:extLst>
                  <a:ext uri="{FF2B5EF4-FFF2-40B4-BE49-F238E27FC236}">
                    <a16:creationId xmlns:a16="http://schemas.microsoft.com/office/drawing/2014/main" id="{0F0E404D-6368-190B-FF84-9908C89C4A34}"/>
                  </a:ext>
                </a:extLst>
              </p:cNvPr>
              <p:cNvSpPr/>
              <p:nvPr/>
            </p:nvSpPr>
            <p:spPr>
              <a:xfrm>
                <a:off x="6408325" y="1314300"/>
                <a:ext cx="89025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037" extrusionOk="0">
                    <a:moveTo>
                      <a:pt x="1914" y="1"/>
                    </a:moveTo>
                    <a:cubicBezTo>
                      <a:pt x="696" y="1"/>
                      <a:pt x="1" y="1387"/>
                      <a:pt x="716" y="2381"/>
                    </a:cubicBezTo>
                    <a:cubicBezTo>
                      <a:pt x="1062" y="2832"/>
                      <a:pt x="1553" y="3036"/>
                      <a:pt x="2025" y="3036"/>
                    </a:cubicBezTo>
                    <a:cubicBezTo>
                      <a:pt x="2820" y="3036"/>
                      <a:pt x="3560" y="2455"/>
                      <a:pt x="3459" y="1494"/>
                    </a:cubicBezTo>
                    <a:cubicBezTo>
                      <a:pt x="3419" y="687"/>
                      <a:pt x="2773" y="42"/>
                      <a:pt x="1967" y="2"/>
                    </a:cubicBezTo>
                    <a:cubicBezTo>
                      <a:pt x="1949" y="1"/>
                      <a:pt x="1932" y="1"/>
                      <a:pt x="1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70;p43">
                <a:extLst>
                  <a:ext uri="{FF2B5EF4-FFF2-40B4-BE49-F238E27FC236}">
                    <a16:creationId xmlns:a16="http://schemas.microsoft.com/office/drawing/2014/main" id="{767CF2D3-4A33-1832-B938-63584E167A95}"/>
                  </a:ext>
                </a:extLst>
              </p:cNvPr>
              <p:cNvSpPr/>
              <p:nvPr/>
            </p:nvSpPr>
            <p:spPr>
              <a:xfrm>
                <a:off x="6689625" y="1399300"/>
                <a:ext cx="98575" cy="74925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2997" extrusionOk="0">
                    <a:moveTo>
                      <a:pt x="2124" y="1"/>
                    </a:moveTo>
                    <a:cubicBezTo>
                      <a:pt x="1635" y="1"/>
                      <a:pt x="1151" y="216"/>
                      <a:pt x="837" y="634"/>
                    </a:cubicBezTo>
                    <a:cubicBezTo>
                      <a:pt x="1" y="1680"/>
                      <a:pt x="911" y="2997"/>
                      <a:pt x="2059" y="2997"/>
                    </a:cubicBezTo>
                    <a:cubicBezTo>
                      <a:pt x="2239" y="2997"/>
                      <a:pt x="2425" y="2964"/>
                      <a:pt x="2612" y="2893"/>
                    </a:cubicBezTo>
                    <a:cubicBezTo>
                      <a:pt x="3781" y="2449"/>
                      <a:pt x="3943" y="876"/>
                      <a:pt x="2894" y="191"/>
                    </a:cubicBezTo>
                    <a:cubicBezTo>
                      <a:pt x="2653" y="63"/>
                      <a:pt x="2388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71;p43">
                <a:extLst>
                  <a:ext uri="{FF2B5EF4-FFF2-40B4-BE49-F238E27FC236}">
                    <a16:creationId xmlns:a16="http://schemas.microsoft.com/office/drawing/2014/main" id="{4369B91E-C27D-5567-E61C-2058F4E734CF}"/>
                  </a:ext>
                </a:extLst>
              </p:cNvPr>
              <p:cNvSpPr/>
              <p:nvPr/>
            </p:nvSpPr>
            <p:spPr>
              <a:xfrm>
                <a:off x="7318500" y="1592600"/>
                <a:ext cx="14017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5284" extrusionOk="0">
                    <a:moveTo>
                      <a:pt x="1573" y="0"/>
                    </a:moveTo>
                    <a:lnTo>
                      <a:pt x="1" y="5283"/>
                    </a:lnTo>
                    <a:lnTo>
                      <a:pt x="1" y="5283"/>
                    </a:lnTo>
                    <a:lnTo>
                      <a:pt x="4880" y="4517"/>
                    </a:lnTo>
                    <a:cubicBezTo>
                      <a:pt x="5405" y="4356"/>
                      <a:pt x="5606" y="3751"/>
                      <a:pt x="5243" y="3348"/>
                    </a:cubicBezTo>
                    <a:lnTo>
                      <a:pt x="15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72;p43">
                <a:extLst>
                  <a:ext uri="{FF2B5EF4-FFF2-40B4-BE49-F238E27FC236}">
                    <a16:creationId xmlns:a16="http://schemas.microsoft.com/office/drawing/2014/main" id="{60973E13-2F60-00B1-457F-CB5F8169E590}"/>
                  </a:ext>
                </a:extLst>
              </p:cNvPr>
              <p:cNvSpPr/>
              <p:nvPr/>
            </p:nvSpPr>
            <p:spPr>
              <a:xfrm>
                <a:off x="5698275" y="1042723"/>
                <a:ext cx="1776525" cy="722300"/>
              </a:xfrm>
              <a:custGeom>
                <a:avLst/>
                <a:gdLst/>
                <a:ahLst/>
                <a:cxnLst/>
                <a:rect l="l" t="t" r="r" b="b"/>
                <a:pathLst>
                  <a:path w="71061" h="28892" extrusionOk="0">
                    <a:moveTo>
                      <a:pt x="5566" y="984"/>
                    </a:moveTo>
                    <a:cubicBezTo>
                      <a:pt x="5728" y="984"/>
                      <a:pt x="5889" y="1024"/>
                      <a:pt x="6091" y="1065"/>
                    </a:cubicBezTo>
                    <a:lnTo>
                      <a:pt x="9962" y="2234"/>
                    </a:lnTo>
                    <a:lnTo>
                      <a:pt x="6857" y="12639"/>
                    </a:lnTo>
                    <a:lnTo>
                      <a:pt x="2985" y="11469"/>
                    </a:lnTo>
                    <a:cubicBezTo>
                      <a:pt x="1735" y="11066"/>
                      <a:pt x="1090" y="9453"/>
                      <a:pt x="1574" y="7800"/>
                    </a:cubicBezTo>
                    <a:lnTo>
                      <a:pt x="2905" y="3323"/>
                    </a:lnTo>
                    <a:cubicBezTo>
                      <a:pt x="3308" y="2032"/>
                      <a:pt x="4316" y="1105"/>
                      <a:pt x="5365" y="984"/>
                    </a:cubicBezTo>
                    <a:close/>
                    <a:moveTo>
                      <a:pt x="10890" y="2516"/>
                    </a:moveTo>
                    <a:lnTo>
                      <a:pt x="12624" y="3000"/>
                    </a:lnTo>
                    <a:lnTo>
                      <a:pt x="9519" y="13405"/>
                    </a:lnTo>
                    <a:lnTo>
                      <a:pt x="7784" y="12921"/>
                    </a:lnTo>
                    <a:lnTo>
                      <a:pt x="10890" y="2516"/>
                    </a:lnTo>
                    <a:close/>
                    <a:moveTo>
                      <a:pt x="13511" y="3283"/>
                    </a:moveTo>
                    <a:lnTo>
                      <a:pt x="60454" y="17398"/>
                    </a:lnTo>
                    <a:lnTo>
                      <a:pt x="57349" y="27803"/>
                    </a:lnTo>
                    <a:lnTo>
                      <a:pt x="10446" y="13688"/>
                    </a:lnTo>
                    <a:lnTo>
                      <a:pt x="13511" y="3283"/>
                    </a:lnTo>
                    <a:close/>
                    <a:moveTo>
                      <a:pt x="61301" y="17962"/>
                    </a:moveTo>
                    <a:lnTo>
                      <a:pt x="69730" y="25706"/>
                    </a:lnTo>
                    <a:cubicBezTo>
                      <a:pt x="69770" y="25746"/>
                      <a:pt x="69770" y="25827"/>
                      <a:pt x="69730" y="25867"/>
                    </a:cubicBezTo>
                    <a:cubicBezTo>
                      <a:pt x="69730" y="25948"/>
                      <a:pt x="69689" y="25988"/>
                      <a:pt x="69609" y="26028"/>
                    </a:cubicBezTo>
                    <a:lnTo>
                      <a:pt x="58357" y="27803"/>
                    </a:lnTo>
                    <a:lnTo>
                      <a:pt x="61301" y="17962"/>
                    </a:lnTo>
                    <a:close/>
                    <a:moveTo>
                      <a:pt x="5556" y="1"/>
                    </a:moveTo>
                    <a:cubicBezTo>
                      <a:pt x="5466" y="1"/>
                      <a:pt x="5375" y="6"/>
                      <a:pt x="5284" y="16"/>
                    </a:cubicBezTo>
                    <a:cubicBezTo>
                      <a:pt x="3832" y="137"/>
                      <a:pt x="2501" y="1387"/>
                      <a:pt x="1977" y="3041"/>
                    </a:cubicBezTo>
                    <a:lnTo>
                      <a:pt x="646" y="7517"/>
                    </a:lnTo>
                    <a:cubicBezTo>
                      <a:pt x="1" y="9655"/>
                      <a:pt x="929" y="11832"/>
                      <a:pt x="2703" y="12357"/>
                    </a:cubicBezTo>
                    <a:lnTo>
                      <a:pt x="7059" y="13647"/>
                    </a:lnTo>
                    <a:lnTo>
                      <a:pt x="57550" y="28892"/>
                    </a:lnTo>
                    <a:lnTo>
                      <a:pt x="57712" y="28892"/>
                    </a:lnTo>
                    <a:lnTo>
                      <a:pt x="69770" y="26996"/>
                    </a:lnTo>
                    <a:cubicBezTo>
                      <a:pt x="70698" y="26795"/>
                      <a:pt x="71061" y="25625"/>
                      <a:pt x="70375" y="24980"/>
                    </a:cubicBezTo>
                    <a:lnTo>
                      <a:pt x="61503" y="16874"/>
                    </a:lnTo>
                    <a:cubicBezTo>
                      <a:pt x="61462" y="16833"/>
                      <a:pt x="61462" y="16833"/>
                      <a:pt x="61422" y="16833"/>
                    </a:cubicBezTo>
                    <a:cubicBezTo>
                      <a:pt x="61382" y="16753"/>
                      <a:pt x="61301" y="16672"/>
                      <a:pt x="61220" y="16672"/>
                    </a:cubicBezTo>
                    <a:lnTo>
                      <a:pt x="13350" y="2234"/>
                    </a:lnTo>
                    <a:lnTo>
                      <a:pt x="10728" y="1428"/>
                    </a:lnTo>
                    <a:lnTo>
                      <a:pt x="6373" y="137"/>
                    </a:lnTo>
                    <a:cubicBezTo>
                      <a:pt x="6101" y="46"/>
                      <a:pt x="5829" y="1"/>
                      <a:pt x="5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073;p43">
              <a:extLst>
                <a:ext uri="{FF2B5EF4-FFF2-40B4-BE49-F238E27FC236}">
                  <a16:creationId xmlns:a16="http://schemas.microsoft.com/office/drawing/2014/main" id="{AF1E7DE0-0851-8AAA-5CF8-5964F4938947}"/>
                </a:ext>
              </a:extLst>
            </p:cNvPr>
            <p:cNvGrpSpPr/>
            <p:nvPr/>
          </p:nvGrpSpPr>
          <p:grpSpPr>
            <a:xfrm flipH="1">
              <a:off x="4160639" y="992049"/>
              <a:ext cx="822722" cy="315361"/>
              <a:chOff x="4045228" y="526086"/>
              <a:chExt cx="969277" cy="371537"/>
            </a:xfrm>
          </p:grpSpPr>
          <p:sp>
            <p:nvSpPr>
              <p:cNvPr id="12" name="Google Shape;2074;p43">
                <a:extLst>
                  <a:ext uri="{FF2B5EF4-FFF2-40B4-BE49-F238E27FC236}">
                    <a16:creationId xmlns:a16="http://schemas.microsoft.com/office/drawing/2014/main" id="{CDC561AF-6944-0E47-DCDE-CDA8018BD563}"/>
                  </a:ext>
                </a:extLst>
              </p:cNvPr>
              <p:cNvSpPr/>
              <p:nvPr/>
            </p:nvSpPr>
            <p:spPr>
              <a:xfrm>
                <a:off x="4815108" y="558592"/>
                <a:ext cx="199398" cy="186106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89" extrusionOk="0">
                    <a:moveTo>
                      <a:pt x="5571" y="0"/>
                    </a:moveTo>
                    <a:cubicBezTo>
                      <a:pt x="5503" y="0"/>
                      <a:pt x="5433" y="18"/>
                      <a:pt x="5364" y="57"/>
                    </a:cubicBezTo>
                    <a:lnTo>
                      <a:pt x="3751" y="944"/>
                    </a:lnTo>
                    <a:cubicBezTo>
                      <a:pt x="3691" y="985"/>
                      <a:pt x="3630" y="1005"/>
                      <a:pt x="3575" y="1005"/>
                    </a:cubicBezTo>
                    <a:cubicBezTo>
                      <a:pt x="3519" y="1005"/>
                      <a:pt x="3469" y="985"/>
                      <a:pt x="3429" y="944"/>
                    </a:cubicBezTo>
                    <a:lnTo>
                      <a:pt x="1735" y="138"/>
                    </a:lnTo>
                    <a:cubicBezTo>
                      <a:pt x="1684" y="116"/>
                      <a:pt x="1632" y="106"/>
                      <a:pt x="1583" y="106"/>
                    </a:cubicBezTo>
                    <a:cubicBezTo>
                      <a:pt x="1361" y="106"/>
                      <a:pt x="1178" y="310"/>
                      <a:pt x="1211" y="541"/>
                    </a:cubicBezTo>
                    <a:lnTo>
                      <a:pt x="1614" y="2356"/>
                    </a:lnTo>
                    <a:cubicBezTo>
                      <a:pt x="1614" y="2477"/>
                      <a:pt x="1574" y="2598"/>
                      <a:pt x="1493" y="2678"/>
                    </a:cubicBezTo>
                    <a:lnTo>
                      <a:pt x="202" y="4009"/>
                    </a:lnTo>
                    <a:cubicBezTo>
                      <a:pt x="1" y="4251"/>
                      <a:pt x="122" y="4614"/>
                      <a:pt x="404" y="4655"/>
                    </a:cubicBezTo>
                    <a:lnTo>
                      <a:pt x="225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9" y="6711"/>
                    </a:lnTo>
                    <a:cubicBezTo>
                      <a:pt x="3487" y="6828"/>
                      <a:pt x="3601" y="6888"/>
                      <a:pt x="3722" y="6888"/>
                    </a:cubicBezTo>
                    <a:cubicBezTo>
                      <a:pt x="3852" y="6888"/>
                      <a:pt x="3990" y="6818"/>
                      <a:pt x="4074" y="6671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60" y="4413"/>
                      <a:pt x="7381" y="4050"/>
                      <a:pt x="7139" y="3848"/>
                    </a:cubicBezTo>
                    <a:lnTo>
                      <a:pt x="5768" y="2557"/>
                    </a:lnTo>
                    <a:cubicBezTo>
                      <a:pt x="5687" y="2477"/>
                      <a:pt x="5647" y="2356"/>
                      <a:pt x="5647" y="2275"/>
                    </a:cubicBezTo>
                    <a:lnTo>
                      <a:pt x="5929" y="420"/>
                    </a:lnTo>
                    <a:cubicBezTo>
                      <a:pt x="5960" y="175"/>
                      <a:pt x="5781" y="0"/>
                      <a:pt x="5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75;p43">
                <a:extLst>
                  <a:ext uri="{FF2B5EF4-FFF2-40B4-BE49-F238E27FC236}">
                    <a16:creationId xmlns:a16="http://schemas.microsoft.com/office/drawing/2014/main" id="{E6024A76-95B0-8E30-0303-955F71789972}"/>
                  </a:ext>
                </a:extLst>
              </p:cNvPr>
              <p:cNvSpPr/>
              <p:nvPr/>
            </p:nvSpPr>
            <p:spPr>
              <a:xfrm>
                <a:off x="4045228" y="526086"/>
                <a:ext cx="316103" cy="371537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13753" extrusionOk="0">
                    <a:moveTo>
                      <a:pt x="8094" y="4589"/>
                    </a:moveTo>
                    <a:cubicBezTo>
                      <a:pt x="8705" y="4589"/>
                      <a:pt x="9852" y="5336"/>
                      <a:pt x="9705" y="5867"/>
                    </a:cubicBezTo>
                    <a:cubicBezTo>
                      <a:pt x="9645" y="6023"/>
                      <a:pt x="9452" y="6097"/>
                      <a:pt x="9209" y="6097"/>
                    </a:cubicBezTo>
                    <a:cubicBezTo>
                      <a:pt x="8637" y="6097"/>
                      <a:pt x="7785" y="5687"/>
                      <a:pt x="7729" y="4979"/>
                    </a:cubicBezTo>
                    <a:lnTo>
                      <a:pt x="7729" y="4939"/>
                    </a:lnTo>
                    <a:cubicBezTo>
                      <a:pt x="7718" y="4690"/>
                      <a:pt x="7870" y="4589"/>
                      <a:pt x="8094" y="4589"/>
                    </a:cubicBezTo>
                    <a:close/>
                    <a:moveTo>
                      <a:pt x="4351" y="9778"/>
                    </a:moveTo>
                    <a:cubicBezTo>
                      <a:pt x="4361" y="9778"/>
                      <a:pt x="4371" y="9778"/>
                      <a:pt x="4381" y="9779"/>
                    </a:cubicBezTo>
                    <a:cubicBezTo>
                      <a:pt x="5188" y="9819"/>
                      <a:pt x="5873" y="10343"/>
                      <a:pt x="6115" y="11110"/>
                    </a:cubicBezTo>
                    <a:cubicBezTo>
                      <a:pt x="6150" y="11354"/>
                      <a:pt x="5973" y="11569"/>
                      <a:pt x="5767" y="11569"/>
                    </a:cubicBezTo>
                    <a:cubicBezTo>
                      <a:pt x="5736" y="11569"/>
                      <a:pt x="5704" y="11564"/>
                      <a:pt x="5672" y="11553"/>
                    </a:cubicBezTo>
                    <a:cubicBezTo>
                      <a:pt x="4517" y="11314"/>
                      <a:pt x="3598" y="9778"/>
                      <a:pt x="4351" y="9778"/>
                    </a:cubicBezTo>
                    <a:close/>
                    <a:moveTo>
                      <a:pt x="10108" y="0"/>
                    </a:moveTo>
                    <a:cubicBezTo>
                      <a:pt x="8852" y="0"/>
                      <a:pt x="7135" y="703"/>
                      <a:pt x="6599" y="2681"/>
                    </a:cubicBezTo>
                    <a:cubicBezTo>
                      <a:pt x="6317" y="3729"/>
                      <a:pt x="5914" y="3326"/>
                      <a:pt x="4906" y="4173"/>
                    </a:cubicBezTo>
                    <a:cubicBezTo>
                      <a:pt x="3655" y="5100"/>
                      <a:pt x="2849" y="6472"/>
                      <a:pt x="2607" y="8004"/>
                    </a:cubicBezTo>
                    <a:cubicBezTo>
                      <a:pt x="2365" y="9496"/>
                      <a:pt x="348" y="9214"/>
                      <a:pt x="26" y="12844"/>
                    </a:cubicBezTo>
                    <a:cubicBezTo>
                      <a:pt x="0" y="13378"/>
                      <a:pt x="377" y="13752"/>
                      <a:pt x="739" y="13752"/>
                    </a:cubicBezTo>
                    <a:cubicBezTo>
                      <a:pt x="950" y="13752"/>
                      <a:pt x="1157" y="13625"/>
                      <a:pt x="1276" y="13328"/>
                    </a:cubicBezTo>
                    <a:cubicBezTo>
                      <a:pt x="1478" y="12924"/>
                      <a:pt x="1518" y="11755"/>
                      <a:pt x="1962" y="10989"/>
                    </a:cubicBezTo>
                    <a:cubicBezTo>
                      <a:pt x="2195" y="10618"/>
                      <a:pt x="2368" y="10476"/>
                      <a:pt x="2513" y="10476"/>
                    </a:cubicBezTo>
                    <a:cubicBezTo>
                      <a:pt x="2794" y="10476"/>
                      <a:pt x="2973" y="11007"/>
                      <a:pt x="3292" y="11432"/>
                    </a:cubicBezTo>
                    <a:cubicBezTo>
                      <a:pt x="3961" y="12306"/>
                      <a:pt x="4957" y="12984"/>
                      <a:pt x="5853" y="12984"/>
                    </a:cubicBezTo>
                    <a:cubicBezTo>
                      <a:pt x="6362" y="12984"/>
                      <a:pt x="6839" y="12765"/>
                      <a:pt x="7204" y="12239"/>
                    </a:cubicBezTo>
                    <a:cubicBezTo>
                      <a:pt x="8213" y="10747"/>
                      <a:pt x="6680" y="8770"/>
                      <a:pt x="4704" y="8448"/>
                    </a:cubicBezTo>
                    <a:cubicBezTo>
                      <a:pt x="3857" y="8367"/>
                      <a:pt x="3817" y="8367"/>
                      <a:pt x="4099" y="7480"/>
                    </a:cubicBezTo>
                    <a:cubicBezTo>
                      <a:pt x="4422" y="6512"/>
                      <a:pt x="5027" y="5665"/>
                      <a:pt x="5873" y="5100"/>
                    </a:cubicBezTo>
                    <a:cubicBezTo>
                      <a:pt x="5995" y="5029"/>
                      <a:pt x="6091" y="4997"/>
                      <a:pt x="6171" y="4997"/>
                    </a:cubicBezTo>
                    <a:cubicBezTo>
                      <a:pt x="6547" y="4997"/>
                      <a:pt x="6588" y="5694"/>
                      <a:pt x="7285" y="6391"/>
                    </a:cubicBezTo>
                    <a:cubicBezTo>
                      <a:pt x="7799" y="6905"/>
                      <a:pt x="8598" y="7284"/>
                      <a:pt x="9335" y="7284"/>
                    </a:cubicBezTo>
                    <a:cubicBezTo>
                      <a:pt x="9871" y="7284"/>
                      <a:pt x="10374" y="7084"/>
                      <a:pt x="10713" y="6593"/>
                    </a:cubicBezTo>
                    <a:cubicBezTo>
                      <a:pt x="10955" y="6149"/>
                      <a:pt x="10995" y="5544"/>
                      <a:pt x="10794" y="5060"/>
                    </a:cubicBezTo>
                    <a:cubicBezTo>
                      <a:pt x="9785" y="2923"/>
                      <a:pt x="7567" y="3487"/>
                      <a:pt x="7930" y="2802"/>
                    </a:cubicBezTo>
                    <a:cubicBezTo>
                      <a:pt x="8736" y="1285"/>
                      <a:pt x="9708" y="1161"/>
                      <a:pt x="10439" y="1161"/>
                    </a:cubicBezTo>
                    <a:cubicBezTo>
                      <a:pt x="10583" y="1161"/>
                      <a:pt x="10717" y="1166"/>
                      <a:pt x="10839" y="1166"/>
                    </a:cubicBezTo>
                    <a:cubicBezTo>
                      <a:pt x="11152" y="1166"/>
                      <a:pt x="11383" y="1134"/>
                      <a:pt x="11479" y="906"/>
                    </a:cubicBezTo>
                    <a:cubicBezTo>
                      <a:pt x="11701" y="377"/>
                      <a:pt x="11028" y="0"/>
                      <a:pt x="10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Google Shape;2076;p43">
                <a:extLst>
                  <a:ext uri="{FF2B5EF4-FFF2-40B4-BE49-F238E27FC236}">
                    <a16:creationId xmlns:a16="http://schemas.microsoft.com/office/drawing/2014/main" id="{7B7DEC82-AD9F-2EE9-4AC2-0906C5369C80}"/>
                  </a:ext>
                </a:extLst>
              </p:cNvPr>
              <p:cNvSpPr/>
              <p:nvPr/>
            </p:nvSpPr>
            <p:spPr>
              <a:xfrm>
                <a:off x="4492077" y="788475"/>
                <a:ext cx="127511" cy="10914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040" extrusionOk="0">
                    <a:moveTo>
                      <a:pt x="2017" y="1"/>
                    </a:moveTo>
                    <a:cubicBezTo>
                      <a:pt x="928" y="1"/>
                      <a:pt x="1" y="888"/>
                      <a:pt x="1" y="2017"/>
                    </a:cubicBezTo>
                    <a:cubicBezTo>
                      <a:pt x="1" y="3238"/>
                      <a:pt x="987" y="4040"/>
                      <a:pt x="2013" y="4040"/>
                    </a:cubicBezTo>
                    <a:cubicBezTo>
                      <a:pt x="2512" y="4040"/>
                      <a:pt x="3020" y="3850"/>
                      <a:pt x="3429" y="3429"/>
                    </a:cubicBezTo>
                    <a:cubicBezTo>
                      <a:pt x="4719" y="2178"/>
                      <a:pt x="3832" y="1"/>
                      <a:pt x="20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" name="Google Shape;2233;p46">
            <a:extLst>
              <a:ext uri="{FF2B5EF4-FFF2-40B4-BE49-F238E27FC236}">
                <a16:creationId xmlns:a16="http://schemas.microsoft.com/office/drawing/2014/main" id="{F9175269-30C8-42E3-D843-96477A452DF4}"/>
              </a:ext>
            </a:extLst>
          </p:cNvPr>
          <p:cNvGrpSpPr/>
          <p:nvPr/>
        </p:nvGrpSpPr>
        <p:grpSpPr>
          <a:xfrm rot="15578556">
            <a:off x="5388245" y="1353413"/>
            <a:ext cx="560223" cy="333910"/>
            <a:chOff x="5563174" y="997301"/>
            <a:chExt cx="705416" cy="396634"/>
          </a:xfrm>
          <a:solidFill>
            <a:schemeClr val="accent6">
              <a:lumMod val="75000"/>
            </a:schemeClr>
          </a:solidFill>
        </p:grpSpPr>
        <p:sp>
          <p:nvSpPr>
            <p:cNvPr id="33" name="Google Shape;2234;p46">
              <a:extLst>
                <a:ext uri="{FF2B5EF4-FFF2-40B4-BE49-F238E27FC236}">
                  <a16:creationId xmlns:a16="http://schemas.microsoft.com/office/drawing/2014/main" id="{15AD990C-A3E2-A123-9BFF-C0486EB362B4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35;p46">
              <a:extLst>
                <a:ext uri="{FF2B5EF4-FFF2-40B4-BE49-F238E27FC236}">
                  <a16:creationId xmlns:a16="http://schemas.microsoft.com/office/drawing/2014/main" id="{2FAA85E0-DCD2-BE67-9E7B-B82259E4E3DC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36;p46">
              <a:extLst>
                <a:ext uri="{FF2B5EF4-FFF2-40B4-BE49-F238E27FC236}">
                  <a16:creationId xmlns:a16="http://schemas.microsoft.com/office/drawing/2014/main" id="{53622378-4569-E5D8-A373-E2C7FF709F59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" name="Google Shape;2233;p46">
            <a:extLst>
              <a:ext uri="{FF2B5EF4-FFF2-40B4-BE49-F238E27FC236}">
                <a16:creationId xmlns:a16="http://schemas.microsoft.com/office/drawing/2014/main" id="{2E6D4608-C412-664E-0AAC-EDDAD80C137A}"/>
              </a:ext>
            </a:extLst>
          </p:cNvPr>
          <p:cNvGrpSpPr/>
          <p:nvPr/>
        </p:nvGrpSpPr>
        <p:grpSpPr>
          <a:xfrm rot="15578556">
            <a:off x="3098404" y="4012089"/>
            <a:ext cx="560223" cy="333910"/>
            <a:chOff x="5563174" y="997301"/>
            <a:chExt cx="705416" cy="396634"/>
          </a:xfrm>
          <a:solidFill>
            <a:schemeClr val="accent6">
              <a:lumMod val="75000"/>
            </a:schemeClr>
          </a:solidFill>
        </p:grpSpPr>
        <p:sp>
          <p:nvSpPr>
            <p:cNvPr id="37" name="Google Shape;2234;p46">
              <a:extLst>
                <a:ext uri="{FF2B5EF4-FFF2-40B4-BE49-F238E27FC236}">
                  <a16:creationId xmlns:a16="http://schemas.microsoft.com/office/drawing/2014/main" id="{5A3B20AB-BC03-BA08-5336-7F44E79A7AB5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35;p46">
              <a:extLst>
                <a:ext uri="{FF2B5EF4-FFF2-40B4-BE49-F238E27FC236}">
                  <a16:creationId xmlns:a16="http://schemas.microsoft.com/office/drawing/2014/main" id="{A212B29A-46F0-994E-7075-44104A1AD740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36;p46">
              <a:extLst>
                <a:ext uri="{FF2B5EF4-FFF2-40B4-BE49-F238E27FC236}">
                  <a16:creationId xmlns:a16="http://schemas.microsoft.com/office/drawing/2014/main" id="{5199B77D-E795-AA1A-C6A4-405672EF3EC1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FB51482-4A92-2C92-A6B5-C5E878747B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18582"/>
          <a:stretch/>
        </p:blipFill>
        <p:spPr>
          <a:xfrm>
            <a:off x="2282206" y="1445550"/>
            <a:ext cx="5174881" cy="2828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Google Shape;2719;p56">
            <a:extLst>
              <a:ext uri="{FF2B5EF4-FFF2-40B4-BE49-F238E27FC236}">
                <a16:creationId xmlns:a16="http://schemas.microsoft.com/office/drawing/2014/main" id="{718805FC-56C4-5F3D-9DA0-D99C7CD327B7}"/>
              </a:ext>
            </a:extLst>
          </p:cNvPr>
          <p:cNvSpPr/>
          <p:nvPr/>
        </p:nvSpPr>
        <p:spPr>
          <a:xfrm>
            <a:off x="666977" y="662177"/>
            <a:ext cx="2283691" cy="5067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Brain storming</a:t>
            </a:r>
            <a:endParaRPr sz="2400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6" name="Google Shape;2054;p43">
            <a:extLst>
              <a:ext uri="{FF2B5EF4-FFF2-40B4-BE49-F238E27FC236}">
                <a16:creationId xmlns:a16="http://schemas.microsoft.com/office/drawing/2014/main" id="{D8FC2C2F-5E64-C302-7228-4F0C37F71E6D}"/>
              </a:ext>
            </a:extLst>
          </p:cNvPr>
          <p:cNvGrpSpPr/>
          <p:nvPr/>
        </p:nvGrpSpPr>
        <p:grpSpPr>
          <a:xfrm rot="12202282">
            <a:off x="7453515" y="4011875"/>
            <a:ext cx="1444913" cy="807289"/>
            <a:chOff x="3910874" y="992049"/>
            <a:chExt cx="1322268" cy="807289"/>
          </a:xfrm>
        </p:grpSpPr>
        <p:grpSp>
          <p:nvGrpSpPr>
            <p:cNvPr id="7" name="Google Shape;2055;p43">
              <a:extLst>
                <a:ext uri="{FF2B5EF4-FFF2-40B4-BE49-F238E27FC236}">
                  <a16:creationId xmlns:a16="http://schemas.microsoft.com/office/drawing/2014/main" id="{542FCA27-4B0B-8AEF-B7F0-750614872E3E}"/>
                </a:ext>
              </a:extLst>
            </p:cNvPr>
            <p:cNvGrpSpPr/>
            <p:nvPr/>
          </p:nvGrpSpPr>
          <p:grpSpPr>
            <a:xfrm>
              <a:off x="3910874" y="1261658"/>
              <a:ext cx="1322268" cy="537680"/>
              <a:chOff x="5698275" y="1042723"/>
              <a:chExt cx="1776525" cy="722300"/>
            </a:xfrm>
          </p:grpSpPr>
          <p:sp>
            <p:nvSpPr>
              <p:cNvPr id="12" name="Google Shape;2056;p43">
                <a:extLst>
                  <a:ext uri="{FF2B5EF4-FFF2-40B4-BE49-F238E27FC236}">
                    <a16:creationId xmlns:a16="http://schemas.microsoft.com/office/drawing/2014/main" id="{21E338FA-EAC4-5EE7-6368-E83C9E4EDFF2}"/>
                  </a:ext>
                </a:extLst>
              </p:cNvPr>
              <p:cNvSpPr/>
              <p:nvPr/>
            </p:nvSpPr>
            <p:spPr>
              <a:xfrm>
                <a:off x="5877750" y="1090500"/>
                <a:ext cx="1347025" cy="662425"/>
              </a:xfrm>
              <a:custGeom>
                <a:avLst/>
                <a:gdLst/>
                <a:ahLst/>
                <a:cxnLst/>
                <a:rect l="l" t="t" r="r" b="b"/>
                <a:pathLst>
                  <a:path w="53881" h="26497" extrusionOk="0">
                    <a:moveTo>
                      <a:pt x="3388" y="0"/>
                    </a:moveTo>
                    <a:lnTo>
                      <a:pt x="1" y="11293"/>
                    </a:lnTo>
                    <a:lnTo>
                      <a:pt x="50452" y="26497"/>
                    </a:lnTo>
                    <a:lnTo>
                      <a:pt x="50492" y="26497"/>
                    </a:lnTo>
                    <a:lnTo>
                      <a:pt x="51944" y="21657"/>
                    </a:lnTo>
                    <a:lnTo>
                      <a:pt x="53840" y="15285"/>
                    </a:lnTo>
                    <a:cubicBezTo>
                      <a:pt x="53880" y="15245"/>
                      <a:pt x="53840" y="15164"/>
                      <a:pt x="53799" y="15164"/>
                    </a:cubicBezTo>
                    <a:lnTo>
                      <a:pt x="8429" y="1493"/>
                    </a:lnTo>
                    <a:lnTo>
                      <a:pt x="5848" y="726"/>
                    </a:lnTo>
                    <a:lnTo>
                      <a:pt x="33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57;p43">
                <a:extLst>
                  <a:ext uri="{FF2B5EF4-FFF2-40B4-BE49-F238E27FC236}">
                    <a16:creationId xmlns:a16="http://schemas.microsoft.com/office/drawing/2014/main" id="{D2A3D19F-7EFC-EFAB-C0F6-205ABF4186C5}"/>
                  </a:ext>
                </a:extLst>
              </p:cNvPr>
              <p:cNvSpPr/>
              <p:nvPr/>
            </p:nvSpPr>
            <p:spPr>
              <a:xfrm>
                <a:off x="6043300" y="1203000"/>
                <a:ext cx="3232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12929" h="4514" extrusionOk="0">
                    <a:moveTo>
                      <a:pt x="853" y="1"/>
                    </a:moveTo>
                    <a:cubicBezTo>
                      <a:pt x="234" y="1"/>
                      <a:pt x="1" y="925"/>
                      <a:pt x="638" y="1187"/>
                    </a:cubicBezTo>
                    <a:cubicBezTo>
                      <a:pt x="3622" y="2195"/>
                      <a:pt x="8421" y="3526"/>
                      <a:pt x="12132" y="4494"/>
                    </a:cubicBezTo>
                    <a:lnTo>
                      <a:pt x="12091" y="4494"/>
                    </a:lnTo>
                    <a:cubicBezTo>
                      <a:pt x="12141" y="4507"/>
                      <a:pt x="12189" y="4513"/>
                      <a:pt x="12234" y="4513"/>
                    </a:cubicBezTo>
                    <a:cubicBezTo>
                      <a:pt x="12737" y="4513"/>
                      <a:pt x="12928" y="3751"/>
                      <a:pt x="12373" y="3566"/>
                    </a:cubicBezTo>
                    <a:cubicBezTo>
                      <a:pt x="9187" y="2477"/>
                      <a:pt x="4308" y="945"/>
                      <a:pt x="1001" y="17"/>
                    </a:cubicBezTo>
                    <a:cubicBezTo>
                      <a:pt x="949" y="6"/>
                      <a:pt x="900" y="1"/>
                      <a:pt x="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58;p43">
                <a:extLst>
                  <a:ext uri="{FF2B5EF4-FFF2-40B4-BE49-F238E27FC236}">
                    <a16:creationId xmlns:a16="http://schemas.microsoft.com/office/drawing/2014/main" id="{5AD3821E-3E6D-52BC-4960-0F6289683888}"/>
                  </a:ext>
                </a:extLst>
              </p:cNvPr>
              <p:cNvSpPr/>
              <p:nvPr/>
            </p:nvSpPr>
            <p:spPr>
              <a:xfrm>
                <a:off x="6850450" y="1446600"/>
                <a:ext cx="297475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11899" h="4167" extrusionOk="0">
                    <a:moveTo>
                      <a:pt x="856" y="0"/>
                    </a:moveTo>
                    <a:cubicBezTo>
                      <a:pt x="235" y="0"/>
                      <a:pt x="1" y="979"/>
                      <a:pt x="696" y="1162"/>
                    </a:cubicBezTo>
                    <a:cubicBezTo>
                      <a:pt x="2914" y="1888"/>
                      <a:pt x="7148" y="3138"/>
                      <a:pt x="11100" y="4147"/>
                    </a:cubicBezTo>
                    <a:cubicBezTo>
                      <a:pt x="11149" y="4160"/>
                      <a:pt x="11196" y="4167"/>
                      <a:pt x="11240" y="4167"/>
                    </a:cubicBezTo>
                    <a:cubicBezTo>
                      <a:pt x="11707" y="4167"/>
                      <a:pt x="11899" y="3444"/>
                      <a:pt x="11383" y="3259"/>
                    </a:cubicBezTo>
                    <a:cubicBezTo>
                      <a:pt x="7874" y="2049"/>
                      <a:pt x="3720" y="759"/>
                      <a:pt x="1059" y="33"/>
                    </a:cubicBezTo>
                    <a:cubicBezTo>
                      <a:pt x="987" y="10"/>
                      <a:pt x="919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59;p43">
                <a:extLst>
                  <a:ext uri="{FF2B5EF4-FFF2-40B4-BE49-F238E27FC236}">
                    <a16:creationId xmlns:a16="http://schemas.microsoft.com/office/drawing/2014/main" id="{006BDF17-F92C-3738-475D-256C4D44D657}"/>
                  </a:ext>
                </a:extLst>
              </p:cNvPr>
              <p:cNvSpPr/>
              <p:nvPr/>
            </p:nvSpPr>
            <p:spPr>
              <a:xfrm>
                <a:off x="6005550" y="1325600"/>
                <a:ext cx="323250" cy="112900"/>
              </a:xfrm>
              <a:custGeom>
                <a:avLst/>
                <a:gdLst/>
                <a:ahLst/>
                <a:cxnLst/>
                <a:rect l="l" t="t" r="r" b="b"/>
                <a:pathLst>
                  <a:path w="12930" h="4516" extrusionOk="0">
                    <a:moveTo>
                      <a:pt x="817" y="1"/>
                    </a:moveTo>
                    <a:cubicBezTo>
                      <a:pt x="202" y="1"/>
                      <a:pt x="1" y="980"/>
                      <a:pt x="696" y="1163"/>
                    </a:cubicBezTo>
                    <a:cubicBezTo>
                      <a:pt x="3640" y="2171"/>
                      <a:pt x="8439" y="3542"/>
                      <a:pt x="12149" y="4510"/>
                    </a:cubicBezTo>
                    <a:cubicBezTo>
                      <a:pt x="12177" y="4514"/>
                      <a:pt x="12205" y="4516"/>
                      <a:pt x="12231" y="4516"/>
                    </a:cubicBezTo>
                    <a:cubicBezTo>
                      <a:pt x="12736" y="4516"/>
                      <a:pt x="12930" y="3812"/>
                      <a:pt x="12432" y="3582"/>
                    </a:cubicBezTo>
                    <a:cubicBezTo>
                      <a:pt x="8479" y="2252"/>
                      <a:pt x="3801" y="800"/>
                      <a:pt x="1019" y="33"/>
                    </a:cubicBezTo>
                    <a:cubicBezTo>
                      <a:pt x="947" y="11"/>
                      <a:pt x="880" y="1"/>
                      <a:pt x="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60;p43">
                <a:extLst>
                  <a:ext uri="{FF2B5EF4-FFF2-40B4-BE49-F238E27FC236}">
                    <a16:creationId xmlns:a16="http://schemas.microsoft.com/office/drawing/2014/main" id="{E6821D54-31D8-F35A-1404-0B52D2E85A11}"/>
                  </a:ext>
                </a:extLst>
              </p:cNvPr>
              <p:cNvSpPr/>
              <p:nvPr/>
            </p:nvSpPr>
            <p:spPr>
              <a:xfrm>
                <a:off x="5877750" y="1090500"/>
                <a:ext cx="1261325" cy="662425"/>
              </a:xfrm>
              <a:custGeom>
                <a:avLst/>
                <a:gdLst/>
                <a:ahLst/>
                <a:cxnLst/>
                <a:rect l="l" t="t" r="r" b="b"/>
                <a:pathLst>
                  <a:path w="50453" h="26497" extrusionOk="0">
                    <a:moveTo>
                      <a:pt x="3388" y="0"/>
                    </a:moveTo>
                    <a:lnTo>
                      <a:pt x="1" y="11293"/>
                    </a:lnTo>
                    <a:lnTo>
                      <a:pt x="50452" y="26497"/>
                    </a:lnTo>
                    <a:cubicBezTo>
                      <a:pt x="49444" y="22181"/>
                      <a:pt x="45209" y="20891"/>
                      <a:pt x="41539" y="19479"/>
                    </a:cubicBezTo>
                    <a:cubicBezTo>
                      <a:pt x="33272" y="16293"/>
                      <a:pt x="24601" y="14600"/>
                      <a:pt x="16132" y="11978"/>
                    </a:cubicBezTo>
                    <a:cubicBezTo>
                      <a:pt x="14116" y="11373"/>
                      <a:pt x="11656" y="10647"/>
                      <a:pt x="10284" y="8833"/>
                    </a:cubicBezTo>
                    <a:cubicBezTo>
                      <a:pt x="9276" y="7582"/>
                      <a:pt x="8873" y="5808"/>
                      <a:pt x="8349" y="4316"/>
                    </a:cubicBezTo>
                    <a:cubicBezTo>
                      <a:pt x="7865" y="2904"/>
                      <a:pt x="6977" y="1654"/>
                      <a:pt x="5848" y="726"/>
                    </a:cubicBezTo>
                    <a:lnTo>
                      <a:pt x="3388" y="0"/>
                    </a:ln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61;p43">
                <a:extLst>
                  <a:ext uri="{FF2B5EF4-FFF2-40B4-BE49-F238E27FC236}">
                    <a16:creationId xmlns:a16="http://schemas.microsoft.com/office/drawing/2014/main" id="{4ADD1A9F-113A-FA8E-9378-E781757A8C65}"/>
                  </a:ext>
                </a:extLst>
              </p:cNvPr>
              <p:cNvSpPr/>
              <p:nvPr/>
            </p:nvSpPr>
            <p:spPr>
              <a:xfrm>
                <a:off x="5877750" y="1090500"/>
                <a:ext cx="1472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5889" h="12059" extrusionOk="0">
                    <a:moveTo>
                      <a:pt x="3388" y="0"/>
                    </a:moveTo>
                    <a:lnTo>
                      <a:pt x="1" y="11293"/>
                    </a:lnTo>
                    <a:lnTo>
                      <a:pt x="2501" y="12059"/>
                    </a:lnTo>
                    <a:lnTo>
                      <a:pt x="5889" y="726"/>
                    </a:lnTo>
                    <a:lnTo>
                      <a:pt x="33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62;p43">
                <a:extLst>
                  <a:ext uri="{FF2B5EF4-FFF2-40B4-BE49-F238E27FC236}">
                    <a16:creationId xmlns:a16="http://schemas.microsoft.com/office/drawing/2014/main" id="{2D7F43BA-8FC3-0147-2402-C395B92BF6F7}"/>
                  </a:ext>
                </a:extLst>
              </p:cNvPr>
              <p:cNvSpPr/>
              <p:nvPr/>
            </p:nvSpPr>
            <p:spPr>
              <a:xfrm>
                <a:off x="7140050" y="1470600"/>
                <a:ext cx="314600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1293" extrusionOk="0">
                    <a:moveTo>
                      <a:pt x="3388" y="1"/>
                    </a:moveTo>
                    <a:lnTo>
                      <a:pt x="0" y="11293"/>
                    </a:lnTo>
                    <a:lnTo>
                      <a:pt x="7139" y="10163"/>
                    </a:lnTo>
                    <a:lnTo>
                      <a:pt x="12018" y="9397"/>
                    </a:lnTo>
                    <a:cubicBezTo>
                      <a:pt x="12301" y="9317"/>
                      <a:pt x="12543" y="9075"/>
                      <a:pt x="12543" y="8792"/>
                    </a:cubicBezTo>
                    <a:cubicBezTo>
                      <a:pt x="12583" y="8591"/>
                      <a:pt x="12543" y="8389"/>
                      <a:pt x="12381" y="8228"/>
                    </a:cubicBezTo>
                    <a:lnTo>
                      <a:pt x="8752" y="4880"/>
                    </a:lnTo>
                    <a:lnTo>
                      <a:pt x="5929" y="2340"/>
                    </a:lnTo>
                    <a:lnTo>
                      <a:pt x="33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63;p43">
                <a:extLst>
                  <a:ext uri="{FF2B5EF4-FFF2-40B4-BE49-F238E27FC236}">
                    <a16:creationId xmlns:a16="http://schemas.microsoft.com/office/drawing/2014/main" id="{CBC8FBCF-6CEE-E7CA-5FF7-A5D11F2D2879}"/>
                  </a:ext>
                </a:extLst>
              </p:cNvPr>
              <p:cNvSpPr/>
              <p:nvPr/>
            </p:nvSpPr>
            <p:spPr>
              <a:xfrm>
                <a:off x="7140050" y="1470600"/>
                <a:ext cx="313575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1293" extrusionOk="0">
                    <a:moveTo>
                      <a:pt x="3388" y="1"/>
                    </a:moveTo>
                    <a:lnTo>
                      <a:pt x="0" y="11293"/>
                    </a:lnTo>
                    <a:lnTo>
                      <a:pt x="7139" y="10163"/>
                    </a:lnTo>
                    <a:lnTo>
                      <a:pt x="12018" y="9397"/>
                    </a:lnTo>
                    <a:cubicBezTo>
                      <a:pt x="12301" y="9317"/>
                      <a:pt x="12543" y="9075"/>
                      <a:pt x="12543" y="8792"/>
                    </a:cubicBezTo>
                    <a:cubicBezTo>
                      <a:pt x="10446" y="8308"/>
                      <a:pt x="7865" y="9034"/>
                      <a:pt x="5929" y="7905"/>
                    </a:cubicBezTo>
                    <a:cubicBezTo>
                      <a:pt x="4840" y="7260"/>
                      <a:pt x="4074" y="5848"/>
                      <a:pt x="4598" y="4679"/>
                    </a:cubicBezTo>
                    <a:cubicBezTo>
                      <a:pt x="4880" y="3993"/>
                      <a:pt x="5566" y="3469"/>
                      <a:pt x="5848" y="2743"/>
                    </a:cubicBezTo>
                    <a:cubicBezTo>
                      <a:pt x="5888" y="2622"/>
                      <a:pt x="5929" y="2461"/>
                      <a:pt x="5929" y="2340"/>
                    </a:cubicBezTo>
                    <a:lnTo>
                      <a:pt x="3388" y="1"/>
                    </a:ln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64;p43">
                <a:extLst>
                  <a:ext uri="{FF2B5EF4-FFF2-40B4-BE49-F238E27FC236}">
                    <a16:creationId xmlns:a16="http://schemas.microsoft.com/office/drawing/2014/main" id="{288B8B3C-E49D-890D-CC74-0FF3F23260E4}"/>
                  </a:ext>
                </a:extLst>
              </p:cNvPr>
              <p:cNvSpPr/>
              <p:nvPr/>
            </p:nvSpPr>
            <p:spPr>
              <a:xfrm>
                <a:off x="6322375" y="1391475"/>
                <a:ext cx="175450" cy="93275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3731" extrusionOk="0">
                    <a:moveTo>
                      <a:pt x="3143" y="0"/>
                    </a:moveTo>
                    <a:cubicBezTo>
                      <a:pt x="2623" y="0"/>
                      <a:pt x="2119" y="117"/>
                      <a:pt x="1694" y="383"/>
                    </a:cubicBezTo>
                    <a:cubicBezTo>
                      <a:pt x="1" y="1391"/>
                      <a:pt x="1815" y="3730"/>
                      <a:pt x="4477" y="3730"/>
                    </a:cubicBezTo>
                    <a:cubicBezTo>
                      <a:pt x="6453" y="3730"/>
                      <a:pt x="7018" y="2238"/>
                      <a:pt x="6010" y="1189"/>
                    </a:cubicBezTo>
                    <a:cubicBezTo>
                      <a:pt x="5333" y="486"/>
                      <a:pt x="4203" y="0"/>
                      <a:pt x="3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65;p43">
                <a:extLst>
                  <a:ext uri="{FF2B5EF4-FFF2-40B4-BE49-F238E27FC236}">
                    <a16:creationId xmlns:a16="http://schemas.microsoft.com/office/drawing/2014/main" id="{397D6246-CB42-573F-E604-255959B8B7D0}"/>
                  </a:ext>
                </a:extLst>
              </p:cNvPr>
              <p:cNvSpPr/>
              <p:nvPr/>
            </p:nvSpPr>
            <p:spPr>
              <a:xfrm>
                <a:off x="6648025" y="1483675"/>
                <a:ext cx="15812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6325" h="3743" extrusionOk="0">
                    <a:moveTo>
                      <a:pt x="2496" y="1"/>
                    </a:moveTo>
                    <a:cubicBezTo>
                      <a:pt x="2232" y="1"/>
                      <a:pt x="1975" y="28"/>
                      <a:pt x="1735" y="82"/>
                    </a:cubicBezTo>
                    <a:cubicBezTo>
                      <a:pt x="364" y="445"/>
                      <a:pt x="1" y="1978"/>
                      <a:pt x="1654" y="3026"/>
                    </a:cubicBezTo>
                    <a:cubicBezTo>
                      <a:pt x="2415" y="3524"/>
                      <a:pt x="3237" y="3742"/>
                      <a:pt x="3956" y="3742"/>
                    </a:cubicBezTo>
                    <a:cubicBezTo>
                      <a:pt x="5331" y="3742"/>
                      <a:pt x="6324" y="2942"/>
                      <a:pt x="5768" y="1776"/>
                    </a:cubicBezTo>
                    <a:cubicBezTo>
                      <a:pt x="5233" y="639"/>
                      <a:pt x="3781" y="1"/>
                      <a:pt x="24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66;p43">
                <a:extLst>
                  <a:ext uri="{FF2B5EF4-FFF2-40B4-BE49-F238E27FC236}">
                    <a16:creationId xmlns:a16="http://schemas.microsoft.com/office/drawing/2014/main" id="{8BD04EF6-887E-9D1E-F042-4AE45A96A214}"/>
                  </a:ext>
                </a:extLst>
              </p:cNvPr>
              <p:cNvSpPr/>
              <p:nvPr/>
            </p:nvSpPr>
            <p:spPr>
              <a:xfrm>
                <a:off x="5712400" y="1054825"/>
                <a:ext cx="250075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10003" h="12720" extrusionOk="0">
                    <a:moveTo>
                      <a:pt x="5018" y="0"/>
                    </a:moveTo>
                    <a:cubicBezTo>
                      <a:pt x="4932" y="0"/>
                      <a:pt x="4846" y="5"/>
                      <a:pt x="4759" y="16"/>
                    </a:cubicBezTo>
                    <a:cubicBezTo>
                      <a:pt x="3509" y="137"/>
                      <a:pt x="2340" y="1185"/>
                      <a:pt x="1896" y="2718"/>
                    </a:cubicBezTo>
                    <a:lnTo>
                      <a:pt x="565" y="7195"/>
                    </a:lnTo>
                    <a:cubicBezTo>
                      <a:pt x="1" y="9050"/>
                      <a:pt x="767" y="10985"/>
                      <a:pt x="2259" y="11429"/>
                    </a:cubicBezTo>
                    <a:lnTo>
                      <a:pt x="6615" y="12720"/>
                    </a:lnTo>
                    <a:lnTo>
                      <a:pt x="7300" y="10502"/>
                    </a:lnTo>
                    <a:lnTo>
                      <a:pt x="10002" y="1427"/>
                    </a:lnTo>
                    <a:lnTo>
                      <a:pt x="5687" y="97"/>
                    </a:lnTo>
                    <a:cubicBezTo>
                      <a:pt x="5480" y="38"/>
                      <a:pt x="5252" y="0"/>
                      <a:pt x="50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67;p43">
                <a:extLst>
                  <a:ext uri="{FF2B5EF4-FFF2-40B4-BE49-F238E27FC236}">
                    <a16:creationId xmlns:a16="http://schemas.microsoft.com/office/drawing/2014/main" id="{5ADB5BD9-EB5B-E6A3-A8B8-C1D637426B33}"/>
                  </a:ext>
                </a:extLst>
              </p:cNvPr>
              <p:cNvSpPr/>
              <p:nvPr/>
            </p:nvSpPr>
            <p:spPr>
              <a:xfrm>
                <a:off x="6506875" y="1381875"/>
                <a:ext cx="163375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4418" extrusionOk="0">
                    <a:moveTo>
                      <a:pt x="1211" y="1"/>
                    </a:moveTo>
                    <a:cubicBezTo>
                      <a:pt x="1" y="122"/>
                      <a:pt x="162" y="1856"/>
                      <a:pt x="525" y="2662"/>
                    </a:cubicBezTo>
                    <a:cubicBezTo>
                      <a:pt x="1038" y="3790"/>
                      <a:pt x="2352" y="4417"/>
                      <a:pt x="3617" y="4417"/>
                    </a:cubicBezTo>
                    <a:cubicBezTo>
                      <a:pt x="4840" y="4417"/>
                      <a:pt x="6016" y="3830"/>
                      <a:pt x="6373" y="2541"/>
                    </a:cubicBezTo>
                    <a:cubicBezTo>
                      <a:pt x="6534" y="2057"/>
                      <a:pt x="6292" y="1493"/>
                      <a:pt x="5808" y="1291"/>
                    </a:cubicBezTo>
                    <a:cubicBezTo>
                      <a:pt x="4397" y="485"/>
                      <a:pt x="2824" y="4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68;p43">
                <a:extLst>
                  <a:ext uri="{FF2B5EF4-FFF2-40B4-BE49-F238E27FC236}">
                    <a16:creationId xmlns:a16="http://schemas.microsoft.com/office/drawing/2014/main" id="{28D66B28-27DD-5E16-1E02-9D69840ADA26}"/>
                  </a:ext>
                </a:extLst>
              </p:cNvPr>
              <p:cNvSpPr/>
              <p:nvPr/>
            </p:nvSpPr>
            <p:spPr>
              <a:xfrm>
                <a:off x="5712400" y="1055200"/>
                <a:ext cx="182525" cy="317625"/>
              </a:xfrm>
              <a:custGeom>
                <a:avLst/>
                <a:gdLst/>
                <a:ahLst/>
                <a:cxnLst/>
                <a:rect l="l" t="t" r="r" b="b"/>
                <a:pathLst>
                  <a:path w="7301" h="12705" extrusionOk="0">
                    <a:moveTo>
                      <a:pt x="4759" y="1"/>
                    </a:moveTo>
                    <a:lnTo>
                      <a:pt x="4759" y="1"/>
                    </a:lnTo>
                    <a:cubicBezTo>
                      <a:pt x="3509" y="122"/>
                      <a:pt x="2340" y="1170"/>
                      <a:pt x="1896" y="2703"/>
                    </a:cubicBezTo>
                    <a:lnTo>
                      <a:pt x="565" y="7180"/>
                    </a:lnTo>
                    <a:cubicBezTo>
                      <a:pt x="1" y="9035"/>
                      <a:pt x="767" y="10970"/>
                      <a:pt x="2259" y="11414"/>
                    </a:cubicBezTo>
                    <a:lnTo>
                      <a:pt x="6615" y="12705"/>
                    </a:lnTo>
                    <a:lnTo>
                      <a:pt x="7300" y="10487"/>
                    </a:lnTo>
                    <a:cubicBezTo>
                      <a:pt x="5889" y="9720"/>
                      <a:pt x="4800" y="8510"/>
                      <a:pt x="4154" y="7059"/>
                    </a:cubicBezTo>
                    <a:cubicBezTo>
                      <a:pt x="2783" y="3752"/>
                      <a:pt x="5566" y="1816"/>
                      <a:pt x="4759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69;p43">
                <a:extLst>
                  <a:ext uri="{FF2B5EF4-FFF2-40B4-BE49-F238E27FC236}">
                    <a16:creationId xmlns:a16="http://schemas.microsoft.com/office/drawing/2014/main" id="{21E87838-6B5D-91B4-1812-14E529C05544}"/>
                  </a:ext>
                </a:extLst>
              </p:cNvPr>
              <p:cNvSpPr/>
              <p:nvPr/>
            </p:nvSpPr>
            <p:spPr>
              <a:xfrm>
                <a:off x="6408325" y="1314300"/>
                <a:ext cx="89025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037" extrusionOk="0">
                    <a:moveTo>
                      <a:pt x="1914" y="1"/>
                    </a:moveTo>
                    <a:cubicBezTo>
                      <a:pt x="696" y="1"/>
                      <a:pt x="1" y="1387"/>
                      <a:pt x="716" y="2381"/>
                    </a:cubicBezTo>
                    <a:cubicBezTo>
                      <a:pt x="1062" y="2832"/>
                      <a:pt x="1553" y="3036"/>
                      <a:pt x="2025" y="3036"/>
                    </a:cubicBezTo>
                    <a:cubicBezTo>
                      <a:pt x="2820" y="3036"/>
                      <a:pt x="3560" y="2455"/>
                      <a:pt x="3459" y="1494"/>
                    </a:cubicBezTo>
                    <a:cubicBezTo>
                      <a:pt x="3419" y="687"/>
                      <a:pt x="2773" y="42"/>
                      <a:pt x="1967" y="2"/>
                    </a:cubicBezTo>
                    <a:cubicBezTo>
                      <a:pt x="1949" y="1"/>
                      <a:pt x="1932" y="1"/>
                      <a:pt x="1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70;p43">
                <a:extLst>
                  <a:ext uri="{FF2B5EF4-FFF2-40B4-BE49-F238E27FC236}">
                    <a16:creationId xmlns:a16="http://schemas.microsoft.com/office/drawing/2014/main" id="{83ADA9BC-2D56-C6DF-95C7-DAABA3FB1D96}"/>
                  </a:ext>
                </a:extLst>
              </p:cNvPr>
              <p:cNvSpPr/>
              <p:nvPr/>
            </p:nvSpPr>
            <p:spPr>
              <a:xfrm>
                <a:off x="6689625" y="1399300"/>
                <a:ext cx="98575" cy="74925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2997" extrusionOk="0">
                    <a:moveTo>
                      <a:pt x="2124" y="1"/>
                    </a:moveTo>
                    <a:cubicBezTo>
                      <a:pt x="1635" y="1"/>
                      <a:pt x="1151" y="216"/>
                      <a:pt x="837" y="634"/>
                    </a:cubicBezTo>
                    <a:cubicBezTo>
                      <a:pt x="1" y="1680"/>
                      <a:pt x="911" y="2997"/>
                      <a:pt x="2059" y="2997"/>
                    </a:cubicBezTo>
                    <a:cubicBezTo>
                      <a:pt x="2239" y="2997"/>
                      <a:pt x="2425" y="2964"/>
                      <a:pt x="2612" y="2893"/>
                    </a:cubicBezTo>
                    <a:cubicBezTo>
                      <a:pt x="3781" y="2449"/>
                      <a:pt x="3943" y="876"/>
                      <a:pt x="2894" y="191"/>
                    </a:cubicBezTo>
                    <a:cubicBezTo>
                      <a:pt x="2653" y="63"/>
                      <a:pt x="2388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71;p43">
                <a:extLst>
                  <a:ext uri="{FF2B5EF4-FFF2-40B4-BE49-F238E27FC236}">
                    <a16:creationId xmlns:a16="http://schemas.microsoft.com/office/drawing/2014/main" id="{CA40DD80-513D-1093-AB67-F9966DF329D1}"/>
                  </a:ext>
                </a:extLst>
              </p:cNvPr>
              <p:cNvSpPr/>
              <p:nvPr/>
            </p:nvSpPr>
            <p:spPr>
              <a:xfrm>
                <a:off x="7318500" y="1592600"/>
                <a:ext cx="14017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5284" extrusionOk="0">
                    <a:moveTo>
                      <a:pt x="1573" y="0"/>
                    </a:moveTo>
                    <a:lnTo>
                      <a:pt x="1" y="5283"/>
                    </a:lnTo>
                    <a:lnTo>
                      <a:pt x="1" y="5283"/>
                    </a:lnTo>
                    <a:lnTo>
                      <a:pt x="4880" y="4517"/>
                    </a:lnTo>
                    <a:cubicBezTo>
                      <a:pt x="5405" y="4356"/>
                      <a:pt x="5606" y="3751"/>
                      <a:pt x="5243" y="3348"/>
                    </a:cubicBezTo>
                    <a:lnTo>
                      <a:pt x="15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72;p43">
                <a:extLst>
                  <a:ext uri="{FF2B5EF4-FFF2-40B4-BE49-F238E27FC236}">
                    <a16:creationId xmlns:a16="http://schemas.microsoft.com/office/drawing/2014/main" id="{52DF1467-DB84-73E1-A81C-3A21E6CD5A22}"/>
                  </a:ext>
                </a:extLst>
              </p:cNvPr>
              <p:cNvSpPr/>
              <p:nvPr/>
            </p:nvSpPr>
            <p:spPr>
              <a:xfrm>
                <a:off x="5698275" y="1042723"/>
                <a:ext cx="1776525" cy="722300"/>
              </a:xfrm>
              <a:custGeom>
                <a:avLst/>
                <a:gdLst/>
                <a:ahLst/>
                <a:cxnLst/>
                <a:rect l="l" t="t" r="r" b="b"/>
                <a:pathLst>
                  <a:path w="71061" h="28892" extrusionOk="0">
                    <a:moveTo>
                      <a:pt x="5566" y="984"/>
                    </a:moveTo>
                    <a:cubicBezTo>
                      <a:pt x="5728" y="984"/>
                      <a:pt x="5889" y="1024"/>
                      <a:pt x="6091" y="1065"/>
                    </a:cubicBezTo>
                    <a:lnTo>
                      <a:pt x="9962" y="2234"/>
                    </a:lnTo>
                    <a:lnTo>
                      <a:pt x="6857" y="12639"/>
                    </a:lnTo>
                    <a:lnTo>
                      <a:pt x="2985" y="11469"/>
                    </a:lnTo>
                    <a:cubicBezTo>
                      <a:pt x="1735" y="11066"/>
                      <a:pt x="1090" y="9453"/>
                      <a:pt x="1574" y="7800"/>
                    </a:cubicBezTo>
                    <a:lnTo>
                      <a:pt x="2905" y="3323"/>
                    </a:lnTo>
                    <a:cubicBezTo>
                      <a:pt x="3308" y="2032"/>
                      <a:pt x="4316" y="1105"/>
                      <a:pt x="5365" y="984"/>
                    </a:cubicBezTo>
                    <a:close/>
                    <a:moveTo>
                      <a:pt x="10890" y="2516"/>
                    </a:moveTo>
                    <a:lnTo>
                      <a:pt x="12624" y="3000"/>
                    </a:lnTo>
                    <a:lnTo>
                      <a:pt x="9519" y="13405"/>
                    </a:lnTo>
                    <a:lnTo>
                      <a:pt x="7784" y="12921"/>
                    </a:lnTo>
                    <a:lnTo>
                      <a:pt x="10890" y="2516"/>
                    </a:lnTo>
                    <a:close/>
                    <a:moveTo>
                      <a:pt x="13511" y="3283"/>
                    </a:moveTo>
                    <a:lnTo>
                      <a:pt x="60454" y="17398"/>
                    </a:lnTo>
                    <a:lnTo>
                      <a:pt x="57349" y="27803"/>
                    </a:lnTo>
                    <a:lnTo>
                      <a:pt x="10446" y="13688"/>
                    </a:lnTo>
                    <a:lnTo>
                      <a:pt x="13511" y="3283"/>
                    </a:lnTo>
                    <a:close/>
                    <a:moveTo>
                      <a:pt x="61301" y="17962"/>
                    </a:moveTo>
                    <a:lnTo>
                      <a:pt x="69730" y="25706"/>
                    </a:lnTo>
                    <a:cubicBezTo>
                      <a:pt x="69770" y="25746"/>
                      <a:pt x="69770" y="25827"/>
                      <a:pt x="69730" y="25867"/>
                    </a:cubicBezTo>
                    <a:cubicBezTo>
                      <a:pt x="69730" y="25948"/>
                      <a:pt x="69689" y="25988"/>
                      <a:pt x="69609" y="26028"/>
                    </a:cubicBezTo>
                    <a:lnTo>
                      <a:pt x="58357" y="27803"/>
                    </a:lnTo>
                    <a:lnTo>
                      <a:pt x="61301" y="17962"/>
                    </a:lnTo>
                    <a:close/>
                    <a:moveTo>
                      <a:pt x="5556" y="1"/>
                    </a:moveTo>
                    <a:cubicBezTo>
                      <a:pt x="5466" y="1"/>
                      <a:pt x="5375" y="6"/>
                      <a:pt x="5284" y="16"/>
                    </a:cubicBezTo>
                    <a:cubicBezTo>
                      <a:pt x="3832" y="137"/>
                      <a:pt x="2501" y="1387"/>
                      <a:pt x="1977" y="3041"/>
                    </a:cubicBezTo>
                    <a:lnTo>
                      <a:pt x="646" y="7517"/>
                    </a:lnTo>
                    <a:cubicBezTo>
                      <a:pt x="1" y="9655"/>
                      <a:pt x="929" y="11832"/>
                      <a:pt x="2703" y="12357"/>
                    </a:cubicBezTo>
                    <a:lnTo>
                      <a:pt x="7059" y="13647"/>
                    </a:lnTo>
                    <a:lnTo>
                      <a:pt x="57550" y="28892"/>
                    </a:lnTo>
                    <a:lnTo>
                      <a:pt x="57712" y="28892"/>
                    </a:lnTo>
                    <a:lnTo>
                      <a:pt x="69770" y="26996"/>
                    </a:lnTo>
                    <a:cubicBezTo>
                      <a:pt x="70698" y="26795"/>
                      <a:pt x="71061" y="25625"/>
                      <a:pt x="70375" y="24980"/>
                    </a:cubicBezTo>
                    <a:lnTo>
                      <a:pt x="61503" y="16874"/>
                    </a:lnTo>
                    <a:cubicBezTo>
                      <a:pt x="61462" y="16833"/>
                      <a:pt x="61462" y="16833"/>
                      <a:pt x="61422" y="16833"/>
                    </a:cubicBezTo>
                    <a:cubicBezTo>
                      <a:pt x="61382" y="16753"/>
                      <a:pt x="61301" y="16672"/>
                      <a:pt x="61220" y="16672"/>
                    </a:cubicBezTo>
                    <a:lnTo>
                      <a:pt x="13350" y="2234"/>
                    </a:lnTo>
                    <a:lnTo>
                      <a:pt x="10728" y="1428"/>
                    </a:lnTo>
                    <a:lnTo>
                      <a:pt x="6373" y="137"/>
                    </a:lnTo>
                    <a:cubicBezTo>
                      <a:pt x="6101" y="46"/>
                      <a:pt x="5829" y="1"/>
                      <a:pt x="5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2073;p43">
              <a:extLst>
                <a:ext uri="{FF2B5EF4-FFF2-40B4-BE49-F238E27FC236}">
                  <a16:creationId xmlns:a16="http://schemas.microsoft.com/office/drawing/2014/main" id="{90CB5AFF-1B2E-267B-9298-3E4EBE656DFC}"/>
                </a:ext>
              </a:extLst>
            </p:cNvPr>
            <p:cNvGrpSpPr/>
            <p:nvPr/>
          </p:nvGrpSpPr>
          <p:grpSpPr>
            <a:xfrm flipH="1">
              <a:off x="4160639" y="992049"/>
              <a:ext cx="822722" cy="315361"/>
              <a:chOff x="4045228" y="526086"/>
              <a:chExt cx="969277" cy="371537"/>
            </a:xfrm>
          </p:grpSpPr>
          <p:sp>
            <p:nvSpPr>
              <p:cNvPr id="9" name="Google Shape;2074;p43">
                <a:extLst>
                  <a:ext uri="{FF2B5EF4-FFF2-40B4-BE49-F238E27FC236}">
                    <a16:creationId xmlns:a16="http://schemas.microsoft.com/office/drawing/2014/main" id="{9004D36E-C91A-6406-46BF-12976CBE9E21}"/>
                  </a:ext>
                </a:extLst>
              </p:cNvPr>
              <p:cNvSpPr/>
              <p:nvPr/>
            </p:nvSpPr>
            <p:spPr>
              <a:xfrm>
                <a:off x="4815108" y="558592"/>
                <a:ext cx="199398" cy="186106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89" extrusionOk="0">
                    <a:moveTo>
                      <a:pt x="5571" y="0"/>
                    </a:moveTo>
                    <a:cubicBezTo>
                      <a:pt x="5503" y="0"/>
                      <a:pt x="5433" y="18"/>
                      <a:pt x="5364" y="57"/>
                    </a:cubicBezTo>
                    <a:lnTo>
                      <a:pt x="3751" y="944"/>
                    </a:lnTo>
                    <a:cubicBezTo>
                      <a:pt x="3691" y="985"/>
                      <a:pt x="3630" y="1005"/>
                      <a:pt x="3575" y="1005"/>
                    </a:cubicBezTo>
                    <a:cubicBezTo>
                      <a:pt x="3519" y="1005"/>
                      <a:pt x="3469" y="985"/>
                      <a:pt x="3429" y="944"/>
                    </a:cubicBezTo>
                    <a:lnTo>
                      <a:pt x="1735" y="138"/>
                    </a:lnTo>
                    <a:cubicBezTo>
                      <a:pt x="1684" y="116"/>
                      <a:pt x="1632" y="106"/>
                      <a:pt x="1583" y="106"/>
                    </a:cubicBezTo>
                    <a:cubicBezTo>
                      <a:pt x="1361" y="106"/>
                      <a:pt x="1178" y="310"/>
                      <a:pt x="1211" y="541"/>
                    </a:cubicBezTo>
                    <a:lnTo>
                      <a:pt x="1614" y="2356"/>
                    </a:lnTo>
                    <a:cubicBezTo>
                      <a:pt x="1614" y="2477"/>
                      <a:pt x="1574" y="2598"/>
                      <a:pt x="1493" y="2678"/>
                    </a:cubicBezTo>
                    <a:lnTo>
                      <a:pt x="202" y="4009"/>
                    </a:lnTo>
                    <a:cubicBezTo>
                      <a:pt x="1" y="4251"/>
                      <a:pt x="122" y="4614"/>
                      <a:pt x="404" y="4655"/>
                    </a:cubicBezTo>
                    <a:lnTo>
                      <a:pt x="225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9" y="6711"/>
                    </a:lnTo>
                    <a:cubicBezTo>
                      <a:pt x="3487" y="6828"/>
                      <a:pt x="3601" y="6888"/>
                      <a:pt x="3722" y="6888"/>
                    </a:cubicBezTo>
                    <a:cubicBezTo>
                      <a:pt x="3852" y="6888"/>
                      <a:pt x="3990" y="6818"/>
                      <a:pt x="4074" y="6671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60" y="4413"/>
                      <a:pt x="7381" y="4050"/>
                      <a:pt x="7139" y="3848"/>
                    </a:cubicBezTo>
                    <a:lnTo>
                      <a:pt x="5768" y="2557"/>
                    </a:lnTo>
                    <a:cubicBezTo>
                      <a:pt x="5687" y="2477"/>
                      <a:pt x="5647" y="2356"/>
                      <a:pt x="5647" y="2275"/>
                    </a:cubicBezTo>
                    <a:lnTo>
                      <a:pt x="5929" y="420"/>
                    </a:lnTo>
                    <a:cubicBezTo>
                      <a:pt x="5960" y="175"/>
                      <a:pt x="5781" y="0"/>
                      <a:pt x="5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75;p43">
                <a:extLst>
                  <a:ext uri="{FF2B5EF4-FFF2-40B4-BE49-F238E27FC236}">
                    <a16:creationId xmlns:a16="http://schemas.microsoft.com/office/drawing/2014/main" id="{36A30FB7-40E7-5D84-E069-EE7C1FD28DF7}"/>
                  </a:ext>
                </a:extLst>
              </p:cNvPr>
              <p:cNvSpPr/>
              <p:nvPr/>
            </p:nvSpPr>
            <p:spPr>
              <a:xfrm>
                <a:off x="4045228" y="526086"/>
                <a:ext cx="316103" cy="371537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13753" extrusionOk="0">
                    <a:moveTo>
                      <a:pt x="8094" y="4589"/>
                    </a:moveTo>
                    <a:cubicBezTo>
                      <a:pt x="8705" y="4589"/>
                      <a:pt x="9852" y="5336"/>
                      <a:pt x="9705" y="5867"/>
                    </a:cubicBezTo>
                    <a:cubicBezTo>
                      <a:pt x="9645" y="6023"/>
                      <a:pt x="9452" y="6097"/>
                      <a:pt x="9209" y="6097"/>
                    </a:cubicBezTo>
                    <a:cubicBezTo>
                      <a:pt x="8637" y="6097"/>
                      <a:pt x="7785" y="5687"/>
                      <a:pt x="7729" y="4979"/>
                    </a:cubicBezTo>
                    <a:lnTo>
                      <a:pt x="7729" y="4939"/>
                    </a:lnTo>
                    <a:cubicBezTo>
                      <a:pt x="7718" y="4690"/>
                      <a:pt x="7870" y="4589"/>
                      <a:pt x="8094" y="4589"/>
                    </a:cubicBezTo>
                    <a:close/>
                    <a:moveTo>
                      <a:pt x="4351" y="9778"/>
                    </a:moveTo>
                    <a:cubicBezTo>
                      <a:pt x="4361" y="9778"/>
                      <a:pt x="4371" y="9778"/>
                      <a:pt x="4381" y="9779"/>
                    </a:cubicBezTo>
                    <a:cubicBezTo>
                      <a:pt x="5188" y="9819"/>
                      <a:pt x="5873" y="10343"/>
                      <a:pt x="6115" y="11110"/>
                    </a:cubicBezTo>
                    <a:cubicBezTo>
                      <a:pt x="6150" y="11354"/>
                      <a:pt x="5973" y="11569"/>
                      <a:pt x="5767" y="11569"/>
                    </a:cubicBezTo>
                    <a:cubicBezTo>
                      <a:pt x="5736" y="11569"/>
                      <a:pt x="5704" y="11564"/>
                      <a:pt x="5672" y="11553"/>
                    </a:cubicBezTo>
                    <a:cubicBezTo>
                      <a:pt x="4517" y="11314"/>
                      <a:pt x="3598" y="9778"/>
                      <a:pt x="4351" y="9778"/>
                    </a:cubicBezTo>
                    <a:close/>
                    <a:moveTo>
                      <a:pt x="10108" y="0"/>
                    </a:moveTo>
                    <a:cubicBezTo>
                      <a:pt x="8852" y="0"/>
                      <a:pt x="7135" y="703"/>
                      <a:pt x="6599" y="2681"/>
                    </a:cubicBezTo>
                    <a:cubicBezTo>
                      <a:pt x="6317" y="3729"/>
                      <a:pt x="5914" y="3326"/>
                      <a:pt x="4906" y="4173"/>
                    </a:cubicBezTo>
                    <a:cubicBezTo>
                      <a:pt x="3655" y="5100"/>
                      <a:pt x="2849" y="6472"/>
                      <a:pt x="2607" y="8004"/>
                    </a:cubicBezTo>
                    <a:cubicBezTo>
                      <a:pt x="2365" y="9496"/>
                      <a:pt x="348" y="9214"/>
                      <a:pt x="26" y="12844"/>
                    </a:cubicBezTo>
                    <a:cubicBezTo>
                      <a:pt x="0" y="13378"/>
                      <a:pt x="377" y="13752"/>
                      <a:pt x="739" y="13752"/>
                    </a:cubicBezTo>
                    <a:cubicBezTo>
                      <a:pt x="950" y="13752"/>
                      <a:pt x="1157" y="13625"/>
                      <a:pt x="1276" y="13328"/>
                    </a:cubicBezTo>
                    <a:cubicBezTo>
                      <a:pt x="1478" y="12924"/>
                      <a:pt x="1518" y="11755"/>
                      <a:pt x="1962" y="10989"/>
                    </a:cubicBezTo>
                    <a:cubicBezTo>
                      <a:pt x="2195" y="10618"/>
                      <a:pt x="2368" y="10476"/>
                      <a:pt x="2513" y="10476"/>
                    </a:cubicBezTo>
                    <a:cubicBezTo>
                      <a:pt x="2794" y="10476"/>
                      <a:pt x="2973" y="11007"/>
                      <a:pt x="3292" y="11432"/>
                    </a:cubicBezTo>
                    <a:cubicBezTo>
                      <a:pt x="3961" y="12306"/>
                      <a:pt x="4957" y="12984"/>
                      <a:pt x="5853" y="12984"/>
                    </a:cubicBezTo>
                    <a:cubicBezTo>
                      <a:pt x="6362" y="12984"/>
                      <a:pt x="6839" y="12765"/>
                      <a:pt x="7204" y="12239"/>
                    </a:cubicBezTo>
                    <a:cubicBezTo>
                      <a:pt x="8213" y="10747"/>
                      <a:pt x="6680" y="8770"/>
                      <a:pt x="4704" y="8448"/>
                    </a:cubicBezTo>
                    <a:cubicBezTo>
                      <a:pt x="3857" y="8367"/>
                      <a:pt x="3817" y="8367"/>
                      <a:pt x="4099" y="7480"/>
                    </a:cubicBezTo>
                    <a:cubicBezTo>
                      <a:pt x="4422" y="6512"/>
                      <a:pt x="5027" y="5665"/>
                      <a:pt x="5873" y="5100"/>
                    </a:cubicBezTo>
                    <a:cubicBezTo>
                      <a:pt x="5995" y="5029"/>
                      <a:pt x="6091" y="4997"/>
                      <a:pt x="6171" y="4997"/>
                    </a:cubicBezTo>
                    <a:cubicBezTo>
                      <a:pt x="6547" y="4997"/>
                      <a:pt x="6588" y="5694"/>
                      <a:pt x="7285" y="6391"/>
                    </a:cubicBezTo>
                    <a:cubicBezTo>
                      <a:pt x="7799" y="6905"/>
                      <a:pt x="8598" y="7284"/>
                      <a:pt x="9335" y="7284"/>
                    </a:cubicBezTo>
                    <a:cubicBezTo>
                      <a:pt x="9871" y="7284"/>
                      <a:pt x="10374" y="7084"/>
                      <a:pt x="10713" y="6593"/>
                    </a:cubicBezTo>
                    <a:cubicBezTo>
                      <a:pt x="10955" y="6149"/>
                      <a:pt x="10995" y="5544"/>
                      <a:pt x="10794" y="5060"/>
                    </a:cubicBezTo>
                    <a:cubicBezTo>
                      <a:pt x="9785" y="2923"/>
                      <a:pt x="7567" y="3487"/>
                      <a:pt x="7930" y="2802"/>
                    </a:cubicBezTo>
                    <a:cubicBezTo>
                      <a:pt x="8736" y="1285"/>
                      <a:pt x="9708" y="1161"/>
                      <a:pt x="10439" y="1161"/>
                    </a:cubicBezTo>
                    <a:cubicBezTo>
                      <a:pt x="10583" y="1161"/>
                      <a:pt x="10717" y="1166"/>
                      <a:pt x="10839" y="1166"/>
                    </a:cubicBezTo>
                    <a:cubicBezTo>
                      <a:pt x="11152" y="1166"/>
                      <a:pt x="11383" y="1134"/>
                      <a:pt x="11479" y="906"/>
                    </a:cubicBezTo>
                    <a:cubicBezTo>
                      <a:pt x="11701" y="377"/>
                      <a:pt x="11028" y="0"/>
                      <a:pt x="10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2076;p43">
                <a:extLst>
                  <a:ext uri="{FF2B5EF4-FFF2-40B4-BE49-F238E27FC236}">
                    <a16:creationId xmlns:a16="http://schemas.microsoft.com/office/drawing/2014/main" id="{49754B22-F179-C982-F840-2E0204265E86}"/>
                  </a:ext>
                </a:extLst>
              </p:cNvPr>
              <p:cNvSpPr/>
              <p:nvPr/>
            </p:nvSpPr>
            <p:spPr>
              <a:xfrm>
                <a:off x="4492077" y="788475"/>
                <a:ext cx="127511" cy="10914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040" extrusionOk="0">
                    <a:moveTo>
                      <a:pt x="2017" y="1"/>
                    </a:moveTo>
                    <a:cubicBezTo>
                      <a:pt x="928" y="1"/>
                      <a:pt x="1" y="888"/>
                      <a:pt x="1" y="2017"/>
                    </a:cubicBezTo>
                    <a:cubicBezTo>
                      <a:pt x="1" y="3238"/>
                      <a:pt x="987" y="4040"/>
                      <a:pt x="2013" y="4040"/>
                    </a:cubicBezTo>
                    <a:cubicBezTo>
                      <a:pt x="2512" y="4040"/>
                      <a:pt x="3020" y="3850"/>
                      <a:pt x="3429" y="3429"/>
                    </a:cubicBezTo>
                    <a:cubicBezTo>
                      <a:pt x="4719" y="2178"/>
                      <a:pt x="3832" y="1"/>
                      <a:pt x="20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233;p46">
            <a:extLst>
              <a:ext uri="{FF2B5EF4-FFF2-40B4-BE49-F238E27FC236}">
                <a16:creationId xmlns:a16="http://schemas.microsoft.com/office/drawing/2014/main" id="{07BC74F6-2754-B129-0C47-7D6796CB8DCF}"/>
              </a:ext>
            </a:extLst>
          </p:cNvPr>
          <p:cNvGrpSpPr/>
          <p:nvPr/>
        </p:nvGrpSpPr>
        <p:grpSpPr>
          <a:xfrm rot="15578556">
            <a:off x="1461704" y="4065877"/>
            <a:ext cx="560223" cy="333910"/>
            <a:chOff x="5563174" y="997301"/>
            <a:chExt cx="705416" cy="396634"/>
          </a:xfrm>
          <a:solidFill>
            <a:schemeClr val="accent6">
              <a:lumMod val="75000"/>
            </a:schemeClr>
          </a:solidFill>
        </p:grpSpPr>
        <p:sp>
          <p:nvSpPr>
            <p:cNvPr id="30" name="Google Shape;2234;p46">
              <a:extLst>
                <a:ext uri="{FF2B5EF4-FFF2-40B4-BE49-F238E27FC236}">
                  <a16:creationId xmlns:a16="http://schemas.microsoft.com/office/drawing/2014/main" id="{76CBCC9A-283B-E7B1-61E7-0ADDC61B4420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35;p46">
              <a:extLst>
                <a:ext uri="{FF2B5EF4-FFF2-40B4-BE49-F238E27FC236}">
                  <a16:creationId xmlns:a16="http://schemas.microsoft.com/office/drawing/2014/main" id="{B4C26BCE-C034-2BF7-F6E7-1E4B0C9D20C2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236;p46">
              <a:extLst>
                <a:ext uri="{FF2B5EF4-FFF2-40B4-BE49-F238E27FC236}">
                  <a16:creationId xmlns:a16="http://schemas.microsoft.com/office/drawing/2014/main" id="{3D96EF51-796B-45D0-2044-951C660209F4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21" name="Google Shape;2233;p46">
            <a:extLst>
              <a:ext uri="{FF2B5EF4-FFF2-40B4-BE49-F238E27FC236}">
                <a16:creationId xmlns:a16="http://schemas.microsoft.com/office/drawing/2014/main" id="{AAB04119-27AB-F790-CBC3-04F73FF54597}"/>
              </a:ext>
            </a:extLst>
          </p:cNvPr>
          <p:cNvGrpSpPr/>
          <p:nvPr/>
        </p:nvGrpSpPr>
        <p:grpSpPr>
          <a:xfrm rot="3617713">
            <a:off x="7762611" y="1038367"/>
            <a:ext cx="560223" cy="333910"/>
            <a:chOff x="5563174" y="997301"/>
            <a:chExt cx="705416" cy="396634"/>
          </a:xfrm>
          <a:solidFill>
            <a:schemeClr val="accent6">
              <a:lumMod val="75000"/>
            </a:schemeClr>
          </a:solidFill>
        </p:grpSpPr>
        <p:sp>
          <p:nvSpPr>
            <p:cNvPr id="2722" name="Google Shape;2234;p46">
              <a:extLst>
                <a:ext uri="{FF2B5EF4-FFF2-40B4-BE49-F238E27FC236}">
                  <a16:creationId xmlns:a16="http://schemas.microsoft.com/office/drawing/2014/main" id="{29F3579E-E8D8-8861-81E6-A67F705DEA46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235;p46">
              <a:extLst>
                <a:ext uri="{FF2B5EF4-FFF2-40B4-BE49-F238E27FC236}">
                  <a16:creationId xmlns:a16="http://schemas.microsoft.com/office/drawing/2014/main" id="{50FA6562-E122-B75D-7F52-AA9FB9A302FA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236;p46">
              <a:extLst>
                <a:ext uri="{FF2B5EF4-FFF2-40B4-BE49-F238E27FC236}">
                  <a16:creationId xmlns:a16="http://schemas.microsoft.com/office/drawing/2014/main" id="{7A2F11A2-0329-9BD7-3E6A-1B5CEC8F985F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25" name="Google Shape;2210;p45">
            <a:extLst>
              <a:ext uri="{FF2B5EF4-FFF2-40B4-BE49-F238E27FC236}">
                <a16:creationId xmlns:a16="http://schemas.microsoft.com/office/drawing/2014/main" id="{D662F955-9509-5F33-2DBB-5E2B85295DC4}"/>
              </a:ext>
            </a:extLst>
          </p:cNvPr>
          <p:cNvGrpSpPr/>
          <p:nvPr/>
        </p:nvGrpSpPr>
        <p:grpSpPr>
          <a:xfrm rot="3558894" flipH="1">
            <a:off x="6253103" y="781315"/>
            <a:ext cx="527348" cy="296560"/>
            <a:chOff x="5563174" y="997301"/>
            <a:chExt cx="705416" cy="396634"/>
          </a:xfrm>
        </p:grpSpPr>
        <p:sp>
          <p:nvSpPr>
            <p:cNvPr id="2726" name="Google Shape;2211;p45">
              <a:extLst>
                <a:ext uri="{FF2B5EF4-FFF2-40B4-BE49-F238E27FC236}">
                  <a16:creationId xmlns:a16="http://schemas.microsoft.com/office/drawing/2014/main" id="{D7CA0670-90A4-F0E9-F59F-980FFF9D184B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212;p45">
              <a:extLst>
                <a:ext uri="{FF2B5EF4-FFF2-40B4-BE49-F238E27FC236}">
                  <a16:creationId xmlns:a16="http://schemas.microsoft.com/office/drawing/2014/main" id="{E115B2C0-EFC0-B677-58E9-81225EC08CBF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213;p45">
              <a:extLst>
                <a:ext uri="{FF2B5EF4-FFF2-40B4-BE49-F238E27FC236}">
                  <a16:creationId xmlns:a16="http://schemas.microsoft.com/office/drawing/2014/main" id="{CCDD5C08-DA6E-0B42-F9BD-5DD95E27A4E8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5B184B7-2154-37CF-4E6D-6D9924958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4" t="42726" r="39748" b="36060"/>
          <a:stretch/>
        </p:blipFill>
        <p:spPr>
          <a:xfrm>
            <a:off x="1751959" y="714615"/>
            <a:ext cx="5624713" cy="1137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97E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oogle Shape;2233;p46">
            <a:extLst>
              <a:ext uri="{FF2B5EF4-FFF2-40B4-BE49-F238E27FC236}">
                <a16:creationId xmlns:a16="http://schemas.microsoft.com/office/drawing/2014/main" id="{30558B04-EB60-5D35-3126-22A6494C428B}"/>
              </a:ext>
            </a:extLst>
          </p:cNvPr>
          <p:cNvGrpSpPr/>
          <p:nvPr/>
        </p:nvGrpSpPr>
        <p:grpSpPr>
          <a:xfrm rot="3872999">
            <a:off x="7415550" y="745092"/>
            <a:ext cx="560223" cy="333910"/>
            <a:chOff x="5563174" y="997301"/>
            <a:chExt cx="705416" cy="396634"/>
          </a:xfrm>
          <a:solidFill>
            <a:schemeClr val="accent3"/>
          </a:solidFill>
        </p:grpSpPr>
        <p:sp>
          <p:nvSpPr>
            <p:cNvPr id="19" name="Google Shape;2234;p46">
              <a:extLst>
                <a:ext uri="{FF2B5EF4-FFF2-40B4-BE49-F238E27FC236}">
                  <a16:creationId xmlns:a16="http://schemas.microsoft.com/office/drawing/2014/main" id="{EDD3F1A3-809D-8D39-9BAF-F3364A8799B3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35;p46">
              <a:extLst>
                <a:ext uri="{FF2B5EF4-FFF2-40B4-BE49-F238E27FC236}">
                  <a16:creationId xmlns:a16="http://schemas.microsoft.com/office/drawing/2014/main" id="{08606403-D598-D035-4F02-E477608A19F5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36;p46">
              <a:extLst>
                <a:ext uri="{FF2B5EF4-FFF2-40B4-BE49-F238E27FC236}">
                  <a16:creationId xmlns:a16="http://schemas.microsoft.com/office/drawing/2014/main" id="{A22147CF-EE96-18D0-B4C7-D3B3D75BF28E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" name="Google Shape;2233;p46">
            <a:extLst>
              <a:ext uri="{FF2B5EF4-FFF2-40B4-BE49-F238E27FC236}">
                <a16:creationId xmlns:a16="http://schemas.microsoft.com/office/drawing/2014/main" id="{0490C2CE-69B1-2A34-4231-50993D8FFD89}"/>
              </a:ext>
            </a:extLst>
          </p:cNvPr>
          <p:cNvGrpSpPr/>
          <p:nvPr/>
        </p:nvGrpSpPr>
        <p:grpSpPr>
          <a:xfrm rot="17034913">
            <a:off x="1022434" y="729724"/>
            <a:ext cx="560223" cy="333910"/>
            <a:chOff x="5563174" y="997301"/>
            <a:chExt cx="705416" cy="396634"/>
          </a:xfrm>
          <a:solidFill>
            <a:schemeClr val="accent3"/>
          </a:solidFill>
        </p:grpSpPr>
        <p:sp>
          <p:nvSpPr>
            <p:cNvPr id="23" name="Google Shape;2234;p46">
              <a:extLst>
                <a:ext uri="{FF2B5EF4-FFF2-40B4-BE49-F238E27FC236}">
                  <a16:creationId xmlns:a16="http://schemas.microsoft.com/office/drawing/2014/main" id="{74489ED3-00C4-DE9A-EBBE-B11593492220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35;p46">
              <a:extLst>
                <a:ext uri="{FF2B5EF4-FFF2-40B4-BE49-F238E27FC236}">
                  <a16:creationId xmlns:a16="http://schemas.microsoft.com/office/drawing/2014/main" id="{D59C5DBD-8C0F-B3D8-FDE7-ED86D10A2A29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36;p46">
              <a:extLst>
                <a:ext uri="{FF2B5EF4-FFF2-40B4-BE49-F238E27FC236}">
                  <a16:creationId xmlns:a16="http://schemas.microsoft.com/office/drawing/2014/main" id="{6118EE14-961F-F00C-2AC3-DFD017F6C6A0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C89917C-1282-6E4F-86A0-4DF998D639C5}"/>
              </a:ext>
            </a:extLst>
          </p:cNvPr>
          <p:cNvSpPr txBox="1"/>
          <p:nvPr/>
        </p:nvSpPr>
        <p:spPr>
          <a:xfrm>
            <a:off x="745352" y="1993365"/>
            <a:ext cx="7668665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300" dirty="0">
                <a:latin typeface="Amasis MT Pro" panose="02040504050005020304" pitchFamily="18" charset="0"/>
              </a:rPr>
              <a:t>More universities and colleges offer F2F (Face-to-face) and Online course modes or blended versions that combine classroom F2F and email, social networking, or synchronous e-learning.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907ECE7-E9EF-CD8F-ABB1-55F2ACF0F34E}"/>
              </a:ext>
            </a:extLst>
          </p:cNvPr>
          <p:cNvSpPr txBox="1"/>
          <p:nvPr/>
        </p:nvSpPr>
        <p:spPr>
          <a:xfrm>
            <a:off x="714615" y="2592771"/>
            <a:ext cx="7676351" cy="7232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8965" marR="0" lvl="0" indent="-43116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sym typeface="Nunito"/>
              </a:rPr>
              <a:t>working adult students prefer online courses as they offer the flexibility that they need to combine learning with work. In other words, individuals, whose time and/or mobility are restricted, are happier with online courses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/>
                <a:sym typeface="Nunito"/>
              </a:rPr>
              <a:t>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27551C0-622E-9C14-038F-6B26846869D6}"/>
              </a:ext>
            </a:extLst>
          </p:cNvPr>
          <p:cNvSpPr txBox="1"/>
          <p:nvPr/>
        </p:nvSpPr>
        <p:spPr>
          <a:xfrm>
            <a:off x="736387" y="3413629"/>
            <a:ext cx="7668665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300" dirty="0">
                <a:latin typeface="Amasis MT Pro" panose="02040504050005020304" pitchFamily="18" charset="0"/>
              </a:rPr>
              <a:t>They feel that face-to-face instruction and communication with peers will help them understand concepts better and learn more effectively.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56643AF-8B03-5401-6491-CBA10867CBA6}"/>
              </a:ext>
            </a:extLst>
          </p:cNvPr>
          <p:cNvSpPr txBox="1"/>
          <p:nvPr/>
        </p:nvSpPr>
        <p:spPr>
          <a:xfrm>
            <a:off x="758158" y="3988653"/>
            <a:ext cx="7668665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300" dirty="0">
                <a:latin typeface="Amasis MT Pro" panose="02040504050005020304" pitchFamily="18" charset="0"/>
              </a:rPr>
              <a:t>Both groups defend their respective choice wholeheartedly. This is further demonstrated by success rates and learning outcomes.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C522E36-A598-BF28-2901-B1680B2B53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2" t="-3226" b="-4086"/>
          <a:stretch/>
        </p:blipFill>
        <p:spPr>
          <a:xfrm>
            <a:off x="1060398" y="806822"/>
            <a:ext cx="6285538" cy="3580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F68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MG Bk 3 F-SA_2020_1-10">
            <a:hlinkClick r:id="" action="ppaction://media"/>
            <a:extLst>
              <a:ext uri="{FF2B5EF4-FFF2-40B4-BE49-F238E27FC236}">
                <a16:creationId xmlns:a16="http://schemas.microsoft.com/office/drawing/2014/main" id="{34339179-F686-434F-D142-2A7610B0B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99399" y="679834"/>
            <a:ext cx="775143" cy="78781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مستطيل: زوايا مستديرة 23">
            <a:extLst>
              <a:ext uri="{FF2B5EF4-FFF2-40B4-BE49-F238E27FC236}">
                <a16:creationId xmlns:a16="http://schemas.microsoft.com/office/drawing/2014/main" id="{629A6531-D91B-8911-A0C0-0D8BB2BA8DAE}"/>
              </a:ext>
            </a:extLst>
          </p:cNvPr>
          <p:cNvSpPr/>
          <p:nvPr/>
        </p:nvSpPr>
        <p:spPr>
          <a:xfrm>
            <a:off x="1173383" y="891348"/>
            <a:ext cx="4751007" cy="699247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B79A0197-588A-462C-D78C-31D76FFD2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318011">
            <a:off x="7669409" y="3147676"/>
            <a:ext cx="1204651" cy="170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3F110C6-1605-A26E-30B8-28677931D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14" t="61998" r="41429" b="15326"/>
          <a:stretch/>
        </p:blipFill>
        <p:spPr>
          <a:xfrm>
            <a:off x="2097742" y="683879"/>
            <a:ext cx="4817888" cy="1252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F68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oogle Shape;2233;p46">
            <a:extLst>
              <a:ext uri="{FF2B5EF4-FFF2-40B4-BE49-F238E27FC236}">
                <a16:creationId xmlns:a16="http://schemas.microsoft.com/office/drawing/2014/main" id="{BA20CF43-D979-D805-92E8-0995D8697431}"/>
              </a:ext>
            </a:extLst>
          </p:cNvPr>
          <p:cNvGrpSpPr/>
          <p:nvPr/>
        </p:nvGrpSpPr>
        <p:grpSpPr>
          <a:xfrm rot="15578556">
            <a:off x="547304" y="2044976"/>
            <a:ext cx="560223" cy="333910"/>
            <a:chOff x="5563174" y="997301"/>
            <a:chExt cx="705416" cy="396634"/>
          </a:xfrm>
          <a:solidFill>
            <a:schemeClr val="accent6">
              <a:lumMod val="75000"/>
            </a:schemeClr>
          </a:solidFill>
        </p:grpSpPr>
        <p:sp>
          <p:nvSpPr>
            <p:cNvPr id="9" name="Google Shape;2234;p46">
              <a:extLst>
                <a:ext uri="{FF2B5EF4-FFF2-40B4-BE49-F238E27FC236}">
                  <a16:creationId xmlns:a16="http://schemas.microsoft.com/office/drawing/2014/main" id="{6DFFB296-4ABD-D544-05AC-1FA1810004D0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35;p46">
              <a:extLst>
                <a:ext uri="{FF2B5EF4-FFF2-40B4-BE49-F238E27FC236}">
                  <a16:creationId xmlns:a16="http://schemas.microsoft.com/office/drawing/2014/main" id="{4B26D27D-E948-E409-F047-02DF798F6426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36;p46">
              <a:extLst>
                <a:ext uri="{FF2B5EF4-FFF2-40B4-BE49-F238E27FC236}">
                  <a16:creationId xmlns:a16="http://schemas.microsoft.com/office/drawing/2014/main" id="{1C3716E8-C03A-DC98-7CA8-68B5CB880B38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" name="Google Shape;2394;p51">
            <a:extLst>
              <a:ext uri="{FF2B5EF4-FFF2-40B4-BE49-F238E27FC236}">
                <a16:creationId xmlns:a16="http://schemas.microsoft.com/office/drawing/2014/main" id="{CAB43599-2F00-393E-0040-5EA7AE59A2D9}"/>
              </a:ext>
            </a:extLst>
          </p:cNvPr>
          <p:cNvGrpSpPr/>
          <p:nvPr/>
        </p:nvGrpSpPr>
        <p:grpSpPr>
          <a:xfrm rot="11541588">
            <a:off x="8851763" y="1330115"/>
            <a:ext cx="584475" cy="1114750"/>
            <a:chOff x="5104120" y="1457005"/>
            <a:chExt cx="584475" cy="1114750"/>
          </a:xfrm>
        </p:grpSpPr>
        <p:sp>
          <p:nvSpPr>
            <p:cNvPr id="13" name="Google Shape;2395;p51">
              <a:extLst>
                <a:ext uri="{FF2B5EF4-FFF2-40B4-BE49-F238E27FC236}">
                  <a16:creationId xmlns:a16="http://schemas.microsoft.com/office/drawing/2014/main" id="{5D915AEB-67D9-7673-D851-9B0BC8CF2FDC}"/>
                </a:ext>
              </a:extLst>
            </p:cNvPr>
            <p:cNvSpPr/>
            <p:nvPr/>
          </p:nvSpPr>
          <p:spPr>
            <a:xfrm>
              <a:off x="5356023" y="2408769"/>
              <a:ext cx="172894" cy="162986"/>
            </a:xfrm>
            <a:custGeom>
              <a:avLst/>
              <a:gdLst/>
              <a:ahLst/>
              <a:cxnLst/>
              <a:rect l="l" t="t" r="r" b="b"/>
              <a:pathLst>
                <a:path w="8009" h="7550" extrusionOk="0">
                  <a:moveTo>
                    <a:pt x="2020" y="1"/>
                  </a:moveTo>
                  <a:cubicBezTo>
                    <a:pt x="1974" y="1"/>
                    <a:pt x="1927" y="10"/>
                    <a:pt x="1879" y="32"/>
                  </a:cubicBezTo>
                  <a:cubicBezTo>
                    <a:pt x="1439" y="231"/>
                    <a:pt x="1679" y="711"/>
                    <a:pt x="1879" y="1111"/>
                  </a:cubicBezTo>
                  <a:cubicBezTo>
                    <a:pt x="2591" y="2509"/>
                    <a:pt x="2947" y="2905"/>
                    <a:pt x="2597" y="2905"/>
                  </a:cubicBezTo>
                  <a:cubicBezTo>
                    <a:pt x="2398" y="2905"/>
                    <a:pt x="1967" y="2775"/>
                    <a:pt x="1239" y="2630"/>
                  </a:cubicBezTo>
                  <a:cubicBezTo>
                    <a:pt x="1067" y="2591"/>
                    <a:pt x="903" y="2534"/>
                    <a:pt x="758" y="2534"/>
                  </a:cubicBezTo>
                  <a:cubicBezTo>
                    <a:pt x="600" y="2534"/>
                    <a:pt x="464" y="2601"/>
                    <a:pt x="360" y="2829"/>
                  </a:cubicBezTo>
                  <a:cubicBezTo>
                    <a:pt x="200" y="3229"/>
                    <a:pt x="720" y="3549"/>
                    <a:pt x="1199" y="3669"/>
                  </a:cubicBezTo>
                  <a:cubicBezTo>
                    <a:pt x="1959" y="3829"/>
                    <a:pt x="2678" y="3909"/>
                    <a:pt x="2199" y="4348"/>
                  </a:cubicBezTo>
                  <a:cubicBezTo>
                    <a:pt x="280" y="6187"/>
                    <a:pt x="0" y="6227"/>
                    <a:pt x="400" y="6746"/>
                  </a:cubicBezTo>
                  <a:cubicBezTo>
                    <a:pt x="488" y="6859"/>
                    <a:pt x="588" y="6905"/>
                    <a:pt x="694" y="6905"/>
                  </a:cubicBezTo>
                  <a:cubicBezTo>
                    <a:pt x="927" y="6905"/>
                    <a:pt x="1192" y="6686"/>
                    <a:pt x="1439" y="6466"/>
                  </a:cubicBezTo>
                  <a:cubicBezTo>
                    <a:pt x="2455" y="5519"/>
                    <a:pt x="2639" y="5288"/>
                    <a:pt x="2744" y="5288"/>
                  </a:cubicBezTo>
                  <a:cubicBezTo>
                    <a:pt x="2763" y="5288"/>
                    <a:pt x="2780" y="5295"/>
                    <a:pt x="2798" y="5307"/>
                  </a:cubicBezTo>
                  <a:cubicBezTo>
                    <a:pt x="2918" y="5347"/>
                    <a:pt x="2758" y="6227"/>
                    <a:pt x="2758" y="6506"/>
                  </a:cubicBezTo>
                  <a:cubicBezTo>
                    <a:pt x="2718" y="7026"/>
                    <a:pt x="2638" y="7466"/>
                    <a:pt x="3118" y="7546"/>
                  </a:cubicBezTo>
                  <a:cubicBezTo>
                    <a:pt x="3140" y="7548"/>
                    <a:pt x="3161" y="7549"/>
                    <a:pt x="3181" y="7549"/>
                  </a:cubicBezTo>
                  <a:cubicBezTo>
                    <a:pt x="3797" y="7549"/>
                    <a:pt x="3799" y="6398"/>
                    <a:pt x="3837" y="5547"/>
                  </a:cubicBezTo>
                  <a:lnTo>
                    <a:pt x="3877" y="5587"/>
                  </a:lnTo>
                  <a:cubicBezTo>
                    <a:pt x="3913" y="5346"/>
                    <a:pt x="3953" y="5228"/>
                    <a:pt x="4027" y="5228"/>
                  </a:cubicBezTo>
                  <a:cubicBezTo>
                    <a:pt x="4196" y="5228"/>
                    <a:pt x="4543" y="5855"/>
                    <a:pt x="5436" y="7026"/>
                  </a:cubicBezTo>
                  <a:cubicBezTo>
                    <a:pt x="5511" y="7151"/>
                    <a:pt x="5648" y="7213"/>
                    <a:pt x="5790" y="7213"/>
                  </a:cubicBezTo>
                  <a:cubicBezTo>
                    <a:pt x="5874" y="7213"/>
                    <a:pt x="5961" y="7191"/>
                    <a:pt x="6036" y="7146"/>
                  </a:cubicBezTo>
                  <a:cubicBezTo>
                    <a:pt x="6555" y="6786"/>
                    <a:pt x="6115" y="6307"/>
                    <a:pt x="5996" y="6147"/>
                  </a:cubicBezTo>
                  <a:cubicBezTo>
                    <a:pt x="5185" y="5022"/>
                    <a:pt x="4819" y="4633"/>
                    <a:pt x="5234" y="4633"/>
                  </a:cubicBezTo>
                  <a:cubicBezTo>
                    <a:pt x="5453" y="4633"/>
                    <a:pt x="5890" y="4742"/>
                    <a:pt x="6595" y="4908"/>
                  </a:cubicBezTo>
                  <a:cubicBezTo>
                    <a:pt x="6785" y="4952"/>
                    <a:pt x="6953" y="4972"/>
                    <a:pt x="7097" y="4972"/>
                  </a:cubicBezTo>
                  <a:cubicBezTo>
                    <a:pt x="7986" y="4972"/>
                    <a:pt x="8008" y="4229"/>
                    <a:pt x="7115" y="3988"/>
                  </a:cubicBezTo>
                  <a:cubicBezTo>
                    <a:pt x="4717" y="3389"/>
                    <a:pt x="4956" y="3589"/>
                    <a:pt x="6955" y="2789"/>
                  </a:cubicBezTo>
                  <a:cubicBezTo>
                    <a:pt x="7394" y="2630"/>
                    <a:pt x="7874" y="2430"/>
                    <a:pt x="7754" y="2030"/>
                  </a:cubicBezTo>
                  <a:cubicBezTo>
                    <a:pt x="7692" y="1822"/>
                    <a:pt x="7522" y="1755"/>
                    <a:pt x="7316" y="1755"/>
                  </a:cubicBezTo>
                  <a:cubicBezTo>
                    <a:pt x="7127" y="1755"/>
                    <a:pt x="6907" y="1813"/>
                    <a:pt x="6715" y="1870"/>
                  </a:cubicBezTo>
                  <a:cubicBezTo>
                    <a:pt x="5795" y="2165"/>
                    <a:pt x="5332" y="2374"/>
                    <a:pt x="5128" y="2374"/>
                  </a:cubicBezTo>
                  <a:cubicBezTo>
                    <a:pt x="4889" y="2374"/>
                    <a:pt x="5005" y="2087"/>
                    <a:pt x="5156" y="1311"/>
                  </a:cubicBezTo>
                  <a:cubicBezTo>
                    <a:pt x="5258" y="837"/>
                    <a:pt x="5130" y="249"/>
                    <a:pt x="4798" y="249"/>
                  </a:cubicBezTo>
                  <a:cubicBezTo>
                    <a:pt x="4737" y="249"/>
                    <a:pt x="4670" y="268"/>
                    <a:pt x="4597" y="311"/>
                  </a:cubicBezTo>
                  <a:cubicBezTo>
                    <a:pt x="4157" y="591"/>
                    <a:pt x="4277" y="1031"/>
                    <a:pt x="4077" y="1510"/>
                  </a:cubicBezTo>
                  <a:cubicBezTo>
                    <a:pt x="3957" y="1790"/>
                    <a:pt x="4037" y="2150"/>
                    <a:pt x="3717" y="2390"/>
                  </a:cubicBezTo>
                  <a:cubicBezTo>
                    <a:pt x="3232" y="1979"/>
                    <a:pt x="2677" y="1"/>
                    <a:pt x="2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2396;p51">
              <a:extLst>
                <a:ext uri="{FF2B5EF4-FFF2-40B4-BE49-F238E27FC236}">
                  <a16:creationId xmlns:a16="http://schemas.microsoft.com/office/drawing/2014/main" id="{D67B6E0F-4E68-4C08-1483-80D4AB91532C}"/>
                </a:ext>
              </a:extLst>
            </p:cNvPr>
            <p:cNvGrpSpPr/>
            <p:nvPr/>
          </p:nvGrpSpPr>
          <p:grpSpPr>
            <a:xfrm>
              <a:off x="5104120" y="1457005"/>
              <a:ext cx="584475" cy="600110"/>
              <a:chOff x="5104120" y="1457005"/>
              <a:chExt cx="584475" cy="600110"/>
            </a:xfrm>
          </p:grpSpPr>
          <p:sp>
            <p:nvSpPr>
              <p:cNvPr id="15" name="Google Shape;2397;p51">
                <a:extLst>
                  <a:ext uri="{FF2B5EF4-FFF2-40B4-BE49-F238E27FC236}">
                    <a16:creationId xmlns:a16="http://schemas.microsoft.com/office/drawing/2014/main" id="{17D235B1-A672-8F0D-1E8D-7729D637117A}"/>
                  </a:ext>
                </a:extLst>
              </p:cNvPr>
              <p:cNvSpPr/>
              <p:nvPr/>
            </p:nvSpPr>
            <p:spPr>
              <a:xfrm>
                <a:off x="5104120" y="1457005"/>
                <a:ext cx="202016" cy="193035"/>
              </a:xfrm>
              <a:custGeom>
                <a:avLst/>
                <a:gdLst/>
                <a:ahLst/>
                <a:cxnLst/>
                <a:rect l="l" t="t" r="r" b="b"/>
                <a:pathLst>
                  <a:path w="9358" h="8942" extrusionOk="0">
                    <a:moveTo>
                      <a:pt x="2631" y="1"/>
                    </a:moveTo>
                    <a:cubicBezTo>
                      <a:pt x="2572" y="1"/>
                      <a:pt x="2510" y="13"/>
                      <a:pt x="2443" y="39"/>
                    </a:cubicBezTo>
                    <a:cubicBezTo>
                      <a:pt x="1964" y="239"/>
                      <a:pt x="2164" y="838"/>
                      <a:pt x="2403" y="1318"/>
                    </a:cubicBezTo>
                    <a:cubicBezTo>
                      <a:pt x="3130" y="2972"/>
                      <a:pt x="3511" y="3479"/>
                      <a:pt x="3133" y="3479"/>
                    </a:cubicBezTo>
                    <a:cubicBezTo>
                      <a:pt x="2907" y="3479"/>
                      <a:pt x="2413" y="3300"/>
                      <a:pt x="1564" y="3076"/>
                    </a:cubicBezTo>
                    <a:cubicBezTo>
                      <a:pt x="1353" y="3019"/>
                      <a:pt x="1151" y="2961"/>
                      <a:pt x="976" y="2961"/>
                    </a:cubicBezTo>
                    <a:cubicBezTo>
                      <a:pt x="787" y="2961"/>
                      <a:pt x="629" y="3029"/>
                      <a:pt x="525" y="3236"/>
                    </a:cubicBezTo>
                    <a:cubicBezTo>
                      <a:pt x="285" y="3716"/>
                      <a:pt x="925" y="4116"/>
                      <a:pt x="1404" y="4275"/>
                    </a:cubicBezTo>
                    <a:cubicBezTo>
                      <a:pt x="2324" y="4555"/>
                      <a:pt x="3123" y="4635"/>
                      <a:pt x="2563" y="5115"/>
                    </a:cubicBezTo>
                    <a:cubicBezTo>
                      <a:pt x="885" y="6594"/>
                      <a:pt x="485" y="6833"/>
                      <a:pt x="205" y="7193"/>
                    </a:cubicBezTo>
                    <a:cubicBezTo>
                      <a:pt x="0" y="7501"/>
                      <a:pt x="321" y="8043"/>
                      <a:pt x="694" y="8043"/>
                    </a:cubicBezTo>
                    <a:cubicBezTo>
                      <a:pt x="757" y="8043"/>
                      <a:pt x="821" y="8027"/>
                      <a:pt x="885" y="7992"/>
                    </a:cubicBezTo>
                    <a:cubicBezTo>
                      <a:pt x="1524" y="7553"/>
                      <a:pt x="2164" y="7073"/>
                      <a:pt x="2723" y="6554"/>
                    </a:cubicBezTo>
                    <a:cubicBezTo>
                      <a:pt x="2853" y="6457"/>
                      <a:pt x="2956" y="6281"/>
                      <a:pt x="3096" y="6281"/>
                    </a:cubicBezTo>
                    <a:cubicBezTo>
                      <a:pt x="3129" y="6281"/>
                      <a:pt x="3165" y="6291"/>
                      <a:pt x="3203" y="6314"/>
                    </a:cubicBezTo>
                    <a:cubicBezTo>
                      <a:pt x="3403" y="6394"/>
                      <a:pt x="2963" y="7673"/>
                      <a:pt x="3003" y="8472"/>
                    </a:cubicBezTo>
                    <a:cubicBezTo>
                      <a:pt x="3050" y="8775"/>
                      <a:pt x="3299" y="8942"/>
                      <a:pt x="3547" y="8942"/>
                    </a:cubicBezTo>
                    <a:cubicBezTo>
                      <a:pt x="3725" y="8942"/>
                      <a:pt x="3902" y="8856"/>
                      <a:pt x="4002" y="8672"/>
                    </a:cubicBezTo>
                    <a:cubicBezTo>
                      <a:pt x="4242" y="8032"/>
                      <a:pt x="4402" y="7353"/>
                      <a:pt x="4402" y="6674"/>
                    </a:cubicBezTo>
                    <a:lnTo>
                      <a:pt x="4442" y="6674"/>
                    </a:lnTo>
                    <a:cubicBezTo>
                      <a:pt x="4501" y="6391"/>
                      <a:pt x="4556" y="6254"/>
                      <a:pt x="4640" y="6254"/>
                    </a:cubicBezTo>
                    <a:cubicBezTo>
                      <a:pt x="4840" y="6254"/>
                      <a:pt x="5202" y="7035"/>
                      <a:pt x="6160" y="8472"/>
                    </a:cubicBezTo>
                    <a:cubicBezTo>
                      <a:pt x="6278" y="8649"/>
                      <a:pt x="6434" y="8721"/>
                      <a:pt x="6589" y="8721"/>
                    </a:cubicBezTo>
                    <a:cubicBezTo>
                      <a:pt x="6958" y="8721"/>
                      <a:pt x="7317" y="8307"/>
                      <a:pt x="7120" y="7913"/>
                    </a:cubicBezTo>
                    <a:cubicBezTo>
                      <a:pt x="7080" y="7833"/>
                      <a:pt x="6320" y="6634"/>
                      <a:pt x="6001" y="6074"/>
                    </a:cubicBezTo>
                    <a:cubicBezTo>
                      <a:pt x="5921" y="5954"/>
                      <a:pt x="5841" y="5874"/>
                      <a:pt x="5921" y="5714"/>
                    </a:cubicBezTo>
                    <a:cubicBezTo>
                      <a:pt x="5961" y="5654"/>
                      <a:pt x="6021" y="5634"/>
                      <a:pt x="6080" y="5634"/>
                    </a:cubicBezTo>
                    <a:cubicBezTo>
                      <a:pt x="6140" y="5634"/>
                      <a:pt x="6200" y="5654"/>
                      <a:pt x="6240" y="5674"/>
                    </a:cubicBezTo>
                    <a:cubicBezTo>
                      <a:pt x="7509" y="6042"/>
                      <a:pt x="7913" y="6214"/>
                      <a:pt x="8362" y="6214"/>
                    </a:cubicBezTo>
                    <a:cubicBezTo>
                      <a:pt x="8450" y="6214"/>
                      <a:pt x="8540" y="6207"/>
                      <a:pt x="8638" y="6194"/>
                    </a:cubicBezTo>
                    <a:cubicBezTo>
                      <a:pt x="9038" y="6154"/>
                      <a:pt x="9198" y="5634"/>
                      <a:pt x="8918" y="5355"/>
                    </a:cubicBezTo>
                    <a:cubicBezTo>
                      <a:pt x="8479" y="4915"/>
                      <a:pt x="6320" y="4595"/>
                      <a:pt x="6360" y="4315"/>
                    </a:cubicBezTo>
                    <a:cubicBezTo>
                      <a:pt x="6360" y="4076"/>
                      <a:pt x="8119" y="3796"/>
                      <a:pt x="8958" y="3316"/>
                    </a:cubicBezTo>
                    <a:cubicBezTo>
                      <a:pt x="9358" y="3076"/>
                      <a:pt x="9198" y="2397"/>
                      <a:pt x="8678" y="2397"/>
                    </a:cubicBezTo>
                    <a:cubicBezTo>
                      <a:pt x="7919" y="2517"/>
                      <a:pt x="7160" y="2717"/>
                      <a:pt x="6400" y="2957"/>
                    </a:cubicBezTo>
                    <a:cubicBezTo>
                      <a:pt x="6307" y="2982"/>
                      <a:pt x="6231" y="2994"/>
                      <a:pt x="6171" y="2994"/>
                    </a:cubicBezTo>
                    <a:cubicBezTo>
                      <a:pt x="5564" y="2994"/>
                      <a:pt x="6528" y="1777"/>
                      <a:pt x="6200" y="758"/>
                    </a:cubicBezTo>
                    <a:cubicBezTo>
                      <a:pt x="6142" y="614"/>
                      <a:pt x="6001" y="511"/>
                      <a:pt x="5836" y="511"/>
                    </a:cubicBezTo>
                    <a:cubicBezTo>
                      <a:pt x="5773" y="511"/>
                      <a:pt x="5707" y="525"/>
                      <a:pt x="5641" y="558"/>
                    </a:cubicBezTo>
                    <a:cubicBezTo>
                      <a:pt x="5121" y="878"/>
                      <a:pt x="5201" y="1398"/>
                      <a:pt x="4921" y="1917"/>
                    </a:cubicBezTo>
                    <a:cubicBezTo>
                      <a:pt x="4762" y="2237"/>
                      <a:pt x="4841" y="2677"/>
                      <a:pt x="4482" y="2917"/>
                    </a:cubicBezTo>
                    <a:cubicBezTo>
                      <a:pt x="4242" y="2637"/>
                      <a:pt x="4082" y="2317"/>
                      <a:pt x="3922" y="1997"/>
                    </a:cubicBezTo>
                    <a:cubicBezTo>
                      <a:pt x="3842" y="1837"/>
                      <a:pt x="3842" y="1678"/>
                      <a:pt x="3762" y="1518"/>
                    </a:cubicBezTo>
                    <a:cubicBezTo>
                      <a:pt x="3275" y="577"/>
                      <a:pt x="3030" y="1"/>
                      <a:pt x="26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398;p51">
                <a:extLst>
                  <a:ext uri="{FF2B5EF4-FFF2-40B4-BE49-F238E27FC236}">
                    <a16:creationId xmlns:a16="http://schemas.microsoft.com/office/drawing/2014/main" id="{A2AD6232-B365-A14B-3EE9-1A552ED24045}"/>
                  </a:ext>
                </a:extLst>
              </p:cNvPr>
              <p:cNvSpPr/>
              <p:nvPr/>
            </p:nvSpPr>
            <p:spPr>
              <a:xfrm>
                <a:off x="5489018" y="1865417"/>
                <a:ext cx="199576" cy="191697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8880" extrusionOk="0">
                    <a:moveTo>
                      <a:pt x="2294" y="1"/>
                    </a:moveTo>
                    <a:cubicBezTo>
                      <a:pt x="2237" y="1"/>
                      <a:pt x="2177" y="13"/>
                      <a:pt x="2113" y="37"/>
                    </a:cubicBezTo>
                    <a:cubicBezTo>
                      <a:pt x="1633" y="277"/>
                      <a:pt x="1873" y="876"/>
                      <a:pt x="2113" y="1356"/>
                    </a:cubicBezTo>
                    <a:cubicBezTo>
                      <a:pt x="2950" y="2979"/>
                      <a:pt x="3352" y="3444"/>
                      <a:pt x="2942" y="3444"/>
                    </a:cubicBezTo>
                    <a:cubicBezTo>
                      <a:pt x="2706" y="3444"/>
                      <a:pt x="2200" y="3290"/>
                      <a:pt x="1354" y="3115"/>
                    </a:cubicBezTo>
                    <a:cubicBezTo>
                      <a:pt x="1153" y="3078"/>
                      <a:pt x="961" y="3033"/>
                      <a:pt x="792" y="3033"/>
                    </a:cubicBezTo>
                    <a:cubicBezTo>
                      <a:pt x="591" y="3033"/>
                      <a:pt x="423" y="3097"/>
                      <a:pt x="314" y="3315"/>
                    </a:cubicBezTo>
                    <a:cubicBezTo>
                      <a:pt x="115" y="3834"/>
                      <a:pt x="754" y="4194"/>
                      <a:pt x="1274" y="4314"/>
                    </a:cubicBezTo>
                    <a:cubicBezTo>
                      <a:pt x="2193" y="4554"/>
                      <a:pt x="2992" y="4633"/>
                      <a:pt x="2473" y="5113"/>
                    </a:cubicBezTo>
                    <a:cubicBezTo>
                      <a:pt x="874" y="6632"/>
                      <a:pt x="474" y="6912"/>
                      <a:pt x="234" y="7311"/>
                    </a:cubicBezTo>
                    <a:cubicBezTo>
                      <a:pt x="0" y="7612"/>
                      <a:pt x="326" y="8137"/>
                      <a:pt x="695" y="8137"/>
                    </a:cubicBezTo>
                    <a:cubicBezTo>
                      <a:pt x="768" y="8137"/>
                      <a:pt x="842" y="8116"/>
                      <a:pt x="914" y="8071"/>
                    </a:cubicBezTo>
                    <a:cubicBezTo>
                      <a:pt x="1553" y="7591"/>
                      <a:pt x="2153" y="7071"/>
                      <a:pt x="2672" y="6512"/>
                    </a:cubicBezTo>
                    <a:cubicBezTo>
                      <a:pt x="2802" y="6415"/>
                      <a:pt x="2905" y="6239"/>
                      <a:pt x="3045" y="6239"/>
                    </a:cubicBezTo>
                    <a:cubicBezTo>
                      <a:pt x="3079" y="6239"/>
                      <a:pt x="3114" y="6249"/>
                      <a:pt x="3152" y="6272"/>
                    </a:cubicBezTo>
                    <a:cubicBezTo>
                      <a:pt x="3352" y="6352"/>
                      <a:pt x="2992" y="7631"/>
                      <a:pt x="3072" y="8470"/>
                    </a:cubicBezTo>
                    <a:cubicBezTo>
                      <a:pt x="3116" y="8736"/>
                      <a:pt x="3345" y="8879"/>
                      <a:pt x="3580" y="8879"/>
                    </a:cubicBezTo>
                    <a:cubicBezTo>
                      <a:pt x="3770" y="8879"/>
                      <a:pt x="3964" y="8786"/>
                      <a:pt x="4071" y="8590"/>
                    </a:cubicBezTo>
                    <a:cubicBezTo>
                      <a:pt x="4271" y="7951"/>
                      <a:pt x="4391" y="7271"/>
                      <a:pt x="4391" y="6592"/>
                    </a:cubicBezTo>
                    <a:cubicBezTo>
                      <a:pt x="4439" y="6307"/>
                      <a:pt x="4490" y="6170"/>
                      <a:pt x="4577" y="6170"/>
                    </a:cubicBezTo>
                    <a:cubicBezTo>
                      <a:pt x="4783" y="6170"/>
                      <a:pt x="5190" y="6934"/>
                      <a:pt x="6230" y="8310"/>
                    </a:cubicBezTo>
                    <a:cubicBezTo>
                      <a:pt x="6344" y="8481"/>
                      <a:pt x="6490" y="8552"/>
                      <a:pt x="6635" y="8552"/>
                    </a:cubicBezTo>
                    <a:cubicBezTo>
                      <a:pt x="6997" y="8552"/>
                      <a:pt x="7349" y="8111"/>
                      <a:pt x="7149" y="7711"/>
                    </a:cubicBezTo>
                    <a:cubicBezTo>
                      <a:pt x="7069" y="7591"/>
                      <a:pt x="6989" y="7431"/>
                      <a:pt x="6869" y="7311"/>
                    </a:cubicBezTo>
                    <a:cubicBezTo>
                      <a:pt x="5962" y="5990"/>
                      <a:pt x="5542" y="5525"/>
                      <a:pt x="6002" y="5525"/>
                    </a:cubicBezTo>
                    <a:cubicBezTo>
                      <a:pt x="6251" y="5525"/>
                      <a:pt x="6759" y="5662"/>
                      <a:pt x="7588" y="5872"/>
                    </a:cubicBezTo>
                    <a:cubicBezTo>
                      <a:pt x="7837" y="5939"/>
                      <a:pt x="8052" y="5968"/>
                      <a:pt x="8233" y="5968"/>
                    </a:cubicBezTo>
                    <a:cubicBezTo>
                      <a:pt x="9244" y="5968"/>
                      <a:pt x="9205" y="5064"/>
                      <a:pt x="8188" y="4793"/>
                    </a:cubicBezTo>
                    <a:cubicBezTo>
                      <a:pt x="5430" y="4074"/>
                      <a:pt x="5670" y="4314"/>
                      <a:pt x="8028" y="3394"/>
                    </a:cubicBezTo>
                    <a:cubicBezTo>
                      <a:pt x="8588" y="3195"/>
                      <a:pt x="9147" y="2955"/>
                      <a:pt x="8987" y="2475"/>
                    </a:cubicBezTo>
                    <a:cubicBezTo>
                      <a:pt x="8918" y="2241"/>
                      <a:pt x="8759" y="2149"/>
                      <a:pt x="8513" y="2149"/>
                    </a:cubicBezTo>
                    <a:cubicBezTo>
                      <a:pt x="8045" y="2149"/>
                      <a:pt x="7263" y="2481"/>
                      <a:pt x="6190" y="2795"/>
                    </a:cubicBezTo>
                    <a:cubicBezTo>
                      <a:pt x="6087" y="2827"/>
                      <a:pt x="6006" y="2841"/>
                      <a:pt x="5942" y="2841"/>
                    </a:cubicBezTo>
                    <a:cubicBezTo>
                      <a:pt x="5364" y="2841"/>
                      <a:pt x="6270" y="1609"/>
                      <a:pt x="5910" y="637"/>
                    </a:cubicBezTo>
                    <a:cubicBezTo>
                      <a:pt x="5827" y="471"/>
                      <a:pt x="5687" y="382"/>
                      <a:pt x="5543" y="382"/>
                    </a:cubicBezTo>
                    <a:cubicBezTo>
                      <a:pt x="5478" y="382"/>
                      <a:pt x="5412" y="400"/>
                      <a:pt x="5350" y="437"/>
                    </a:cubicBezTo>
                    <a:cubicBezTo>
                      <a:pt x="4791" y="757"/>
                      <a:pt x="4911" y="1276"/>
                      <a:pt x="4671" y="1836"/>
                    </a:cubicBezTo>
                    <a:cubicBezTo>
                      <a:pt x="4511" y="2155"/>
                      <a:pt x="4631" y="2595"/>
                      <a:pt x="4271" y="2835"/>
                    </a:cubicBezTo>
                    <a:cubicBezTo>
                      <a:pt x="4031" y="2555"/>
                      <a:pt x="3832" y="2235"/>
                      <a:pt x="3672" y="1916"/>
                    </a:cubicBezTo>
                    <a:cubicBezTo>
                      <a:pt x="3592" y="1796"/>
                      <a:pt x="3552" y="1636"/>
                      <a:pt x="3472" y="1476"/>
                    </a:cubicBezTo>
                    <a:cubicBezTo>
                      <a:pt x="2946" y="600"/>
                      <a:pt x="2697" y="1"/>
                      <a:pt x="22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مستطيل: زوايا مستديرة 26">
            <a:extLst>
              <a:ext uri="{FF2B5EF4-FFF2-40B4-BE49-F238E27FC236}">
                <a16:creationId xmlns:a16="http://schemas.microsoft.com/office/drawing/2014/main" id="{0A06BF7B-DA67-344D-E22D-CFF82458637D}"/>
              </a:ext>
            </a:extLst>
          </p:cNvPr>
          <p:cNvSpPr/>
          <p:nvPr/>
        </p:nvSpPr>
        <p:spPr>
          <a:xfrm>
            <a:off x="2711747" y="988833"/>
            <a:ext cx="3335587" cy="156088"/>
          </a:xfrm>
          <a:prstGeom prst="roundRect">
            <a:avLst/>
          </a:prstGeom>
          <a:solidFill>
            <a:srgbClr val="FF00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C8D92C7-1372-F74D-5AB7-E4484AF890C5}"/>
              </a:ext>
            </a:extLst>
          </p:cNvPr>
          <p:cNvSpPr txBox="1"/>
          <p:nvPr/>
        </p:nvSpPr>
        <p:spPr>
          <a:xfrm>
            <a:off x="1179494" y="2223014"/>
            <a:ext cx="7672511" cy="2077492"/>
          </a:xfrm>
          <a:prstGeom prst="rect">
            <a:avLst/>
          </a:prstGeom>
          <a:ln w="5715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Catamaran" panose="020B0604020202020204" charset="0"/>
                <a:cs typeface="Catamaran" panose="020B0604020202020204" charset="0"/>
              </a:rPr>
              <a:t> </a:t>
            </a:r>
            <a:r>
              <a:rPr lang="en-US" b="1" u="sng" dirty="0">
                <a:solidFill>
                  <a:srgbClr val="697EFF"/>
                </a:solidFill>
                <a:latin typeface="Amasis MT Pro Light" panose="02040304050005020304" pitchFamily="18" charset="0"/>
                <a:cs typeface="Catamaran" panose="020B0604020202020204" charset="0"/>
              </a:rPr>
              <a:t>paragraph 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>
              <a:latin typeface="Amasis MT Pro Light" panose="02040304050005020304" pitchFamily="18" charset="0"/>
              <a:cs typeface="Catamaran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masis MT Pro Light" panose="02040304050005020304" pitchFamily="18" charset="0"/>
                <a:cs typeface="Catamaran" panose="020B0604020202020204" charset="0"/>
              </a:rPr>
              <a:t>Paragraph 1</a:t>
            </a:r>
            <a:r>
              <a:rPr lang="en-US" b="1" u="sng" dirty="0">
                <a:latin typeface="Amasis MT Pro Light" panose="02040304050005020304" pitchFamily="18" charset="0"/>
                <a:cs typeface="Catamaran" panose="020B0604020202020204" charset="0"/>
              </a:rPr>
              <a:t>:</a:t>
            </a:r>
            <a:r>
              <a:rPr lang="en-US" b="1" dirty="0">
                <a:latin typeface="Amasis MT Pro Light" panose="02040304050005020304" pitchFamily="18" charset="0"/>
                <a:cs typeface="Catamaran" panose="020B0604020202020204" charset="0"/>
              </a:rPr>
              <a:t> significant changes in education due to technology, Internet/determining role/ transforming face of education/ universities and colleges/ F2F/ Online course mode/ blended/ synchronous e-learning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>
              <a:latin typeface="Amasis MT Pro Light" panose="02040304050005020304" pitchFamily="18" charset="0"/>
              <a:cs typeface="Catamaran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masis MT Pro Light" panose="02040304050005020304" pitchFamily="18" charset="0"/>
                <a:cs typeface="Catamaran" panose="020B0604020202020204" charset="0"/>
              </a:rPr>
              <a:t>Paragraph 2: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masis MT Pro Light" panose="02040304050005020304" pitchFamily="18" charset="0"/>
                <a:cs typeface="Catamaran" panose="020B0604020202020204" charset="0"/>
              </a:rPr>
              <a:t> </a:t>
            </a:r>
            <a:r>
              <a:rPr lang="en-US" b="1" dirty="0">
                <a:latin typeface="Amasis MT Pro Light" panose="02040304050005020304" pitchFamily="18" charset="0"/>
                <a:cs typeface="Catamaran" panose="020B0604020202020204" charset="0"/>
              </a:rPr>
              <a:t>and </a:t>
            </a:r>
            <a:r>
              <a:rPr lang="en-US" b="1" u="sng" dirty="0">
                <a:solidFill>
                  <a:srgbClr val="4F68FF"/>
                </a:solidFill>
                <a:latin typeface="Amasis MT Pro Light" panose="02040304050005020304" pitchFamily="18" charset="0"/>
                <a:cs typeface="Catamaran" panose="020B0604020202020204" charset="0"/>
              </a:rPr>
              <a:t>end of paragraph 3 </a:t>
            </a:r>
            <a:r>
              <a:rPr lang="en-US" b="1" dirty="0">
                <a:latin typeface="Amasis MT Pro Light" panose="02040304050005020304" pitchFamily="18" charset="0"/>
                <a:cs typeface="Catamaran" panose="020B0604020202020204" charset="0"/>
              </a:rPr>
              <a:t>choose different options, individual preference, practical considerations/ flexibility/ combine learning and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b="1" dirty="0">
              <a:latin typeface="Amasis MT Pro Light" panose="02040304050005020304" pitchFamily="18" charset="0"/>
              <a:cs typeface="Catamaran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masis MT Pro Light" panose="02040304050005020304" pitchFamily="18" charset="0"/>
                <a:cs typeface="Catamaran" panose="020B0604020202020204" charset="0"/>
              </a:rPr>
              <a:t>Paragraph 4 :both groups</a:t>
            </a:r>
            <a:r>
              <a:rPr lang="en-US" b="1" dirty="0">
                <a:latin typeface="Amasis MT Pro Light" panose="02040304050005020304" pitchFamily="18" charset="0"/>
                <a:cs typeface="Catamaran" panose="020B0604020202020204" charset="0"/>
              </a:rPr>
              <a:t>/defend choice/ success rates/ learning outcomes/benefit from online courses / face-to-face contexts</a:t>
            </a:r>
            <a:endParaRPr lang="ar-SA" b="1" dirty="0">
              <a:latin typeface="Amasis MT Pro Light" panose="02040304050005020304" pitchFamily="18" charset="0"/>
            </a:endParaRPr>
          </a:p>
        </p:txBody>
      </p:sp>
      <p:sp>
        <p:nvSpPr>
          <p:cNvPr id="20" name="مستطيل: زوايا مستديرة 26">
            <a:extLst>
              <a:ext uri="{FF2B5EF4-FFF2-40B4-BE49-F238E27FC236}">
                <a16:creationId xmlns:a16="http://schemas.microsoft.com/office/drawing/2014/main" id="{2E6061ED-E5B6-0A1A-7446-CBE4E7F5CC23}"/>
              </a:ext>
            </a:extLst>
          </p:cNvPr>
          <p:cNvSpPr/>
          <p:nvPr/>
        </p:nvSpPr>
        <p:spPr>
          <a:xfrm>
            <a:off x="2756571" y="1225757"/>
            <a:ext cx="3167820" cy="149685"/>
          </a:xfrm>
          <a:prstGeom prst="roundRect">
            <a:avLst/>
          </a:prstGeom>
          <a:solidFill>
            <a:schemeClr val="tx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مستطيل: زوايا مستديرة 26">
            <a:extLst>
              <a:ext uri="{FF2B5EF4-FFF2-40B4-BE49-F238E27FC236}">
                <a16:creationId xmlns:a16="http://schemas.microsoft.com/office/drawing/2014/main" id="{9DDB091F-382F-8775-0B27-24277E8E9DA8}"/>
              </a:ext>
            </a:extLst>
          </p:cNvPr>
          <p:cNvSpPr/>
          <p:nvPr/>
        </p:nvSpPr>
        <p:spPr>
          <a:xfrm>
            <a:off x="2724553" y="1424263"/>
            <a:ext cx="3414990" cy="158648"/>
          </a:xfrm>
          <a:prstGeom prst="roundRect">
            <a:avLst/>
          </a:prstGeom>
          <a:solidFill>
            <a:schemeClr val="accent6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2" name="Google Shape;2233;p46">
            <a:extLst>
              <a:ext uri="{FF2B5EF4-FFF2-40B4-BE49-F238E27FC236}">
                <a16:creationId xmlns:a16="http://schemas.microsoft.com/office/drawing/2014/main" id="{8C797775-D598-8761-932B-5F671525A47A}"/>
              </a:ext>
            </a:extLst>
          </p:cNvPr>
          <p:cNvGrpSpPr/>
          <p:nvPr/>
        </p:nvGrpSpPr>
        <p:grpSpPr>
          <a:xfrm rot="3872999">
            <a:off x="7438602" y="791196"/>
            <a:ext cx="560223" cy="333910"/>
            <a:chOff x="5563174" y="997301"/>
            <a:chExt cx="705416" cy="396634"/>
          </a:xfrm>
          <a:solidFill>
            <a:schemeClr val="accent3"/>
          </a:solidFill>
        </p:grpSpPr>
        <p:sp>
          <p:nvSpPr>
            <p:cNvPr id="23" name="Google Shape;2234;p46">
              <a:extLst>
                <a:ext uri="{FF2B5EF4-FFF2-40B4-BE49-F238E27FC236}">
                  <a16:creationId xmlns:a16="http://schemas.microsoft.com/office/drawing/2014/main" id="{F891B1AC-C3CD-4ABA-677C-464DA31F1889}"/>
                </a:ext>
              </a:extLst>
            </p:cNvPr>
            <p:cNvSpPr/>
            <p:nvPr/>
          </p:nvSpPr>
          <p:spPr>
            <a:xfrm>
              <a:off x="5839457" y="997301"/>
              <a:ext cx="165521" cy="375184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35;p46">
              <a:extLst>
                <a:ext uri="{FF2B5EF4-FFF2-40B4-BE49-F238E27FC236}">
                  <a16:creationId xmlns:a16="http://schemas.microsoft.com/office/drawing/2014/main" id="{79BCAA6F-F8D3-89A7-932B-D420401CB82A}"/>
                </a:ext>
              </a:extLst>
            </p:cNvPr>
            <p:cNvSpPr/>
            <p:nvPr/>
          </p:nvSpPr>
          <p:spPr>
            <a:xfrm>
              <a:off x="6032830" y="1144776"/>
              <a:ext cx="235760" cy="249159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36;p46">
              <a:extLst>
                <a:ext uri="{FF2B5EF4-FFF2-40B4-BE49-F238E27FC236}">
                  <a16:creationId xmlns:a16="http://schemas.microsoft.com/office/drawing/2014/main" id="{C7D2D902-C25F-74F4-26AF-94F3D9B24D92}"/>
                </a:ext>
              </a:extLst>
            </p:cNvPr>
            <p:cNvSpPr/>
            <p:nvPr/>
          </p:nvSpPr>
          <p:spPr>
            <a:xfrm>
              <a:off x="5563174" y="1082938"/>
              <a:ext cx="167358" cy="283252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" name="مستطيل: زوايا مستديرة 26">
            <a:extLst>
              <a:ext uri="{FF2B5EF4-FFF2-40B4-BE49-F238E27FC236}">
                <a16:creationId xmlns:a16="http://schemas.microsoft.com/office/drawing/2014/main" id="{983022A6-2694-ECD6-F440-9365FA283CAA}"/>
              </a:ext>
            </a:extLst>
          </p:cNvPr>
          <p:cNvSpPr/>
          <p:nvPr/>
        </p:nvSpPr>
        <p:spPr>
          <a:xfrm>
            <a:off x="2715588" y="1622768"/>
            <a:ext cx="1510630" cy="152244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1" name="Google Shape;2121;p44"/>
          <p:cNvGrpSpPr/>
          <p:nvPr/>
        </p:nvGrpSpPr>
        <p:grpSpPr>
          <a:xfrm>
            <a:off x="1096847" y="1259974"/>
            <a:ext cx="758380" cy="580543"/>
            <a:chOff x="4172104" y="767456"/>
            <a:chExt cx="758380" cy="580543"/>
          </a:xfrm>
        </p:grpSpPr>
        <p:sp>
          <p:nvSpPr>
            <p:cNvPr id="2122" name="Google Shape;2122;p44"/>
            <p:cNvSpPr/>
            <p:nvPr/>
          </p:nvSpPr>
          <p:spPr>
            <a:xfrm>
              <a:off x="4172104" y="1152042"/>
              <a:ext cx="209559" cy="195957"/>
            </a:xfrm>
            <a:custGeom>
              <a:avLst/>
              <a:gdLst/>
              <a:ahLst/>
              <a:cxnLst/>
              <a:rect l="l" t="t" r="r" b="b"/>
              <a:pathLst>
                <a:path w="9321" h="8716" extrusionOk="0">
                  <a:moveTo>
                    <a:pt x="2203" y="0"/>
                  </a:moveTo>
                  <a:cubicBezTo>
                    <a:pt x="1934" y="0"/>
                    <a:pt x="1685" y="242"/>
                    <a:pt x="1750" y="536"/>
                  </a:cubicBezTo>
                  <a:lnTo>
                    <a:pt x="2117" y="2896"/>
                  </a:lnTo>
                  <a:cubicBezTo>
                    <a:pt x="2117" y="3018"/>
                    <a:pt x="2076" y="3181"/>
                    <a:pt x="1995" y="3303"/>
                  </a:cubicBezTo>
                  <a:lnTo>
                    <a:pt x="285" y="4931"/>
                  </a:lnTo>
                  <a:cubicBezTo>
                    <a:pt x="0" y="5175"/>
                    <a:pt x="122" y="5664"/>
                    <a:pt x="529" y="5704"/>
                  </a:cubicBezTo>
                  <a:lnTo>
                    <a:pt x="2849" y="6071"/>
                  </a:lnTo>
                  <a:cubicBezTo>
                    <a:pt x="3012" y="6111"/>
                    <a:pt x="3134" y="6193"/>
                    <a:pt x="3215" y="6315"/>
                  </a:cubicBezTo>
                  <a:lnTo>
                    <a:pt x="4233" y="8472"/>
                  </a:lnTo>
                  <a:cubicBezTo>
                    <a:pt x="4314" y="8634"/>
                    <a:pt x="4477" y="8716"/>
                    <a:pt x="4640" y="8716"/>
                  </a:cubicBezTo>
                  <a:cubicBezTo>
                    <a:pt x="4803" y="8716"/>
                    <a:pt x="4965" y="8634"/>
                    <a:pt x="5047" y="8472"/>
                  </a:cubicBezTo>
                  <a:lnTo>
                    <a:pt x="6105" y="6355"/>
                  </a:lnTo>
                  <a:cubicBezTo>
                    <a:pt x="6186" y="6193"/>
                    <a:pt x="6308" y="6111"/>
                    <a:pt x="6471" y="6111"/>
                  </a:cubicBezTo>
                  <a:lnTo>
                    <a:pt x="8832" y="5786"/>
                  </a:lnTo>
                  <a:cubicBezTo>
                    <a:pt x="9157" y="5704"/>
                    <a:pt x="9320" y="5297"/>
                    <a:pt x="9076" y="5012"/>
                  </a:cubicBezTo>
                  <a:lnTo>
                    <a:pt x="7407" y="3344"/>
                  </a:lnTo>
                  <a:cubicBezTo>
                    <a:pt x="7285" y="3222"/>
                    <a:pt x="7244" y="3059"/>
                    <a:pt x="7285" y="2937"/>
                  </a:cubicBezTo>
                  <a:lnTo>
                    <a:pt x="7692" y="617"/>
                  </a:lnTo>
                  <a:cubicBezTo>
                    <a:pt x="7758" y="290"/>
                    <a:pt x="7507" y="41"/>
                    <a:pt x="7237" y="41"/>
                  </a:cubicBezTo>
                  <a:cubicBezTo>
                    <a:pt x="7172" y="41"/>
                    <a:pt x="7105" y="56"/>
                    <a:pt x="7041" y="88"/>
                  </a:cubicBezTo>
                  <a:lnTo>
                    <a:pt x="4925" y="1187"/>
                  </a:lnTo>
                  <a:cubicBezTo>
                    <a:pt x="4864" y="1207"/>
                    <a:pt x="4792" y="1217"/>
                    <a:pt x="4716" y="1217"/>
                  </a:cubicBezTo>
                  <a:cubicBezTo>
                    <a:pt x="4640" y="1217"/>
                    <a:pt x="4558" y="1207"/>
                    <a:pt x="4477" y="1187"/>
                  </a:cubicBezTo>
                  <a:lnTo>
                    <a:pt x="2402" y="47"/>
                  </a:lnTo>
                  <a:cubicBezTo>
                    <a:pt x="2337" y="15"/>
                    <a:pt x="2270" y="0"/>
                    <a:pt x="2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4"/>
            <p:cNvSpPr/>
            <p:nvPr/>
          </p:nvSpPr>
          <p:spPr>
            <a:xfrm>
              <a:off x="4775984" y="767456"/>
              <a:ext cx="154500" cy="156703"/>
            </a:xfrm>
            <a:custGeom>
              <a:avLst/>
              <a:gdLst/>
              <a:ahLst/>
              <a:cxnLst/>
              <a:rect l="l" t="t" r="r" b="b"/>
              <a:pathLst>
                <a:path w="6872" h="6970" extrusionOk="0">
                  <a:moveTo>
                    <a:pt x="2603" y="0"/>
                  </a:moveTo>
                  <a:cubicBezTo>
                    <a:pt x="2434" y="0"/>
                    <a:pt x="2266" y="117"/>
                    <a:pt x="2239" y="305"/>
                  </a:cubicBezTo>
                  <a:lnTo>
                    <a:pt x="2035" y="2136"/>
                  </a:lnTo>
                  <a:cubicBezTo>
                    <a:pt x="2035" y="2217"/>
                    <a:pt x="1954" y="2340"/>
                    <a:pt x="1873" y="2380"/>
                  </a:cubicBezTo>
                  <a:lnTo>
                    <a:pt x="245" y="3276"/>
                  </a:lnTo>
                  <a:cubicBezTo>
                    <a:pt x="1" y="3398"/>
                    <a:pt x="1" y="3764"/>
                    <a:pt x="245" y="3886"/>
                  </a:cubicBezTo>
                  <a:lnTo>
                    <a:pt x="1913" y="4659"/>
                  </a:lnTo>
                  <a:cubicBezTo>
                    <a:pt x="2035" y="4700"/>
                    <a:pt x="2076" y="4781"/>
                    <a:pt x="2117" y="4903"/>
                  </a:cubicBezTo>
                  <a:lnTo>
                    <a:pt x="2442" y="6694"/>
                  </a:lnTo>
                  <a:cubicBezTo>
                    <a:pt x="2468" y="6871"/>
                    <a:pt x="2619" y="6970"/>
                    <a:pt x="2779" y="6970"/>
                  </a:cubicBezTo>
                  <a:cubicBezTo>
                    <a:pt x="2876" y="6970"/>
                    <a:pt x="2976" y="6934"/>
                    <a:pt x="3053" y="6857"/>
                  </a:cubicBezTo>
                  <a:lnTo>
                    <a:pt x="4274" y="5514"/>
                  </a:lnTo>
                  <a:cubicBezTo>
                    <a:pt x="4333" y="5454"/>
                    <a:pt x="4415" y="5417"/>
                    <a:pt x="4486" y="5417"/>
                  </a:cubicBezTo>
                  <a:cubicBezTo>
                    <a:pt x="4512" y="5417"/>
                    <a:pt x="4537" y="5422"/>
                    <a:pt x="4559" y="5433"/>
                  </a:cubicBezTo>
                  <a:lnTo>
                    <a:pt x="6390" y="5677"/>
                  </a:lnTo>
                  <a:cubicBezTo>
                    <a:pt x="6406" y="5679"/>
                    <a:pt x="6422" y="5680"/>
                    <a:pt x="6438" y="5680"/>
                  </a:cubicBezTo>
                  <a:cubicBezTo>
                    <a:pt x="6697" y="5680"/>
                    <a:pt x="6871" y="5378"/>
                    <a:pt x="6756" y="5148"/>
                  </a:cubicBezTo>
                  <a:lnTo>
                    <a:pt x="5820" y="3560"/>
                  </a:lnTo>
                  <a:cubicBezTo>
                    <a:pt x="5779" y="3438"/>
                    <a:pt x="5779" y="3316"/>
                    <a:pt x="5820" y="3235"/>
                  </a:cubicBezTo>
                  <a:lnTo>
                    <a:pt x="6634" y="1607"/>
                  </a:lnTo>
                  <a:cubicBezTo>
                    <a:pt x="6743" y="1352"/>
                    <a:pt x="6592" y="1065"/>
                    <a:pt x="6327" y="1065"/>
                  </a:cubicBezTo>
                  <a:cubicBezTo>
                    <a:pt x="6295" y="1065"/>
                    <a:pt x="6262" y="1069"/>
                    <a:pt x="6227" y="1078"/>
                  </a:cubicBezTo>
                  <a:lnTo>
                    <a:pt x="4477" y="1444"/>
                  </a:lnTo>
                  <a:cubicBezTo>
                    <a:pt x="4444" y="1455"/>
                    <a:pt x="4412" y="1460"/>
                    <a:pt x="4380" y="1460"/>
                  </a:cubicBezTo>
                  <a:cubicBezTo>
                    <a:pt x="4293" y="1460"/>
                    <a:pt x="4211" y="1422"/>
                    <a:pt x="4152" y="1363"/>
                  </a:cubicBezTo>
                  <a:lnTo>
                    <a:pt x="2849" y="101"/>
                  </a:lnTo>
                  <a:cubicBezTo>
                    <a:pt x="2780" y="32"/>
                    <a:pt x="2691" y="0"/>
                    <a:pt x="2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4"/>
            <p:cNvSpPr/>
            <p:nvPr/>
          </p:nvSpPr>
          <p:spPr>
            <a:xfrm>
              <a:off x="4356932" y="814737"/>
              <a:ext cx="157400" cy="155894"/>
            </a:xfrm>
            <a:custGeom>
              <a:avLst/>
              <a:gdLst/>
              <a:ahLst/>
              <a:cxnLst/>
              <a:rect l="l" t="t" r="r" b="b"/>
              <a:pathLst>
                <a:path w="7001" h="6934" extrusionOk="0">
                  <a:moveTo>
                    <a:pt x="2369" y="1"/>
                  </a:moveTo>
                  <a:cubicBezTo>
                    <a:pt x="2188" y="1"/>
                    <a:pt x="2023" y="120"/>
                    <a:pt x="1994" y="318"/>
                  </a:cubicBezTo>
                  <a:lnTo>
                    <a:pt x="1913" y="2149"/>
                  </a:lnTo>
                  <a:cubicBezTo>
                    <a:pt x="1913" y="2271"/>
                    <a:pt x="1872" y="2353"/>
                    <a:pt x="1750" y="2434"/>
                  </a:cubicBezTo>
                  <a:lnTo>
                    <a:pt x="244" y="3411"/>
                  </a:lnTo>
                  <a:cubicBezTo>
                    <a:pt x="0" y="3533"/>
                    <a:pt x="41" y="3940"/>
                    <a:pt x="285" y="4021"/>
                  </a:cubicBezTo>
                  <a:lnTo>
                    <a:pt x="1994" y="4673"/>
                  </a:lnTo>
                  <a:cubicBezTo>
                    <a:pt x="2116" y="4713"/>
                    <a:pt x="2198" y="4795"/>
                    <a:pt x="2239" y="4917"/>
                  </a:cubicBezTo>
                  <a:lnTo>
                    <a:pt x="2646" y="6667"/>
                  </a:lnTo>
                  <a:cubicBezTo>
                    <a:pt x="2694" y="6836"/>
                    <a:pt x="2843" y="6933"/>
                    <a:pt x="2998" y="6933"/>
                  </a:cubicBezTo>
                  <a:cubicBezTo>
                    <a:pt x="3105" y="6933"/>
                    <a:pt x="3214" y="6888"/>
                    <a:pt x="3297" y="6789"/>
                  </a:cubicBezTo>
                  <a:lnTo>
                    <a:pt x="4396" y="5364"/>
                  </a:lnTo>
                  <a:cubicBezTo>
                    <a:pt x="4477" y="5283"/>
                    <a:pt x="4599" y="5242"/>
                    <a:pt x="4721" y="5242"/>
                  </a:cubicBezTo>
                  <a:lnTo>
                    <a:pt x="6512" y="5364"/>
                  </a:lnTo>
                  <a:cubicBezTo>
                    <a:pt x="6797" y="5364"/>
                    <a:pt x="7000" y="5080"/>
                    <a:pt x="6837" y="4835"/>
                  </a:cubicBezTo>
                  <a:lnTo>
                    <a:pt x="5820" y="3330"/>
                  </a:lnTo>
                  <a:cubicBezTo>
                    <a:pt x="5779" y="3207"/>
                    <a:pt x="5779" y="3085"/>
                    <a:pt x="5820" y="3004"/>
                  </a:cubicBezTo>
                  <a:lnTo>
                    <a:pt x="6471" y="1254"/>
                  </a:lnTo>
                  <a:cubicBezTo>
                    <a:pt x="6579" y="1039"/>
                    <a:pt x="6402" y="792"/>
                    <a:pt x="6163" y="792"/>
                  </a:cubicBezTo>
                  <a:cubicBezTo>
                    <a:pt x="6131" y="792"/>
                    <a:pt x="6098" y="797"/>
                    <a:pt x="6064" y="806"/>
                  </a:cubicBezTo>
                  <a:lnTo>
                    <a:pt x="4314" y="1295"/>
                  </a:lnTo>
                  <a:cubicBezTo>
                    <a:pt x="4264" y="1312"/>
                    <a:pt x="4213" y="1321"/>
                    <a:pt x="4165" y="1321"/>
                  </a:cubicBezTo>
                  <a:cubicBezTo>
                    <a:pt x="4098" y="1321"/>
                    <a:pt x="4036" y="1302"/>
                    <a:pt x="3989" y="1254"/>
                  </a:cubicBezTo>
                  <a:lnTo>
                    <a:pt x="2605" y="74"/>
                  </a:lnTo>
                  <a:cubicBezTo>
                    <a:pt x="2530" y="24"/>
                    <a:pt x="2448" y="1"/>
                    <a:pt x="2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44"/>
          <p:cNvGrpSpPr/>
          <p:nvPr/>
        </p:nvGrpSpPr>
        <p:grpSpPr>
          <a:xfrm>
            <a:off x="6820048" y="3118566"/>
            <a:ext cx="758380" cy="580543"/>
            <a:chOff x="1665460" y="1589738"/>
            <a:chExt cx="758380" cy="580543"/>
          </a:xfrm>
        </p:grpSpPr>
        <p:sp>
          <p:nvSpPr>
            <p:cNvPr id="2126" name="Google Shape;2126;p44"/>
            <p:cNvSpPr/>
            <p:nvPr/>
          </p:nvSpPr>
          <p:spPr>
            <a:xfrm rot="10800000">
              <a:off x="2214280" y="1589738"/>
              <a:ext cx="209559" cy="195957"/>
            </a:xfrm>
            <a:custGeom>
              <a:avLst/>
              <a:gdLst/>
              <a:ahLst/>
              <a:cxnLst/>
              <a:rect l="l" t="t" r="r" b="b"/>
              <a:pathLst>
                <a:path w="9321" h="8716" extrusionOk="0">
                  <a:moveTo>
                    <a:pt x="2203" y="0"/>
                  </a:moveTo>
                  <a:cubicBezTo>
                    <a:pt x="1934" y="0"/>
                    <a:pt x="1685" y="242"/>
                    <a:pt x="1750" y="536"/>
                  </a:cubicBezTo>
                  <a:lnTo>
                    <a:pt x="2117" y="2896"/>
                  </a:lnTo>
                  <a:cubicBezTo>
                    <a:pt x="2117" y="3018"/>
                    <a:pt x="2076" y="3181"/>
                    <a:pt x="1995" y="3303"/>
                  </a:cubicBezTo>
                  <a:lnTo>
                    <a:pt x="285" y="4931"/>
                  </a:lnTo>
                  <a:cubicBezTo>
                    <a:pt x="0" y="5175"/>
                    <a:pt x="122" y="5664"/>
                    <a:pt x="529" y="5704"/>
                  </a:cubicBezTo>
                  <a:lnTo>
                    <a:pt x="2849" y="6071"/>
                  </a:lnTo>
                  <a:cubicBezTo>
                    <a:pt x="3012" y="6111"/>
                    <a:pt x="3134" y="6193"/>
                    <a:pt x="3215" y="6315"/>
                  </a:cubicBezTo>
                  <a:lnTo>
                    <a:pt x="4233" y="8472"/>
                  </a:lnTo>
                  <a:cubicBezTo>
                    <a:pt x="4314" y="8634"/>
                    <a:pt x="4477" y="8716"/>
                    <a:pt x="4640" y="8716"/>
                  </a:cubicBezTo>
                  <a:cubicBezTo>
                    <a:pt x="4803" y="8716"/>
                    <a:pt x="4965" y="8634"/>
                    <a:pt x="5047" y="8472"/>
                  </a:cubicBezTo>
                  <a:lnTo>
                    <a:pt x="6105" y="6355"/>
                  </a:lnTo>
                  <a:cubicBezTo>
                    <a:pt x="6186" y="6193"/>
                    <a:pt x="6308" y="6111"/>
                    <a:pt x="6471" y="6111"/>
                  </a:cubicBezTo>
                  <a:lnTo>
                    <a:pt x="8832" y="5786"/>
                  </a:lnTo>
                  <a:cubicBezTo>
                    <a:pt x="9157" y="5704"/>
                    <a:pt x="9320" y="5297"/>
                    <a:pt x="9076" y="5012"/>
                  </a:cubicBezTo>
                  <a:lnTo>
                    <a:pt x="7407" y="3344"/>
                  </a:lnTo>
                  <a:cubicBezTo>
                    <a:pt x="7285" y="3222"/>
                    <a:pt x="7244" y="3059"/>
                    <a:pt x="7285" y="2937"/>
                  </a:cubicBezTo>
                  <a:lnTo>
                    <a:pt x="7692" y="617"/>
                  </a:lnTo>
                  <a:cubicBezTo>
                    <a:pt x="7758" y="290"/>
                    <a:pt x="7507" y="41"/>
                    <a:pt x="7237" y="41"/>
                  </a:cubicBezTo>
                  <a:cubicBezTo>
                    <a:pt x="7172" y="41"/>
                    <a:pt x="7105" y="56"/>
                    <a:pt x="7041" y="88"/>
                  </a:cubicBezTo>
                  <a:lnTo>
                    <a:pt x="4925" y="1187"/>
                  </a:lnTo>
                  <a:cubicBezTo>
                    <a:pt x="4864" y="1207"/>
                    <a:pt x="4792" y="1217"/>
                    <a:pt x="4716" y="1217"/>
                  </a:cubicBezTo>
                  <a:cubicBezTo>
                    <a:pt x="4640" y="1217"/>
                    <a:pt x="4558" y="1207"/>
                    <a:pt x="4477" y="1187"/>
                  </a:cubicBezTo>
                  <a:lnTo>
                    <a:pt x="2402" y="47"/>
                  </a:lnTo>
                  <a:cubicBezTo>
                    <a:pt x="2337" y="15"/>
                    <a:pt x="2270" y="0"/>
                    <a:pt x="2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4"/>
            <p:cNvSpPr/>
            <p:nvPr/>
          </p:nvSpPr>
          <p:spPr>
            <a:xfrm rot="10800000">
              <a:off x="1665460" y="2013578"/>
              <a:ext cx="154500" cy="156703"/>
            </a:xfrm>
            <a:custGeom>
              <a:avLst/>
              <a:gdLst/>
              <a:ahLst/>
              <a:cxnLst/>
              <a:rect l="l" t="t" r="r" b="b"/>
              <a:pathLst>
                <a:path w="6872" h="6970" extrusionOk="0">
                  <a:moveTo>
                    <a:pt x="2603" y="0"/>
                  </a:moveTo>
                  <a:cubicBezTo>
                    <a:pt x="2434" y="0"/>
                    <a:pt x="2266" y="117"/>
                    <a:pt x="2239" y="305"/>
                  </a:cubicBezTo>
                  <a:lnTo>
                    <a:pt x="2035" y="2136"/>
                  </a:lnTo>
                  <a:cubicBezTo>
                    <a:pt x="2035" y="2217"/>
                    <a:pt x="1954" y="2340"/>
                    <a:pt x="1873" y="2380"/>
                  </a:cubicBezTo>
                  <a:lnTo>
                    <a:pt x="245" y="3276"/>
                  </a:lnTo>
                  <a:cubicBezTo>
                    <a:pt x="1" y="3398"/>
                    <a:pt x="1" y="3764"/>
                    <a:pt x="245" y="3886"/>
                  </a:cubicBezTo>
                  <a:lnTo>
                    <a:pt x="1913" y="4659"/>
                  </a:lnTo>
                  <a:cubicBezTo>
                    <a:pt x="2035" y="4700"/>
                    <a:pt x="2076" y="4781"/>
                    <a:pt x="2117" y="4903"/>
                  </a:cubicBezTo>
                  <a:lnTo>
                    <a:pt x="2442" y="6694"/>
                  </a:lnTo>
                  <a:cubicBezTo>
                    <a:pt x="2468" y="6871"/>
                    <a:pt x="2619" y="6970"/>
                    <a:pt x="2779" y="6970"/>
                  </a:cubicBezTo>
                  <a:cubicBezTo>
                    <a:pt x="2876" y="6970"/>
                    <a:pt x="2976" y="6934"/>
                    <a:pt x="3053" y="6857"/>
                  </a:cubicBezTo>
                  <a:lnTo>
                    <a:pt x="4274" y="5514"/>
                  </a:lnTo>
                  <a:cubicBezTo>
                    <a:pt x="4333" y="5454"/>
                    <a:pt x="4415" y="5417"/>
                    <a:pt x="4486" y="5417"/>
                  </a:cubicBezTo>
                  <a:cubicBezTo>
                    <a:pt x="4512" y="5417"/>
                    <a:pt x="4537" y="5422"/>
                    <a:pt x="4559" y="5433"/>
                  </a:cubicBezTo>
                  <a:lnTo>
                    <a:pt x="6390" y="5677"/>
                  </a:lnTo>
                  <a:cubicBezTo>
                    <a:pt x="6406" y="5679"/>
                    <a:pt x="6422" y="5680"/>
                    <a:pt x="6438" y="5680"/>
                  </a:cubicBezTo>
                  <a:cubicBezTo>
                    <a:pt x="6697" y="5680"/>
                    <a:pt x="6871" y="5378"/>
                    <a:pt x="6756" y="5148"/>
                  </a:cubicBezTo>
                  <a:lnTo>
                    <a:pt x="5820" y="3560"/>
                  </a:lnTo>
                  <a:cubicBezTo>
                    <a:pt x="5779" y="3438"/>
                    <a:pt x="5779" y="3316"/>
                    <a:pt x="5820" y="3235"/>
                  </a:cubicBezTo>
                  <a:lnTo>
                    <a:pt x="6634" y="1607"/>
                  </a:lnTo>
                  <a:cubicBezTo>
                    <a:pt x="6743" y="1352"/>
                    <a:pt x="6592" y="1065"/>
                    <a:pt x="6327" y="1065"/>
                  </a:cubicBezTo>
                  <a:cubicBezTo>
                    <a:pt x="6295" y="1065"/>
                    <a:pt x="6262" y="1069"/>
                    <a:pt x="6227" y="1078"/>
                  </a:cubicBezTo>
                  <a:lnTo>
                    <a:pt x="4477" y="1444"/>
                  </a:lnTo>
                  <a:cubicBezTo>
                    <a:pt x="4444" y="1455"/>
                    <a:pt x="4412" y="1460"/>
                    <a:pt x="4380" y="1460"/>
                  </a:cubicBezTo>
                  <a:cubicBezTo>
                    <a:pt x="4293" y="1460"/>
                    <a:pt x="4211" y="1422"/>
                    <a:pt x="4152" y="1363"/>
                  </a:cubicBezTo>
                  <a:lnTo>
                    <a:pt x="2849" y="101"/>
                  </a:lnTo>
                  <a:cubicBezTo>
                    <a:pt x="2780" y="32"/>
                    <a:pt x="2691" y="0"/>
                    <a:pt x="2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4"/>
            <p:cNvSpPr/>
            <p:nvPr/>
          </p:nvSpPr>
          <p:spPr>
            <a:xfrm rot="10800000">
              <a:off x="2081611" y="1967107"/>
              <a:ext cx="157400" cy="155894"/>
            </a:xfrm>
            <a:custGeom>
              <a:avLst/>
              <a:gdLst/>
              <a:ahLst/>
              <a:cxnLst/>
              <a:rect l="l" t="t" r="r" b="b"/>
              <a:pathLst>
                <a:path w="7001" h="6934" extrusionOk="0">
                  <a:moveTo>
                    <a:pt x="2369" y="1"/>
                  </a:moveTo>
                  <a:cubicBezTo>
                    <a:pt x="2188" y="1"/>
                    <a:pt x="2023" y="120"/>
                    <a:pt x="1994" y="318"/>
                  </a:cubicBezTo>
                  <a:lnTo>
                    <a:pt x="1913" y="2149"/>
                  </a:lnTo>
                  <a:cubicBezTo>
                    <a:pt x="1913" y="2271"/>
                    <a:pt x="1872" y="2353"/>
                    <a:pt x="1750" y="2434"/>
                  </a:cubicBezTo>
                  <a:lnTo>
                    <a:pt x="244" y="3411"/>
                  </a:lnTo>
                  <a:cubicBezTo>
                    <a:pt x="0" y="3533"/>
                    <a:pt x="41" y="3940"/>
                    <a:pt x="285" y="4021"/>
                  </a:cubicBezTo>
                  <a:lnTo>
                    <a:pt x="1994" y="4673"/>
                  </a:lnTo>
                  <a:cubicBezTo>
                    <a:pt x="2116" y="4713"/>
                    <a:pt x="2198" y="4795"/>
                    <a:pt x="2239" y="4917"/>
                  </a:cubicBezTo>
                  <a:lnTo>
                    <a:pt x="2646" y="6667"/>
                  </a:lnTo>
                  <a:cubicBezTo>
                    <a:pt x="2694" y="6836"/>
                    <a:pt x="2843" y="6933"/>
                    <a:pt x="2998" y="6933"/>
                  </a:cubicBezTo>
                  <a:cubicBezTo>
                    <a:pt x="3105" y="6933"/>
                    <a:pt x="3214" y="6888"/>
                    <a:pt x="3297" y="6789"/>
                  </a:cubicBezTo>
                  <a:lnTo>
                    <a:pt x="4396" y="5364"/>
                  </a:lnTo>
                  <a:cubicBezTo>
                    <a:pt x="4477" y="5283"/>
                    <a:pt x="4599" y="5242"/>
                    <a:pt x="4721" y="5242"/>
                  </a:cubicBezTo>
                  <a:lnTo>
                    <a:pt x="6512" y="5364"/>
                  </a:lnTo>
                  <a:cubicBezTo>
                    <a:pt x="6797" y="5364"/>
                    <a:pt x="7000" y="5080"/>
                    <a:pt x="6837" y="4835"/>
                  </a:cubicBezTo>
                  <a:lnTo>
                    <a:pt x="5820" y="3330"/>
                  </a:lnTo>
                  <a:cubicBezTo>
                    <a:pt x="5779" y="3207"/>
                    <a:pt x="5779" y="3085"/>
                    <a:pt x="5820" y="3004"/>
                  </a:cubicBezTo>
                  <a:lnTo>
                    <a:pt x="6471" y="1254"/>
                  </a:lnTo>
                  <a:cubicBezTo>
                    <a:pt x="6579" y="1039"/>
                    <a:pt x="6402" y="792"/>
                    <a:pt x="6163" y="792"/>
                  </a:cubicBezTo>
                  <a:cubicBezTo>
                    <a:pt x="6131" y="792"/>
                    <a:pt x="6098" y="797"/>
                    <a:pt x="6064" y="806"/>
                  </a:cubicBezTo>
                  <a:lnTo>
                    <a:pt x="4314" y="1295"/>
                  </a:lnTo>
                  <a:cubicBezTo>
                    <a:pt x="4264" y="1312"/>
                    <a:pt x="4213" y="1321"/>
                    <a:pt x="4165" y="1321"/>
                  </a:cubicBezTo>
                  <a:cubicBezTo>
                    <a:pt x="4098" y="1321"/>
                    <a:pt x="4036" y="1302"/>
                    <a:pt x="3989" y="1254"/>
                  </a:cubicBezTo>
                  <a:lnTo>
                    <a:pt x="2605" y="74"/>
                  </a:lnTo>
                  <a:cubicBezTo>
                    <a:pt x="2530" y="24"/>
                    <a:pt x="2448" y="1"/>
                    <a:pt x="2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AC6EE2F9-F6A6-6FB1-0641-6AF61BDBE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66" t="18526" r="34874" b="9916"/>
          <a:stretch/>
        </p:blipFill>
        <p:spPr>
          <a:xfrm>
            <a:off x="4710313" y="476410"/>
            <a:ext cx="2873827" cy="3680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Google Shape;3167;p61">
            <a:extLst>
              <a:ext uri="{FF2B5EF4-FFF2-40B4-BE49-F238E27FC236}">
                <a16:creationId xmlns:a16="http://schemas.microsoft.com/office/drawing/2014/main" id="{20DA0F0F-100C-255F-CDBC-5F936823A2D1}"/>
              </a:ext>
            </a:extLst>
          </p:cNvPr>
          <p:cNvSpPr/>
          <p:nvPr/>
        </p:nvSpPr>
        <p:spPr>
          <a:xfrm>
            <a:off x="1552175" y="1636700"/>
            <a:ext cx="2182266" cy="825761"/>
          </a:xfrm>
          <a:prstGeom prst="rect">
            <a:avLst/>
          </a:prstGeom>
        </p:spPr>
        <p:txBody>
          <a:bodyPr>
            <a:prstTxWarp prst="textPlain">
              <a:avLst>
                <a:gd name="adj" fmla="val 49597"/>
              </a:avLst>
            </a:prstTxWarp>
          </a:bodyPr>
          <a:lstStyle/>
          <a:p>
            <a:pPr lvl="0" algn="ctr"/>
            <a:r>
              <a:rPr lang="en-US" sz="1600"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Londrina Solid"/>
              </a:rPr>
              <a:t>Open</a:t>
            </a:r>
            <a:endParaRPr b="0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latin typeface="Londrina Solid"/>
            </a:endParaRPr>
          </a:p>
        </p:txBody>
      </p:sp>
      <p:sp>
        <p:nvSpPr>
          <p:cNvPr id="9" name="Google Shape;2838;p59">
            <a:extLst>
              <a:ext uri="{FF2B5EF4-FFF2-40B4-BE49-F238E27FC236}">
                <a16:creationId xmlns:a16="http://schemas.microsoft.com/office/drawing/2014/main" id="{D578FE4A-32E1-DC57-6D3D-2816BA32175F}"/>
              </a:ext>
            </a:extLst>
          </p:cNvPr>
          <p:cNvSpPr txBox="1">
            <a:spLocks/>
          </p:cNvSpPr>
          <p:nvPr/>
        </p:nvSpPr>
        <p:spPr>
          <a:xfrm>
            <a:off x="1699683" y="2547396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latin typeface="Catamaran" panose="020B0604020202020204" charset="0"/>
                <a:cs typeface="Catamaran" panose="020B0604020202020204" charset="0"/>
              </a:rPr>
              <a:t>Your book p</a:t>
            </a:r>
            <a:r>
              <a:rPr lang="en-US" sz="1800" b="1" dirty="0">
                <a:solidFill>
                  <a:srgbClr val="4F68FF"/>
                </a:solidFill>
                <a:latin typeface="Catamaran" panose="020B0604020202020204" charset="0"/>
                <a:cs typeface="Catamaran" panose="020B0604020202020204" charset="0"/>
              </a:rPr>
              <a:t>.( 15)</a:t>
            </a:r>
          </a:p>
        </p:txBody>
      </p:sp>
      <p:grpSp>
        <p:nvGrpSpPr>
          <p:cNvPr id="10" name="Google Shape;2054;p43">
            <a:extLst>
              <a:ext uri="{FF2B5EF4-FFF2-40B4-BE49-F238E27FC236}">
                <a16:creationId xmlns:a16="http://schemas.microsoft.com/office/drawing/2014/main" id="{85F77319-3343-E355-CC24-A79551704819}"/>
              </a:ext>
            </a:extLst>
          </p:cNvPr>
          <p:cNvGrpSpPr/>
          <p:nvPr/>
        </p:nvGrpSpPr>
        <p:grpSpPr>
          <a:xfrm rot="18357757">
            <a:off x="737670" y="3089789"/>
            <a:ext cx="1444913" cy="807290"/>
            <a:chOff x="3910874" y="992049"/>
            <a:chExt cx="1322268" cy="807290"/>
          </a:xfrm>
        </p:grpSpPr>
        <p:grpSp>
          <p:nvGrpSpPr>
            <p:cNvPr id="11" name="Google Shape;2055;p43">
              <a:extLst>
                <a:ext uri="{FF2B5EF4-FFF2-40B4-BE49-F238E27FC236}">
                  <a16:creationId xmlns:a16="http://schemas.microsoft.com/office/drawing/2014/main" id="{2188FE28-02B5-EFCF-E782-DC9D7F7A4C9D}"/>
                </a:ext>
              </a:extLst>
            </p:cNvPr>
            <p:cNvGrpSpPr/>
            <p:nvPr/>
          </p:nvGrpSpPr>
          <p:grpSpPr>
            <a:xfrm>
              <a:off x="3910874" y="1261659"/>
              <a:ext cx="1322268" cy="537680"/>
              <a:chOff x="5698275" y="1042725"/>
              <a:chExt cx="1776525" cy="722300"/>
            </a:xfrm>
          </p:grpSpPr>
          <p:sp>
            <p:nvSpPr>
              <p:cNvPr id="16" name="Google Shape;2056;p43">
                <a:extLst>
                  <a:ext uri="{FF2B5EF4-FFF2-40B4-BE49-F238E27FC236}">
                    <a16:creationId xmlns:a16="http://schemas.microsoft.com/office/drawing/2014/main" id="{8B81C7E6-207B-DBD7-6AD1-2EB494CA1CD3}"/>
                  </a:ext>
                </a:extLst>
              </p:cNvPr>
              <p:cNvSpPr/>
              <p:nvPr/>
            </p:nvSpPr>
            <p:spPr>
              <a:xfrm>
                <a:off x="5877750" y="1090500"/>
                <a:ext cx="1347025" cy="662425"/>
              </a:xfrm>
              <a:custGeom>
                <a:avLst/>
                <a:gdLst/>
                <a:ahLst/>
                <a:cxnLst/>
                <a:rect l="l" t="t" r="r" b="b"/>
                <a:pathLst>
                  <a:path w="53881" h="26497" extrusionOk="0">
                    <a:moveTo>
                      <a:pt x="3388" y="0"/>
                    </a:moveTo>
                    <a:lnTo>
                      <a:pt x="1" y="11293"/>
                    </a:lnTo>
                    <a:lnTo>
                      <a:pt x="50452" y="26497"/>
                    </a:lnTo>
                    <a:lnTo>
                      <a:pt x="50492" y="26497"/>
                    </a:lnTo>
                    <a:lnTo>
                      <a:pt x="51944" y="21657"/>
                    </a:lnTo>
                    <a:lnTo>
                      <a:pt x="53840" y="15285"/>
                    </a:lnTo>
                    <a:cubicBezTo>
                      <a:pt x="53880" y="15245"/>
                      <a:pt x="53840" y="15164"/>
                      <a:pt x="53799" y="15164"/>
                    </a:cubicBezTo>
                    <a:lnTo>
                      <a:pt x="8429" y="1493"/>
                    </a:lnTo>
                    <a:lnTo>
                      <a:pt x="5848" y="726"/>
                    </a:lnTo>
                    <a:lnTo>
                      <a:pt x="33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57;p43">
                <a:extLst>
                  <a:ext uri="{FF2B5EF4-FFF2-40B4-BE49-F238E27FC236}">
                    <a16:creationId xmlns:a16="http://schemas.microsoft.com/office/drawing/2014/main" id="{0AC7A0DC-AF35-2D4C-3F72-FD5ACCFF3870}"/>
                  </a:ext>
                </a:extLst>
              </p:cNvPr>
              <p:cNvSpPr/>
              <p:nvPr/>
            </p:nvSpPr>
            <p:spPr>
              <a:xfrm>
                <a:off x="6043300" y="1203000"/>
                <a:ext cx="3232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12929" h="4514" extrusionOk="0">
                    <a:moveTo>
                      <a:pt x="853" y="1"/>
                    </a:moveTo>
                    <a:cubicBezTo>
                      <a:pt x="234" y="1"/>
                      <a:pt x="1" y="925"/>
                      <a:pt x="638" y="1187"/>
                    </a:cubicBezTo>
                    <a:cubicBezTo>
                      <a:pt x="3622" y="2195"/>
                      <a:pt x="8421" y="3526"/>
                      <a:pt x="12132" y="4494"/>
                    </a:cubicBezTo>
                    <a:lnTo>
                      <a:pt x="12091" y="4494"/>
                    </a:lnTo>
                    <a:cubicBezTo>
                      <a:pt x="12141" y="4507"/>
                      <a:pt x="12189" y="4513"/>
                      <a:pt x="12234" y="4513"/>
                    </a:cubicBezTo>
                    <a:cubicBezTo>
                      <a:pt x="12737" y="4513"/>
                      <a:pt x="12928" y="3751"/>
                      <a:pt x="12373" y="3566"/>
                    </a:cubicBezTo>
                    <a:cubicBezTo>
                      <a:pt x="9187" y="2477"/>
                      <a:pt x="4308" y="945"/>
                      <a:pt x="1001" y="17"/>
                    </a:cubicBezTo>
                    <a:cubicBezTo>
                      <a:pt x="949" y="6"/>
                      <a:pt x="900" y="1"/>
                      <a:pt x="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58;p43">
                <a:extLst>
                  <a:ext uri="{FF2B5EF4-FFF2-40B4-BE49-F238E27FC236}">
                    <a16:creationId xmlns:a16="http://schemas.microsoft.com/office/drawing/2014/main" id="{3D4F220D-02E0-FE2B-2BA5-0F43FE9EDD4A}"/>
                  </a:ext>
                </a:extLst>
              </p:cNvPr>
              <p:cNvSpPr/>
              <p:nvPr/>
            </p:nvSpPr>
            <p:spPr>
              <a:xfrm>
                <a:off x="6850450" y="1446600"/>
                <a:ext cx="297475" cy="104175"/>
              </a:xfrm>
              <a:custGeom>
                <a:avLst/>
                <a:gdLst/>
                <a:ahLst/>
                <a:cxnLst/>
                <a:rect l="l" t="t" r="r" b="b"/>
                <a:pathLst>
                  <a:path w="11899" h="4167" extrusionOk="0">
                    <a:moveTo>
                      <a:pt x="856" y="0"/>
                    </a:moveTo>
                    <a:cubicBezTo>
                      <a:pt x="235" y="0"/>
                      <a:pt x="1" y="979"/>
                      <a:pt x="696" y="1162"/>
                    </a:cubicBezTo>
                    <a:cubicBezTo>
                      <a:pt x="2914" y="1888"/>
                      <a:pt x="7148" y="3138"/>
                      <a:pt x="11100" y="4147"/>
                    </a:cubicBezTo>
                    <a:cubicBezTo>
                      <a:pt x="11149" y="4160"/>
                      <a:pt x="11196" y="4167"/>
                      <a:pt x="11240" y="4167"/>
                    </a:cubicBezTo>
                    <a:cubicBezTo>
                      <a:pt x="11707" y="4167"/>
                      <a:pt x="11899" y="3444"/>
                      <a:pt x="11383" y="3259"/>
                    </a:cubicBezTo>
                    <a:cubicBezTo>
                      <a:pt x="7874" y="2049"/>
                      <a:pt x="3720" y="759"/>
                      <a:pt x="1059" y="33"/>
                    </a:cubicBezTo>
                    <a:cubicBezTo>
                      <a:pt x="987" y="10"/>
                      <a:pt x="919" y="0"/>
                      <a:pt x="8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59;p43">
                <a:extLst>
                  <a:ext uri="{FF2B5EF4-FFF2-40B4-BE49-F238E27FC236}">
                    <a16:creationId xmlns:a16="http://schemas.microsoft.com/office/drawing/2014/main" id="{E5B9028B-4F6B-E5B4-B5F8-012C1CFAD3B4}"/>
                  </a:ext>
                </a:extLst>
              </p:cNvPr>
              <p:cNvSpPr/>
              <p:nvPr/>
            </p:nvSpPr>
            <p:spPr>
              <a:xfrm>
                <a:off x="6005550" y="1325600"/>
                <a:ext cx="323250" cy="112900"/>
              </a:xfrm>
              <a:custGeom>
                <a:avLst/>
                <a:gdLst/>
                <a:ahLst/>
                <a:cxnLst/>
                <a:rect l="l" t="t" r="r" b="b"/>
                <a:pathLst>
                  <a:path w="12930" h="4516" extrusionOk="0">
                    <a:moveTo>
                      <a:pt x="817" y="1"/>
                    </a:moveTo>
                    <a:cubicBezTo>
                      <a:pt x="202" y="1"/>
                      <a:pt x="1" y="980"/>
                      <a:pt x="696" y="1163"/>
                    </a:cubicBezTo>
                    <a:cubicBezTo>
                      <a:pt x="3640" y="2171"/>
                      <a:pt x="8439" y="3542"/>
                      <a:pt x="12149" y="4510"/>
                    </a:cubicBezTo>
                    <a:cubicBezTo>
                      <a:pt x="12177" y="4514"/>
                      <a:pt x="12205" y="4516"/>
                      <a:pt x="12231" y="4516"/>
                    </a:cubicBezTo>
                    <a:cubicBezTo>
                      <a:pt x="12736" y="4516"/>
                      <a:pt x="12930" y="3812"/>
                      <a:pt x="12432" y="3582"/>
                    </a:cubicBezTo>
                    <a:cubicBezTo>
                      <a:pt x="8479" y="2252"/>
                      <a:pt x="3801" y="800"/>
                      <a:pt x="1019" y="33"/>
                    </a:cubicBezTo>
                    <a:cubicBezTo>
                      <a:pt x="947" y="11"/>
                      <a:pt x="880" y="1"/>
                      <a:pt x="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60;p43">
                <a:extLst>
                  <a:ext uri="{FF2B5EF4-FFF2-40B4-BE49-F238E27FC236}">
                    <a16:creationId xmlns:a16="http://schemas.microsoft.com/office/drawing/2014/main" id="{E04C06F9-82BB-101A-306A-BD8A085E9C9E}"/>
                  </a:ext>
                </a:extLst>
              </p:cNvPr>
              <p:cNvSpPr/>
              <p:nvPr/>
            </p:nvSpPr>
            <p:spPr>
              <a:xfrm>
                <a:off x="5877750" y="1090500"/>
                <a:ext cx="1261325" cy="662425"/>
              </a:xfrm>
              <a:custGeom>
                <a:avLst/>
                <a:gdLst/>
                <a:ahLst/>
                <a:cxnLst/>
                <a:rect l="l" t="t" r="r" b="b"/>
                <a:pathLst>
                  <a:path w="50453" h="26497" extrusionOk="0">
                    <a:moveTo>
                      <a:pt x="3388" y="0"/>
                    </a:moveTo>
                    <a:lnTo>
                      <a:pt x="1" y="11293"/>
                    </a:lnTo>
                    <a:lnTo>
                      <a:pt x="50452" y="26497"/>
                    </a:lnTo>
                    <a:cubicBezTo>
                      <a:pt x="49444" y="22181"/>
                      <a:pt x="45209" y="20891"/>
                      <a:pt x="41539" y="19479"/>
                    </a:cubicBezTo>
                    <a:cubicBezTo>
                      <a:pt x="33272" y="16293"/>
                      <a:pt x="24601" y="14600"/>
                      <a:pt x="16132" y="11978"/>
                    </a:cubicBezTo>
                    <a:cubicBezTo>
                      <a:pt x="14116" y="11373"/>
                      <a:pt x="11656" y="10647"/>
                      <a:pt x="10284" y="8833"/>
                    </a:cubicBezTo>
                    <a:cubicBezTo>
                      <a:pt x="9276" y="7582"/>
                      <a:pt x="8873" y="5808"/>
                      <a:pt x="8349" y="4316"/>
                    </a:cubicBezTo>
                    <a:cubicBezTo>
                      <a:pt x="7865" y="2904"/>
                      <a:pt x="6977" y="1654"/>
                      <a:pt x="5848" y="726"/>
                    </a:cubicBezTo>
                    <a:lnTo>
                      <a:pt x="3388" y="0"/>
                    </a:ln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61;p43">
                <a:extLst>
                  <a:ext uri="{FF2B5EF4-FFF2-40B4-BE49-F238E27FC236}">
                    <a16:creationId xmlns:a16="http://schemas.microsoft.com/office/drawing/2014/main" id="{1B093342-9D5D-AA1B-3E0C-34F652955E08}"/>
                  </a:ext>
                </a:extLst>
              </p:cNvPr>
              <p:cNvSpPr/>
              <p:nvPr/>
            </p:nvSpPr>
            <p:spPr>
              <a:xfrm>
                <a:off x="5877750" y="1090500"/>
                <a:ext cx="1472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5889" h="12059" extrusionOk="0">
                    <a:moveTo>
                      <a:pt x="3388" y="0"/>
                    </a:moveTo>
                    <a:lnTo>
                      <a:pt x="1" y="11293"/>
                    </a:lnTo>
                    <a:lnTo>
                      <a:pt x="2501" y="12059"/>
                    </a:lnTo>
                    <a:lnTo>
                      <a:pt x="5889" y="726"/>
                    </a:lnTo>
                    <a:lnTo>
                      <a:pt x="33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62;p43">
                <a:extLst>
                  <a:ext uri="{FF2B5EF4-FFF2-40B4-BE49-F238E27FC236}">
                    <a16:creationId xmlns:a16="http://schemas.microsoft.com/office/drawing/2014/main" id="{09316149-03DE-EE35-03CD-683B4BCFFDD8}"/>
                  </a:ext>
                </a:extLst>
              </p:cNvPr>
              <p:cNvSpPr/>
              <p:nvPr/>
            </p:nvSpPr>
            <p:spPr>
              <a:xfrm>
                <a:off x="7140050" y="1470600"/>
                <a:ext cx="314600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11293" extrusionOk="0">
                    <a:moveTo>
                      <a:pt x="3388" y="1"/>
                    </a:moveTo>
                    <a:lnTo>
                      <a:pt x="0" y="11293"/>
                    </a:lnTo>
                    <a:lnTo>
                      <a:pt x="7139" y="10163"/>
                    </a:lnTo>
                    <a:lnTo>
                      <a:pt x="12018" y="9397"/>
                    </a:lnTo>
                    <a:cubicBezTo>
                      <a:pt x="12301" y="9317"/>
                      <a:pt x="12543" y="9075"/>
                      <a:pt x="12543" y="8792"/>
                    </a:cubicBezTo>
                    <a:cubicBezTo>
                      <a:pt x="12583" y="8591"/>
                      <a:pt x="12543" y="8389"/>
                      <a:pt x="12381" y="8228"/>
                    </a:cubicBezTo>
                    <a:lnTo>
                      <a:pt x="8752" y="4880"/>
                    </a:lnTo>
                    <a:lnTo>
                      <a:pt x="5929" y="2340"/>
                    </a:lnTo>
                    <a:lnTo>
                      <a:pt x="33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63;p43">
                <a:extLst>
                  <a:ext uri="{FF2B5EF4-FFF2-40B4-BE49-F238E27FC236}">
                    <a16:creationId xmlns:a16="http://schemas.microsoft.com/office/drawing/2014/main" id="{C2684975-5EE2-0299-19D5-090A92734196}"/>
                  </a:ext>
                </a:extLst>
              </p:cNvPr>
              <p:cNvSpPr/>
              <p:nvPr/>
            </p:nvSpPr>
            <p:spPr>
              <a:xfrm>
                <a:off x="7140050" y="1470600"/>
                <a:ext cx="313575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1293" extrusionOk="0">
                    <a:moveTo>
                      <a:pt x="3388" y="1"/>
                    </a:moveTo>
                    <a:lnTo>
                      <a:pt x="0" y="11293"/>
                    </a:lnTo>
                    <a:lnTo>
                      <a:pt x="7139" y="10163"/>
                    </a:lnTo>
                    <a:lnTo>
                      <a:pt x="12018" y="9397"/>
                    </a:lnTo>
                    <a:cubicBezTo>
                      <a:pt x="12301" y="9317"/>
                      <a:pt x="12543" y="9075"/>
                      <a:pt x="12543" y="8792"/>
                    </a:cubicBezTo>
                    <a:cubicBezTo>
                      <a:pt x="10446" y="8308"/>
                      <a:pt x="7865" y="9034"/>
                      <a:pt x="5929" y="7905"/>
                    </a:cubicBezTo>
                    <a:cubicBezTo>
                      <a:pt x="4840" y="7260"/>
                      <a:pt x="4074" y="5848"/>
                      <a:pt x="4598" y="4679"/>
                    </a:cubicBezTo>
                    <a:cubicBezTo>
                      <a:pt x="4880" y="3993"/>
                      <a:pt x="5566" y="3469"/>
                      <a:pt x="5848" y="2743"/>
                    </a:cubicBezTo>
                    <a:cubicBezTo>
                      <a:pt x="5888" y="2622"/>
                      <a:pt x="5929" y="2461"/>
                      <a:pt x="5929" y="2340"/>
                    </a:cubicBezTo>
                    <a:lnTo>
                      <a:pt x="3388" y="1"/>
                    </a:ln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64;p43">
                <a:extLst>
                  <a:ext uri="{FF2B5EF4-FFF2-40B4-BE49-F238E27FC236}">
                    <a16:creationId xmlns:a16="http://schemas.microsoft.com/office/drawing/2014/main" id="{086DCFD9-A479-5A22-0EB3-85EA53F17B06}"/>
                  </a:ext>
                </a:extLst>
              </p:cNvPr>
              <p:cNvSpPr/>
              <p:nvPr/>
            </p:nvSpPr>
            <p:spPr>
              <a:xfrm>
                <a:off x="6322375" y="1391475"/>
                <a:ext cx="175450" cy="93275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3731" extrusionOk="0">
                    <a:moveTo>
                      <a:pt x="3143" y="0"/>
                    </a:moveTo>
                    <a:cubicBezTo>
                      <a:pt x="2623" y="0"/>
                      <a:pt x="2119" y="117"/>
                      <a:pt x="1694" y="383"/>
                    </a:cubicBezTo>
                    <a:cubicBezTo>
                      <a:pt x="1" y="1391"/>
                      <a:pt x="1815" y="3730"/>
                      <a:pt x="4477" y="3730"/>
                    </a:cubicBezTo>
                    <a:cubicBezTo>
                      <a:pt x="6453" y="3730"/>
                      <a:pt x="7018" y="2238"/>
                      <a:pt x="6010" y="1189"/>
                    </a:cubicBezTo>
                    <a:cubicBezTo>
                      <a:pt x="5333" y="486"/>
                      <a:pt x="4203" y="0"/>
                      <a:pt x="3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65;p43">
                <a:extLst>
                  <a:ext uri="{FF2B5EF4-FFF2-40B4-BE49-F238E27FC236}">
                    <a16:creationId xmlns:a16="http://schemas.microsoft.com/office/drawing/2014/main" id="{C3B7654E-290A-8F39-C1AC-887407453AFF}"/>
                  </a:ext>
                </a:extLst>
              </p:cNvPr>
              <p:cNvSpPr/>
              <p:nvPr/>
            </p:nvSpPr>
            <p:spPr>
              <a:xfrm>
                <a:off x="6648025" y="1483675"/>
                <a:ext cx="15812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6325" h="3743" extrusionOk="0">
                    <a:moveTo>
                      <a:pt x="2496" y="1"/>
                    </a:moveTo>
                    <a:cubicBezTo>
                      <a:pt x="2232" y="1"/>
                      <a:pt x="1975" y="28"/>
                      <a:pt x="1735" y="82"/>
                    </a:cubicBezTo>
                    <a:cubicBezTo>
                      <a:pt x="364" y="445"/>
                      <a:pt x="1" y="1978"/>
                      <a:pt x="1654" y="3026"/>
                    </a:cubicBezTo>
                    <a:cubicBezTo>
                      <a:pt x="2415" y="3524"/>
                      <a:pt x="3237" y="3742"/>
                      <a:pt x="3956" y="3742"/>
                    </a:cubicBezTo>
                    <a:cubicBezTo>
                      <a:pt x="5331" y="3742"/>
                      <a:pt x="6324" y="2942"/>
                      <a:pt x="5768" y="1776"/>
                    </a:cubicBezTo>
                    <a:cubicBezTo>
                      <a:pt x="5233" y="639"/>
                      <a:pt x="3781" y="1"/>
                      <a:pt x="24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66;p43">
                <a:extLst>
                  <a:ext uri="{FF2B5EF4-FFF2-40B4-BE49-F238E27FC236}">
                    <a16:creationId xmlns:a16="http://schemas.microsoft.com/office/drawing/2014/main" id="{2C90FAB8-4952-7E2C-3628-493EBBFCBFBB}"/>
                  </a:ext>
                </a:extLst>
              </p:cNvPr>
              <p:cNvSpPr/>
              <p:nvPr/>
            </p:nvSpPr>
            <p:spPr>
              <a:xfrm>
                <a:off x="5712400" y="1054825"/>
                <a:ext cx="250075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10003" h="12720" extrusionOk="0">
                    <a:moveTo>
                      <a:pt x="5018" y="0"/>
                    </a:moveTo>
                    <a:cubicBezTo>
                      <a:pt x="4932" y="0"/>
                      <a:pt x="4846" y="5"/>
                      <a:pt x="4759" y="16"/>
                    </a:cubicBezTo>
                    <a:cubicBezTo>
                      <a:pt x="3509" y="137"/>
                      <a:pt x="2340" y="1185"/>
                      <a:pt x="1896" y="2718"/>
                    </a:cubicBezTo>
                    <a:lnTo>
                      <a:pt x="565" y="7195"/>
                    </a:lnTo>
                    <a:cubicBezTo>
                      <a:pt x="1" y="9050"/>
                      <a:pt x="767" y="10985"/>
                      <a:pt x="2259" y="11429"/>
                    </a:cubicBezTo>
                    <a:lnTo>
                      <a:pt x="6615" y="12720"/>
                    </a:lnTo>
                    <a:lnTo>
                      <a:pt x="7300" y="10502"/>
                    </a:lnTo>
                    <a:lnTo>
                      <a:pt x="10002" y="1427"/>
                    </a:lnTo>
                    <a:lnTo>
                      <a:pt x="5687" y="97"/>
                    </a:lnTo>
                    <a:cubicBezTo>
                      <a:pt x="5480" y="38"/>
                      <a:pt x="5252" y="0"/>
                      <a:pt x="50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67;p43">
                <a:extLst>
                  <a:ext uri="{FF2B5EF4-FFF2-40B4-BE49-F238E27FC236}">
                    <a16:creationId xmlns:a16="http://schemas.microsoft.com/office/drawing/2014/main" id="{A19A8F76-192D-9AC1-8DC5-580CA149DDFE}"/>
                  </a:ext>
                </a:extLst>
              </p:cNvPr>
              <p:cNvSpPr/>
              <p:nvPr/>
            </p:nvSpPr>
            <p:spPr>
              <a:xfrm>
                <a:off x="6506875" y="1381875"/>
                <a:ext cx="163375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4418" extrusionOk="0">
                    <a:moveTo>
                      <a:pt x="1211" y="1"/>
                    </a:moveTo>
                    <a:cubicBezTo>
                      <a:pt x="1" y="122"/>
                      <a:pt x="162" y="1856"/>
                      <a:pt x="525" y="2662"/>
                    </a:cubicBezTo>
                    <a:cubicBezTo>
                      <a:pt x="1038" y="3790"/>
                      <a:pt x="2352" y="4417"/>
                      <a:pt x="3617" y="4417"/>
                    </a:cubicBezTo>
                    <a:cubicBezTo>
                      <a:pt x="4840" y="4417"/>
                      <a:pt x="6016" y="3830"/>
                      <a:pt x="6373" y="2541"/>
                    </a:cubicBezTo>
                    <a:cubicBezTo>
                      <a:pt x="6534" y="2057"/>
                      <a:pt x="6292" y="1493"/>
                      <a:pt x="5808" y="1291"/>
                    </a:cubicBezTo>
                    <a:cubicBezTo>
                      <a:pt x="4397" y="485"/>
                      <a:pt x="2824" y="4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68;p43">
                <a:extLst>
                  <a:ext uri="{FF2B5EF4-FFF2-40B4-BE49-F238E27FC236}">
                    <a16:creationId xmlns:a16="http://schemas.microsoft.com/office/drawing/2014/main" id="{59A41F44-D3CD-1061-8982-F3D6163DE86D}"/>
                  </a:ext>
                </a:extLst>
              </p:cNvPr>
              <p:cNvSpPr/>
              <p:nvPr/>
            </p:nvSpPr>
            <p:spPr>
              <a:xfrm>
                <a:off x="5712400" y="1055200"/>
                <a:ext cx="182525" cy="317625"/>
              </a:xfrm>
              <a:custGeom>
                <a:avLst/>
                <a:gdLst/>
                <a:ahLst/>
                <a:cxnLst/>
                <a:rect l="l" t="t" r="r" b="b"/>
                <a:pathLst>
                  <a:path w="7301" h="12705" extrusionOk="0">
                    <a:moveTo>
                      <a:pt x="4759" y="1"/>
                    </a:moveTo>
                    <a:lnTo>
                      <a:pt x="4759" y="1"/>
                    </a:lnTo>
                    <a:cubicBezTo>
                      <a:pt x="3509" y="122"/>
                      <a:pt x="2340" y="1170"/>
                      <a:pt x="1896" y="2703"/>
                    </a:cubicBezTo>
                    <a:lnTo>
                      <a:pt x="565" y="7180"/>
                    </a:lnTo>
                    <a:cubicBezTo>
                      <a:pt x="1" y="9035"/>
                      <a:pt x="767" y="10970"/>
                      <a:pt x="2259" y="11414"/>
                    </a:cubicBezTo>
                    <a:lnTo>
                      <a:pt x="6615" y="12705"/>
                    </a:lnTo>
                    <a:lnTo>
                      <a:pt x="7300" y="10487"/>
                    </a:lnTo>
                    <a:cubicBezTo>
                      <a:pt x="5889" y="9720"/>
                      <a:pt x="4800" y="8510"/>
                      <a:pt x="4154" y="7059"/>
                    </a:cubicBezTo>
                    <a:cubicBezTo>
                      <a:pt x="2783" y="3752"/>
                      <a:pt x="5566" y="1816"/>
                      <a:pt x="4759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69;p43">
                <a:extLst>
                  <a:ext uri="{FF2B5EF4-FFF2-40B4-BE49-F238E27FC236}">
                    <a16:creationId xmlns:a16="http://schemas.microsoft.com/office/drawing/2014/main" id="{5B835FBA-0744-618D-CD18-EEBD1EEF3EBD}"/>
                  </a:ext>
                </a:extLst>
              </p:cNvPr>
              <p:cNvSpPr/>
              <p:nvPr/>
            </p:nvSpPr>
            <p:spPr>
              <a:xfrm>
                <a:off x="6408325" y="1314300"/>
                <a:ext cx="89025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037" extrusionOk="0">
                    <a:moveTo>
                      <a:pt x="1914" y="1"/>
                    </a:moveTo>
                    <a:cubicBezTo>
                      <a:pt x="696" y="1"/>
                      <a:pt x="1" y="1387"/>
                      <a:pt x="716" y="2381"/>
                    </a:cubicBezTo>
                    <a:cubicBezTo>
                      <a:pt x="1062" y="2832"/>
                      <a:pt x="1553" y="3036"/>
                      <a:pt x="2025" y="3036"/>
                    </a:cubicBezTo>
                    <a:cubicBezTo>
                      <a:pt x="2820" y="3036"/>
                      <a:pt x="3560" y="2455"/>
                      <a:pt x="3459" y="1494"/>
                    </a:cubicBezTo>
                    <a:cubicBezTo>
                      <a:pt x="3419" y="687"/>
                      <a:pt x="2773" y="42"/>
                      <a:pt x="1967" y="2"/>
                    </a:cubicBezTo>
                    <a:cubicBezTo>
                      <a:pt x="1949" y="1"/>
                      <a:pt x="1932" y="1"/>
                      <a:pt x="1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70;p43">
                <a:extLst>
                  <a:ext uri="{FF2B5EF4-FFF2-40B4-BE49-F238E27FC236}">
                    <a16:creationId xmlns:a16="http://schemas.microsoft.com/office/drawing/2014/main" id="{91D55184-1E20-D21A-0C82-D77F374C8E72}"/>
                  </a:ext>
                </a:extLst>
              </p:cNvPr>
              <p:cNvSpPr/>
              <p:nvPr/>
            </p:nvSpPr>
            <p:spPr>
              <a:xfrm>
                <a:off x="6689625" y="1399300"/>
                <a:ext cx="98575" cy="74925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2997" extrusionOk="0">
                    <a:moveTo>
                      <a:pt x="2124" y="1"/>
                    </a:moveTo>
                    <a:cubicBezTo>
                      <a:pt x="1635" y="1"/>
                      <a:pt x="1151" y="216"/>
                      <a:pt x="837" y="634"/>
                    </a:cubicBezTo>
                    <a:cubicBezTo>
                      <a:pt x="1" y="1680"/>
                      <a:pt x="911" y="2997"/>
                      <a:pt x="2059" y="2997"/>
                    </a:cubicBezTo>
                    <a:cubicBezTo>
                      <a:pt x="2239" y="2997"/>
                      <a:pt x="2425" y="2964"/>
                      <a:pt x="2612" y="2893"/>
                    </a:cubicBezTo>
                    <a:cubicBezTo>
                      <a:pt x="3781" y="2449"/>
                      <a:pt x="3943" y="876"/>
                      <a:pt x="2894" y="191"/>
                    </a:cubicBezTo>
                    <a:cubicBezTo>
                      <a:pt x="2653" y="63"/>
                      <a:pt x="2388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71;p43">
                <a:extLst>
                  <a:ext uri="{FF2B5EF4-FFF2-40B4-BE49-F238E27FC236}">
                    <a16:creationId xmlns:a16="http://schemas.microsoft.com/office/drawing/2014/main" id="{66C124A6-1B4B-195E-8B82-80A2983F8CAC}"/>
                  </a:ext>
                </a:extLst>
              </p:cNvPr>
              <p:cNvSpPr/>
              <p:nvPr/>
            </p:nvSpPr>
            <p:spPr>
              <a:xfrm>
                <a:off x="7318500" y="1592600"/>
                <a:ext cx="14017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5284" extrusionOk="0">
                    <a:moveTo>
                      <a:pt x="1573" y="0"/>
                    </a:moveTo>
                    <a:lnTo>
                      <a:pt x="1" y="5283"/>
                    </a:lnTo>
                    <a:lnTo>
                      <a:pt x="1" y="5283"/>
                    </a:lnTo>
                    <a:lnTo>
                      <a:pt x="4880" y="4517"/>
                    </a:lnTo>
                    <a:cubicBezTo>
                      <a:pt x="5405" y="4356"/>
                      <a:pt x="5606" y="3751"/>
                      <a:pt x="5243" y="3348"/>
                    </a:cubicBezTo>
                    <a:lnTo>
                      <a:pt x="15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072;p43">
                <a:extLst>
                  <a:ext uri="{FF2B5EF4-FFF2-40B4-BE49-F238E27FC236}">
                    <a16:creationId xmlns:a16="http://schemas.microsoft.com/office/drawing/2014/main" id="{0CD58F73-E5E3-F22C-5611-A2824A8AD503}"/>
                  </a:ext>
                </a:extLst>
              </p:cNvPr>
              <p:cNvSpPr/>
              <p:nvPr/>
            </p:nvSpPr>
            <p:spPr>
              <a:xfrm>
                <a:off x="5698275" y="1042725"/>
                <a:ext cx="1776525" cy="722300"/>
              </a:xfrm>
              <a:custGeom>
                <a:avLst/>
                <a:gdLst/>
                <a:ahLst/>
                <a:cxnLst/>
                <a:rect l="l" t="t" r="r" b="b"/>
                <a:pathLst>
                  <a:path w="71061" h="28892" extrusionOk="0">
                    <a:moveTo>
                      <a:pt x="5566" y="984"/>
                    </a:moveTo>
                    <a:cubicBezTo>
                      <a:pt x="5728" y="984"/>
                      <a:pt x="5889" y="1024"/>
                      <a:pt x="6091" y="1065"/>
                    </a:cubicBezTo>
                    <a:lnTo>
                      <a:pt x="9962" y="2234"/>
                    </a:lnTo>
                    <a:lnTo>
                      <a:pt x="6857" y="12639"/>
                    </a:lnTo>
                    <a:lnTo>
                      <a:pt x="2985" y="11469"/>
                    </a:lnTo>
                    <a:cubicBezTo>
                      <a:pt x="1735" y="11066"/>
                      <a:pt x="1090" y="9453"/>
                      <a:pt x="1574" y="7800"/>
                    </a:cubicBezTo>
                    <a:lnTo>
                      <a:pt x="2905" y="3323"/>
                    </a:lnTo>
                    <a:cubicBezTo>
                      <a:pt x="3308" y="2032"/>
                      <a:pt x="4316" y="1105"/>
                      <a:pt x="5365" y="984"/>
                    </a:cubicBezTo>
                    <a:close/>
                    <a:moveTo>
                      <a:pt x="10890" y="2516"/>
                    </a:moveTo>
                    <a:lnTo>
                      <a:pt x="12624" y="3000"/>
                    </a:lnTo>
                    <a:lnTo>
                      <a:pt x="9519" y="13405"/>
                    </a:lnTo>
                    <a:lnTo>
                      <a:pt x="7784" y="12921"/>
                    </a:lnTo>
                    <a:lnTo>
                      <a:pt x="10890" y="2516"/>
                    </a:lnTo>
                    <a:close/>
                    <a:moveTo>
                      <a:pt x="13511" y="3283"/>
                    </a:moveTo>
                    <a:lnTo>
                      <a:pt x="60454" y="17398"/>
                    </a:lnTo>
                    <a:lnTo>
                      <a:pt x="57349" y="27803"/>
                    </a:lnTo>
                    <a:lnTo>
                      <a:pt x="10446" y="13688"/>
                    </a:lnTo>
                    <a:lnTo>
                      <a:pt x="13511" y="3283"/>
                    </a:lnTo>
                    <a:close/>
                    <a:moveTo>
                      <a:pt x="61301" y="17962"/>
                    </a:moveTo>
                    <a:lnTo>
                      <a:pt x="69730" y="25706"/>
                    </a:lnTo>
                    <a:cubicBezTo>
                      <a:pt x="69770" y="25746"/>
                      <a:pt x="69770" y="25827"/>
                      <a:pt x="69730" y="25867"/>
                    </a:cubicBezTo>
                    <a:cubicBezTo>
                      <a:pt x="69730" y="25948"/>
                      <a:pt x="69689" y="25988"/>
                      <a:pt x="69609" y="26028"/>
                    </a:cubicBezTo>
                    <a:lnTo>
                      <a:pt x="58357" y="27803"/>
                    </a:lnTo>
                    <a:lnTo>
                      <a:pt x="61301" y="17962"/>
                    </a:lnTo>
                    <a:close/>
                    <a:moveTo>
                      <a:pt x="5556" y="1"/>
                    </a:moveTo>
                    <a:cubicBezTo>
                      <a:pt x="5466" y="1"/>
                      <a:pt x="5375" y="6"/>
                      <a:pt x="5284" y="16"/>
                    </a:cubicBezTo>
                    <a:cubicBezTo>
                      <a:pt x="3832" y="137"/>
                      <a:pt x="2501" y="1387"/>
                      <a:pt x="1977" y="3041"/>
                    </a:cubicBezTo>
                    <a:lnTo>
                      <a:pt x="646" y="7517"/>
                    </a:lnTo>
                    <a:cubicBezTo>
                      <a:pt x="1" y="9655"/>
                      <a:pt x="929" y="11832"/>
                      <a:pt x="2703" y="12357"/>
                    </a:cubicBezTo>
                    <a:lnTo>
                      <a:pt x="7059" y="13647"/>
                    </a:lnTo>
                    <a:lnTo>
                      <a:pt x="57550" y="28892"/>
                    </a:lnTo>
                    <a:lnTo>
                      <a:pt x="57712" y="28892"/>
                    </a:lnTo>
                    <a:lnTo>
                      <a:pt x="69770" y="26996"/>
                    </a:lnTo>
                    <a:cubicBezTo>
                      <a:pt x="70698" y="26795"/>
                      <a:pt x="71061" y="25625"/>
                      <a:pt x="70375" y="24980"/>
                    </a:cubicBezTo>
                    <a:lnTo>
                      <a:pt x="61503" y="16874"/>
                    </a:lnTo>
                    <a:cubicBezTo>
                      <a:pt x="61462" y="16833"/>
                      <a:pt x="61462" y="16833"/>
                      <a:pt x="61422" y="16833"/>
                    </a:cubicBezTo>
                    <a:cubicBezTo>
                      <a:pt x="61382" y="16753"/>
                      <a:pt x="61301" y="16672"/>
                      <a:pt x="61220" y="16672"/>
                    </a:cubicBezTo>
                    <a:lnTo>
                      <a:pt x="13350" y="2234"/>
                    </a:lnTo>
                    <a:lnTo>
                      <a:pt x="10728" y="1428"/>
                    </a:lnTo>
                    <a:lnTo>
                      <a:pt x="6373" y="137"/>
                    </a:lnTo>
                    <a:cubicBezTo>
                      <a:pt x="6101" y="46"/>
                      <a:pt x="5829" y="1"/>
                      <a:pt x="5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073;p43">
              <a:extLst>
                <a:ext uri="{FF2B5EF4-FFF2-40B4-BE49-F238E27FC236}">
                  <a16:creationId xmlns:a16="http://schemas.microsoft.com/office/drawing/2014/main" id="{4296F1FF-38DE-3F13-89FD-BBDF1D8BC351}"/>
                </a:ext>
              </a:extLst>
            </p:cNvPr>
            <p:cNvGrpSpPr/>
            <p:nvPr/>
          </p:nvGrpSpPr>
          <p:grpSpPr>
            <a:xfrm flipH="1">
              <a:off x="4160639" y="992049"/>
              <a:ext cx="822722" cy="315361"/>
              <a:chOff x="4045228" y="526086"/>
              <a:chExt cx="969277" cy="371537"/>
            </a:xfrm>
          </p:grpSpPr>
          <p:sp>
            <p:nvSpPr>
              <p:cNvPr id="13" name="Google Shape;2074;p43">
                <a:extLst>
                  <a:ext uri="{FF2B5EF4-FFF2-40B4-BE49-F238E27FC236}">
                    <a16:creationId xmlns:a16="http://schemas.microsoft.com/office/drawing/2014/main" id="{F3311784-9576-C042-7B3E-740B38B912D8}"/>
                  </a:ext>
                </a:extLst>
              </p:cNvPr>
              <p:cNvSpPr/>
              <p:nvPr/>
            </p:nvSpPr>
            <p:spPr>
              <a:xfrm>
                <a:off x="4815108" y="558592"/>
                <a:ext cx="199398" cy="186106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89" extrusionOk="0">
                    <a:moveTo>
                      <a:pt x="5571" y="0"/>
                    </a:moveTo>
                    <a:cubicBezTo>
                      <a:pt x="5503" y="0"/>
                      <a:pt x="5433" y="18"/>
                      <a:pt x="5364" y="57"/>
                    </a:cubicBezTo>
                    <a:lnTo>
                      <a:pt x="3751" y="944"/>
                    </a:lnTo>
                    <a:cubicBezTo>
                      <a:pt x="3691" y="985"/>
                      <a:pt x="3630" y="1005"/>
                      <a:pt x="3575" y="1005"/>
                    </a:cubicBezTo>
                    <a:cubicBezTo>
                      <a:pt x="3519" y="1005"/>
                      <a:pt x="3469" y="985"/>
                      <a:pt x="3429" y="944"/>
                    </a:cubicBezTo>
                    <a:lnTo>
                      <a:pt x="1735" y="138"/>
                    </a:lnTo>
                    <a:cubicBezTo>
                      <a:pt x="1684" y="116"/>
                      <a:pt x="1632" y="106"/>
                      <a:pt x="1583" y="106"/>
                    </a:cubicBezTo>
                    <a:cubicBezTo>
                      <a:pt x="1361" y="106"/>
                      <a:pt x="1178" y="310"/>
                      <a:pt x="1211" y="541"/>
                    </a:cubicBezTo>
                    <a:lnTo>
                      <a:pt x="1614" y="2356"/>
                    </a:lnTo>
                    <a:cubicBezTo>
                      <a:pt x="1614" y="2477"/>
                      <a:pt x="1574" y="2598"/>
                      <a:pt x="1493" y="2678"/>
                    </a:cubicBezTo>
                    <a:lnTo>
                      <a:pt x="202" y="4009"/>
                    </a:lnTo>
                    <a:cubicBezTo>
                      <a:pt x="1" y="4251"/>
                      <a:pt x="122" y="4614"/>
                      <a:pt x="404" y="4655"/>
                    </a:cubicBezTo>
                    <a:lnTo>
                      <a:pt x="225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9" y="6711"/>
                    </a:lnTo>
                    <a:cubicBezTo>
                      <a:pt x="3487" y="6828"/>
                      <a:pt x="3601" y="6888"/>
                      <a:pt x="3722" y="6888"/>
                    </a:cubicBezTo>
                    <a:cubicBezTo>
                      <a:pt x="3852" y="6888"/>
                      <a:pt x="3990" y="6818"/>
                      <a:pt x="4074" y="6671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60" y="4413"/>
                      <a:pt x="7381" y="4050"/>
                      <a:pt x="7139" y="3848"/>
                    </a:cubicBezTo>
                    <a:lnTo>
                      <a:pt x="5768" y="2557"/>
                    </a:lnTo>
                    <a:cubicBezTo>
                      <a:pt x="5687" y="2477"/>
                      <a:pt x="5647" y="2356"/>
                      <a:pt x="5647" y="2275"/>
                    </a:cubicBezTo>
                    <a:lnTo>
                      <a:pt x="5929" y="420"/>
                    </a:lnTo>
                    <a:cubicBezTo>
                      <a:pt x="5960" y="175"/>
                      <a:pt x="5781" y="0"/>
                      <a:pt x="5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75;p43">
                <a:extLst>
                  <a:ext uri="{FF2B5EF4-FFF2-40B4-BE49-F238E27FC236}">
                    <a16:creationId xmlns:a16="http://schemas.microsoft.com/office/drawing/2014/main" id="{9B664D31-4975-079D-4C3B-9318DB1B2A55}"/>
                  </a:ext>
                </a:extLst>
              </p:cNvPr>
              <p:cNvSpPr/>
              <p:nvPr/>
            </p:nvSpPr>
            <p:spPr>
              <a:xfrm>
                <a:off x="4045228" y="526086"/>
                <a:ext cx="316103" cy="371537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13753" extrusionOk="0">
                    <a:moveTo>
                      <a:pt x="8094" y="4589"/>
                    </a:moveTo>
                    <a:cubicBezTo>
                      <a:pt x="8705" y="4589"/>
                      <a:pt x="9852" y="5336"/>
                      <a:pt x="9705" y="5867"/>
                    </a:cubicBezTo>
                    <a:cubicBezTo>
                      <a:pt x="9645" y="6023"/>
                      <a:pt x="9452" y="6097"/>
                      <a:pt x="9209" y="6097"/>
                    </a:cubicBezTo>
                    <a:cubicBezTo>
                      <a:pt x="8637" y="6097"/>
                      <a:pt x="7785" y="5687"/>
                      <a:pt x="7729" y="4979"/>
                    </a:cubicBezTo>
                    <a:lnTo>
                      <a:pt x="7729" y="4939"/>
                    </a:lnTo>
                    <a:cubicBezTo>
                      <a:pt x="7718" y="4690"/>
                      <a:pt x="7870" y="4589"/>
                      <a:pt x="8094" y="4589"/>
                    </a:cubicBezTo>
                    <a:close/>
                    <a:moveTo>
                      <a:pt x="4351" y="9778"/>
                    </a:moveTo>
                    <a:cubicBezTo>
                      <a:pt x="4361" y="9778"/>
                      <a:pt x="4371" y="9778"/>
                      <a:pt x="4381" y="9779"/>
                    </a:cubicBezTo>
                    <a:cubicBezTo>
                      <a:pt x="5188" y="9819"/>
                      <a:pt x="5873" y="10343"/>
                      <a:pt x="6115" y="11110"/>
                    </a:cubicBezTo>
                    <a:cubicBezTo>
                      <a:pt x="6150" y="11354"/>
                      <a:pt x="5973" y="11569"/>
                      <a:pt x="5767" y="11569"/>
                    </a:cubicBezTo>
                    <a:cubicBezTo>
                      <a:pt x="5736" y="11569"/>
                      <a:pt x="5704" y="11564"/>
                      <a:pt x="5672" y="11553"/>
                    </a:cubicBezTo>
                    <a:cubicBezTo>
                      <a:pt x="4517" y="11314"/>
                      <a:pt x="3598" y="9778"/>
                      <a:pt x="4351" y="9778"/>
                    </a:cubicBezTo>
                    <a:close/>
                    <a:moveTo>
                      <a:pt x="10108" y="0"/>
                    </a:moveTo>
                    <a:cubicBezTo>
                      <a:pt x="8852" y="0"/>
                      <a:pt x="7135" y="703"/>
                      <a:pt x="6599" y="2681"/>
                    </a:cubicBezTo>
                    <a:cubicBezTo>
                      <a:pt x="6317" y="3729"/>
                      <a:pt x="5914" y="3326"/>
                      <a:pt x="4906" y="4173"/>
                    </a:cubicBezTo>
                    <a:cubicBezTo>
                      <a:pt x="3655" y="5100"/>
                      <a:pt x="2849" y="6472"/>
                      <a:pt x="2607" y="8004"/>
                    </a:cubicBezTo>
                    <a:cubicBezTo>
                      <a:pt x="2365" y="9496"/>
                      <a:pt x="348" y="9214"/>
                      <a:pt x="26" y="12844"/>
                    </a:cubicBezTo>
                    <a:cubicBezTo>
                      <a:pt x="0" y="13378"/>
                      <a:pt x="377" y="13752"/>
                      <a:pt x="739" y="13752"/>
                    </a:cubicBezTo>
                    <a:cubicBezTo>
                      <a:pt x="950" y="13752"/>
                      <a:pt x="1157" y="13625"/>
                      <a:pt x="1276" y="13328"/>
                    </a:cubicBezTo>
                    <a:cubicBezTo>
                      <a:pt x="1478" y="12924"/>
                      <a:pt x="1518" y="11755"/>
                      <a:pt x="1962" y="10989"/>
                    </a:cubicBezTo>
                    <a:cubicBezTo>
                      <a:pt x="2195" y="10618"/>
                      <a:pt x="2368" y="10476"/>
                      <a:pt x="2513" y="10476"/>
                    </a:cubicBezTo>
                    <a:cubicBezTo>
                      <a:pt x="2794" y="10476"/>
                      <a:pt x="2973" y="11007"/>
                      <a:pt x="3292" y="11432"/>
                    </a:cubicBezTo>
                    <a:cubicBezTo>
                      <a:pt x="3961" y="12306"/>
                      <a:pt x="4957" y="12984"/>
                      <a:pt x="5853" y="12984"/>
                    </a:cubicBezTo>
                    <a:cubicBezTo>
                      <a:pt x="6362" y="12984"/>
                      <a:pt x="6839" y="12765"/>
                      <a:pt x="7204" y="12239"/>
                    </a:cubicBezTo>
                    <a:cubicBezTo>
                      <a:pt x="8213" y="10747"/>
                      <a:pt x="6680" y="8770"/>
                      <a:pt x="4704" y="8448"/>
                    </a:cubicBezTo>
                    <a:cubicBezTo>
                      <a:pt x="3857" y="8367"/>
                      <a:pt x="3817" y="8367"/>
                      <a:pt x="4099" y="7480"/>
                    </a:cubicBezTo>
                    <a:cubicBezTo>
                      <a:pt x="4422" y="6512"/>
                      <a:pt x="5027" y="5665"/>
                      <a:pt x="5873" y="5100"/>
                    </a:cubicBezTo>
                    <a:cubicBezTo>
                      <a:pt x="5995" y="5029"/>
                      <a:pt x="6091" y="4997"/>
                      <a:pt x="6171" y="4997"/>
                    </a:cubicBezTo>
                    <a:cubicBezTo>
                      <a:pt x="6547" y="4997"/>
                      <a:pt x="6588" y="5694"/>
                      <a:pt x="7285" y="6391"/>
                    </a:cubicBezTo>
                    <a:cubicBezTo>
                      <a:pt x="7799" y="6905"/>
                      <a:pt x="8598" y="7284"/>
                      <a:pt x="9335" y="7284"/>
                    </a:cubicBezTo>
                    <a:cubicBezTo>
                      <a:pt x="9871" y="7284"/>
                      <a:pt x="10374" y="7084"/>
                      <a:pt x="10713" y="6593"/>
                    </a:cubicBezTo>
                    <a:cubicBezTo>
                      <a:pt x="10955" y="6149"/>
                      <a:pt x="10995" y="5544"/>
                      <a:pt x="10794" y="5060"/>
                    </a:cubicBezTo>
                    <a:cubicBezTo>
                      <a:pt x="9785" y="2923"/>
                      <a:pt x="7567" y="3487"/>
                      <a:pt x="7930" y="2802"/>
                    </a:cubicBezTo>
                    <a:cubicBezTo>
                      <a:pt x="8736" y="1285"/>
                      <a:pt x="9708" y="1161"/>
                      <a:pt x="10439" y="1161"/>
                    </a:cubicBezTo>
                    <a:cubicBezTo>
                      <a:pt x="10583" y="1161"/>
                      <a:pt x="10717" y="1166"/>
                      <a:pt x="10839" y="1166"/>
                    </a:cubicBezTo>
                    <a:cubicBezTo>
                      <a:pt x="11152" y="1166"/>
                      <a:pt x="11383" y="1134"/>
                      <a:pt x="11479" y="906"/>
                    </a:cubicBezTo>
                    <a:cubicBezTo>
                      <a:pt x="11701" y="377"/>
                      <a:pt x="11028" y="0"/>
                      <a:pt x="10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2076;p43">
                <a:extLst>
                  <a:ext uri="{FF2B5EF4-FFF2-40B4-BE49-F238E27FC236}">
                    <a16:creationId xmlns:a16="http://schemas.microsoft.com/office/drawing/2014/main" id="{EE185012-1745-C84B-FE5A-C4D6223233BB}"/>
                  </a:ext>
                </a:extLst>
              </p:cNvPr>
              <p:cNvSpPr/>
              <p:nvPr/>
            </p:nvSpPr>
            <p:spPr>
              <a:xfrm>
                <a:off x="4492077" y="788475"/>
                <a:ext cx="127511" cy="109141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040" extrusionOk="0">
                    <a:moveTo>
                      <a:pt x="2017" y="1"/>
                    </a:moveTo>
                    <a:cubicBezTo>
                      <a:pt x="928" y="1"/>
                      <a:pt x="1" y="888"/>
                      <a:pt x="1" y="2017"/>
                    </a:cubicBezTo>
                    <a:cubicBezTo>
                      <a:pt x="1" y="3238"/>
                      <a:pt x="987" y="4040"/>
                      <a:pt x="2013" y="4040"/>
                    </a:cubicBezTo>
                    <a:cubicBezTo>
                      <a:pt x="2512" y="4040"/>
                      <a:pt x="3020" y="3850"/>
                      <a:pt x="3429" y="3429"/>
                    </a:cubicBezTo>
                    <a:cubicBezTo>
                      <a:pt x="4719" y="2178"/>
                      <a:pt x="3832" y="1"/>
                      <a:pt x="20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oogle Shape;2399;p51">
            <a:extLst>
              <a:ext uri="{FF2B5EF4-FFF2-40B4-BE49-F238E27FC236}">
                <a16:creationId xmlns:a16="http://schemas.microsoft.com/office/drawing/2014/main" id="{EBA9B593-AB47-3352-F9EF-BDDD34BD0AB2}"/>
              </a:ext>
            </a:extLst>
          </p:cNvPr>
          <p:cNvGrpSpPr/>
          <p:nvPr/>
        </p:nvGrpSpPr>
        <p:grpSpPr>
          <a:xfrm>
            <a:off x="3269407" y="2857449"/>
            <a:ext cx="1252809" cy="1361869"/>
            <a:chOff x="1254102" y="3591313"/>
            <a:chExt cx="1252809" cy="1361869"/>
          </a:xfrm>
        </p:grpSpPr>
        <p:sp>
          <p:nvSpPr>
            <p:cNvPr id="3" name="Google Shape;2400;p51">
              <a:extLst>
                <a:ext uri="{FF2B5EF4-FFF2-40B4-BE49-F238E27FC236}">
                  <a16:creationId xmlns:a16="http://schemas.microsoft.com/office/drawing/2014/main" id="{572E90C5-C7AD-92F2-0D74-B268624FB378}"/>
                </a:ext>
              </a:extLst>
            </p:cNvPr>
            <p:cNvSpPr/>
            <p:nvPr/>
          </p:nvSpPr>
          <p:spPr>
            <a:xfrm>
              <a:off x="1276553" y="3612836"/>
              <a:ext cx="1200157" cy="1320378"/>
            </a:xfrm>
            <a:custGeom>
              <a:avLst/>
              <a:gdLst/>
              <a:ahLst/>
              <a:cxnLst/>
              <a:rect l="l" t="t" r="r" b="b"/>
              <a:pathLst>
                <a:path w="55595" h="61164" extrusionOk="0">
                  <a:moveTo>
                    <a:pt x="33783" y="0"/>
                  </a:moveTo>
                  <a:cubicBezTo>
                    <a:pt x="33512" y="0"/>
                    <a:pt x="33237" y="58"/>
                    <a:pt x="32973" y="178"/>
                  </a:cubicBezTo>
                  <a:lnTo>
                    <a:pt x="1359" y="14846"/>
                  </a:lnTo>
                  <a:cubicBezTo>
                    <a:pt x="400" y="15286"/>
                    <a:pt x="0" y="16405"/>
                    <a:pt x="440" y="17364"/>
                  </a:cubicBezTo>
                  <a:lnTo>
                    <a:pt x="20264" y="60090"/>
                  </a:lnTo>
                  <a:cubicBezTo>
                    <a:pt x="20588" y="60768"/>
                    <a:pt x="21283" y="61164"/>
                    <a:pt x="22010" y="61164"/>
                  </a:cubicBezTo>
                  <a:cubicBezTo>
                    <a:pt x="22268" y="61164"/>
                    <a:pt x="22530" y="61114"/>
                    <a:pt x="22782" y="61009"/>
                  </a:cubicBezTo>
                  <a:lnTo>
                    <a:pt x="54396" y="46341"/>
                  </a:lnTo>
                  <a:cubicBezTo>
                    <a:pt x="54756" y="46181"/>
                    <a:pt x="55075" y="45901"/>
                    <a:pt x="55275" y="45542"/>
                  </a:cubicBezTo>
                  <a:cubicBezTo>
                    <a:pt x="55555" y="45022"/>
                    <a:pt x="55595" y="44343"/>
                    <a:pt x="55315" y="43823"/>
                  </a:cubicBezTo>
                  <a:lnTo>
                    <a:pt x="35531" y="1098"/>
                  </a:lnTo>
                  <a:cubicBezTo>
                    <a:pt x="35183" y="402"/>
                    <a:pt x="34499" y="0"/>
                    <a:pt x="33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401;p51">
              <a:extLst>
                <a:ext uri="{FF2B5EF4-FFF2-40B4-BE49-F238E27FC236}">
                  <a16:creationId xmlns:a16="http://schemas.microsoft.com/office/drawing/2014/main" id="{C80FDFD0-4536-20C2-D378-526FC1BF982F}"/>
                </a:ext>
              </a:extLst>
            </p:cNvPr>
            <p:cNvSpPr/>
            <p:nvPr/>
          </p:nvSpPr>
          <p:spPr>
            <a:xfrm>
              <a:off x="1393018" y="3612490"/>
              <a:ext cx="1083693" cy="1276836"/>
            </a:xfrm>
            <a:custGeom>
              <a:avLst/>
              <a:gdLst/>
              <a:ahLst/>
              <a:cxnLst/>
              <a:rect l="l" t="t" r="r" b="b"/>
              <a:pathLst>
                <a:path w="50200" h="59147" extrusionOk="0">
                  <a:moveTo>
                    <a:pt x="28384" y="1"/>
                  </a:moveTo>
                  <a:cubicBezTo>
                    <a:pt x="28128" y="1"/>
                    <a:pt x="27868" y="50"/>
                    <a:pt x="27618" y="154"/>
                  </a:cubicBezTo>
                  <a:lnTo>
                    <a:pt x="1360" y="12344"/>
                  </a:lnTo>
                  <a:lnTo>
                    <a:pt x="1" y="13024"/>
                  </a:lnTo>
                  <a:lnTo>
                    <a:pt x="2439" y="18260"/>
                  </a:lnTo>
                  <a:lnTo>
                    <a:pt x="3878" y="21297"/>
                  </a:lnTo>
                  <a:lnTo>
                    <a:pt x="5876" y="25734"/>
                  </a:lnTo>
                  <a:lnTo>
                    <a:pt x="6595" y="27212"/>
                  </a:lnTo>
                  <a:lnTo>
                    <a:pt x="14829" y="44958"/>
                  </a:lnTo>
                  <a:lnTo>
                    <a:pt x="15508" y="46477"/>
                  </a:lnTo>
                  <a:lnTo>
                    <a:pt x="17546" y="50873"/>
                  </a:lnTo>
                  <a:lnTo>
                    <a:pt x="18945" y="53871"/>
                  </a:lnTo>
                  <a:lnTo>
                    <a:pt x="21423" y="59147"/>
                  </a:lnTo>
                  <a:lnTo>
                    <a:pt x="49041" y="46317"/>
                  </a:lnTo>
                  <a:cubicBezTo>
                    <a:pt x="49401" y="46157"/>
                    <a:pt x="49680" y="45877"/>
                    <a:pt x="49880" y="45558"/>
                  </a:cubicBezTo>
                  <a:cubicBezTo>
                    <a:pt x="50160" y="45038"/>
                    <a:pt x="50200" y="44359"/>
                    <a:pt x="49920" y="43839"/>
                  </a:cubicBezTo>
                  <a:lnTo>
                    <a:pt x="49321" y="42440"/>
                  </a:lnTo>
                  <a:lnTo>
                    <a:pt x="30096" y="1114"/>
                  </a:lnTo>
                  <a:cubicBezTo>
                    <a:pt x="29801" y="404"/>
                    <a:pt x="29111" y="1"/>
                    <a:pt x="28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02;p51">
              <a:extLst>
                <a:ext uri="{FF2B5EF4-FFF2-40B4-BE49-F238E27FC236}">
                  <a16:creationId xmlns:a16="http://schemas.microsoft.com/office/drawing/2014/main" id="{82FB99A1-2379-91D6-EB68-2D6934A6166A}"/>
                </a:ext>
              </a:extLst>
            </p:cNvPr>
            <p:cNvSpPr/>
            <p:nvPr/>
          </p:nvSpPr>
          <p:spPr>
            <a:xfrm>
              <a:off x="1483621" y="4291287"/>
              <a:ext cx="156186" cy="258208"/>
            </a:xfrm>
            <a:custGeom>
              <a:avLst/>
              <a:gdLst/>
              <a:ahLst/>
              <a:cxnLst/>
              <a:rect l="l" t="t" r="r" b="b"/>
              <a:pathLst>
                <a:path w="7235" h="11961" extrusionOk="0">
                  <a:moveTo>
                    <a:pt x="1096" y="0"/>
                  </a:moveTo>
                  <a:cubicBezTo>
                    <a:pt x="1018" y="0"/>
                    <a:pt x="946" y="15"/>
                    <a:pt x="880" y="45"/>
                  </a:cubicBezTo>
                  <a:cubicBezTo>
                    <a:pt x="0" y="445"/>
                    <a:pt x="520" y="3442"/>
                    <a:pt x="2039" y="6720"/>
                  </a:cubicBezTo>
                  <a:cubicBezTo>
                    <a:pt x="3406" y="9750"/>
                    <a:pt x="5183" y="11960"/>
                    <a:pt x="6139" y="11960"/>
                  </a:cubicBezTo>
                  <a:cubicBezTo>
                    <a:pt x="6217" y="11960"/>
                    <a:pt x="6289" y="11945"/>
                    <a:pt x="6355" y="11915"/>
                  </a:cubicBezTo>
                  <a:cubicBezTo>
                    <a:pt x="7234" y="11476"/>
                    <a:pt x="6715" y="8518"/>
                    <a:pt x="5196" y="5241"/>
                  </a:cubicBezTo>
                  <a:cubicBezTo>
                    <a:pt x="3792" y="2210"/>
                    <a:pt x="2046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03;p51">
              <a:extLst>
                <a:ext uri="{FF2B5EF4-FFF2-40B4-BE49-F238E27FC236}">
                  <a16:creationId xmlns:a16="http://schemas.microsoft.com/office/drawing/2014/main" id="{DD4ADAA3-8638-1CD6-A950-E06412EAC89C}"/>
                </a:ext>
              </a:extLst>
            </p:cNvPr>
            <p:cNvSpPr/>
            <p:nvPr/>
          </p:nvSpPr>
          <p:spPr>
            <a:xfrm>
              <a:off x="1779564" y="4119667"/>
              <a:ext cx="414804" cy="406126"/>
            </a:xfrm>
            <a:custGeom>
              <a:avLst/>
              <a:gdLst/>
              <a:ahLst/>
              <a:cxnLst/>
              <a:rect l="l" t="t" r="r" b="b"/>
              <a:pathLst>
                <a:path w="19215" h="18813" extrusionOk="0">
                  <a:moveTo>
                    <a:pt x="6380" y="1"/>
                  </a:moveTo>
                  <a:cubicBezTo>
                    <a:pt x="5847" y="1"/>
                    <a:pt x="5344" y="422"/>
                    <a:pt x="5316" y="1041"/>
                  </a:cubicBezTo>
                  <a:lnTo>
                    <a:pt x="5196" y="5757"/>
                  </a:lnTo>
                  <a:cubicBezTo>
                    <a:pt x="5196" y="6116"/>
                    <a:pt x="4996" y="6436"/>
                    <a:pt x="4716" y="6636"/>
                  </a:cubicBezTo>
                  <a:lnTo>
                    <a:pt x="760" y="9234"/>
                  </a:lnTo>
                  <a:cubicBezTo>
                    <a:pt x="0" y="9714"/>
                    <a:pt x="120" y="10833"/>
                    <a:pt x="959" y="11152"/>
                  </a:cubicBezTo>
                  <a:lnTo>
                    <a:pt x="5436" y="12711"/>
                  </a:lnTo>
                  <a:cubicBezTo>
                    <a:pt x="5795" y="12831"/>
                    <a:pt x="6035" y="13111"/>
                    <a:pt x="6115" y="13471"/>
                  </a:cubicBezTo>
                  <a:lnTo>
                    <a:pt x="7394" y="18027"/>
                  </a:lnTo>
                  <a:cubicBezTo>
                    <a:pt x="7513" y="18525"/>
                    <a:pt x="7956" y="18813"/>
                    <a:pt x="8414" y="18813"/>
                  </a:cubicBezTo>
                  <a:cubicBezTo>
                    <a:pt x="8726" y="18813"/>
                    <a:pt x="9046" y="18679"/>
                    <a:pt x="9273" y="18387"/>
                  </a:cubicBezTo>
                  <a:lnTo>
                    <a:pt x="12150" y="14630"/>
                  </a:lnTo>
                  <a:cubicBezTo>
                    <a:pt x="12350" y="14350"/>
                    <a:pt x="12710" y="14190"/>
                    <a:pt x="13030" y="14190"/>
                  </a:cubicBezTo>
                  <a:lnTo>
                    <a:pt x="17786" y="14430"/>
                  </a:lnTo>
                  <a:cubicBezTo>
                    <a:pt x="17804" y="14431"/>
                    <a:pt x="17821" y="14431"/>
                    <a:pt x="17839" y="14431"/>
                  </a:cubicBezTo>
                  <a:cubicBezTo>
                    <a:pt x="18687" y="14431"/>
                    <a:pt x="19214" y="13495"/>
                    <a:pt x="18705" y="12751"/>
                  </a:cubicBezTo>
                  <a:lnTo>
                    <a:pt x="16027" y="8874"/>
                  </a:lnTo>
                  <a:cubicBezTo>
                    <a:pt x="15827" y="8555"/>
                    <a:pt x="15787" y="8195"/>
                    <a:pt x="15907" y="7875"/>
                  </a:cubicBezTo>
                  <a:lnTo>
                    <a:pt x="17586" y="3439"/>
                  </a:lnTo>
                  <a:cubicBezTo>
                    <a:pt x="17863" y="2712"/>
                    <a:pt x="17300" y="1985"/>
                    <a:pt x="16600" y="1985"/>
                  </a:cubicBezTo>
                  <a:cubicBezTo>
                    <a:pt x="16491" y="1985"/>
                    <a:pt x="16379" y="2002"/>
                    <a:pt x="16267" y="2040"/>
                  </a:cubicBezTo>
                  <a:lnTo>
                    <a:pt x="11751" y="3399"/>
                  </a:lnTo>
                  <a:cubicBezTo>
                    <a:pt x="11642" y="3423"/>
                    <a:pt x="11533" y="3436"/>
                    <a:pt x="11426" y="3436"/>
                  </a:cubicBezTo>
                  <a:cubicBezTo>
                    <a:pt x="11180" y="3436"/>
                    <a:pt x="10947" y="3366"/>
                    <a:pt x="10751" y="3199"/>
                  </a:cubicBezTo>
                  <a:lnTo>
                    <a:pt x="7034" y="241"/>
                  </a:lnTo>
                  <a:cubicBezTo>
                    <a:pt x="6833" y="75"/>
                    <a:pt x="6604" y="1"/>
                    <a:pt x="6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404;p51">
              <a:extLst>
                <a:ext uri="{FF2B5EF4-FFF2-40B4-BE49-F238E27FC236}">
                  <a16:creationId xmlns:a16="http://schemas.microsoft.com/office/drawing/2014/main" id="{B4C73957-E653-B039-7A7D-821B230CC75E}"/>
                </a:ext>
              </a:extLst>
            </p:cNvPr>
            <p:cNvSpPr/>
            <p:nvPr/>
          </p:nvSpPr>
          <p:spPr>
            <a:xfrm>
              <a:off x="1893438" y="4469039"/>
              <a:ext cx="466808" cy="250717"/>
            </a:xfrm>
            <a:custGeom>
              <a:avLst/>
              <a:gdLst/>
              <a:ahLst/>
              <a:cxnLst/>
              <a:rect l="l" t="t" r="r" b="b"/>
              <a:pathLst>
                <a:path w="21624" h="11614" extrusionOk="0">
                  <a:moveTo>
                    <a:pt x="19744" y="1"/>
                  </a:moveTo>
                  <a:cubicBezTo>
                    <a:pt x="19503" y="1"/>
                    <a:pt x="19258" y="53"/>
                    <a:pt x="19025" y="164"/>
                  </a:cubicBezTo>
                  <a:lnTo>
                    <a:pt x="1200" y="8437"/>
                  </a:lnTo>
                  <a:cubicBezTo>
                    <a:pt x="361" y="8837"/>
                    <a:pt x="1" y="9796"/>
                    <a:pt x="401" y="10636"/>
                  </a:cubicBezTo>
                  <a:cubicBezTo>
                    <a:pt x="666" y="11256"/>
                    <a:pt x="1281" y="11614"/>
                    <a:pt x="1922" y="11614"/>
                  </a:cubicBezTo>
                  <a:cubicBezTo>
                    <a:pt x="2149" y="11614"/>
                    <a:pt x="2379" y="11569"/>
                    <a:pt x="2599" y="11475"/>
                  </a:cubicBezTo>
                  <a:lnTo>
                    <a:pt x="20424" y="3202"/>
                  </a:lnTo>
                  <a:cubicBezTo>
                    <a:pt x="21264" y="2802"/>
                    <a:pt x="21623" y="1803"/>
                    <a:pt x="21264" y="964"/>
                  </a:cubicBezTo>
                  <a:cubicBezTo>
                    <a:pt x="20975" y="357"/>
                    <a:pt x="20373" y="1"/>
                    <a:pt x="197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405;p51">
              <a:extLst>
                <a:ext uri="{FF2B5EF4-FFF2-40B4-BE49-F238E27FC236}">
                  <a16:creationId xmlns:a16="http://schemas.microsoft.com/office/drawing/2014/main" id="{10C2183E-4B7E-B949-B37E-B33B9AEB5293}"/>
                </a:ext>
              </a:extLst>
            </p:cNvPr>
            <p:cNvSpPr/>
            <p:nvPr/>
          </p:nvSpPr>
          <p:spPr>
            <a:xfrm>
              <a:off x="1560408" y="3750499"/>
              <a:ext cx="466787" cy="251084"/>
            </a:xfrm>
            <a:custGeom>
              <a:avLst/>
              <a:gdLst/>
              <a:ahLst/>
              <a:cxnLst/>
              <a:rect l="l" t="t" r="r" b="b"/>
              <a:pathLst>
                <a:path w="21623" h="11631" extrusionOk="0">
                  <a:moveTo>
                    <a:pt x="19713" y="0"/>
                  </a:moveTo>
                  <a:cubicBezTo>
                    <a:pt x="19483" y="0"/>
                    <a:pt x="19248" y="50"/>
                    <a:pt x="19025" y="156"/>
                  </a:cubicBezTo>
                  <a:lnTo>
                    <a:pt x="1199" y="8429"/>
                  </a:lnTo>
                  <a:cubicBezTo>
                    <a:pt x="360" y="8829"/>
                    <a:pt x="0" y="9828"/>
                    <a:pt x="400" y="10668"/>
                  </a:cubicBezTo>
                  <a:cubicBezTo>
                    <a:pt x="660" y="11274"/>
                    <a:pt x="1254" y="11630"/>
                    <a:pt x="1880" y="11630"/>
                  </a:cubicBezTo>
                  <a:cubicBezTo>
                    <a:pt x="2121" y="11630"/>
                    <a:pt x="2366" y="11578"/>
                    <a:pt x="2598" y="11467"/>
                  </a:cubicBezTo>
                  <a:lnTo>
                    <a:pt x="20424" y="3194"/>
                  </a:lnTo>
                  <a:cubicBezTo>
                    <a:pt x="21263" y="2794"/>
                    <a:pt x="21623" y="1835"/>
                    <a:pt x="21223" y="996"/>
                  </a:cubicBezTo>
                  <a:cubicBezTo>
                    <a:pt x="20959" y="379"/>
                    <a:pt x="20350" y="0"/>
                    <a:pt x="19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406;p51">
              <a:extLst>
                <a:ext uri="{FF2B5EF4-FFF2-40B4-BE49-F238E27FC236}">
                  <a16:creationId xmlns:a16="http://schemas.microsoft.com/office/drawing/2014/main" id="{6F72EFE6-C9FD-2E46-4064-B448E138FD77}"/>
                </a:ext>
              </a:extLst>
            </p:cNvPr>
            <p:cNvSpPr/>
            <p:nvPr/>
          </p:nvSpPr>
          <p:spPr>
            <a:xfrm>
              <a:off x="1395609" y="4166274"/>
              <a:ext cx="140664" cy="91488"/>
            </a:xfrm>
            <a:custGeom>
              <a:avLst/>
              <a:gdLst/>
              <a:ahLst/>
              <a:cxnLst/>
              <a:rect l="l" t="t" r="r" b="b"/>
              <a:pathLst>
                <a:path w="6516" h="4238" extrusionOk="0">
                  <a:moveTo>
                    <a:pt x="5796" y="1"/>
                  </a:moveTo>
                  <a:lnTo>
                    <a:pt x="1" y="2718"/>
                  </a:lnTo>
                  <a:lnTo>
                    <a:pt x="720" y="4237"/>
                  </a:lnTo>
                  <a:lnTo>
                    <a:pt x="6515" y="1519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407;p51">
              <a:extLst>
                <a:ext uri="{FF2B5EF4-FFF2-40B4-BE49-F238E27FC236}">
                  <a16:creationId xmlns:a16="http://schemas.microsoft.com/office/drawing/2014/main" id="{042735E3-4DF1-E32C-7F43-556A86FB01F8}"/>
                </a:ext>
              </a:extLst>
            </p:cNvPr>
            <p:cNvSpPr/>
            <p:nvPr/>
          </p:nvSpPr>
          <p:spPr>
            <a:xfrm>
              <a:off x="1588881" y="4582157"/>
              <a:ext cx="140664" cy="90603"/>
            </a:xfrm>
            <a:custGeom>
              <a:avLst/>
              <a:gdLst/>
              <a:ahLst/>
              <a:cxnLst/>
              <a:rect l="l" t="t" r="r" b="b"/>
              <a:pathLst>
                <a:path w="6516" h="4197" extrusionOk="0">
                  <a:moveTo>
                    <a:pt x="5796" y="0"/>
                  </a:moveTo>
                  <a:lnTo>
                    <a:pt x="0" y="2678"/>
                  </a:lnTo>
                  <a:lnTo>
                    <a:pt x="720" y="4197"/>
                  </a:lnTo>
                  <a:lnTo>
                    <a:pt x="6515" y="1519"/>
                  </a:lnTo>
                  <a:lnTo>
                    <a:pt x="57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408;p51">
              <a:extLst>
                <a:ext uri="{FF2B5EF4-FFF2-40B4-BE49-F238E27FC236}">
                  <a16:creationId xmlns:a16="http://schemas.microsoft.com/office/drawing/2014/main" id="{7B5659BB-4FC3-1625-50B8-5B0BB04CD3CE}"/>
                </a:ext>
              </a:extLst>
            </p:cNvPr>
            <p:cNvSpPr/>
            <p:nvPr/>
          </p:nvSpPr>
          <p:spPr>
            <a:xfrm>
              <a:off x="1395609" y="3881103"/>
              <a:ext cx="1108712" cy="1006496"/>
            </a:xfrm>
            <a:custGeom>
              <a:avLst/>
              <a:gdLst/>
              <a:ahLst/>
              <a:cxnLst/>
              <a:rect l="l" t="t" r="r" b="b"/>
              <a:pathLst>
                <a:path w="51359" h="46624" extrusionOk="0">
                  <a:moveTo>
                    <a:pt x="1465" y="1"/>
                  </a:moveTo>
                  <a:cubicBezTo>
                    <a:pt x="964" y="1"/>
                    <a:pt x="470" y="148"/>
                    <a:pt x="28" y="442"/>
                  </a:cubicBezTo>
                  <a:lnTo>
                    <a:pt x="28" y="442"/>
                  </a:lnTo>
                  <a:cubicBezTo>
                    <a:pt x="13" y="408"/>
                    <a:pt x="3" y="387"/>
                    <a:pt x="1" y="381"/>
                  </a:cubicBezTo>
                  <a:cubicBezTo>
                    <a:pt x="1" y="381"/>
                    <a:pt x="1" y="461"/>
                    <a:pt x="1" y="461"/>
                  </a:cubicBezTo>
                  <a:cubicBezTo>
                    <a:pt x="10" y="455"/>
                    <a:pt x="19" y="448"/>
                    <a:pt x="28" y="442"/>
                  </a:cubicBezTo>
                  <a:lnTo>
                    <a:pt x="28" y="442"/>
                  </a:lnTo>
                  <a:cubicBezTo>
                    <a:pt x="743" y="2004"/>
                    <a:pt x="14673" y="32044"/>
                    <a:pt x="14869" y="32435"/>
                  </a:cubicBezTo>
                  <a:cubicBezTo>
                    <a:pt x="14859" y="32417"/>
                    <a:pt x="14855" y="32408"/>
                    <a:pt x="14854" y="32408"/>
                  </a:cubicBezTo>
                  <a:lnTo>
                    <a:pt x="14854" y="32408"/>
                  </a:lnTo>
                  <a:cubicBezTo>
                    <a:pt x="14834" y="32408"/>
                    <a:pt x="19638" y="42741"/>
                    <a:pt x="21463" y="46624"/>
                  </a:cubicBezTo>
                  <a:cubicBezTo>
                    <a:pt x="50679" y="32915"/>
                    <a:pt x="49960" y="33754"/>
                    <a:pt x="50480" y="32755"/>
                  </a:cubicBezTo>
                  <a:cubicBezTo>
                    <a:pt x="51359" y="31276"/>
                    <a:pt x="48042" y="30117"/>
                    <a:pt x="47042" y="29877"/>
                  </a:cubicBezTo>
                  <a:cubicBezTo>
                    <a:pt x="46290" y="29709"/>
                    <a:pt x="45516" y="29632"/>
                    <a:pt x="44731" y="29632"/>
                  </a:cubicBezTo>
                  <a:cubicBezTo>
                    <a:pt x="39929" y="29632"/>
                    <a:pt x="34680" y="32509"/>
                    <a:pt x="30936" y="34913"/>
                  </a:cubicBezTo>
                  <a:cubicBezTo>
                    <a:pt x="29409" y="35899"/>
                    <a:pt x="27578" y="36986"/>
                    <a:pt x="25706" y="36986"/>
                  </a:cubicBezTo>
                  <a:cubicBezTo>
                    <a:pt x="25226" y="36986"/>
                    <a:pt x="24742" y="36915"/>
                    <a:pt x="24261" y="36752"/>
                  </a:cubicBezTo>
                  <a:cubicBezTo>
                    <a:pt x="22582" y="36192"/>
                    <a:pt x="21703" y="34673"/>
                    <a:pt x="21064" y="33115"/>
                  </a:cubicBezTo>
                  <a:cubicBezTo>
                    <a:pt x="18226" y="26360"/>
                    <a:pt x="14749" y="19885"/>
                    <a:pt x="11631" y="13211"/>
                  </a:cubicBezTo>
                  <a:cubicBezTo>
                    <a:pt x="9513" y="8774"/>
                    <a:pt x="7515" y="2340"/>
                    <a:pt x="2519" y="221"/>
                  </a:cubicBezTo>
                  <a:cubicBezTo>
                    <a:pt x="2175" y="74"/>
                    <a:pt x="1819" y="1"/>
                    <a:pt x="1465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409;p51">
              <a:extLst>
                <a:ext uri="{FF2B5EF4-FFF2-40B4-BE49-F238E27FC236}">
                  <a16:creationId xmlns:a16="http://schemas.microsoft.com/office/drawing/2014/main" id="{E1D37BD8-1D98-EDB1-E65C-1A7E0FDECD6F}"/>
                </a:ext>
              </a:extLst>
            </p:cNvPr>
            <p:cNvSpPr/>
            <p:nvPr/>
          </p:nvSpPr>
          <p:spPr>
            <a:xfrm>
              <a:off x="1317958" y="3998043"/>
              <a:ext cx="155322" cy="123394"/>
            </a:xfrm>
            <a:custGeom>
              <a:avLst/>
              <a:gdLst/>
              <a:ahLst/>
              <a:cxnLst/>
              <a:rect l="l" t="t" r="r" b="b"/>
              <a:pathLst>
                <a:path w="7195" h="5716" extrusionOk="0">
                  <a:moveTo>
                    <a:pt x="5756" y="0"/>
                  </a:moveTo>
                  <a:lnTo>
                    <a:pt x="1" y="2678"/>
                  </a:lnTo>
                  <a:lnTo>
                    <a:pt x="1399" y="5715"/>
                  </a:lnTo>
                  <a:lnTo>
                    <a:pt x="7195" y="3038"/>
                  </a:lnTo>
                  <a:lnTo>
                    <a:pt x="57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410;p51">
              <a:extLst>
                <a:ext uri="{FF2B5EF4-FFF2-40B4-BE49-F238E27FC236}">
                  <a16:creationId xmlns:a16="http://schemas.microsoft.com/office/drawing/2014/main" id="{F3DABF38-2C8D-7B82-5F4E-BFFD2345A3F7}"/>
                </a:ext>
              </a:extLst>
            </p:cNvPr>
            <p:cNvSpPr/>
            <p:nvPr/>
          </p:nvSpPr>
          <p:spPr>
            <a:xfrm>
              <a:off x="1651010" y="4716755"/>
              <a:ext cx="156186" cy="123394"/>
            </a:xfrm>
            <a:custGeom>
              <a:avLst/>
              <a:gdLst/>
              <a:ahLst/>
              <a:cxnLst/>
              <a:rect l="l" t="t" r="r" b="b"/>
              <a:pathLst>
                <a:path w="7235" h="5716" extrusionOk="0">
                  <a:moveTo>
                    <a:pt x="5795" y="0"/>
                  </a:moveTo>
                  <a:lnTo>
                    <a:pt x="0" y="2678"/>
                  </a:lnTo>
                  <a:lnTo>
                    <a:pt x="1439" y="5715"/>
                  </a:lnTo>
                  <a:lnTo>
                    <a:pt x="7234" y="3038"/>
                  </a:lnTo>
                  <a:lnTo>
                    <a:pt x="57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411;p51">
              <a:extLst>
                <a:ext uri="{FF2B5EF4-FFF2-40B4-BE49-F238E27FC236}">
                  <a16:creationId xmlns:a16="http://schemas.microsoft.com/office/drawing/2014/main" id="{BE1FB71C-9B74-4693-4A57-D8728F6D40BC}"/>
                </a:ext>
              </a:extLst>
            </p:cNvPr>
            <p:cNvSpPr/>
            <p:nvPr/>
          </p:nvSpPr>
          <p:spPr>
            <a:xfrm>
              <a:off x="1678318" y="4094453"/>
              <a:ext cx="145262" cy="94769"/>
            </a:xfrm>
            <a:custGeom>
              <a:avLst/>
              <a:gdLst/>
              <a:ahLst/>
              <a:cxnLst/>
              <a:rect l="l" t="t" r="r" b="b"/>
              <a:pathLst>
                <a:path w="6729" h="4390" extrusionOk="0">
                  <a:moveTo>
                    <a:pt x="4266" y="1"/>
                  </a:moveTo>
                  <a:cubicBezTo>
                    <a:pt x="2711" y="1"/>
                    <a:pt x="827" y="976"/>
                    <a:pt x="374" y="2488"/>
                  </a:cubicBezTo>
                  <a:cubicBezTo>
                    <a:pt x="1" y="3677"/>
                    <a:pt x="918" y="4389"/>
                    <a:pt x="2192" y="4389"/>
                  </a:cubicBezTo>
                  <a:cubicBezTo>
                    <a:pt x="3103" y="4389"/>
                    <a:pt x="4196" y="4025"/>
                    <a:pt x="5130" y="3208"/>
                  </a:cubicBezTo>
                  <a:cubicBezTo>
                    <a:pt x="6729" y="1769"/>
                    <a:pt x="6089" y="170"/>
                    <a:pt x="4530" y="10"/>
                  </a:cubicBezTo>
                  <a:cubicBezTo>
                    <a:pt x="4444" y="4"/>
                    <a:pt x="4355" y="1"/>
                    <a:pt x="42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412;p51">
              <a:extLst>
                <a:ext uri="{FF2B5EF4-FFF2-40B4-BE49-F238E27FC236}">
                  <a16:creationId xmlns:a16="http://schemas.microsoft.com/office/drawing/2014/main" id="{0CEA373A-EEDB-EE84-CDA4-F51FEFE30036}"/>
                </a:ext>
              </a:extLst>
            </p:cNvPr>
            <p:cNvSpPr/>
            <p:nvPr/>
          </p:nvSpPr>
          <p:spPr>
            <a:xfrm>
              <a:off x="1955826" y="3965467"/>
              <a:ext cx="158517" cy="93258"/>
            </a:xfrm>
            <a:custGeom>
              <a:avLst/>
              <a:gdLst/>
              <a:ahLst/>
              <a:cxnLst/>
              <a:rect l="l" t="t" r="r" b="b"/>
              <a:pathLst>
                <a:path w="7343" h="4320" extrusionOk="0">
                  <a:moveTo>
                    <a:pt x="4260" y="0"/>
                  </a:moveTo>
                  <a:cubicBezTo>
                    <a:pt x="2953" y="0"/>
                    <a:pt x="1502" y="777"/>
                    <a:pt x="828" y="1789"/>
                  </a:cubicBezTo>
                  <a:cubicBezTo>
                    <a:pt x="0" y="2941"/>
                    <a:pt x="566" y="4319"/>
                    <a:pt x="2263" y="4319"/>
                  </a:cubicBezTo>
                  <a:cubicBezTo>
                    <a:pt x="2451" y="4319"/>
                    <a:pt x="2652" y="4303"/>
                    <a:pt x="2866" y="4267"/>
                  </a:cubicBezTo>
                  <a:cubicBezTo>
                    <a:pt x="5784" y="3867"/>
                    <a:pt x="7343" y="1069"/>
                    <a:pt x="5384" y="230"/>
                  </a:cubicBezTo>
                  <a:cubicBezTo>
                    <a:pt x="5040" y="72"/>
                    <a:pt x="4657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413;p51">
              <a:extLst>
                <a:ext uri="{FF2B5EF4-FFF2-40B4-BE49-F238E27FC236}">
                  <a16:creationId xmlns:a16="http://schemas.microsoft.com/office/drawing/2014/main" id="{63C71AB0-4A4D-9B7A-08BA-77DAC7F37286}"/>
                </a:ext>
              </a:extLst>
            </p:cNvPr>
            <p:cNvSpPr/>
            <p:nvPr/>
          </p:nvSpPr>
          <p:spPr>
            <a:xfrm>
              <a:off x="1865827" y="4195568"/>
              <a:ext cx="248515" cy="244025"/>
            </a:xfrm>
            <a:custGeom>
              <a:avLst/>
              <a:gdLst/>
              <a:ahLst/>
              <a:cxnLst/>
              <a:rect l="l" t="t" r="r" b="b"/>
              <a:pathLst>
                <a:path w="11512" h="11304" extrusionOk="0">
                  <a:moveTo>
                    <a:pt x="3802" y="0"/>
                  </a:moveTo>
                  <a:cubicBezTo>
                    <a:pt x="3479" y="0"/>
                    <a:pt x="3186" y="244"/>
                    <a:pt x="3158" y="602"/>
                  </a:cubicBezTo>
                  <a:lnTo>
                    <a:pt x="3118" y="3440"/>
                  </a:lnTo>
                  <a:cubicBezTo>
                    <a:pt x="3118" y="3680"/>
                    <a:pt x="2999" y="3879"/>
                    <a:pt x="2799" y="3999"/>
                  </a:cubicBezTo>
                  <a:lnTo>
                    <a:pt x="441" y="5558"/>
                  </a:lnTo>
                  <a:cubicBezTo>
                    <a:pt x="1" y="5838"/>
                    <a:pt x="81" y="6517"/>
                    <a:pt x="560" y="6677"/>
                  </a:cubicBezTo>
                  <a:lnTo>
                    <a:pt x="3278" y="7636"/>
                  </a:lnTo>
                  <a:cubicBezTo>
                    <a:pt x="3478" y="7716"/>
                    <a:pt x="3598" y="7876"/>
                    <a:pt x="3678" y="8076"/>
                  </a:cubicBezTo>
                  <a:lnTo>
                    <a:pt x="4397" y="10834"/>
                  </a:lnTo>
                  <a:cubicBezTo>
                    <a:pt x="4490" y="11136"/>
                    <a:pt x="4760" y="11303"/>
                    <a:pt x="5031" y="11303"/>
                  </a:cubicBezTo>
                  <a:cubicBezTo>
                    <a:pt x="5226" y="11303"/>
                    <a:pt x="5423" y="11217"/>
                    <a:pt x="5556" y="11034"/>
                  </a:cubicBezTo>
                  <a:lnTo>
                    <a:pt x="7275" y="8795"/>
                  </a:lnTo>
                  <a:cubicBezTo>
                    <a:pt x="7395" y="8596"/>
                    <a:pt x="7595" y="8516"/>
                    <a:pt x="7835" y="8516"/>
                  </a:cubicBezTo>
                  <a:lnTo>
                    <a:pt x="10672" y="8676"/>
                  </a:lnTo>
                  <a:cubicBezTo>
                    <a:pt x="11192" y="8676"/>
                    <a:pt x="11512" y="8116"/>
                    <a:pt x="11232" y="7676"/>
                  </a:cubicBezTo>
                  <a:lnTo>
                    <a:pt x="9593" y="5318"/>
                  </a:lnTo>
                  <a:cubicBezTo>
                    <a:pt x="9473" y="5158"/>
                    <a:pt x="9473" y="4919"/>
                    <a:pt x="9513" y="4759"/>
                  </a:cubicBezTo>
                  <a:lnTo>
                    <a:pt x="10512" y="2081"/>
                  </a:lnTo>
                  <a:cubicBezTo>
                    <a:pt x="10687" y="1662"/>
                    <a:pt x="10373" y="1212"/>
                    <a:pt x="9945" y="1212"/>
                  </a:cubicBezTo>
                  <a:cubicBezTo>
                    <a:pt x="9883" y="1212"/>
                    <a:pt x="9819" y="1221"/>
                    <a:pt x="9753" y="1242"/>
                  </a:cubicBezTo>
                  <a:lnTo>
                    <a:pt x="7035" y="2041"/>
                  </a:lnTo>
                  <a:cubicBezTo>
                    <a:pt x="6969" y="2068"/>
                    <a:pt x="6898" y="2081"/>
                    <a:pt x="6827" y="2081"/>
                  </a:cubicBezTo>
                  <a:cubicBezTo>
                    <a:pt x="6684" y="2081"/>
                    <a:pt x="6542" y="2028"/>
                    <a:pt x="6436" y="1921"/>
                  </a:cubicBezTo>
                  <a:lnTo>
                    <a:pt x="4238" y="162"/>
                  </a:lnTo>
                  <a:cubicBezTo>
                    <a:pt x="4101" y="50"/>
                    <a:pt x="3948" y="0"/>
                    <a:pt x="3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414;p51">
              <a:extLst>
                <a:ext uri="{FF2B5EF4-FFF2-40B4-BE49-F238E27FC236}">
                  <a16:creationId xmlns:a16="http://schemas.microsoft.com/office/drawing/2014/main" id="{1C1B20A5-CA19-1D45-88E4-D1CA88EDEA9F}"/>
                </a:ext>
              </a:extLst>
            </p:cNvPr>
            <p:cNvSpPr/>
            <p:nvPr/>
          </p:nvSpPr>
          <p:spPr>
            <a:xfrm>
              <a:off x="1789149" y="3974340"/>
              <a:ext cx="147464" cy="117760"/>
            </a:xfrm>
            <a:custGeom>
              <a:avLst/>
              <a:gdLst/>
              <a:ahLst/>
              <a:cxnLst/>
              <a:rect l="l" t="t" r="r" b="b"/>
              <a:pathLst>
                <a:path w="6831" h="5455" extrusionOk="0">
                  <a:moveTo>
                    <a:pt x="5670" y="0"/>
                  </a:moveTo>
                  <a:cubicBezTo>
                    <a:pt x="5379" y="0"/>
                    <a:pt x="5090" y="296"/>
                    <a:pt x="5272" y="658"/>
                  </a:cubicBezTo>
                  <a:cubicBezTo>
                    <a:pt x="5831" y="1857"/>
                    <a:pt x="5791" y="3536"/>
                    <a:pt x="4512" y="4255"/>
                  </a:cubicBezTo>
                  <a:cubicBezTo>
                    <a:pt x="4202" y="4446"/>
                    <a:pt x="3849" y="4537"/>
                    <a:pt x="3505" y="4537"/>
                  </a:cubicBezTo>
                  <a:cubicBezTo>
                    <a:pt x="3272" y="4537"/>
                    <a:pt x="3043" y="4496"/>
                    <a:pt x="2834" y="4415"/>
                  </a:cubicBezTo>
                  <a:cubicBezTo>
                    <a:pt x="1994" y="4136"/>
                    <a:pt x="1355" y="3496"/>
                    <a:pt x="995" y="2657"/>
                  </a:cubicBezTo>
                  <a:cubicBezTo>
                    <a:pt x="910" y="2473"/>
                    <a:pt x="750" y="2394"/>
                    <a:pt x="589" y="2394"/>
                  </a:cubicBezTo>
                  <a:cubicBezTo>
                    <a:pt x="296" y="2394"/>
                    <a:pt x="1" y="2655"/>
                    <a:pt x="156" y="3016"/>
                  </a:cubicBezTo>
                  <a:cubicBezTo>
                    <a:pt x="635" y="4096"/>
                    <a:pt x="1475" y="4895"/>
                    <a:pt x="2554" y="5295"/>
                  </a:cubicBezTo>
                  <a:cubicBezTo>
                    <a:pt x="2874" y="5375"/>
                    <a:pt x="3193" y="5454"/>
                    <a:pt x="3513" y="5454"/>
                  </a:cubicBezTo>
                  <a:cubicBezTo>
                    <a:pt x="3993" y="5454"/>
                    <a:pt x="4512" y="5295"/>
                    <a:pt x="4952" y="5055"/>
                  </a:cubicBezTo>
                  <a:cubicBezTo>
                    <a:pt x="6670" y="4056"/>
                    <a:pt x="6830" y="1857"/>
                    <a:pt x="6071" y="299"/>
                  </a:cubicBezTo>
                  <a:cubicBezTo>
                    <a:pt x="5986" y="88"/>
                    <a:pt x="5828" y="0"/>
                    <a:pt x="5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415;p51">
              <a:extLst>
                <a:ext uri="{FF2B5EF4-FFF2-40B4-BE49-F238E27FC236}">
                  <a16:creationId xmlns:a16="http://schemas.microsoft.com/office/drawing/2014/main" id="{67B631A4-A10F-BB03-50EF-1D391B0BF767}"/>
                </a:ext>
              </a:extLst>
            </p:cNvPr>
            <p:cNvSpPr/>
            <p:nvPr/>
          </p:nvSpPr>
          <p:spPr>
            <a:xfrm>
              <a:off x="1921912" y="3883025"/>
              <a:ext cx="92351" cy="78794"/>
            </a:xfrm>
            <a:custGeom>
              <a:avLst/>
              <a:gdLst/>
              <a:ahLst/>
              <a:cxnLst/>
              <a:rect l="l" t="t" r="r" b="b"/>
              <a:pathLst>
                <a:path w="4278" h="3650" extrusionOk="0">
                  <a:moveTo>
                    <a:pt x="3393" y="0"/>
                  </a:moveTo>
                  <a:cubicBezTo>
                    <a:pt x="3094" y="0"/>
                    <a:pt x="2800" y="283"/>
                    <a:pt x="2958" y="652"/>
                  </a:cubicBezTo>
                  <a:cubicBezTo>
                    <a:pt x="3318" y="1331"/>
                    <a:pt x="3278" y="2251"/>
                    <a:pt x="2719" y="2650"/>
                  </a:cubicBezTo>
                  <a:cubicBezTo>
                    <a:pt x="2609" y="2716"/>
                    <a:pt x="2474" y="2746"/>
                    <a:pt x="2343" y="2746"/>
                  </a:cubicBezTo>
                  <a:cubicBezTo>
                    <a:pt x="2235" y="2746"/>
                    <a:pt x="2129" y="2726"/>
                    <a:pt x="2039" y="2690"/>
                  </a:cubicBezTo>
                  <a:cubicBezTo>
                    <a:pt x="1520" y="2490"/>
                    <a:pt x="1120" y="2131"/>
                    <a:pt x="920" y="1611"/>
                  </a:cubicBezTo>
                  <a:cubicBezTo>
                    <a:pt x="860" y="1431"/>
                    <a:pt x="688" y="1341"/>
                    <a:pt x="504" y="1341"/>
                  </a:cubicBezTo>
                  <a:cubicBezTo>
                    <a:pt x="443" y="1341"/>
                    <a:pt x="381" y="1351"/>
                    <a:pt x="321" y="1371"/>
                  </a:cubicBezTo>
                  <a:cubicBezTo>
                    <a:pt x="121" y="1491"/>
                    <a:pt x="1" y="1731"/>
                    <a:pt x="121" y="1971"/>
                  </a:cubicBezTo>
                  <a:cubicBezTo>
                    <a:pt x="401" y="2690"/>
                    <a:pt x="1000" y="3250"/>
                    <a:pt x="1759" y="3529"/>
                  </a:cubicBezTo>
                  <a:cubicBezTo>
                    <a:pt x="1919" y="3609"/>
                    <a:pt x="2119" y="3609"/>
                    <a:pt x="2319" y="3649"/>
                  </a:cubicBezTo>
                  <a:cubicBezTo>
                    <a:pt x="2639" y="3649"/>
                    <a:pt x="2918" y="3529"/>
                    <a:pt x="3158" y="3370"/>
                  </a:cubicBezTo>
                  <a:cubicBezTo>
                    <a:pt x="4237" y="2770"/>
                    <a:pt x="4277" y="1291"/>
                    <a:pt x="3798" y="252"/>
                  </a:cubicBezTo>
                  <a:cubicBezTo>
                    <a:pt x="3703" y="75"/>
                    <a:pt x="3547" y="0"/>
                    <a:pt x="3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416;p51">
              <a:extLst>
                <a:ext uri="{FF2B5EF4-FFF2-40B4-BE49-F238E27FC236}">
                  <a16:creationId xmlns:a16="http://schemas.microsoft.com/office/drawing/2014/main" id="{A99EB6EA-C40D-0D59-1816-99C2940F4C5C}"/>
                </a:ext>
              </a:extLst>
            </p:cNvPr>
            <p:cNvSpPr/>
            <p:nvPr/>
          </p:nvSpPr>
          <p:spPr>
            <a:xfrm>
              <a:off x="1666532" y="4000828"/>
              <a:ext cx="90624" cy="78319"/>
            </a:xfrm>
            <a:custGeom>
              <a:avLst/>
              <a:gdLst/>
              <a:ahLst/>
              <a:cxnLst/>
              <a:rect l="l" t="t" r="r" b="b"/>
              <a:pathLst>
                <a:path w="4198" h="3628" extrusionOk="0">
                  <a:moveTo>
                    <a:pt x="3359" y="1"/>
                  </a:moveTo>
                  <a:cubicBezTo>
                    <a:pt x="3303" y="1"/>
                    <a:pt x="3248" y="11"/>
                    <a:pt x="3198" y="31"/>
                  </a:cubicBezTo>
                  <a:cubicBezTo>
                    <a:pt x="2958" y="151"/>
                    <a:pt x="2878" y="431"/>
                    <a:pt x="2958" y="630"/>
                  </a:cubicBezTo>
                  <a:cubicBezTo>
                    <a:pt x="3198" y="1110"/>
                    <a:pt x="3278" y="1670"/>
                    <a:pt x="3078" y="2189"/>
                  </a:cubicBezTo>
                  <a:cubicBezTo>
                    <a:pt x="2998" y="2429"/>
                    <a:pt x="2838" y="2629"/>
                    <a:pt x="2598" y="2709"/>
                  </a:cubicBezTo>
                  <a:cubicBezTo>
                    <a:pt x="2514" y="2735"/>
                    <a:pt x="2428" y="2748"/>
                    <a:pt x="2341" y="2748"/>
                  </a:cubicBezTo>
                  <a:cubicBezTo>
                    <a:pt x="1775" y="2748"/>
                    <a:pt x="1197" y="2214"/>
                    <a:pt x="920" y="1590"/>
                  </a:cubicBezTo>
                  <a:cubicBezTo>
                    <a:pt x="833" y="1445"/>
                    <a:pt x="683" y="1342"/>
                    <a:pt x="516" y="1342"/>
                  </a:cubicBezTo>
                  <a:cubicBezTo>
                    <a:pt x="452" y="1342"/>
                    <a:pt x="386" y="1357"/>
                    <a:pt x="320" y="1390"/>
                  </a:cubicBezTo>
                  <a:cubicBezTo>
                    <a:pt x="80" y="1470"/>
                    <a:pt x="0" y="1749"/>
                    <a:pt x="120" y="1989"/>
                  </a:cubicBezTo>
                  <a:cubicBezTo>
                    <a:pt x="480" y="2909"/>
                    <a:pt x="1319" y="3548"/>
                    <a:pt x="2319" y="3628"/>
                  </a:cubicBezTo>
                  <a:cubicBezTo>
                    <a:pt x="3038" y="3628"/>
                    <a:pt x="3637" y="3228"/>
                    <a:pt x="3917" y="2549"/>
                  </a:cubicBezTo>
                  <a:cubicBezTo>
                    <a:pt x="4197" y="1829"/>
                    <a:pt x="4157" y="990"/>
                    <a:pt x="3797" y="271"/>
                  </a:cubicBezTo>
                  <a:cubicBezTo>
                    <a:pt x="3707" y="91"/>
                    <a:pt x="3528" y="1"/>
                    <a:pt x="3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417;p51">
              <a:extLst>
                <a:ext uri="{FF2B5EF4-FFF2-40B4-BE49-F238E27FC236}">
                  <a16:creationId xmlns:a16="http://schemas.microsoft.com/office/drawing/2014/main" id="{EC34EA77-8632-1DF7-14A0-D195DB46E4E1}"/>
                </a:ext>
              </a:extLst>
            </p:cNvPr>
            <p:cNvSpPr/>
            <p:nvPr/>
          </p:nvSpPr>
          <p:spPr>
            <a:xfrm>
              <a:off x="1254102" y="3591313"/>
              <a:ext cx="1252809" cy="1361869"/>
            </a:xfrm>
            <a:custGeom>
              <a:avLst/>
              <a:gdLst/>
              <a:ahLst/>
              <a:cxnLst/>
              <a:rect l="l" t="t" r="r" b="b"/>
              <a:pathLst>
                <a:path w="58034" h="63086" extrusionOk="0">
                  <a:moveTo>
                    <a:pt x="34829" y="997"/>
                  </a:moveTo>
                  <a:cubicBezTo>
                    <a:pt x="35555" y="997"/>
                    <a:pt x="36252" y="1399"/>
                    <a:pt x="36571" y="2095"/>
                  </a:cubicBezTo>
                  <a:lnTo>
                    <a:pt x="56355" y="44820"/>
                  </a:lnTo>
                  <a:cubicBezTo>
                    <a:pt x="56635" y="45340"/>
                    <a:pt x="56595" y="46019"/>
                    <a:pt x="56315" y="46539"/>
                  </a:cubicBezTo>
                  <a:cubicBezTo>
                    <a:pt x="56115" y="46898"/>
                    <a:pt x="55796" y="47178"/>
                    <a:pt x="55436" y="47338"/>
                  </a:cubicBezTo>
                  <a:lnTo>
                    <a:pt x="28298" y="59968"/>
                  </a:lnTo>
                  <a:lnTo>
                    <a:pt x="6995" y="14125"/>
                  </a:lnTo>
                  <a:lnTo>
                    <a:pt x="6995" y="14125"/>
                  </a:lnTo>
                  <a:lnTo>
                    <a:pt x="7115" y="14365"/>
                  </a:lnTo>
                  <a:cubicBezTo>
                    <a:pt x="7115" y="14285"/>
                    <a:pt x="6995" y="14125"/>
                    <a:pt x="6835" y="13805"/>
                  </a:cubicBezTo>
                  <a:lnTo>
                    <a:pt x="26659" y="4573"/>
                  </a:lnTo>
                  <a:lnTo>
                    <a:pt x="34013" y="1175"/>
                  </a:lnTo>
                  <a:cubicBezTo>
                    <a:pt x="34277" y="1055"/>
                    <a:pt x="34555" y="997"/>
                    <a:pt x="34829" y="997"/>
                  </a:cubicBezTo>
                  <a:close/>
                  <a:moveTo>
                    <a:pt x="6036" y="14165"/>
                  </a:moveTo>
                  <a:lnTo>
                    <a:pt x="6316" y="14724"/>
                  </a:lnTo>
                  <a:lnTo>
                    <a:pt x="6676" y="15524"/>
                  </a:lnTo>
                  <a:lnTo>
                    <a:pt x="27419" y="60287"/>
                  </a:lnTo>
                  <a:lnTo>
                    <a:pt x="23822" y="62006"/>
                  </a:lnTo>
                  <a:cubicBezTo>
                    <a:pt x="23570" y="62111"/>
                    <a:pt x="23308" y="62161"/>
                    <a:pt x="23050" y="62161"/>
                  </a:cubicBezTo>
                  <a:cubicBezTo>
                    <a:pt x="22323" y="62161"/>
                    <a:pt x="21628" y="61765"/>
                    <a:pt x="21304" y="61087"/>
                  </a:cubicBezTo>
                  <a:lnTo>
                    <a:pt x="1480" y="18361"/>
                  </a:lnTo>
                  <a:cubicBezTo>
                    <a:pt x="1040" y="17402"/>
                    <a:pt x="1440" y="16283"/>
                    <a:pt x="2399" y="15843"/>
                  </a:cubicBezTo>
                  <a:lnTo>
                    <a:pt x="6036" y="14165"/>
                  </a:lnTo>
                  <a:close/>
                  <a:moveTo>
                    <a:pt x="35027" y="0"/>
                  </a:moveTo>
                  <a:cubicBezTo>
                    <a:pt x="34633" y="0"/>
                    <a:pt x="34233" y="83"/>
                    <a:pt x="33853" y="256"/>
                  </a:cubicBezTo>
                  <a:lnTo>
                    <a:pt x="26499" y="3653"/>
                  </a:lnTo>
                  <a:lnTo>
                    <a:pt x="1999" y="15044"/>
                  </a:lnTo>
                  <a:cubicBezTo>
                    <a:pt x="600" y="15684"/>
                    <a:pt x="1" y="17362"/>
                    <a:pt x="640" y="18761"/>
                  </a:cubicBezTo>
                  <a:lnTo>
                    <a:pt x="20464" y="61446"/>
                  </a:lnTo>
                  <a:cubicBezTo>
                    <a:pt x="20944" y="62446"/>
                    <a:pt x="21943" y="63045"/>
                    <a:pt x="23022" y="63085"/>
                  </a:cubicBezTo>
                  <a:cubicBezTo>
                    <a:pt x="23422" y="63085"/>
                    <a:pt x="23822" y="62965"/>
                    <a:pt x="24181" y="62805"/>
                  </a:cubicBezTo>
                  <a:lnTo>
                    <a:pt x="28618" y="60767"/>
                  </a:lnTo>
                  <a:lnTo>
                    <a:pt x="56035" y="48057"/>
                  </a:lnTo>
                  <a:cubicBezTo>
                    <a:pt x="57434" y="47378"/>
                    <a:pt x="58034" y="45739"/>
                    <a:pt x="57394" y="44340"/>
                  </a:cubicBezTo>
                  <a:lnTo>
                    <a:pt x="37570" y="1615"/>
                  </a:lnTo>
                  <a:cubicBezTo>
                    <a:pt x="37104" y="595"/>
                    <a:pt x="36086" y="0"/>
                    <a:pt x="35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418;p51">
              <a:extLst>
                <a:ext uri="{FF2B5EF4-FFF2-40B4-BE49-F238E27FC236}">
                  <a16:creationId xmlns:a16="http://schemas.microsoft.com/office/drawing/2014/main" id="{F08869B6-C610-E75B-3D64-4FA90A384B4C}"/>
                </a:ext>
              </a:extLst>
            </p:cNvPr>
            <p:cNvSpPr/>
            <p:nvPr/>
          </p:nvSpPr>
          <p:spPr>
            <a:xfrm>
              <a:off x="1404244" y="3894488"/>
              <a:ext cx="885" cy="1749"/>
            </a:xfrm>
            <a:custGeom>
              <a:avLst/>
              <a:gdLst/>
              <a:ahLst/>
              <a:cxnLst/>
              <a:rect l="l" t="t" r="r" b="b"/>
              <a:pathLst>
                <a:path w="41" h="81" extrusionOk="0">
                  <a:moveTo>
                    <a:pt x="0" y="1"/>
                  </a:moveTo>
                  <a:lnTo>
                    <a:pt x="40" y="81"/>
                  </a:lnTo>
                  <a:cubicBezTo>
                    <a:pt x="40" y="81"/>
                    <a:pt x="40" y="4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Kawaii Detailed Lesson Plan for Pre-K by Slidesgo">
  <a:themeElements>
    <a:clrScheme name="Simple Light">
      <a:dk1>
        <a:srgbClr val="0A1640"/>
      </a:dk1>
      <a:lt1>
        <a:srgbClr val="FFFFFF"/>
      </a:lt1>
      <a:dk2>
        <a:srgbClr val="E38921"/>
      </a:dk2>
      <a:lt2>
        <a:srgbClr val="FFCE00"/>
      </a:lt2>
      <a:accent1>
        <a:srgbClr val="6B7FFF"/>
      </a:accent1>
      <a:accent2>
        <a:srgbClr val="332FBA"/>
      </a:accent2>
      <a:accent3>
        <a:srgbClr val="D811AD"/>
      </a:accent3>
      <a:accent4>
        <a:srgbClr val="FF8CDB"/>
      </a:accent4>
      <a:accent5>
        <a:srgbClr val="FFCDEF"/>
      </a:accent5>
      <a:accent6>
        <a:srgbClr val="B8C1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412</Words>
  <Application>Microsoft Office PowerPoint</Application>
  <PresentationFormat>عرض على الشاشة (16:9)</PresentationFormat>
  <Paragraphs>60</Paragraphs>
  <Slides>17</Slides>
  <Notes>17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7" baseType="lpstr">
      <vt:lpstr>Arial Rounded MT Bold</vt:lpstr>
      <vt:lpstr>Catamaran</vt:lpstr>
      <vt:lpstr>Arial</vt:lpstr>
      <vt:lpstr>Amasis MT Pro</vt:lpstr>
      <vt:lpstr>Londrina Solid</vt:lpstr>
      <vt:lpstr>Palanquin Dark</vt:lpstr>
      <vt:lpstr>Fredoka One</vt:lpstr>
      <vt:lpstr>Nunito</vt:lpstr>
      <vt:lpstr>Amasis MT Pro Light</vt:lpstr>
      <vt:lpstr>Kawaii Detailed Lesson Plan for Pre-K by Slidesgo</vt:lpstr>
      <vt:lpstr>Unit1  </vt:lpstr>
      <vt:lpstr>01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Complete the essay using your notes</vt:lpstr>
      <vt:lpstr>عرض تقديمي في PowerPoint</vt:lpstr>
      <vt:lpstr>How to write a comparative essay</vt:lpstr>
      <vt:lpstr>عرض تقديمي في PowerPoint</vt:lpstr>
      <vt:lpstr>عرض تقديمي في PowerPoint</vt:lpstr>
      <vt:lpstr>Homework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DETAILED LESSON PLAN FOR PRE-K</dc:title>
  <dc:creator>ام الوليد</dc:creator>
  <cp:lastModifiedBy>انتصار بنت العبيدالله</cp:lastModifiedBy>
  <cp:revision>12</cp:revision>
  <dcterms:modified xsi:type="dcterms:W3CDTF">2022-09-08T05:29:46Z</dcterms:modified>
</cp:coreProperties>
</file>