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18" rtl="1" saveSubsetFonts="1">
  <p:sldMasterIdLst>
    <p:sldMasterId id="2147483648" r:id="rId1"/>
  </p:sldMasterIdLst>
  <p:notesMasterIdLst>
    <p:notesMasterId r:id="rId18"/>
  </p:notesMasterIdLst>
  <p:sldIdLst>
    <p:sldId id="421" r:id="rId2"/>
    <p:sldId id="264" r:id="rId3"/>
    <p:sldId id="432" r:id="rId4"/>
    <p:sldId id="259" r:id="rId5"/>
    <p:sldId id="431" r:id="rId6"/>
    <p:sldId id="430" r:id="rId7"/>
    <p:sldId id="429" r:id="rId8"/>
    <p:sldId id="428" r:id="rId9"/>
    <p:sldId id="427" r:id="rId10"/>
    <p:sldId id="426" r:id="rId11"/>
    <p:sldId id="425" r:id="rId12"/>
    <p:sldId id="424" r:id="rId13"/>
    <p:sldId id="423" r:id="rId14"/>
    <p:sldId id="422" r:id="rId15"/>
    <p:sldId id="267" r:id="rId16"/>
    <p:sldId id="268" r:id="rId17"/>
  </p:sldIdLst>
  <p:sldSz cx="12192000" cy="6858000"/>
  <p:notesSz cx="6858000" cy="9144000"/>
  <p:custDataLst>
    <p:tags r:id="rId19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369" autoAdjust="0"/>
    <p:restoredTop sz="94660"/>
  </p:normalViewPr>
  <p:slideViewPr>
    <p:cSldViewPr snapToGrid="0">
      <p:cViewPr varScale="1">
        <p:scale>
          <a:sx n="96" d="100"/>
          <a:sy n="96" d="100"/>
        </p:scale>
        <p:origin x="20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" name="book close.wav"/>
          </p:stSnd>
        </p:sndAc>
      </p:transition>
    </mc:Choice>
    <mc:Fallback xmlns="">
      <p:transition spd="slow">
        <p:fade/>
        <p:sndAc>
          <p:stSnd>
            <p:snd r:embed="rId3" name="book clo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14" name="book close.wav"/>
          </p:stSnd>
        </p:sndAc>
      </p:transition>
    </mc:Choice>
    <mc:Fallback xmlns="">
      <p:transition spd="slow">
        <p:fade/>
        <p:sndAc>
          <p:stSnd>
            <p:snd r:embed="rId16" name="book close.wav"/>
          </p:stSnd>
        </p:sndAc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1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hyperlink" Target="https://www.meta-calculator.com/graph-paper-maker/" TargetMode="Externa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hyperlink" Target="https://pixabay.com/it/lavagna-bianca-bordo-bianco-3205371/" TargetMode="External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jp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jpg"/><Relationship Id="rId7" Type="http://schemas.openxmlformats.org/officeDocument/2006/relationships/image" Target="../media/image2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51864" y="4216473"/>
            <a:ext cx="1403380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2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 ٣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معادلات الضرب 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741426" y="3741695"/>
            <a:ext cx="3250706" cy="37816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10">
            <a:extLst>
              <a:ext uri="{FF2B5EF4-FFF2-40B4-BE49-F238E27FC236}">
                <a16:creationId xmlns:a16="http://schemas.microsoft.com/office/drawing/2014/main" id="{F063D830-C21A-6743-8B44-2CC110136A62}"/>
              </a:ext>
            </a:extLst>
          </p:cNvPr>
          <p:cNvSpPr txBox="1">
            <a:spLocks/>
          </p:cNvSpPr>
          <p:nvPr/>
        </p:nvSpPr>
        <p:spPr>
          <a:xfrm>
            <a:off x="2049467" y="6434645"/>
            <a:ext cx="27432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318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p:transition spd="slow">
    <p:wipe dir="r"/>
    <p:sndAc>
      <p:stSnd>
        <p:snd r:embed="rId3" name="book c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>
            <a:extLst>
              <a:ext uri="{FF2B5EF4-FFF2-40B4-BE49-F238E27FC236}">
                <a16:creationId xmlns:a16="http://schemas.microsoft.com/office/drawing/2014/main" id="{EC7CE5A0-EBB1-4B4D-9558-41A191F61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29922" y="1785660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9" name="مجموعة 17">
            <a:extLst>
              <a:ext uri="{FF2B5EF4-FFF2-40B4-BE49-F238E27FC236}">
                <a16:creationId xmlns:a16="http://schemas.microsoft.com/office/drawing/2014/main" id="{D94B8936-8BBA-8F43-9C7E-23F1F719AA36}"/>
              </a:ext>
            </a:extLst>
          </p:cNvPr>
          <p:cNvGrpSpPr/>
          <p:nvPr/>
        </p:nvGrpSpPr>
        <p:grpSpPr>
          <a:xfrm>
            <a:off x="5044170" y="1585634"/>
            <a:ext cx="5286412" cy="857256"/>
            <a:chOff x="3643306" y="857232"/>
            <a:chExt cx="5286412" cy="928694"/>
          </a:xfrm>
        </p:grpSpPr>
        <p:sp>
          <p:nvSpPr>
            <p:cNvPr id="155" name="دبوس زينة 20">
              <a:extLst>
                <a:ext uri="{FF2B5EF4-FFF2-40B4-BE49-F238E27FC236}">
                  <a16:creationId xmlns:a16="http://schemas.microsoft.com/office/drawing/2014/main" id="{8E7E7BA5-8DE3-414D-B6B7-7C060B6E6823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56" name="مجموعة 16">
              <a:extLst>
                <a:ext uri="{FF2B5EF4-FFF2-40B4-BE49-F238E27FC236}">
                  <a16:creationId xmlns:a16="http://schemas.microsoft.com/office/drawing/2014/main" id="{52AC5723-30EA-8746-9B2C-11154F517BC9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57" name="دبوس زينة 25">
                <a:extLst>
                  <a:ext uri="{FF2B5EF4-FFF2-40B4-BE49-F238E27FC236}">
                    <a16:creationId xmlns:a16="http://schemas.microsoft.com/office/drawing/2014/main" id="{BAD507AA-E0F5-4C44-9EC7-4178E8688502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58" name="Picture 2">
                <a:extLst>
                  <a:ext uri="{FF2B5EF4-FFF2-40B4-BE49-F238E27FC236}">
                    <a16:creationId xmlns:a16="http://schemas.microsoft.com/office/drawing/2014/main" id="{FC8736E6-CB42-3C46-9A10-005C8CDAB6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161" name="Text Box 87">
            <a:extLst>
              <a:ext uri="{FF2B5EF4-FFF2-40B4-BE49-F238E27FC236}">
                <a16:creationId xmlns:a16="http://schemas.microsoft.com/office/drawing/2014/main" id="{99B76F89-96EE-8346-BA1A-A4542B80C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414" y="3543038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١٥  =  ٣ ع</a:t>
            </a:r>
            <a:endParaRPr lang="en-US" sz="2400" b="1" dirty="0"/>
          </a:p>
        </p:txBody>
      </p:sp>
      <p:sp>
        <p:nvSpPr>
          <p:cNvPr id="163" name="Line 36">
            <a:extLst>
              <a:ext uri="{FF2B5EF4-FFF2-40B4-BE49-F238E27FC236}">
                <a16:creationId xmlns:a16="http://schemas.microsoft.com/office/drawing/2014/main" id="{A401103A-DEF3-5E40-8E80-3E10F2978D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62450" y="4006586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5" name="Line 37">
            <a:extLst>
              <a:ext uri="{FF2B5EF4-FFF2-40B4-BE49-F238E27FC236}">
                <a16:creationId xmlns:a16="http://schemas.microsoft.com/office/drawing/2014/main" id="{02A6228F-9677-454F-8605-9C69822E5C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0252" y="4006586"/>
            <a:ext cx="57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7" name="Text Box 87">
            <a:extLst>
              <a:ext uri="{FF2B5EF4-FFF2-40B4-BE49-F238E27FC236}">
                <a16:creationId xmlns:a16="http://schemas.microsoft.com/office/drawing/2014/main" id="{439D6DD9-1D49-5646-820B-DCEE0B9FF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4672" y="4000237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9" name="Text Box 87">
            <a:extLst>
              <a:ext uri="{FF2B5EF4-FFF2-40B4-BE49-F238E27FC236}">
                <a16:creationId xmlns:a16="http://schemas.microsoft.com/office/drawing/2014/main" id="{924DAB29-C66F-4F4D-ABA4-D131E0EEF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964" y="4000238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1" name="Line 40">
            <a:extLst>
              <a:ext uri="{FF2B5EF4-FFF2-40B4-BE49-F238E27FC236}">
                <a16:creationId xmlns:a16="http://schemas.microsoft.com/office/drawing/2014/main" id="{F13D40DE-2FCC-8942-B5A4-622C621E5A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8880" y="3657336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73" name="Line 41">
            <a:extLst>
              <a:ext uri="{FF2B5EF4-FFF2-40B4-BE49-F238E27FC236}">
                <a16:creationId xmlns:a16="http://schemas.microsoft.com/office/drawing/2014/main" id="{CB808341-CDEA-3B4E-A01E-B393665357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3140" y="4097074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75" name="Text Box 87">
            <a:extLst>
              <a:ext uri="{FF2B5EF4-FFF2-40B4-BE49-F238E27FC236}">
                <a16:creationId xmlns:a16="http://schemas.microsoft.com/office/drawing/2014/main" id="{769213FB-18FB-9044-BD0B-3E667AC6C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938" y="4749535"/>
            <a:ext cx="162878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٥   =     ع</a:t>
            </a:r>
            <a:endParaRPr lang="en-US" sz="2400" b="1" dirty="0"/>
          </a:p>
        </p:txBody>
      </p:sp>
      <p:sp>
        <p:nvSpPr>
          <p:cNvPr id="177" name="Text Box 87">
            <a:extLst>
              <a:ext uri="{FF2B5EF4-FFF2-40B4-BE49-F238E27FC236}">
                <a16:creationId xmlns:a16="http://schemas.microsoft.com/office/drawing/2014/main" id="{D4135966-2DA9-FD44-8E2F-8E84F3138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044" y="3571612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١٥ =  ٣ ع</a:t>
            </a:r>
            <a:endParaRPr lang="en-US" sz="2400" b="1" dirty="0"/>
          </a:p>
        </p:txBody>
      </p:sp>
      <p:sp>
        <p:nvSpPr>
          <p:cNvPr id="179" name="Text Box 87">
            <a:extLst>
              <a:ext uri="{FF2B5EF4-FFF2-40B4-BE49-F238E27FC236}">
                <a16:creationId xmlns:a16="http://schemas.microsoft.com/office/drawing/2014/main" id="{E0393046-4101-8845-A487-239816BA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168" y="4114542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١٥ =  ٣ ( ٥ )</a:t>
            </a:r>
            <a:endParaRPr lang="en-US" sz="2400" b="1" dirty="0"/>
          </a:p>
        </p:txBody>
      </p:sp>
      <p:sp>
        <p:nvSpPr>
          <p:cNvPr id="181" name="Text Box 87">
            <a:extLst>
              <a:ext uri="{FF2B5EF4-FFF2-40B4-BE49-F238E27FC236}">
                <a16:creationId xmlns:a16="http://schemas.microsoft.com/office/drawing/2014/main" id="{8E73495C-BA3D-9145-8B43-A77976E52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906" y="4686046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١٥ =   ١٥</a:t>
            </a:r>
            <a:endParaRPr lang="en-US" sz="2400" b="1" dirty="0"/>
          </a:p>
        </p:txBody>
      </p:sp>
      <p:sp>
        <p:nvSpPr>
          <p:cNvPr id="183" name="Text Box 87">
            <a:extLst>
              <a:ext uri="{FF2B5EF4-FFF2-40B4-BE49-F238E27FC236}">
                <a16:creationId xmlns:a16="http://schemas.microsoft.com/office/drawing/2014/main" id="{63BDD86B-0108-8842-B1D1-AED5690B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716" y="4671758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185" name="Picture 77">
            <a:extLst>
              <a:ext uri="{FF2B5EF4-FFF2-40B4-BE49-F238E27FC236}">
                <a16:creationId xmlns:a16="http://schemas.microsoft.com/office/drawing/2014/main" id="{1024C4F3-CD07-A244-A4B0-FC46BB463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2944" y="3000106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25EFFC6-AA3F-214F-ADE8-E43DEE1D7EBD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١١١/ ٢</a:t>
            </a:r>
          </a:p>
        </p:txBody>
      </p:sp>
      <p:pic>
        <p:nvPicPr>
          <p:cNvPr id="28" name="صورة 2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C36B2C2E-3EAC-464F-85B8-98A497949C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4" y="1287565"/>
            <a:ext cx="1532605" cy="1388923"/>
          </a:xfrm>
          <a:prstGeom prst="rect">
            <a:avLst/>
          </a:prstGeom>
        </p:spPr>
      </p:pic>
      <p:sp>
        <p:nvSpPr>
          <p:cNvPr id="30" name="عنصر نائب لرقم الشريحة 10">
            <a:extLst>
              <a:ext uri="{FF2B5EF4-FFF2-40B4-BE49-F238E27FC236}">
                <a16:creationId xmlns:a16="http://schemas.microsoft.com/office/drawing/2014/main" id="{F9FA1313-2EDB-0545-B91E-613BAA254A94}"/>
              </a:ext>
            </a:extLst>
          </p:cNvPr>
          <p:cNvSpPr txBox="1">
            <a:spLocks/>
          </p:cNvSpPr>
          <p:nvPr/>
        </p:nvSpPr>
        <p:spPr>
          <a:xfrm>
            <a:off x="1026226" y="58415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327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3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3" grpId="0" animBg="1"/>
      <p:bldP spid="165" grpId="0" animBg="1"/>
      <p:bldP spid="167" grpId="0"/>
      <p:bldP spid="169" grpId="0"/>
      <p:bldP spid="171" grpId="0" animBg="1"/>
      <p:bldP spid="173" grpId="0" animBg="1"/>
      <p:bldP spid="175" grpId="0"/>
      <p:bldP spid="177" grpId="0"/>
      <p:bldP spid="179" grpId="0"/>
      <p:bldP spid="181" grpId="0"/>
      <p:bldP spid="1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3A21CBF-3225-4E41-9B31-44ED1B7D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6613" y="1787893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60CD5B2B-3354-914C-A4FD-C046EFD4E390}"/>
              </a:ext>
            </a:extLst>
          </p:cNvPr>
          <p:cNvGrpSpPr/>
          <p:nvPr/>
        </p:nvGrpSpPr>
        <p:grpSpPr>
          <a:xfrm>
            <a:off x="4840861" y="1587867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F8A8B8DB-EFF7-A24A-B98D-3E823B89F1B8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E4150896-8369-654A-9FCA-519267F9EFEE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8AEB08EF-6FBC-3041-BD5E-3DF4DE9225BF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03504C96-4388-0549-B65E-618C4F52F7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4" name="Text Box 87">
            <a:extLst>
              <a:ext uri="{FF2B5EF4-FFF2-40B4-BE49-F238E27FC236}">
                <a16:creationId xmlns:a16="http://schemas.microsoft.com/office/drawing/2014/main" id="{AA69B74C-4BFE-954B-8A4A-B5422BC0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695" y="3573843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٨ س  =  ٢٤</a:t>
            </a:r>
            <a:endParaRPr lang="en-US" sz="2400" b="1" dirty="0"/>
          </a:p>
        </p:txBody>
      </p:sp>
      <p:sp>
        <p:nvSpPr>
          <p:cNvPr id="5" name="Line 36">
            <a:extLst>
              <a:ext uri="{FF2B5EF4-FFF2-40B4-BE49-F238E27FC236}">
                <a16:creationId xmlns:a16="http://schemas.microsoft.com/office/drawing/2014/main" id="{85CB78E0-940B-B749-B9EC-3553544EA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36605" y="4008819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1" name="Line 37">
            <a:extLst>
              <a:ext uri="{FF2B5EF4-FFF2-40B4-BE49-F238E27FC236}">
                <a16:creationId xmlns:a16="http://schemas.microsoft.com/office/drawing/2014/main" id="{F6D80E8C-9C04-D641-8885-5B68D8A0A2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38071" y="4008819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F8CC6AB4-82AC-314F-8E15-E6A65B7BC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043" y="4002470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EE678935-A862-E647-B71D-9EDA450B6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943" y="4002470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Line 40">
            <a:extLst>
              <a:ext uri="{FF2B5EF4-FFF2-40B4-BE49-F238E27FC236}">
                <a16:creationId xmlns:a16="http://schemas.microsoft.com/office/drawing/2014/main" id="{E33E6618-6046-1B45-9DFB-D981F15ABA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4266" y="3696081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29" name="Line 41">
            <a:extLst>
              <a:ext uri="{FF2B5EF4-FFF2-40B4-BE49-F238E27FC236}">
                <a16:creationId xmlns:a16="http://schemas.microsoft.com/office/drawing/2014/main" id="{F20F4FB1-C4C3-7740-880B-D339B8FB23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1389" y="4113595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07F9A6A7-63B4-0042-9CDB-F0D727C71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8341" y="4751768"/>
            <a:ext cx="147637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س  =  ــ ٣</a:t>
            </a:r>
            <a:endParaRPr lang="en-US" sz="24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5390E50-4790-C24B-9D25-AE94D8A0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660" y="3543680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٨ س  =  ٢٤</a:t>
            </a:r>
            <a:endParaRPr lang="en-US" sz="2400" b="1" dirty="0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B91E2647-D8E1-CA49-B258-2DAC32324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279" y="411677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٨ ( ــ ٣ ) = ٢٤</a:t>
            </a:r>
            <a:endParaRPr lang="en-US" sz="2400" b="1" dirty="0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B9483417-F425-DB4D-A313-244E5327E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937" y="4688279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٢٤ = ٢٤</a:t>
            </a:r>
            <a:endParaRPr lang="en-US" sz="2400" b="1" dirty="0"/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1AB6EBF3-FCF3-AF4F-9590-C6083A357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407" y="4673991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41" name="Picture 77">
            <a:extLst>
              <a:ext uri="{FF2B5EF4-FFF2-40B4-BE49-F238E27FC236}">
                <a16:creationId xmlns:a16="http://schemas.microsoft.com/office/drawing/2014/main" id="{2ACC8395-0208-A24C-8E20-B6A154A0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29635" y="3002339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01115EB-663D-7B4C-986D-666CDEE91FAC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١١١/ ٣</a:t>
            </a:r>
          </a:p>
        </p:txBody>
      </p:sp>
      <p:pic>
        <p:nvPicPr>
          <p:cNvPr id="30" name="صورة 2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DBA6D359-A467-F542-9178-58508DE4E9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4" y="1287565"/>
            <a:ext cx="1532605" cy="1388923"/>
          </a:xfrm>
          <a:prstGeom prst="rect">
            <a:avLst/>
          </a:prstGeom>
        </p:spPr>
      </p:pic>
      <p:sp>
        <p:nvSpPr>
          <p:cNvPr id="32" name="عنصر نائب لرقم الشريحة 10">
            <a:extLst>
              <a:ext uri="{FF2B5EF4-FFF2-40B4-BE49-F238E27FC236}">
                <a16:creationId xmlns:a16="http://schemas.microsoft.com/office/drawing/2014/main" id="{0B1ADB18-0EEA-9545-B975-A0C9022E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807" y="587851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t>328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6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1" grpId="0" animBg="1"/>
      <p:bldP spid="23" grpId="0"/>
      <p:bldP spid="25" grpId="0"/>
      <p:bldP spid="27" grpId="0" animBg="1"/>
      <p:bldP spid="29" grpId="0" animBg="1"/>
      <p:bldP spid="31" grpId="0"/>
      <p:bldP spid="33" grpId="0"/>
      <p:bldP spid="35" grpId="0"/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BED7F6B3-6864-1B4E-8677-44C16463C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8827" y="1889279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1" name="مجموعة 17">
            <a:extLst>
              <a:ext uri="{FF2B5EF4-FFF2-40B4-BE49-F238E27FC236}">
                <a16:creationId xmlns:a16="http://schemas.microsoft.com/office/drawing/2014/main" id="{DEFBEF3E-C707-7C4F-8C6C-B0B9D00B2DEB}"/>
              </a:ext>
            </a:extLst>
          </p:cNvPr>
          <p:cNvGrpSpPr/>
          <p:nvPr/>
        </p:nvGrpSpPr>
        <p:grpSpPr>
          <a:xfrm>
            <a:off x="5013075" y="1689253"/>
            <a:ext cx="5286412" cy="857256"/>
            <a:chOff x="3643306" y="857232"/>
            <a:chExt cx="5286412" cy="928694"/>
          </a:xfrm>
        </p:grpSpPr>
        <p:sp>
          <p:nvSpPr>
            <p:cNvPr id="47" name="دبوس زينة 20">
              <a:extLst>
                <a:ext uri="{FF2B5EF4-FFF2-40B4-BE49-F238E27FC236}">
                  <a16:creationId xmlns:a16="http://schemas.microsoft.com/office/drawing/2014/main" id="{88DE63FC-2E3B-974D-B78B-62CDE239944D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مجموعة 16">
              <a:extLst>
                <a:ext uri="{FF2B5EF4-FFF2-40B4-BE49-F238E27FC236}">
                  <a16:creationId xmlns:a16="http://schemas.microsoft.com/office/drawing/2014/main" id="{6861C33F-2E0D-F04B-80C4-F07C3ABB7869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49" name="دبوس زينة 25">
                <a:extLst>
                  <a:ext uri="{FF2B5EF4-FFF2-40B4-BE49-F238E27FC236}">
                    <a16:creationId xmlns:a16="http://schemas.microsoft.com/office/drawing/2014/main" id="{40B37E2C-A971-214B-8725-16FE05768DD0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07D20566-866A-084E-9E49-EB0B64CC3E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3" name="Text Box 87">
            <a:extLst>
              <a:ext uri="{FF2B5EF4-FFF2-40B4-BE49-F238E27FC236}">
                <a16:creationId xmlns:a16="http://schemas.microsoft.com/office/drawing/2014/main" id="{E8CAAA76-2EC4-A44F-A70C-B1E7C66F2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829" y="3703807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٩ ل  =  ــ ٣٦</a:t>
            </a:r>
            <a:endParaRPr lang="en-US" sz="2400" b="1" dirty="0"/>
          </a:p>
        </p:txBody>
      </p:sp>
      <p:sp>
        <p:nvSpPr>
          <p:cNvPr id="55" name="Line 36">
            <a:extLst>
              <a:ext uri="{FF2B5EF4-FFF2-40B4-BE49-F238E27FC236}">
                <a16:creationId xmlns:a16="http://schemas.microsoft.com/office/drawing/2014/main" id="{573CECEA-0BC1-AB42-9706-867A44C5B1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08819" y="4110205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7" name="Line 37">
            <a:extLst>
              <a:ext uri="{FF2B5EF4-FFF2-40B4-BE49-F238E27FC236}">
                <a16:creationId xmlns:a16="http://schemas.microsoft.com/office/drawing/2014/main" id="{D2A956E9-2F71-E94F-8F0D-6FF06912C2F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84871" y="4110205"/>
            <a:ext cx="54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1682230D-E0BE-3E4E-AC2A-8E2826A57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257" y="4103856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8DA546F7-73C7-2543-A4CA-D41830691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719" y="4103857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Line 40">
            <a:extLst>
              <a:ext uri="{FF2B5EF4-FFF2-40B4-BE49-F238E27FC236}">
                <a16:creationId xmlns:a16="http://schemas.microsoft.com/office/drawing/2014/main" id="{2D795A5A-81A4-6245-A731-D21F8806F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85041" y="3797467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65" name="Line 41">
            <a:extLst>
              <a:ext uri="{FF2B5EF4-FFF2-40B4-BE49-F238E27FC236}">
                <a16:creationId xmlns:a16="http://schemas.microsoft.com/office/drawing/2014/main" id="{71CF8D62-06AF-9B4D-A88B-68CB99A410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13603" y="4214981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7" name="Text Box 87">
            <a:extLst>
              <a:ext uri="{FF2B5EF4-FFF2-40B4-BE49-F238E27FC236}">
                <a16:creationId xmlns:a16="http://schemas.microsoft.com/office/drawing/2014/main" id="{49A0A983-56E2-174A-807A-0CDC4A495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555" y="4853154"/>
            <a:ext cx="147637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ل  =  ٤</a:t>
            </a:r>
            <a:endParaRPr lang="en-US" sz="2400" b="1" dirty="0"/>
          </a:p>
        </p:txBody>
      </p:sp>
      <p:sp>
        <p:nvSpPr>
          <p:cNvPr id="69" name="Text Box 87">
            <a:extLst>
              <a:ext uri="{FF2B5EF4-FFF2-40B4-BE49-F238E27FC236}">
                <a16:creationId xmlns:a16="http://schemas.microsoft.com/office/drawing/2014/main" id="{363C0877-A762-E745-A230-FBFBF8A13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949" y="3675231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٩ ل  =  ــ ٣٦</a:t>
            </a:r>
            <a:endParaRPr lang="en-US" sz="2400" b="1" dirty="0"/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32CE72A5-BB36-1D46-AFDE-8A3E38B59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041" y="4218161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٩ ( ٤ ) = ــ ٣٦</a:t>
            </a:r>
            <a:endParaRPr lang="en-US" sz="2400" b="1" dirty="0"/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BCD5697B-DDF2-684C-985C-BC247660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439" y="478966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٣٦ = ــ ٣٦</a:t>
            </a:r>
            <a:endParaRPr lang="en-US" sz="2400" b="1" dirty="0"/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9ADE1FA1-40C5-0243-B0F2-79513A999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621" y="4775377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77" name="Picture 77">
            <a:extLst>
              <a:ext uri="{FF2B5EF4-FFF2-40B4-BE49-F238E27FC236}">
                <a16:creationId xmlns:a16="http://schemas.microsoft.com/office/drawing/2014/main" id="{E5F5D8E6-4CAF-F140-99A5-D546AF2BC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01849" y="3103725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21E419C-7CB4-524E-B766-0906C6CBCA39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١١١/ ٤</a:t>
            </a:r>
          </a:p>
        </p:txBody>
      </p:sp>
      <p:pic>
        <p:nvPicPr>
          <p:cNvPr id="28" name="صورة 2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C3B57F0A-85BF-6447-82F1-15EA6E220F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4" y="1287565"/>
            <a:ext cx="1532605" cy="1388923"/>
          </a:xfrm>
          <a:prstGeom prst="rect">
            <a:avLst/>
          </a:prstGeom>
        </p:spPr>
      </p:pic>
      <p:sp>
        <p:nvSpPr>
          <p:cNvPr id="30" name="عنصر نائب لرقم الشريحة 10">
            <a:extLst>
              <a:ext uri="{FF2B5EF4-FFF2-40B4-BE49-F238E27FC236}">
                <a16:creationId xmlns:a16="http://schemas.microsoft.com/office/drawing/2014/main" id="{D27BF8B9-0967-994A-B5A1-08380CE7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455" y="583970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t>329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8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 animBg="1"/>
      <p:bldP spid="57" grpId="0" animBg="1"/>
      <p:bldP spid="59" grpId="0"/>
      <p:bldP spid="61" grpId="0"/>
      <p:bldP spid="63" grpId="0" animBg="1"/>
      <p:bldP spid="65" grpId="0" animBg="1"/>
      <p:bldP spid="67" grpId="0"/>
      <p:bldP spid="69" grpId="0"/>
      <p:bldP spid="71" grpId="0"/>
      <p:bldP spid="73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مجموعة 2">
            <a:extLst>
              <a:ext uri="{FF2B5EF4-FFF2-40B4-BE49-F238E27FC236}">
                <a16:creationId xmlns:a16="http://schemas.microsoft.com/office/drawing/2014/main" id="{6DA28353-4C9B-EE48-92F0-1275CC567086}"/>
              </a:ext>
            </a:extLst>
          </p:cNvPr>
          <p:cNvGrpSpPr/>
          <p:nvPr/>
        </p:nvGrpSpPr>
        <p:grpSpPr>
          <a:xfrm>
            <a:off x="2752702" y="1045446"/>
            <a:ext cx="7429552" cy="1357322"/>
            <a:chOff x="1500166" y="1000108"/>
            <a:chExt cx="7429552" cy="936000"/>
          </a:xfrm>
        </p:grpSpPr>
        <p:sp>
          <p:nvSpPr>
            <p:cNvPr id="73" name="دبوس زينة 3">
              <a:extLst>
                <a:ext uri="{FF2B5EF4-FFF2-40B4-BE49-F238E27FC236}">
                  <a16:creationId xmlns:a16="http://schemas.microsoft.com/office/drawing/2014/main" id="{A1ED63AA-8E3A-DE4B-A79C-C40D403DA53E}"/>
                </a:ext>
              </a:extLst>
            </p:cNvPr>
            <p:cNvSpPr/>
            <p:nvPr/>
          </p:nvSpPr>
          <p:spPr>
            <a:xfrm>
              <a:off x="1500166" y="1000108"/>
              <a:ext cx="6200818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74" name="مجموعة 20">
              <a:extLst>
                <a:ext uri="{FF2B5EF4-FFF2-40B4-BE49-F238E27FC236}">
                  <a16:creationId xmlns:a16="http://schemas.microsoft.com/office/drawing/2014/main" id="{73D5765C-5DE8-B045-90A2-65EA7769F7B7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75" name="دبوس زينة 5">
                <a:extLst>
                  <a:ext uri="{FF2B5EF4-FFF2-40B4-BE49-F238E27FC236}">
                    <a16:creationId xmlns:a16="http://schemas.microsoft.com/office/drawing/2014/main" id="{667AC611-5363-AB4C-836B-BF9A8E87ABB6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76" name="Picture 2">
                <a:extLst>
                  <a:ext uri="{FF2B5EF4-FFF2-40B4-BE49-F238E27FC236}">
                    <a16:creationId xmlns:a16="http://schemas.microsoft.com/office/drawing/2014/main" id="{0B8A6B4A-C013-D649-86CA-C6DF7171EB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79" name="Text Box 87">
            <a:extLst>
              <a:ext uri="{FF2B5EF4-FFF2-40B4-BE49-F238E27FC236}">
                <a16:creationId xmlns:a16="http://schemas.microsoft.com/office/drawing/2014/main" id="{1EF968CE-BA3E-CD41-B70C-62C75FF70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886" y="2902834"/>
            <a:ext cx="57674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المسافة لكل لتر  ×  عدد اللترات  =  المسافة الكلية</a:t>
            </a:r>
            <a:endParaRPr lang="en-US" sz="2400" b="1" dirty="0"/>
          </a:p>
        </p:txBody>
      </p:sp>
      <p:sp>
        <p:nvSpPr>
          <p:cNvPr id="81" name="Text Box 87">
            <a:extLst>
              <a:ext uri="{FF2B5EF4-FFF2-40B4-BE49-F238E27FC236}">
                <a16:creationId xmlns:a16="http://schemas.microsoft.com/office/drawing/2014/main" id="{15AE0BFB-D62E-2948-B336-A35B01846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34" y="3512739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١٥      ×        ل        =        ٣٠٠</a:t>
            </a:r>
            <a:endParaRPr lang="en-US" sz="2400" b="1" dirty="0"/>
          </a:p>
        </p:txBody>
      </p:sp>
      <p:sp>
        <p:nvSpPr>
          <p:cNvPr id="83" name="Text Box 87">
            <a:extLst>
              <a:ext uri="{FF2B5EF4-FFF2-40B4-BE49-F238E27FC236}">
                <a16:creationId xmlns:a16="http://schemas.microsoft.com/office/drawing/2014/main" id="{A8E12BAB-91B4-A447-87CB-04CA02052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08" y="5831792"/>
            <a:ext cx="384493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أي أن عدد اللترات المطلوب  =</a:t>
            </a:r>
            <a:endParaRPr lang="en-US" sz="2400" b="1" dirty="0"/>
          </a:p>
        </p:txBody>
      </p:sp>
      <p:sp>
        <p:nvSpPr>
          <p:cNvPr id="85" name="Text Box 87">
            <a:extLst>
              <a:ext uri="{FF2B5EF4-FFF2-40B4-BE49-F238E27FC236}">
                <a16:creationId xmlns:a16="http://schemas.microsoft.com/office/drawing/2014/main" id="{0CCC2A8A-2FDF-CD4B-9A83-73ABA048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678" y="5860368"/>
            <a:ext cx="135732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٢٠ لترا</a:t>
            </a:r>
            <a:endParaRPr lang="en-US" sz="2400" b="1" dirty="0"/>
          </a:p>
        </p:txBody>
      </p:sp>
      <p:pic>
        <p:nvPicPr>
          <p:cNvPr id="89" name="Picture 3">
            <a:extLst>
              <a:ext uri="{FF2B5EF4-FFF2-40B4-BE49-F238E27FC236}">
                <a16:creationId xmlns:a16="http://schemas.microsoft.com/office/drawing/2014/main" id="{38C96E42-31B4-4C40-8077-CA02866F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5175" y="1116884"/>
            <a:ext cx="547688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" name="Line 36">
            <a:extLst>
              <a:ext uri="{FF2B5EF4-FFF2-40B4-BE49-F238E27FC236}">
                <a16:creationId xmlns:a16="http://schemas.microsoft.com/office/drawing/2014/main" id="{167DA0E0-58D3-B544-BB89-CB4D5BEA20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0396" y="3980752"/>
            <a:ext cx="201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93" name="Line 37">
            <a:extLst>
              <a:ext uri="{FF2B5EF4-FFF2-40B4-BE49-F238E27FC236}">
                <a16:creationId xmlns:a16="http://schemas.microsoft.com/office/drawing/2014/main" id="{F2527F3E-FDD1-5C45-B3B4-9125CC810D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95870" y="3980752"/>
            <a:ext cx="54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95" name="Text Box 87">
            <a:extLst>
              <a:ext uri="{FF2B5EF4-FFF2-40B4-BE49-F238E27FC236}">
                <a16:creationId xmlns:a16="http://schemas.microsoft.com/office/drawing/2014/main" id="{A766888B-D378-184D-92EB-A4F9958E6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00" y="4045842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١٥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7" name="Text Box 87">
            <a:extLst>
              <a:ext uri="{FF2B5EF4-FFF2-40B4-BE49-F238E27FC236}">
                <a16:creationId xmlns:a16="http://schemas.microsoft.com/office/drawing/2014/main" id="{374F4830-AC20-DC41-A363-6933729D1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18" y="3974404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١٥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9" name="Line 40">
            <a:extLst>
              <a:ext uri="{FF2B5EF4-FFF2-40B4-BE49-F238E27FC236}">
                <a16:creationId xmlns:a16="http://schemas.microsoft.com/office/drawing/2014/main" id="{17A4495D-B790-134F-9C59-0350A0F897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2056" y="3639441"/>
            <a:ext cx="285751" cy="1206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1" name="Line 41">
            <a:extLst>
              <a:ext uri="{FF2B5EF4-FFF2-40B4-BE49-F238E27FC236}">
                <a16:creationId xmlns:a16="http://schemas.microsoft.com/office/drawing/2014/main" id="{48BDD43B-58E8-CE4A-882F-1815E2260D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67676" y="4160142"/>
            <a:ext cx="285752" cy="1428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FEDB2565-5E1C-5643-80EA-3BCCBBF1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280" y="4760222"/>
            <a:ext cx="247650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ل        =          ٢٠</a:t>
            </a:r>
            <a:endParaRPr lang="en-US" sz="24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C904443-6441-0148-9743-7648E9633E41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١١٠/ د</a:t>
            </a:r>
          </a:p>
        </p:txBody>
      </p:sp>
      <p:pic>
        <p:nvPicPr>
          <p:cNvPr id="26" name="صورة 25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141E2652-B402-4740-A5E3-4E9295675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0" y="1397668"/>
            <a:ext cx="1532605" cy="1388923"/>
          </a:xfrm>
          <a:prstGeom prst="rect">
            <a:avLst/>
          </a:prstGeom>
        </p:spPr>
      </p:pic>
      <p:sp>
        <p:nvSpPr>
          <p:cNvPr id="28" name="عنصر نائب لرقم الشريحة 10">
            <a:extLst>
              <a:ext uri="{FF2B5EF4-FFF2-40B4-BE49-F238E27FC236}">
                <a16:creationId xmlns:a16="http://schemas.microsoft.com/office/drawing/2014/main" id="{B8F04908-9CCF-C44E-9006-32324BCADEAE}"/>
              </a:ext>
            </a:extLst>
          </p:cNvPr>
          <p:cNvSpPr txBox="1">
            <a:spLocks/>
          </p:cNvSpPr>
          <p:nvPr/>
        </p:nvSpPr>
        <p:spPr>
          <a:xfrm>
            <a:off x="1009634" y="5940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330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6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0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3" grpId="0"/>
      <p:bldP spid="85" grpId="0"/>
      <p:bldP spid="91" grpId="0" animBg="1"/>
      <p:bldP spid="93" grpId="0" animBg="1"/>
      <p:bldP spid="95" grpId="0"/>
      <p:bldP spid="97" grpId="0"/>
      <p:bldP spid="99" grpId="0" animBg="1"/>
      <p:bldP spid="101" grpId="0" animBg="1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7">
            <a:extLst>
              <a:ext uri="{FF2B5EF4-FFF2-40B4-BE49-F238E27FC236}">
                <a16:creationId xmlns:a16="http://schemas.microsoft.com/office/drawing/2014/main" id="{6D6E4386-2E5C-5F45-B7B8-D4CB74DC3C00}"/>
              </a:ext>
            </a:extLst>
          </p:cNvPr>
          <p:cNvGrpSpPr/>
          <p:nvPr/>
        </p:nvGrpSpPr>
        <p:grpSpPr>
          <a:xfrm>
            <a:off x="2043800" y="1109368"/>
            <a:ext cx="8429684" cy="1143008"/>
            <a:chOff x="1228525" y="857232"/>
            <a:chExt cx="7701193" cy="928694"/>
          </a:xfrm>
        </p:grpSpPr>
        <p:sp>
          <p:nvSpPr>
            <p:cNvPr id="11" name="دبوس زينة 19">
              <a:extLst>
                <a:ext uri="{FF2B5EF4-FFF2-40B4-BE49-F238E27FC236}">
                  <a16:creationId xmlns:a16="http://schemas.microsoft.com/office/drawing/2014/main" id="{5B18C6BD-5C67-A64A-ACD5-F5C92AEAA132}"/>
                </a:ext>
              </a:extLst>
            </p:cNvPr>
            <p:cNvSpPr/>
            <p:nvPr/>
          </p:nvSpPr>
          <p:spPr>
            <a:xfrm>
              <a:off x="1228525" y="857232"/>
              <a:ext cx="6486747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16">
              <a:extLst>
                <a:ext uri="{FF2B5EF4-FFF2-40B4-BE49-F238E27FC236}">
                  <a16:creationId xmlns:a16="http://schemas.microsoft.com/office/drawing/2014/main" id="{795F6461-7BC4-7440-8A87-D9253D3C75BC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4" name="دبوس زينة 21">
                <a:extLst>
                  <a:ext uri="{FF2B5EF4-FFF2-40B4-BE49-F238E27FC236}">
                    <a16:creationId xmlns:a16="http://schemas.microsoft.com/office/drawing/2014/main" id="{7EB13711-2F7C-EE42-AED6-B9698EA0C6BD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F8C6349A-97B3-BD47-84B8-E6585A5C17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DCCA93-67FB-804D-B4AC-F424CA50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29552" y="1252244"/>
            <a:ext cx="654368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87">
            <a:extLst>
              <a:ext uri="{FF2B5EF4-FFF2-40B4-BE49-F238E27FC236}">
                <a16:creationId xmlns:a16="http://schemas.microsoft.com/office/drawing/2014/main" id="{1ED11E45-E5E4-3F4D-842B-8859BB140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059" y="2895318"/>
            <a:ext cx="57674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المبلغ في الساعة  ×  عدد الساعات  =  المبلغ الكلي</a:t>
            </a:r>
            <a:endParaRPr lang="en-US" sz="2400" b="1" dirty="0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941A9090-1E60-4141-A8B6-7758B7BCE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064" y="3505223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١٥      ×       س         =      ١٢٠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F7269987-9EE0-7F4A-AA26-ED6862A1A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138" y="5824276"/>
            <a:ext cx="384493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أي أن عدد الساعات =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8F4AF61D-E6BF-6C4F-8A97-2CAD8EA1B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014" y="5852852"/>
            <a:ext cx="135732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٨ ساعات</a:t>
            </a:r>
            <a:endParaRPr lang="en-US" sz="2400" b="1" dirty="0"/>
          </a:p>
        </p:txBody>
      </p:sp>
      <p:sp>
        <p:nvSpPr>
          <p:cNvPr id="25" name="Line 36">
            <a:extLst>
              <a:ext uri="{FF2B5EF4-FFF2-40B4-BE49-F238E27FC236}">
                <a16:creationId xmlns:a16="http://schemas.microsoft.com/office/drawing/2014/main" id="{CC5482D6-8F1B-BD4E-9A5C-8B3D21E726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71626" y="3973236"/>
            <a:ext cx="201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7" name="Line 37">
            <a:extLst>
              <a:ext uri="{FF2B5EF4-FFF2-40B4-BE49-F238E27FC236}">
                <a16:creationId xmlns:a16="http://schemas.microsoft.com/office/drawing/2014/main" id="{066BE3C2-F347-6048-B8C9-3933823EF7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87100" y="3973236"/>
            <a:ext cx="54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1E3FA2F1-67E7-8441-95BD-5CE5215D9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030" y="4038326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١٥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4190A09E-0547-494E-95F1-D34034EC7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48" y="3966888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١٥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Line 40">
            <a:extLst>
              <a:ext uri="{FF2B5EF4-FFF2-40B4-BE49-F238E27FC236}">
                <a16:creationId xmlns:a16="http://schemas.microsoft.com/office/drawing/2014/main" id="{98BE4441-2FA9-2D44-8E5D-05E3CB3A95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3286" y="3631925"/>
            <a:ext cx="285751" cy="1206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5" name="Line 41">
            <a:extLst>
              <a:ext uri="{FF2B5EF4-FFF2-40B4-BE49-F238E27FC236}">
                <a16:creationId xmlns:a16="http://schemas.microsoft.com/office/drawing/2014/main" id="{318D9A38-BFEC-BB46-96BC-B98CB8E61C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8906" y="4152626"/>
            <a:ext cx="285752" cy="1428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55ABD18B-63AA-8743-8786-36039B9D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1320" y="4752706"/>
            <a:ext cx="283369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س        =          ٨</a:t>
            </a:r>
            <a:endParaRPr lang="en-US" sz="2400" b="1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E18CD7E-A252-E946-A9D5-FEE63E36C626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١١١/ ٥</a:t>
            </a:r>
          </a:p>
        </p:txBody>
      </p:sp>
      <p:pic>
        <p:nvPicPr>
          <p:cNvPr id="28" name="صورة 2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1CC671F2-5C0F-8D44-BDAD-7EEC69C9B8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1" y="2682915"/>
            <a:ext cx="1532605" cy="1388923"/>
          </a:xfrm>
          <a:prstGeom prst="rect">
            <a:avLst/>
          </a:prstGeom>
        </p:spPr>
      </p:pic>
      <p:sp>
        <p:nvSpPr>
          <p:cNvPr id="30" name="عنصر نائب لرقم الشريحة 10">
            <a:extLst>
              <a:ext uri="{FF2B5EF4-FFF2-40B4-BE49-F238E27FC236}">
                <a16:creationId xmlns:a16="http://schemas.microsoft.com/office/drawing/2014/main" id="{95139033-9830-0F47-B643-271C7517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45" y="587916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t>331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57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0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23" grpId="0"/>
      <p:bldP spid="25" grpId="0" animBg="1"/>
      <p:bldP spid="27" grpId="0" animBg="1"/>
      <p:bldP spid="29" grpId="0"/>
      <p:bldP spid="31" grpId="0"/>
      <p:bldP spid="33" grpId="0" animBg="1"/>
      <p:bldP spid="35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مجموعة 17">
            <a:extLst>
              <a:ext uri="{FF2B5EF4-FFF2-40B4-BE49-F238E27FC236}">
                <a16:creationId xmlns:a16="http://schemas.microsoft.com/office/drawing/2014/main" id="{4FD87E1F-D6A8-2748-910B-B8DD13076FE8}"/>
              </a:ext>
            </a:extLst>
          </p:cNvPr>
          <p:cNvGrpSpPr/>
          <p:nvPr/>
        </p:nvGrpSpPr>
        <p:grpSpPr>
          <a:xfrm>
            <a:off x="2167490" y="1044210"/>
            <a:ext cx="8429684" cy="1143008"/>
            <a:chOff x="1228525" y="857232"/>
            <a:chExt cx="7701193" cy="928694"/>
          </a:xfrm>
        </p:grpSpPr>
        <p:sp>
          <p:nvSpPr>
            <p:cNvPr id="42" name="دبوس زينة 19">
              <a:extLst>
                <a:ext uri="{FF2B5EF4-FFF2-40B4-BE49-F238E27FC236}">
                  <a16:creationId xmlns:a16="http://schemas.microsoft.com/office/drawing/2014/main" id="{4ED5E9FE-6E22-514B-B950-3560BBBE48EB}"/>
                </a:ext>
              </a:extLst>
            </p:cNvPr>
            <p:cNvSpPr/>
            <p:nvPr/>
          </p:nvSpPr>
          <p:spPr>
            <a:xfrm>
              <a:off x="1228525" y="857232"/>
              <a:ext cx="6486747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3" name="مجموعة 16">
              <a:extLst>
                <a:ext uri="{FF2B5EF4-FFF2-40B4-BE49-F238E27FC236}">
                  <a16:creationId xmlns:a16="http://schemas.microsoft.com/office/drawing/2014/main" id="{28B4C8D2-E4D5-744D-97C5-4F72F70285D9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44" name="دبوس زينة 21">
                <a:extLst>
                  <a:ext uri="{FF2B5EF4-FFF2-40B4-BE49-F238E27FC236}">
                    <a16:creationId xmlns:a16="http://schemas.microsoft.com/office/drawing/2014/main" id="{F2980496-F16D-6144-B232-C82224E523A6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EEF18904-61F6-D84D-A7D3-F09A599D8C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48" name="Text Box 87">
            <a:extLst>
              <a:ext uri="{FF2B5EF4-FFF2-40B4-BE49-F238E27FC236}">
                <a16:creationId xmlns:a16="http://schemas.microsoft.com/office/drawing/2014/main" id="{CD7CBE20-FDAD-884A-A6D2-5CEB55E1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749" y="2830160"/>
            <a:ext cx="576741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المسافة في الساعة  ×  عدد الساعات  =  المسافة الكلية</a:t>
            </a:r>
            <a:endParaRPr lang="en-US" sz="2400" b="1" dirty="0"/>
          </a:p>
        </p:txBody>
      </p:sp>
      <p:sp>
        <p:nvSpPr>
          <p:cNvPr id="50" name="Text Box 87">
            <a:extLst>
              <a:ext uri="{FF2B5EF4-FFF2-40B4-BE49-F238E27FC236}">
                <a16:creationId xmlns:a16="http://schemas.microsoft.com/office/drawing/2014/main" id="{FF64A2C5-75B2-AD4B-8076-A2B90575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754" y="3440065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٤٠      ×       س         =        ٩٦</a:t>
            </a:r>
            <a:endParaRPr lang="en-US" sz="2400" b="1" dirty="0"/>
          </a:p>
        </p:txBody>
      </p:sp>
      <p:sp>
        <p:nvSpPr>
          <p:cNvPr id="52" name="Text Box 87">
            <a:extLst>
              <a:ext uri="{FF2B5EF4-FFF2-40B4-BE49-F238E27FC236}">
                <a16:creationId xmlns:a16="http://schemas.microsoft.com/office/drawing/2014/main" id="{2733CBF1-A08E-7742-A108-911950141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828" y="5759118"/>
            <a:ext cx="384493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أي أن عدد الساعات =</a:t>
            </a:r>
            <a:endParaRPr lang="en-US" sz="2400" b="1" dirty="0"/>
          </a:p>
        </p:txBody>
      </p:sp>
      <p:sp>
        <p:nvSpPr>
          <p:cNvPr id="54" name="Text Box 87">
            <a:extLst>
              <a:ext uri="{FF2B5EF4-FFF2-40B4-BE49-F238E27FC236}">
                <a16:creationId xmlns:a16="http://schemas.microsoft.com/office/drawing/2014/main" id="{9BB4E498-3DD6-8841-B2AA-64253A175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2200" y="5787694"/>
            <a:ext cx="192882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/>
              <a:t>٢،٤ </a:t>
            </a:r>
            <a:r>
              <a:rPr lang="ar-SA" sz="2400" b="1" dirty="0"/>
              <a:t>ساعة</a:t>
            </a:r>
            <a:endParaRPr lang="en-US" sz="2400" b="1" dirty="0"/>
          </a:p>
        </p:txBody>
      </p:sp>
      <p:sp>
        <p:nvSpPr>
          <p:cNvPr id="56" name="Line 36">
            <a:extLst>
              <a:ext uri="{FF2B5EF4-FFF2-40B4-BE49-F238E27FC236}">
                <a16:creationId xmlns:a16="http://schemas.microsoft.com/office/drawing/2014/main" id="{0094C486-3A6E-2F4A-B814-AF56647461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95316" y="3908078"/>
            <a:ext cx="201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8" name="Line 37">
            <a:extLst>
              <a:ext uri="{FF2B5EF4-FFF2-40B4-BE49-F238E27FC236}">
                <a16:creationId xmlns:a16="http://schemas.microsoft.com/office/drawing/2014/main" id="{65D56888-F678-E84A-9A77-5BFA9B3736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0790" y="3908078"/>
            <a:ext cx="54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0" name="Text Box 87">
            <a:extLst>
              <a:ext uri="{FF2B5EF4-FFF2-40B4-BE49-F238E27FC236}">
                <a16:creationId xmlns:a16="http://schemas.microsoft.com/office/drawing/2014/main" id="{40911974-640C-2E44-9D4F-5CE45A697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720" y="3973168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٤٠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2" name="Text Box 87">
            <a:extLst>
              <a:ext uri="{FF2B5EF4-FFF2-40B4-BE49-F238E27FC236}">
                <a16:creationId xmlns:a16="http://schemas.microsoft.com/office/drawing/2014/main" id="{9F32F10D-F512-BB46-A57C-CF5D92F2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638" y="3901730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٤٠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4" name="Line 40">
            <a:extLst>
              <a:ext uri="{FF2B5EF4-FFF2-40B4-BE49-F238E27FC236}">
                <a16:creationId xmlns:a16="http://schemas.microsoft.com/office/drawing/2014/main" id="{281F5D82-A01C-6845-A517-9B87FC8856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6976" y="3566767"/>
            <a:ext cx="285751" cy="1206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6" name="Line 41">
            <a:extLst>
              <a:ext uri="{FF2B5EF4-FFF2-40B4-BE49-F238E27FC236}">
                <a16:creationId xmlns:a16="http://schemas.microsoft.com/office/drawing/2014/main" id="{5E014A80-0F90-6C43-9B32-B1F283DCAB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596" y="4087468"/>
            <a:ext cx="285752" cy="1428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8" name="Text Box 87">
            <a:extLst>
              <a:ext uri="{FF2B5EF4-FFF2-40B4-BE49-F238E27FC236}">
                <a16:creationId xmlns:a16="http://schemas.microsoft.com/office/drawing/2014/main" id="{474FCB17-093F-2C45-8437-1839FBFBE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010" y="4687548"/>
            <a:ext cx="283369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س        =      ٢،٤</a:t>
            </a:r>
            <a:endParaRPr lang="en-US" sz="2400" b="1" dirty="0"/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DD591BE3-6C57-3E4F-B4AE-A73BAF88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24680" y="1187086"/>
            <a:ext cx="654844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BE010F8-2B4F-0144-9FA2-8C5170EEF072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١١١/ ٦</a:t>
            </a:r>
          </a:p>
        </p:txBody>
      </p:sp>
      <p:pic>
        <p:nvPicPr>
          <p:cNvPr id="26" name="صورة 25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189F2E0E-DC70-194B-A676-765E14C7E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13" y="2859887"/>
            <a:ext cx="1532605" cy="1388923"/>
          </a:xfrm>
          <a:prstGeom prst="rect">
            <a:avLst/>
          </a:prstGeom>
        </p:spPr>
      </p:pic>
      <p:sp>
        <p:nvSpPr>
          <p:cNvPr id="28" name="عنصر نائب لرقم الشريحة 10">
            <a:extLst>
              <a:ext uri="{FF2B5EF4-FFF2-40B4-BE49-F238E27FC236}">
                <a16:creationId xmlns:a16="http://schemas.microsoft.com/office/drawing/2014/main" id="{1054141F-8487-0547-A7B5-0F1C72764D30}"/>
              </a:ext>
            </a:extLst>
          </p:cNvPr>
          <p:cNvSpPr txBox="1">
            <a:spLocks/>
          </p:cNvSpPr>
          <p:nvPr/>
        </p:nvSpPr>
        <p:spPr>
          <a:xfrm>
            <a:off x="838200" y="5848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332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0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4" grpId="0"/>
      <p:bldP spid="56" grpId="0" animBg="1"/>
      <p:bldP spid="58" grpId="0" animBg="1"/>
      <p:bldP spid="60" grpId="0"/>
      <p:bldP spid="62" grpId="0"/>
      <p:bldP spid="64" grpId="0" animBg="1"/>
      <p:bldP spid="66" grpId="0" animBg="1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E1790BA-A3A7-A54C-B1D1-EEF0EFD0061C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10">
            <a:extLst>
              <a:ext uri="{FF2B5EF4-FFF2-40B4-BE49-F238E27FC236}">
                <a16:creationId xmlns:a16="http://schemas.microsoft.com/office/drawing/2014/main" id="{A2B3376A-28F6-FB4C-BE91-385F2C22168B}"/>
              </a:ext>
            </a:extLst>
          </p:cNvPr>
          <p:cNvSpPr txBox="1">
            <a:spLocks/>
          </p:cNvSpPr>
          <p:nvPr/>
        </p:nvSpPr>
        <p:spPr>
          <a:xfrm>
            <a:off x="1370425" y="58463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333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8" name="book clo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BC9F504-B479-BB49-AACE-B55456C33BCA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10">
            <a:extLst>
              <a:ext uri="{FF2B5EF4-FFF2-40B4-BE49-F238E27FC236}">
                <a16:creationId xmlns:a16="http://schemas.microsoft.com/office/drawing/2014/main" id="{E5B98FFF-DA16-1645-B450-5116864CFECC}"/>
              </a:ext>
            </a:extLst>
          </p:cNvPr>
          <p:cNvSpPr txBox="1">
            <a:spLocks/>
          </p:cNvSpPr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319</a:t>
            </a:fld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28F7AA5-66A6-A04C-A7F0-718B362997A6}"/>
              </a:ext>
            </a:extLst>
          </p:cNvPr>
          <p:cNvSpPr/>
          <p:nvPr/>
        </p:nvSpPr>
        <p:spPr>
          <a:xfrm>
            <a:off x="4516568" y="2435394"/>
            <a:ext cx="4206354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 ٣</a:t>
            </a:r>
          </a:p>
          <a:p>
            <a:pPr algn="ctr">
              <a:defRPr/>
            </a:pPr>
            <a:r>
              <a:rPr lang="ar-SA" sz="60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معادلات الضرب 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0862726-8FDA-3C4A-A93E-DB368B6C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319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8" name="book clo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C02DCAC-0590-F947-9E46-BC94B567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9137" y="2334586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492EFDA2-7CCD-0043-861B-6E184B12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604336"/>
            <a:ext cx="388937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 ٢ س =  ٨</a:t>
            </a:r>
            <a:endParaRPr lang="hi-IN" sz="2400" b="1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9C652467-38F2-F548-9C3B-C7E811B38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75" y="2828299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 س =  ٨</a:t>
            </a:r>
            <a:endParaRPr lang="hi-IN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5B709D0-2691-E344-B559-C46549FA9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0" y="3260099"/>
            <a:ext cx="468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74B833F9-41D0-744D-A6BF-2F6A61B04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137" y="4099886"/>
            <a:ext cx="133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=  ٤</a:t>
            </a:r>
            <a:endParaRPr lang="hi-IN" sz="2400" b="1" dirty="0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B3A510AF-6B00-FF43-99F6-CABD7CE1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2" y="3549024"/>
            <a:ext cx="4392613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DAF42B71-BE5E-DF44-93AA-48C11F7FFF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9325" y="3260099"/>
            <a:ext cx="539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3" name="Line 17">
            <a:extLst>
              <a:ext uri="{FF2B5EF4-FFF2-40B4-BE49-F238E27FC236}">
                <a16:creationId xmlns:a16="http://schemas.microsoft.com/office/drawing/2014/main" id="{488D6B3D-C513-3C48-BAA0-9956295B63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5112" y="3260099"/>
            <a:ext cx="323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FF682163-72F7-484C-B658-BB8FFEAB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162" y="3260099"/>
            <a:ext cx="46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pic>
        <p:nvPicPr>
          <p:cNvPr id="27" name="Picture 19">
            <a:extLst>
              <a:ext uri="{FF2B5EF4-FFF2-40B4-BE49-F238E27FC236}">
                <a16:creationId xmlns:a16="http://schemas.microsoft.com/office/drawing/2014/main" id="{58F0EC15-9A7E-C941-B6D2-20F884A0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65787" y="3583949"/>
            <a:ext cx="860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1">
            <a:extLst>
              <a:ext uri="{FF2B5EF4-FFF2-40B4-BE49-F238E27FC236}">
                <a16:creationId xmlns:a16="http://schemas.microsoft.com/office/drawing/2014/main" id="{669F0F4D-80F2-504D-9048-DEC0505F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65787" y="4139574"/>
            <a:ext cx="860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4">
            <a:extLst>
              <a:ext uri="{FF2B5EF4-FFF2-40B4-BE49-F238E27FC236}">
                <a16:creationId xmlns:a16="http://schemas.microsoft.com/office/drawing/2014/main" id="{309CAFA0-32E6-7D40-B067-C9CBA943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5375" y="4161799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B9C472FC-2C24-5743-A27D-B51D4C30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5012" y="4161799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6">
            <a:extLst>
              <a:ext uri="{FF2B5EF4-FFF2-40B4-BE49-F238E27FC236}">
                <a16:creationId xmlns:a16="http://schemas.microsoft.com/office/drawing/2014/main" id="{3C7E5FA6-2EB9-8248-8350-2E87B984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5375" y="3620461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7">
            <a:extLst>
              <a:ext uri="{FF2B5EF4-FFF2-40B4-BE49-F238E27FC236}">
                <a16:creationId xmlns:a16="http://schemas.microsoft.com/office/drawing/2014/main" id="{F7A9F1DE-98C3-4A4C-A5C9-227F67774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5012" y="3620461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28">
            <a:extLst>
              <a:ext uri="{FF2B5EF4-FFF2-40B4-BE49-F238E27FC236}">
                <a16:creationId xmlns:a16="http://schemas.microsoft.com/office/drawing/2014/main" id="{CDAC3D94-AC24-C94F-B131-13345F73B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2" y="4088774"/>
            <a:ext cx="4392613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00DED0A4-3AAD-584E-A95E-23249997DF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55225" y="2828299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pic>
        <p:nvPicPr>
          <p:cNvPr id="43" name="Picture 31">
            <a:extLst>
              <a:ext uri="{FF2B5EF4-FFF2-40B4-BE49-F238E27FC236}">
                <a16:creationId xmlns:a16="http://schemas.microsoft.com/office/drawing/2014/main" id="{AC54BE19-F81A-B045-9F67-10A7DC5C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7" y="4161799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2">
            <a:extLst>
              <a:ext uri="{FF2B5EF4-FFF2-40B4-BE49-F238E27FC236}">
                <a16:creationId xmlns:a16="http://schemas.microsoft.com/office/drawing/2014/main" id="{275D6748-D34F-654F-8D0E-0A97DDF4A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875" y="4161799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3">
            <a:extLst>
              <a:ext uri="{FF2B5EF4-FFF2-40B4-BE49-F238E27FC236}">
                <a16:creationId xmlns:a16="http://schemas.microsoft.com/office/drawing/2014/main" id="{3876B9A7-1480-3D48-8ACB-FCAAA9B9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7" y="3620461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4">
            <a:extLst>
              <a:ext uri="{FF2B5EF4-FFF2-40B4-BE49-F238E27FC236}">
                <a16:creationId xmlns:a16="http://schemas.microsoft.com/office/drawing/2014/main" id="{9EA833BF-AD11-9948-A46B-5B8C4C7E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875" y="3620461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صورة 2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AAFA7F28-0403-364B-AAC7-A0FB7251FF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042027"/>
            <a:ext cx="1426273" cy="1292560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07A5A60-5F51-7F46-A7ED-D9EAE2BA1804}"/>
              </a:ext>
            </a:extLst>
          </p:cNvPr>
          <p:cNvSpPr txBox="1"/>
          <p:nvPr/>
        </p:nvSpPr>
        <p:spPr>
          <a:xfrm>
            <a:off x="4548959" y="1165897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١٠٩ /٤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FB8B1E5F-C18B-994F-B479-273C8BF0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775" y="592982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320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6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7" grpId="0"/>
      <p:bldP spid="19" grpId="0" animBg="1"/>
      <p:bldP spid="21" grpId="0" animBg="1"/>
      <p:bldP spid="23" grpId="0" animBg="1"/>
      <p:bldP spid="25" grpId="0"/>
      <p:bldP spid="39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C399AF8-89CE-BC45-B1E5-215008171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1841" y="2391878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D3D1EA06-AC5F-F740-8A94-346EE6339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467" y="1697417"/>
            <a:ext cx="388937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 ٣ س =  -٩</a:t>
            </a:r>
            <a:endParaRPr lang="hi-IN" sz="2400" b="1" dirty="0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D28F1C0C-7712-584A-9A97-A51075E5D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742" y="2921380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س =  -٩</a:t>
            </a:r>
            <a:endParaRPr lang="hi-IN" sz="2400" b="1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E39505D5-EB1D-C84D-9505-6B1798E50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3117" y="3353180"/>
            <a:ext cx="468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780C07C0-EB2B-BB4D-8874-426F80099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004" y="4192967"/>
            <a:ext cx="133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=  -٣</a:t>
            </a:r>
            <a:endParaRPr lang="hi-IN" sz="2400" b="1" dirty="0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603DEF59-9F9B-764C-BFE4-7E8A7DF89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92" y="3245230"/>
            <a:ext cx="381635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4" name="Line 38">
            <a:extLst>
              <a:ext uri="{FF2B5EF4-FFF2-40B4-BE49-F238E27FC236}">
                <a16:creationId xmlns:a16="http://schemas.microsoft.com/office/drawing/2014/main" id="{6366F25D-4DD6-1442-BE78-F21CC1EC57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88192" y="3353180"/>
            <a:ext cx="539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6" name="Line 39">
            <a:extLst>
              <a:ext uri="{FF2B5EF4-FFF2-40B4-BE49-F238E27FC236}">
                <a16:creationId xmlns:a16="http://schemas.microsoft.com/office/drawing/2014/main" id="{8C06110B-758A-114E-AA5C-3F7D25896E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403979" y="3353180"/>
            <a:ext cx="323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8" name="Text Box 40">
            <a:extLst>
              <a:ext uri="{FF2B5EF4-FFF2-40B4-BE49-F238E27FC236}">
                <a16:creationId xmlns:a16="http://schemas.microsoft.com/office/drawing/2014/main" id="{2167AB7D-6551-7F4B-A4DD-F52B86032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029" y="3353180"/>
            <a:ext cx="46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٣</a:t>
            </a:r>
            <a:endParaRPr lang="hi-IN" sz="2400" b="1" dirty="0">
              <a:solidFill>
                <a:srgbClr val="FF0000"/>
              </a:solidFill>
            </a:endParaRPr>
          </a:p>
        </p:txBody>
      </p:sp>
      <p:pic>
        <p:nvPicPr>
          <p:cNvPr id="30" name="Picture 41">
            <a:extLst>
              <a:ext uri="{FF2B5EF4-FFF2-40B4-BE49-F238E27FC236}">
                <a16:creationId xmlns:a16="http://schemas.microsoft.com/office/drawing/2014/main" id="{5222BF63-939D-6448-B244-6E5C5003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4654" y="3280155"/>
            <a:ext cx="860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4">
            <a:extLst>
              <a:ext uri="{FF2B5EF4-FFF2-40B4-BE49-F238E27FC236}">
                <a16:creationId xmlns:a16="http://schemas.microsoft.com/office/drawing/2014/main" id="{5A22A621-1711-4C4F-910E-D2D5B878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4654" y="3835780"/>
            <a:ext cx="860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5">
            <a:extLst>
              <a:ext uri="{FF2B5EF4-FFF2-40B4-BE49-F238E27FC236}">
                <a16:creationId xmlns:a16="http://schemas.microsoft.com/office/drawing/2014/main" id="{E50C3FE4-FD49-B044-A2C1-A6525D71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14654" y="4446967"/>
            <a:ext cx="860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53">
            <a:extLst>
              <a:ext uri="{FF2B5EF4-FFF2-40B4-BE49-F238E27FC236}">
                <a16:creationId xmlns:a16="http://schemas.microsoft.com/office/drawing/2014/main" id="{A2B01629-FDED-E146-AC59-AE9EABE57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92" y="3784980"/>
            <a:ext cx="381635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48" name="Rectangle 54">
            <a:extLst>
              <a:ext uri="{FF2B5EF4-FFF2-40B4-BE49-F238E27FC236}">
                <a16:creationId xmlns:a16="http://schemas.microsoft.com/office/drawing/2014/main" id="{B19F3AC7-B2B2-A748-8DEC-D6EC6A4EA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192" y="4412042"/>
            <a:ext cx="381635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50" name="Line 55">
            <a:extLst>
              <a:ext uri="{FF2B5EF4-FFF2-40B4-BE49-F238E27FC236}">
                <a16:creationId xmlns:a16="http://schemas.microsoft.com/office/drawing/2014/main" id="{C0C63BF1-ACE3-D942-B385-5377DFF433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04092" y="2921380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pic>
        <p:nvPicPr>
          <p:cNvPr id="29" name="صورة 28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DF9C50C2-ED84-234F-B6DB-3E4B68321B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3" y="1002955"/>
            <a:ext cx="1532605" cy="1388923"/>
          </a:xfrm>
          <a:prstGeom prst="rect">
            <a:avLst/>
          </a:prstGeom>
        </p:spPr>
      </p:pic>
      <p:pic>
        <p:nvPicPr>
          <p:cNvPr id="31" name="Picture 56">
            <a:extLst>
              <a:ext uri="{FF2B5EF4-FFF2-40B4-BE49-F238E27FC236}">
                <a16:creationId xmlns:a16="http://schemas.microsoft.com/office/drawing/2014/main" id="{301AE9AA-F60C-DE4D-A252-9475FB4A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74988" y="3293236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6">
            <a:extLst>
              <a:ext uri="{FF2B5EF4-FFF2-40B4-BE49-F238E27FC236}">
                <a16:creationId xmlns:a16="http://schemas.microsoft.com/office/drawing/2014/main" id="{CCDA2081-F804-0B4D-B797-5A2B0895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5888" y="3313492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56">
            <a:extLst>
              <a:ext uri="{FF2B5EF4-FFF2-40B4-BE49-F238E27FC236}">
                <a16:creationId xmlns:a16="http://schemas.microsoft.com/office/drawing/2014/main" id="{10A97FA8-4C3D-FA48-8E22-4D17CE06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60981" y="3310825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56">
            <a:extLst>
              <a:ext uri="{FF2B5EF4-FFF2-40B4-BE49-F238E27FC236}">
                <a16:creationId xmlns:a16="http://schemas.microsoft.com/office/drawing/2014/main" id="{4888A381-1D27-A64A-8BB3-C08A7098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36667" y="3865537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6">
            <a:extLst>
              <a:ext uri="{FF2B5EF4-FFF2-40B4-BE49-F238E27FC236}">
                <a16:creationId xmlns:a16="http://schemas.microsoft.com/office/drawing/2014/main" id="{41FAA91A-6C8F-F14C-9623-D227E47F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55888" y="3878751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56">
            <a:extLst>
              <a:ext uri="{FF2B5EF4-FFF2-40B4-BE49-F238E27FC236}">
                <a16:creationId xmlns:a16="http://schemas.microsoft.com/office/drawing/2014/main" id="{D8D6D5DB-118F-764F-9478-47F23EECE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4167" y="3878272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56">
            <a:extLst>
              <a:ext uri="{FF2B5EF4-FFF2-40B4-BE49-F238E27FC236}">
                <a16:creationId xmlns:a16="http://schemas.microsoft.com/office/drawing/2014/main" id="{FF621968-D0A3-7845-A40A-ED90C96F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7221" y="4440801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6">
            <a:extLst>
              <a:ext uri="{FF2B5EF4-FFF2-40B4-BE49-F238E27FC236}">
                <a16:creationId xmlns:a16="http://schemas.microsoft.com/office/drawing/2014/main" id="{BAC97EAC-66C0-124C-8360-A1A13D79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69383" y="4414423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6">
            <a:extLst>
              <a:ext uri="{FF2B5EF4-FFF2-40B4-BE49-F238E27FC236}">
                <a16:creationId xmlns:a16="http://schemas.microsoft.com/office/drawing/2014/main" id="{AF794AAE-D78B-9B4F-9341-A98EB69E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82033" y="4426152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697FEAB-55D8-664B-B769-E0DE571E5231}"/>
              </a:ext>
            </a:extLst>
          </p:cNvPr>
          <p:cNvSpPr txBox="1"/>
          <p:nvPr/>
        </p:nvSpPr>
        <p:spPr>
          <a:xfrm>
            <a:off x="4548959" y="1165897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١٠٩ /٥</a:t>
            </a:r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35F1DF2A-7C11-A741-B6DD-8F26D073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688" y="585504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321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20" grpId="0" animBg="1"/>
      <p:bldP spid="24" grpId="0" animBg="1"/>
      <p:bldP spid="26" grpId="0" animBg="1"/>
      <p:bldP spid="28" grpId="0"/>
      <p:bldP spid="46" grpId="0" animBg="1"/>
      <p:bldP spid="48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87">
            <a:extLst>
              <a:ext uri="{FF2B5EF4-FFF2-40B4-BE49-F238E27FC236}">
                <a16:creationId xmlns:a16="http://schemas.microsoft.com/office/drawing/2014/main" id="{8D147172-8E0C-8C46-87E9-E86B7EA16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618" y="3573843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٨ س  =  ١٦</a:t>
            </a:r>
            <a:endParaRPr lang="en-US" sz="2400" b="1" dirty="0"/>
          </a:p>
        </p:txBody>
      </p:sp>
      <p:sp>
        <p:nvSpPr>
          <p:cNvPr id="48" name="Line 36">
            <a:extLst>
              <a:ext uri="{FF2B5EF4-FFF2-40B4-BE49-F238E27FC236}">
                <a16:creationId xmlns:a16="http://schemas.microsoft.com/office/drawing/2014/main" id="{FDABDA55-F3F9-EF40-9681-A07B3DBBBA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8528" y="4008819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99E49693-BDB9-5141-B175-DFB1716AF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32542" y="4008819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2" name="Text Box 87">
            <a:extLst>
              <a:ext uri="{FF2B5EF4-FFF2-40B4-BE49-F238E27FC236}">
                <a16:creationId xmlns:a16="http://schemas.microsoft.com/office/drawing/2014/main" id="{C68A1D44-AB0D-FA49-9151-EA0744C12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66" y="4002470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4" name="Text Box 87">
            <a:extLst>
              <a:ext uri="{FF2B5EF4-FFF2-40B4-BE49-F238E27FC236}">
                <a16:creationId xmlns:a16="http://schemas.microsoft.com/office/drawing/2014/main" id="{684BC9E1-1BF5-0949-97F0-63767C4C1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304" y="4002470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6" name="Line 40">
            <a:extLst>
              <a:ext uri="{FF2B5EF4-FFF2-40B4-BE49-F238E27FC236}">
                <a16:creationId xmlns:a16="http://schemas.microsoft.com/office/drawing/2014/main" id="{1BB2DEEE-BFBB-1745-916B-4A63F4DE26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1915" y="3696081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58" name="Line 41">
            <a:extLst>
              <a:ext uri="{FF2B5EF4-FFF2-40B4-BE49-F238E27FC236}">
                <a16:creationId xmlns:a16="http://schemas.microsoft.com/office/drawing/2014/main" id="{A5C5D92D-AE27-2548-A5BB-FF432D7055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27928" y="4113595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0" name="Text Box 87">
            <a:extLst>
              <a:ext uri="{FF2B5EF4-FFF2-40B4-BE49-F238E27FC236}">
                <a16:creationId xmlns:a16="http://schemas.microsoft.com/office/drawing/2014/main" id="{B96CEB20-C80E-5443-8B83-46EE7AB8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539" y="4751768"/>
            <a:ext cx="147637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س  =  ٢</a:t>
            </a:r>
            <a:endParaRPr lang="en-US" sz="2400" b="1" dirty="0"/>
          </a:p>
        </p:txBody>
      </p:sp>
      <p:grpSp>
        <p:nvGrpSpPr>
          <p:cNvPr id="67" name="Group 81">
            <a:extLst>
              <a:ext uri="{FF2B5EF4-FFF2-40B4-BE49-F238E27FC236}">
                <a16:creationId xmlns:a16="http://schemas.microsoft.com/office/drawing/2014/main" id="{647F009D-87D5-5143-A370-BAAE5DB295BE}"/>
              </a:ext>
            </a:extLst>
          </p:cNvPr>
          <p:cNvGrpSpPr>
            <a:grpSpLocks/>
          </p:cNvGrpSpPr>
          <p:nvPr/>
        </p:nvGrpSpPr>
        <p:grpSpPr bwMode="auto">
          <a:xfrm>
            <a:off x="6538729" y="1421182"/>
            <a:ext cx="3571875" cy="581025"/>
            <a:chOff x="3420" y="142"/>
            <a:chExt cx="2250" cy="366"/>
          </a:xfrm>
        </p:grpSpPr>
        <p:grpSp>
          <p:nvGrpSpPr>
            <p:cNvPr id="62" name="Group 53">
              <a:extLst>
                <a:ext uri="{FF2B5EF4-FFF2-40B4-BE49-F238E27FC236}">
                  <a16:creationId xmlns:a16="http://schemas.microsoft.com/office/drawing/2014/main" id="{6F80B8F9-7F26-5A4B-8AB5-BB890AD671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0" y="142"/>
              <a:ext cx="2250" cy="366"/>
              <a:chOff x="3420" y="1340"/>
              <a:chExt cx="2250" cy="366"/>
            </a:xfrm>
          </p:grpSpPr>
          <p:pic>
            <p:nvPicPr>
              <p:cNvPr id="65" name="Picture 52">
                <a:extLst>
                  <a:ext uri="{FF2B5EF4-FFF2-40B4-BE49-F238E27FC236}">
                    <a16:creationId xmlns:a16="http://schemas.microsoft.com/office/drawing/2014/main" id="{7C5E36EF-0D8A-7C47-9487-57FDF620DA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742" y="1340"/>
                <a:ext cx="92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Text Box 58">
                <a:extLst>
                  <a:ext uri="{FF2B5EF4-FFF2-40B4-BE49-F238E27FC236}">
                    <a16:creationId xmlns:a16="http://schemas.microsoft.com/office/drawing/2014/main" id="{915CE26B-5186-094B-913C-7D0FFEA2EB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0" y="1366"/>
                <a:ext cx="1365" cy="291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FF0000"/>
                    </a:solidFill>
                  </a:rPr>
                  <a:t>حل معادلات الضرب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3" name="Rectangle 79">
              <a:extLst>
                <a:ext uri="{FF2B5EF4-FFF2-40B4-BE49-F238E27FC236}">
                  <a16:creationId xmlns:a16="http://schemas.microsoft.com/office/drawing/2014/main" id="{FE4A07C5-5B13-3743-88A2-D0C4ACE9A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" y="164"/>
              <a:ext cx="91" cy="272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64" name="Rectangle 80">
              <a:extLst>
                <a:ext uri="{FF2B5EF4-FFF2-40B4-BE49-F238E27FC236}">
                  <a16:creationId xmlns:a16="http://schemas.microsoft.com/office/drawing/2014/main" id="{C12724ED-BEB1-0848-8710-743E88836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" y="164"/>
              <a:ext cx="91" cy="272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69" name="Text Box 87">
            <a:extLst>
              <a:ext uri="{FF2B5EF4-FFF2-40B4-BE49-F238E27FC236}">
                <a16:creationId xmlns:a16="http://schemas.microsoft.com/office/drawing/2014/main" id="{61AB23AC-2AAA-404B-A8E6-47D05B713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280" y="2259387"/>
            <a:ext cx="5713423" cy="461665"/>
          </a:xfrm>
          <a:prstGeom prst="rect">
            <a:avLst/>
          </a:prstGeom>
          <a:solidFill>
            <a:srgbClr val="FF9933"/>
          </a:solidFill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:  ٨ س = ١٦ وتحقق من صحة الحل .</a:t>
            </a:r>
            <a:endParaRPr lang="en-US" sz="2400" b="1" dirty="0"/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6E04439F-59FB-384E-BFE1-757616E4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658" y="357384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٨   س  =  ١٦</a:t>
            </a:r>
            <a:endParaRPr lang="en-US" sz="2400" b="1" dirty="0"/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8FE4B833-7CD5-944D-BE46-285DDA502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6808" y="411677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٨ ( ٢ ) = ١٦</a:t>
            </a:r>
            <a:endParaRPr lang="en-US" sz="2400" b="1" dirty="0"/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A1C03FEA-B6D3-BE4F-8B4B-37D5B1D0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796" y="4688279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١٦    = ١٦</a:t>
            </a:r>
            <a:endParaRPr lang="en-US" sz="2400" b="1" dirty="0"/>
          </a:p>
        </p:txBody>
      </p:sp>
      <p:sp>
        <p:nvSpPr>
          <p:cNvPr id="77" name="Text Box 87">
            <a:extLst>
              <a:ext uri="{FF2B5EF4-FFF2-40B4-BE49-F238E27FC236}">
                <a16:creationId xmlns:a16="http://schemas.microsoft.com/office/drawing/2014/main" id="{8122387F-34F2-8046-984E-38C2367C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330" y="4673991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79" name="Picture 77">
            <a:extLst>
              <a:ext uri="{FF2B5EF4-FFF2-40B4-BE49-F238E27FC236}">
                <a16:creationId xmlns:a16="http://schemas.microsoft.com/office/drawing/2014/main" id="{7F3483CC-00DD-0945-8604-9B7B3DE02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41558" y="3002339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8A4D9DA-0684-EE42-87F5-166BEB54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352" y="586025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322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49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9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50" grpId="0" animBg="1"/>
      <p:bldP spid="52" grpId="0"/>
      <p:bldP spid="54" grpId="0"/>
      <p:bldP spid="56" grpId="0" animBg="1"/>
      <p:bldP spid="58" grpId="0" animBg="1"/>
      <p:bldP spid="60" grpId="0"/>
      <p:bldP spid="69" grpId="0" animBg="1"/>
      <p:bldP spid="71" grpId="0"/>
      <p:bldP spid="73" grpId="0"/>
      <p:bldP spid="75" grpId="0"/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B7E02B4D-C010-0F41-A307-27A961246A2B}"/>
              </a:ext>
            </a:extLst>
          </p:cNvPr>
          <p:cNvGrpSpPr/>
          <p:nvPr/>
        </p:nvGrpSpPr>
        <p:grpSpPr>
          <a:xfrm>
            <a:off x="4720047" y="1642784"/>
            <a:ext cx="5572164" cy="785818"/>
            <a:chOff x="3357554" y="1000108"/>
            <a:chExt cx="5572164" cy="936000"/>
          </a:xfrm>
        </p:grpSpPr>
        <p:sp>
          <p:nvSpPr>
            <p:cNvPr id="11" name="دبوس زينة 21">
              <a:extLst>
                <a:ext uri="{FF2B5EF4-FFF2-40B4-BE49-F238E27FC236}">
                  <a16:creationId xmlns:a16="http://schemas.microsoft.com/office/drawing/2014/main" id="{3D43DB2D-1B77-4743-B496-964F8DABBB91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0E3B196D-ABF5-2B45-802E-037B449DE1A2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23">
                <a:extLst>
                  <a:ext uri="{FF2B5EF4-FFF2-40B4-BE49-F238E27FC236}">
                    <a16:creationId xmlns:a16="http://schemas.microsoft.com/office/drawing/2014/main" id="{04798989-0488-6D4C-A31E-F5D9C75B53A4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BF94B159-9E29-4642-9648-A5D0BB148E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A8B5B7-AD54-1147-A948-70A5B7406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1551" y="1785660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87">
            <a:extLst>
              <a:ext uri="{FF2B5EF4-FFF2-40B4-BE49-F238E27FC236}">
                <a16:creationId xmlns:a16="http://schemas.microsoft.com/office/drawing/2014/main" id="{B28444A8-0EB2-FF47-AD8A-35EA49743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043" y="3543038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٣٠   =  ٦ س</a:t>
            </a:r>
            <a:endParaRPr lang="en-US" sz="2400" b="1" dirty="0"/>
          </a:p>
        </p:txBody>
      </p:sp>
      <p:sp>
        <p:nvSpPr>
          <p:cNvPr id="5" name="Line 36">
            <a:extLst>
              <a:ext uri="{FF2B5EF4-FFF2-40B4-BE49-F238E27FC236}">
                <a16:creationId xmlns:a16="http://schemas.microsoft.com/office/drawing/2014/main" id="{C20D2A10-383E-BB41-91FB-D9DBB426BA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24079" y="4006586"/>
            <a:ext cx="46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1" name="Line 37">
            <a:extLst>
              <a:ext uri="{FF2B5EF4-FFF2-40B4-BE49-F238E27FC236}">
                <a16:creationId xmlns:a16="http://schemas.microsoft.com/office/drawing/2014/main" id="{4D92191C-B8F7-F54D-A45A-148C36F537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1881" y="4006586"/>
            <a:ext cx="57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8A45A97D-DDAA-3F41-9053-C936482A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301" y="4000237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DA2DF4F0-5801-B045-A4B2-BF3E0C2A6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593" y="4000238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Line 40">
            <a:extLst>
              <a:ext uri="{FF2B5EF4-FFF2-40B4-BE49-F238E27FC236}">
                <a16:creationId xmlns:a16="http://schemas.microsoft.com/office/drawing/2014/main" id="{3D1D7F39-687E-9942-8BFE-6D44C14746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20509" y="3657336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29" name="Line 41">
            <a:extLst>
              <a:ext uri="{FF2B5EF4-FFF2-40B4-BE49-F238E27FC236}">
                <a16:creationId xmlns:a16="http://schemas.microsoft.com/office/drawing/2014/main" id="{89926943-07BF-5F4A-87B3-E1F278A76C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34769" y="4097074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7E6F5392-5E55-404C-9652-5B7B22F0D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143" y="4749535"/>
            <a:ext cx="162878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٥   =     س</a:t>
            </a:r>
            <a:endParaRPr lang="en-US" sz="24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B11D01BF-9D39-6045-B048-F5AA8EC8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673" y="3571612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٣٠  =  ٦ س</a:t>
            </a:r>
            <a:endParaRPr lang="en-US" sz="2400" b="1" dirty="0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6B44C5C9-5AF5-5E4B-ABAD-567CB479F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797" y="4114542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٣٠  =  ٦ ( ٥ )</a:t>
            </a:r>
            <a:endParaRPr lang="en-US" sz="2400" b="1" dirty="0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DEF0F678-42C8-5948-A587-E30DCB12F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535" y="4686046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٣٠  =   ٣٠</a:t>
            </a:r>
            <a:endParaRPr lang="en-US" sz="2400" b="1" dirty="0"/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7F6FF4BE-7942-394F-942A-FC56001B1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345" y="4671758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41" name="Picture 77">
            <a:extLst>
              <a:ext uri="{FF2B5EF4-FFF2-40B4-BE49-F238E27FC236}">
                <a16:creationId xmlns:a16="http://schemas.microsoft.com/office/drawing/2014/main" id="{22541BCC-67DC-D348-A33A-CE62CFDF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94573" y="3000106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429FF8D-8BBA-0B45-A3B7-E5D8B8F3B834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١١٠/ </a:t>
            </a:r>
            <a:r>
              <a:rPr lang="ar-SA" dirty="0" err="1">
                <a:solidFill>
                  <a:srgbClr val="FF0000"/>
                </a:solidFill>
              </a:rPr>
              <a:t>أ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18" name="صورة 1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6CB0EACE-45AF-1845-8E5E-DD3CBFA168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4" y="1287565"/>
            <a:ext cx="1532605" cy="1388923"/>
          </a:xfrm>
          <a:prstGeom prst="rect">
            <a:avLst/>
          </a:prstGeom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D3A72879-209D-5245-A77A-874EEE3F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829" y="585744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323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19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1" grpId="0" animBg="1"/>
      <p:bldP spid="23" grpId="0"/>
      <p:bldP spid="25" grpId="0"/>
      <p:bldP spid="27" grpId="0" animBg="1"/>
      <p:bldP spid="29" grpId="0" animBg="1"/>
      <p:bldP spid="31" grpId="0"/>
      <p:bldP spid="33" grpId="0"/>
      <p:bldP spid="35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مجموعة 2">
            <a:extLst>
              <a:ext uri="{FF2B5EF4-FFF2-40B4-BE49-F238E27FC236}">
                <a16:creationId xmlns:a16="http://schemas.microsoft.com/office/drawing/2014/main" id="{F2F88A9F-D9C5-C942-941E-813F81B1B5E6}"/>
              </a:ext>
            </a:extLst>
          </p:cNvPr>
          <p:cNvGrpSpPr/>
          <p:nvPr/>
        </p:nvGrpSpPr>
        <p:grpSpPr>
          <a:xfrm>
            <a:off x="4160590" y="1645017"/>
            <a:ext cx="5572164" cy="785818"/>
            <a:chOff x="3357554" y="1000108"/>
            <a:chExt cx="5572164" cy="936000"/>
          </a:xfrm>
        </p:grpSpPr>
        <p:sp>
          <p:nvSpPr>
            <p:cNvPr id="45" name="دبوس زينة 21">
              <a:extLst>
                <a:ext uri="{FF2B5EF4-FFF2-40B4-BE49-F238E27FC236}">
                  <a16:creationId xmlns:a16="http://schemas.microsoft.com/office/drawing/2014/main" id="{40C43187-30AF-104B-B3B7-904D3025B325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6" name="مجموعة 20">
              <a:extLst>
                <a:ext uri="{FF2B5EF4-FFF2-40B4-BE49-F238E27FC236}">
                  <a16:creationId xmlns:a16="http://schemas.microsoft.com/office/drawing/2014/main" id="{0F2724A3-6DC1-E248-ADA2-E10FEF9A9BB4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47" name="دبوس زينة 23">
                <a:extLst>
                  <a:ext uri="{FF2B5EF4-FFF2-40B4-BE49-F238E27FC236}">
                    <a16:creationId xmlns:a16="http://schemas.microsoft.com/office/drawing/2014/main" id="{55CAC8F2-5E58-764A-B9EF-A442390C3DFC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71FF1020-FE36-8C40-87B5-6A3DE972CF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79791486-9680-D949-9C7B-E90F9307E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32094" y="1787893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 Box 87">
            <a:extLst>
              <a:ext uri="{FF2B5EF4-FFF2-40B4-BE49-F238E27FC236}">
                <a16:creationId xmlns:a16="http://schemas.microsoft.com/office/drawing/2014/main" id="{6EA08950-802F-AE40-85F7-49E297F6B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176" y="3573843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٦ أ  =  ٣٦</a:t>
            </a:r>
            <a:endParaRPr lang="en-US" sz="2400" b="1" dirty="0"/>
          </a:p>
        </p:txBody>
      </p:sp>
      <p:sp>
        <p:nvSpPr>
          <p:cNvPr id="55" name="Line 36">
            <a:extLst>
              <a:ext uri="{FF2B5EF4-FFF2-40B4-BE49-F238E27FC236}">
                <a16:creationId xmlns:a16="http://schemas.microsoft.com/office/drawing/2014/main" id="{FBCA069C-BE50-984F-92BC-B64730A060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2086" y="4008819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7" name="Line 37">
            <a:extLst>
              <a:ext uri="{FF2B5EF4-FFF2-40B4-BE49-F238E27FC236}">
                <a16:creationId xmlns:a16="http://schemas.microsoft.com/office/drawing/2014/main" id="{ADE50267-B9D4-A240-8C06-A9A74E1E52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26100" y="4008819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9F1DDC05-E5F4-7D49-9AD5-616328831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524" y="4002470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D936DD94-09F8-A648-9F57-45460B00E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3862" y="4002470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Line 40">
            <a:extLst>
              <a:ext uri="{FF2B5EF4-FFF2-40B4-BE49-F238E27FC236}">
                <a16:creationId xmlns:a16="http://schemas.microsoft.com/office/drawing/2014/main" id="{6EC86877-92A0-C943-B809-DA6AA8A07A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8308" y="3696081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65" name="Line 41">
            <a:extLst>
              <a:ext uri="{FF2B5EF4-FFF2-40B4-BE49-F238E27FC236}">
                <a16:creationId xmlns:a16="http://schemas.microsoft.com/office/drawing/2014/main" id="{2600F757-087A-C746-837A-9A2A57E9B6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46870" y="4113595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7" name="Text Box 87">
            <a:extLst>
              <a:ext uri="{FF2B5EF4-FFF2-40B4-BE49-F238E27FC236}">
                <a16:creationId xmlns:a16="http://schemas.microsoft.com/office/drawing/2014/main" id="{D284C448-F02C-9443-88EC-3E72B54E9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822" y="4751768"/>
            <a:ext cx="147637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أ  =  ــ ٦</a:t>
            </a:r>
            <a:endParaRPr lang="en-US" sz="2400" b="1" dirty="0"/>
          </a:p>
        </p:txBody>
      </p:sp>
      <p:sp>
        <p:nvSpPr>
          <p:cNvPr id="69" name="Text Box 87">
            <a:extLst>
              <a:ext uri="{FF2B5EF4-FFF2-40B4-BE49-F238E27FC236}">
                <a16:creationId xmlns:a16="http://schemas.microsoft.com/office/drawing/2014/main" id="{FE995E1D-8D0A-8146-9735-2BBC4339C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202" y="357384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٦ أ  =  ٣٦</a:t>
            </a:r>
            <a:endParaRPr lang="en-US" sz="2400" b="1" dirty="0"/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4B57E57F-C664-F74A-9179-18A462DD7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308" y="411677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٦ ( ــ ٦ ) = ٣٦</a:t>
            </a:r>
            <a:endParaRPr lang="en-US" sz="2400" b="1" dirty="0"/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C72D2CE6-4A64-164B-98BF-F2F5F8280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418" y="4688279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٣٦     = ٣٦</a:t>
            </a:r>
            <a:endParaRPr lang="en-US" sz="2400" b="1" dirty="0"/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4F638B3B-6569-4B4D-AACA-F9603FFDE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888" y="4673991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77" name="Picture 77">
            <a:extLst>
              <a:ext uri="{FF2B5EF4-FFF2-40B4-BE49-F238E27FC236}">
                <a16:creationId xmlns:a16="http://schemas.microsoft.com/office/drawing/2014/main" id="{32F6231B-D142-2942-B6DC-BCAE550C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5116" y="3002339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59BAF4E-0F54-9649-B168-8CE0F54C5FCA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١١٠/ ب</a:t>
            </a:r>
          </a:p>
        </p:txBody>
      </p:sp>
      <p:pic>
        <p:nvPicPr>
          <p:cNvPr id="28" name="صورة 2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06C4296-817D-3A4A-8BFA-0EA66D344F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4" y="1287565"/>
            <a:ext cx="1532605" cy="1388923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3B4169C-5337-6A44-9461-20E3B54E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02" y="585726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324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 animBg="1"/>
      <p:bldP spid="57" grpId="0" animBg="1"/>
      <p:bldP spid="59" grpId="0"/>
      <p:bldP spid="61" grpId="0"/>
      <p:bldP spid="63" grpId="0" animBg="1"/>
      <p:bldP spid="65" grpId="0" animBg="1"/>
      <p:bldP spid="67" grpId="0"/>
      <p:bldP spid="69" grpId="0"/>
      <p:bldP spid="71" grpId="0"/>
      <p:bldP spid="73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مجموعة 2">
            <a:extLst>
              <a:ext uri="{FF2B5EF4-FFF2-40B4-BE49-F238E27FC236}">
                <a16:creationId xmlns:a16="http://schemas.microsoft.com/office/drawing/2014/main" id="{EF6693B2-C792-AF4A-853C-3F8D4713BD93}"/>
              </a:ext>
            </a:extLst>
          </p:cNvPr>
          <p:cNvGrpSpPr/>
          <p:nvPr/>
        </p:nvGrpSpPr>
        <p:grpSpPr>
          <a:xfrm>
            <a:off x="4542266" y="1828255"/>
            <a:ext cx="5572164" cy="785818"/>
            <a:chOff x="3357554" y="1000108"/>
            <a:chExt cx="5572164" cy="936000"/>
          </a:xfrm>
        </p:grpSpPr>
        <p:sp>
          <p:nvSpPr>
            <p:cNvPr id="45" name="دبوس زينة 21">
              <a:extLst>
                <a:ext uri="{FF2B5EF4-FFF2-40B4-BE49-F238E27FC236}">
                  <a16:creationId xmlns:a16="http://schemas.microsoft.com/office/drawing/2014/main" id="{D44DA9B0-B417-2240-8429-73497CF71BD2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46" name="مجموعة 20">
              <a:extLst>
                <a:ext uri="{FF2B5EF4-FFF2-40B4-BE49-F238E27FC236}">
                  <a16:creationId xmlns:a16="http://schemas.microsoft.com/office/drawing/2014/main" id="{95A32819-6009-7043-AB1A-92BD4F977E81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47" name="دبوس زينة 23">
                <a:extLst>
                  <a:ext uri="{FF2B5EF4-FFF2-40B4-BE49-F238E27FC236}">
                    <a16:creationId xmlns:a16="http://schemas.microsoft.com/office/drawing/2014/main" id="{43100A4F-E1D3-5040-8260-ED8269B0D057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1D32CDCE-12EE-CE4D-9CB8-884BE509C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AF79EB0D-FF5C-E24A-9E16-683440412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13770" y="1971131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 Box 87">
            <a:extLst>
              <a:ext uri="{FF2B5EF4-FFF2-40B4-BE49-F238E27FC236}">
                <a16:creationId xmlns:a16="http://schemas.microsoft.com/office/drawing/2014/main" id="{0E3CE80E-3DE7-5B4E-956C-7E8481C78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772" y="3785659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٩ د  =  ــ ٧٢</a:t>
            </a:r>
            <a:endParaRPr lang="en-US" sz="2400" b="1" dirty="0"/>
          </a:p>
        </p:txBody>
      </p:sp>
      <p:sp>
        <p:nvSpPr>
          <p:cNvPr id="55" name="Line 36">
            <a:extLst>
              <a:ext uri="{FF2B5EF4-FFF2-40B4-BE49-F238E27FC236}">
                <a16:creationId xmlns:a16="http://schemas.microsoft.com/office/drawing/2014/main" id="{0D92BB51-3223-8B41-B846-001BFE7579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3762" y="4192057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7" name="Line 37">
            <a:extLst>
              <a:ext uri="{FF2B5EF4-FFF2-40B4-BE49-F238E27FC236}">
                <a16:creationId xmlns:a16="http://schemas.microsoft.com/office/drawing/2014/main" id="{86572D31-4E77-254B-BF41-FC7C7124FD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99814" y="4192057"/>
            <a:ext cx="54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3CFDF5D9-A266-1145-8F4D-D678B8880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5200" y="4185708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1" name="Text Box 87">
            <a:extLst>
              <a:ext uri="{FF2B5EF4-FFF2-40B4-BE49-F238E27FC236}">
                <a16:creationId xmlns:a16="http://schemas.microsoft.com/office/drawing/2014/main" id="{8183C48D-A8F7-374F-A198-5BF165C41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662" y="4185709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Line 40">
            <a:extLst>
              <a:ext uri="{FF2B5EF4-FFF2-40B4-BE49-F238E27FC236}">
                <a16:creationId xmlns:a16="http://schemas.microsoft.com/office/drawing/2014/main" id="{87A1A3B4-60CD-AA4D-AB20-AD2521D890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99984" y="3879319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5" name="Line 41">
            <a:extLst>
              <a:ext uri="{FF2B5EF4-FFF2-40B4-BE49-F238E27FC236}">
                <a16:creationId xmlns:a16="http://schemas.microsoft.com/office/drawing/2014/main" id="{B8144D00-6195-B543-92C3-A4E8E50632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28546" y="4296833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67" name="Text Box 87">
            <a:extLst>
              <a:ext uri="{FF2B5EF4-FFF2-40B4-BE49-F238E27FC236}">
                <a16:creationId xmlns:a16="http://schemas.microsoft.com/office/drawing/2014/main" id="{E307EDD4-8975-E04B-AE79-F1CDC524F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498" y="4935006"/>
            <a:ext cx="147637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د  =  ٨</a:t>
            </a:r>
            <a:endParaRPr lang="en-US" sz="2400" b="1" dirty="0"/>
          </a:p>
        </p:txBody>
      </p:sp>
      <p:sp>
        <p:nvSpPr>
          <p:cNvPr id="69" name="Text Box 87">
            <a:extLst>
              <a:ext uri="{FF2B5EF4-FFF2-40B4-BE49-F238E27FC236}">
                <a16:creationId xmlns:a16="http://schemas.microsoft.com/office/drawing/2014/main" id="{90F5ACEB-1A93-B343-B755-EFA2B5B70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892" y="3757083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٩ د  =  ــ ٧٢</a:t>
            </a:r>
            <a:endParaRPr lang="en-US" sz="2400" b="1" dirty="0"/>
          </a:p>
        </p:txBody>
      </p:sp>
      <p:sp>
        <p:nvSpPr>
          <p:cNvPr id="71" name="Text Box 87">
            <a:extLst>
              <a:ext uri="{FF2B5EF4-FFF2-40B4-BE49-F238E27FC236}">
                <a16:creationId xmlns:a16="http://schemas.microsoft.com/office/drawing/2014/main" id="{E104869E-5B23-DD4A-B03A-5514FEAD1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984" y="4300013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٩ ( ٨ ) = ــ ٧٢</a:t>
            </a:r>
            <a:endParaRPr lang="en-US" sz="2400" b="1" dirty="0"/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03C52A1F-9E64-264F-A4A3-07502187D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382" y="4871517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ــ ٧٢ = ــ ٧٢</a:t>
            </a:r>
            <a:endParaRPr lang="en-US" sz="2400" b="1" dirty="0"/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E64F86D5-742F-0647-8DE0-0F4D0ABA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564" y="4857229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77" name="Picture 77">
            <a:extLst>
              <a:ext uri="{FF2B5EF4-FFF2-40B4-BE49-F238E27FC236}">
                <a16:creationId xmlns:a16="http://schemas.microsoft.com/office/drawing/2014/main" id="{F929ADB9-8839-1342-89AD-B84C40FA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16792" y="3185577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EA28AD0-6CA4-8F43-839F-DEC4D3E90F99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١١٠/ </a:t>
            </a:r>
            <a:r>
              <a:rPr lang="ar-SA" dirty="0" err="1">
                <a:solidFill>
                  <a:srgbClr val="FF0000"/>
                </a:solidFill>
              </a:rPr>
              <a:t>ج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28" name="صورة 2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3F0992C4-248E-994C-9E4A-8B2A6F4229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4" y="1287565"/>
            <a:ext cx="1532605" cy="1388923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7532206-2819-A540-97D8-2B38A12B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64" y="584007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325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4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 animBg="1"/>
      <p:bldP spid="57" grpId="0" animBg="1"/>
      <p:bldP spid="59" grpId="0"/>
      <p:bldP spid="61" grpId="0"/>
      <p:bldP spid="63" grpId="0" animBg="1"/>
      <p:bldP spid="65" grpId="0" animBg="1"/>
      <p:bldP spid="67" grpId="0"/>
      <p:bldP spid="69" grpId="0"/>
      <p:bldP spid="71" grpId="0"/>
      <p:bldP spid="73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13412BE-FECD-E144-A49E-C2D6A1C3A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89946" y="1787893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17">
            <a:extLst>
              <a:ext uri="{FF2B5EF4-FFF2-40B4-BE49-F238E27FC236}">
                <a16:creationId xmlns:a16="http://schemas.microsoft.com/office/drawing/2014/main" id="{474DB7F9-D053-184B-B3AD-990C887C6F7D}"/>
              </a:ext>
            </a:extLst>
          </p:cNvPr>
          <p:cNvGrpSpPr/>
          <p:nvPr/>
        </p:nvGrpSpPr>
        <p:grpSpPr>
          <a:xfrm>
            <a:off x="4704194" y="1587867"/>
            <a:ext cx="5286412" cy="857256"/>
            <a:chOff x="3643306" y="857232"/>
            <a:chExt cx="5286412" cy="928694"/>
          </a:xfrm>
        </p:grpSpPr>
        <p:sp>
          <p:nvSpPr>
            <p:cNvPr id="13" name="دبوس زينة 20">
              <a:extLst>
                <a:ext uri="{FF2B5EF4-FFF2-40B4-BE49-F238E27FC236}">
                  <a16:creationId xmlns:a16="http://schemas.microsoft.com/office/drawing/2014/main" id="{A6573881-8C9A-DA44-B707-7C8E2E3EFBA6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مجموعة 16">
              <a:extLst>
                <a:ext uri="{FF2B5EF4-FFF2-40B4-BE49-F238E27FC236}">
                  <a16:creationId xmlns:a16="http://schemas.microsoft.com/office/drawing/2014/main" id="{195C8ADC-3B41-F44E-8E31-6B057AA1A4D0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6" name="دبوس زينة 25">
                <a:extLst>
                  <a:ext uri="{FF2B5EF4-FFF2-40B4-BE49-F238E27FC236}">
                    <a16:creationId xmlns:a16="http://schemas.microsoft.com/office/drawing/2014/main" id="{ACC6DE7E-547C-C846-80E1-55E23E37D974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86D1EE02-B656-7C4C-8DC5-85FC2463E4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4" name="Text Box 87">
            <a:extLst>
              <a:ext uri="{FF2B5EF4-FFF2-40B4-BE49-F238E27FC236}">
                <a16:creationId xmlns:a16="http://schemas.microsoft.com/office/drawing/2014/main" id="{20860CC2-EAAB-CF40-B5E9-40C61CF3C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5028" y="3573843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٦ جـ  =   ١٨</a:t>
            </a:r>
            <a:endParaRPr lang="en-US" sz="2400" b="1" dirty="0"/>
          </a:p>
        </p:txBody>
      </p:sp>
      <p:sp>
        <p:nvSpPr>
          <p:cNvPr id="5" name="Line 36">
            <a:extLst>
              <a:ext uri="{FF2B5EF4-FFF2-40B4-BE49-F238E27FC236}">
                <a16:creationId xmlns:a16="http://schemas.microsoft.com/office/drawing/2014/main" id="{730AD122-D90B-454C-8B2D-ED5B1CB388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99938" y="4008819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1" name="Line 37">
            <a:extLst>
              <a:ext uri="{FF2B5EF4-FFF2-40B4-BE49-F238E27FC236}">
                <a16:creationId xmlns:a16="http://schemas.microsoft.com/office/drawing/2014/main" id="{D1E89CE2-6DCC-0540-A8CF-BDE638928D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4119" y="4008819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AA84F686-F875-CC46-AB5B-E16200BF0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1376" y="4002470"/>
            <a:ext cx="57626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9CBDCA13-9E5D-0448-847F-CF5C1F7EA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881" y="4002470"/>
            <a:ext cx="6842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Line 40">
            <a:extLst>
              <a:ext uri="{FF2B5EF4-FFF2-40B4-BE49-F238E27FC236}">
                <a16:creationId xmlns:a16="http://schemas.microsoft.com/office/drawing/2014/main" id="{195D18E7-6E47-8547-A63C-2B0A660CDF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33325" y="3696081"/>
            <a:ext cx="142875" cy="192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 dirty="0"/>
          </a:p>
        </p:txBody>
      </p:sp>
      <p:sp>
        <p:nvSpPr>
          <p:cNvPr id="29" name="Line 41">
            <a:extLst>
              <a:ext uri="{FF2B5EF4-FFF2-40B4-BE49-F238E27FC236}">
                <a16:creationId xmlns:a16="http://schemas.microsoft.com/office/drawing/2014/main" id="{64C56627-9435-784D-B764-4F946B6FBE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79338" y="4113595"/>
            <a:ext cx="138112" cy="184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75987F1B-D75A-CD4D-A9CF-9206238A1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949" y="4751768"/>
            <a:ext cx="147637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r>
              <a:rPr lang="ar-SA" sz="2400" b="1" dirty="0"/>
              <a:t>جـ  =  ٣</a:t>
            </a:r>
            <a:endParaRPr lang="en-US" sz="24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CE96841D-EFD6-D740-8130-D8A7C259C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068" y="357384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٦   جـ  =  ١٨</a:t>
            </a:r>
            <a:endParaRPr lang="en-US" sz="2400" b="1" dirty="0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FF08DD98-D270-E741-88BC-A8911C369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218" y="4116775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٦ ( ٣ ) = ١٨</a:t>
            </a:r>
            <a:endParaRPr lang="en-US" sz="2400" b="1" dirty="0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88A247D1-ACE4-674D-BD3F-D7A9FAD2D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206" y="4688279"/>
            <a:ext cx="2195512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ar-SA" sz="2400" b="1" dirty="0"/>
              <a:t>١٨    = ١٨</a:t>
            </a:r>
            <a:endParaRPr lang="en-US" sz="2400" b="1" dirty="0"/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8AD975C0-DFA0-744F-920C-FC94EB7FF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740" y="4673991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41" name="Picture 77">
            <a:extLst>
              <a:ext uri="{FF2B5EF4-FFF2-40B4-BE49-F238E27FC236}">
                <a16:creationId xmlns:a16="http://schemas.microsoft.com/office/drawing/2014/main" id="{05315297-635E-3F40-814A-B7436ED02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92968" y="3002339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7013F22-8730-C746-8D4C-9C86394C1F17}"/>
              </a:ext>
            </a:extLst>
          </p:cNvPr>
          <p:cNvSpPr txBox="1"/>
          <p:nvPr/>
        </p:nvSpPr>
        <p:spPr>
          <a:xfrm>
            <a:off x="10135045" y="2341756"/>
            <a:ext cx="13618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١١١/ ١</a:t>
            </a:r>
          </a:p>
        </p:txBody>
      </p:sp>
      <p:pic>
        <p:nvPicPr>
          <p:cNvPr id="30" name="صورة 2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D0C97B34-B958-0C4B-AC1B-557D73EC87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04" y="1287565"/>
            <a:ext cx="1532605" cy="1388923"/>
          </a:xfrm>
          <a:prstGeom prst="rect">
            <a:avLst/>
          </a:prstGeom>
        </p:spPr>
      </p:pic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7A2BC3DD-F052-4840-BA0C-2D412ADD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2762" y="589419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326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4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  <p:sndAc>
          <p:stSnd>
            <p:snd r:embed="rId2" name="book close.wav"/>
          </p:stSnd>
        </p:sndAc>
      </p:transition>
    </mc:Choice>
    <mc:Fallback xmlns="">
      <p:transition spd="slow">
        <p:fade/>
        <p:sndAc>
          <p:stSnd>
            <p:snd r:embed="rId11" name="book clo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1" grpId="0" animBg="1"/>
      <p:bldP spid="23" grpId="0"/>
      <p:bldP spid="25" grpId="0"/>
      <p:bldP spid="27" grpId="0" animBg="1"/>
      <p:bldP spid="29" grpId="0" animBg="1"/>
      <p:bldP spid="31" grpId="0"/>
      <p:bldP spid="33" grpId="0"/>
      <p:bldP spid="35" grpId="0"/>
      <p:bldP spid="37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429</Words>
  <Application>Microsoft Macintosh PowerPoint</Application>
  <PresentationFormat>شاشة عريضة</PresentationFormat>
  <Paragraphs>133</Paragraphs>
  <Slides>16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Arial Unicode MS</vt:lpstr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23</cp:revision>
  <dcterms:created xsi:type="dcterms:W3CDTF">2020-11-12T21:23:07Z</dcterms:created>
  <dcterms:modified xsi:type="dcterms:W3CDTF">2021-11-27T13:03:15Z</dcterms:modified>
</cp:coreProperties>
</file>