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76" rtl="1" saveSubsetFonts="1">
  <p:sldMasterIdLst>
    <p:sldMasterId id="2147483648" r:id="rId1"/>
  </p:sldMasterIdLst>
  <p:notesMasterIdLst>
    <p:notesMasterId r:id="rId18"/>
  </p:notesMasterIdLst>
  <p:sldIdLst>
    <p:sldId id="433" r:id="rId2"/>
    <p:sldId id="421" r:id="rId3"/>
    <p:sldId id="264" r:id="rId4"/>
    <p:sldId id="259" r:id="rId5"/>
    <p:sldId id="422" r:id="rId6"/>
    <p:sldId id="424" r:id="rId7"/>
    <p:sldId id="432" r:id="rId8"/>
    <p:sldId id="431" r:id="rId9"/>
    <p:sldId id="430" r:id="rId10"/>
    <p:sldId id="429" r:id="rId11"/>
    <p:sldId id="428" r:id="rId12"/>
    <p:sldId id="427" r:id="rId13"/>
    <p:sldId id="426" r:id="rId14"/>
    <p:sldId id="425" r:id="rId15"/>
    <p:sldId id="423" r:id="rId16"/>
    <p:sldId id="268" r:id="rId17"/>
  </p:sldIdLst>
  <p:sldSz cx="12192000" cy="6858000"/>
  <p:notesSz cx="6858000" cy="9144000"/>
  <p:custDataLst>
    <p:tags r:id="rId19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4" name="قلب الصفحة.wav"/>
          </p:stSnd>
        </p:sndAc>
      </p:transition>
    </mc:Choice>
    <mc:Fallback xmlns="">
      <p:transition spd="slow">
        <p:fade/>
        <p:sndAc>
          <p:stSnd>
            <p:snd r:embed="rId16" name="قلب الصفحة.wav"/>
          </p:stSnd>
        </p:sndAc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jp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jp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jp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0.jp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hyperlink" Target="https://www.meta-calculator.com/graph-paper-maker/" TargetMode="Externa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hyperlink" Target="https://pixabay.com/it/lavagna-bianca-bordo-bianco-3205371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jp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jp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صورة 4" descr="صورة تحتوي على نص, بطاقة عمل&#10;&#10;تم إنشاء الوصف تلقائياً">
            <a:extLst>
              <a:ext uri="{FF2B5EF4-FFF2-40B4-BE49-F238E27FC236}">
                <a16:creationId xmlns:a16="http://schemas.microsoft.com/office/drawing/2014/main" id="{57924FEF-A020-9546-8F6F-D3D102943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6840" r="3385" b="7812"/>
          <a:stretch/>
        </p:blipFill>
        <p:spPr>
          <a:xfrm>
            <a:off x="310105" y="443356"/>
            <a:ext cx="10266963" cy="5774267"/>
          </a:xfrm>
          <a:prstGeom prst="rect">
            <a:avLst/>
          </a:prstGeom>
        </p:spPr>
      </p:pic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E60D27-BD67-F142-919A-FE7865EC76F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90945" y="6390988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b="1" smtClean="0">
                <a:solidFill>
                  <a:schemeClr val="tx1"/>
                </a:solidFill>
              </a:rPr>
              <a:pPr/>
              <a:t>276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9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4" name="قلب الصفحة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42">
            <a:extLst>
              <a:ext uri="{FF2B5EF4-FFF2-40B4-BE49-F238E27FC236}">
                <a16:creationId xmlns:a16="http://schemas.microsoft.com/office/drawing/2014/main" id="{29B26AE6-481C-4F4A-A959-426B0D37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700" y="3575043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أقل من       عدد         بتسعه     يساوي   ٢٤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4" name="مجموعة 13">
            <a:extLst>
              <a:ext uri="{FF2B5EF4-FFF2-40B4-BE49-F238E27FC236}">
                <a16:creationId xmlns:a16="http://schemas.microsoft.com/office/drawing/2014/main" id="{464B3084-853F-3044-9B9D-5D774270771C}"/>
              </a:ext>
            </a:extLst>
          </p:cNvPr>
          <p:cNvGrpSpPr/>
          <p:nvPr/>
        </p:nvGrpSpPr>
        <p:grpSpPr>
          <a:xfrm>
            <a:off x="5957100" y="3432167"/>
            <a:ext cx="4001652" cy="2500330"/>
            <a:chOff x="4570876" y="2643182"/>
            <a:chExt cx="4001652" cy="3000396"/>
          </a:xfrm>
        </p:grpSpPr>
        <p:sp>
          <p:nvSpPr>
            <p:cNvPr id="14" name="قوس متوسط أيمن 14">
              <a:extLst>
                <a:ext uri="{FF2B5EF4-FFF2-40B4-BE49-F238E27FC236}">
                  <a16:creationId xmlns:a16="http://schemas.microsoft.com/office/drawing/2014/main" id="{ADCCECD4-B967-E44D-87E9-01DFF46E1D57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قوس متوسط أيمن 15">
              <a:extLst>
                <a:ext uri="{FF2B5EF4-FFF2-40B4-BE49-F238E27FC236}">
                  <a16:creationId xmlns:a16="http://schemas.microsoft.com/office/drawing/2014/main" id="{49A033C3-973D-A74E-856E-39BE45699BBD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" name="مجموعة 16">
            <a:extLst>
              <a:ext uri="{FF2B5EF4-FFF2-40B4-BE49-F238E27FC236}">
                <a16:creationId xmlns:a16="http://schemas.microsoft.com/office/drawing/2014/main" id="{E651F65F-49C7-684C-B711-2D2B35731E79}"/>
              </a:ext>
            </a:extLst>
          </p:cNvPr>
          <p:cNvGrpSpPr/>
          <p:nvPr/>
        </p:nvGrpSpPr>
        <p:grpSpPr>
          <a:xfrm>
            <a:off x="8328840" y="3575043"/>
            <a:ext cx="571504" cy="1091478"/>
            <a:chOff x="7072330" y="2714620"/>
            <a:chExt cx="571504" cy="1091478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0945B320-A91B-B34A-9FFC-2BC241ED5C1C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سهم مسنن إلى اليمين 18">
              <a:extLst>
                <a:ext uri="{FF2B5EF4-FFF2-40B4-BE49-F238E27FC236}">
                  <a16:creationId xmlns:a16="http://schemas.microsoft.com/office/drawing/2014/main" id="{8400D481-7FB0-F84B-BAA0-64C6E0366329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AutoShape 442">
            <a:extLst>
              <a:ext uri="{FF2B5EF4-FFF2-40B4-BE49-F238E27FC236}">
                <a16:creationId xmlns:a16="http://schemas.microsoft.com/office/drawing/2014/main" id="{5072FC84-9E9E-5F4A-AE2A-38F3D47A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128" y="4932365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3" name="AutoShape 442">
            <a:extLst>
              <a:ext uri="{FF2B5EF4-FFF2-40B4-BE49-F238E27FC236}">
                <a16:creationId xmlns:a16="http://schemas.microsoft.com/office/drawing/2014/main" id="{CC63ACDA-8C9B-4A4C-8E79-5B92EF33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969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ــ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5" name="AutoShape 442">
            <a:extLst>
              <a:ext uri="{FF2B5EF4-FFF2-40B4-BE49-F238E27FC236}">
                <a16:creationId xmlns:a16="http://schemas.microsoft.com/office/drawing/2014/main" id="{3C8C665B-6697-B74F-A8D2-71EE68FF5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463" y="5003801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٩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29" name="مجموعة 22">
            <a:extLst>
              <a:ext uri="{FF2B5EF4-FFF2-40B4-BE49-F238E27FC236}">
                <a16:creationId xmlns:a16="http://schemas.microsoft.com/office/drawing/2014/main" id="{171895F7-05C8-2B41-ABAC-021CF7C5E5BB}"/>
              </a:ext>
            </a:extLst>
          </p:cNvPr>
          <p:cNvGrpSpPr/>
          <p:nvPr/>
        </p:nvGrpSpPr>
        <p:grpSpPr>
          <a:xfrm>
            <a:off x="8581651" y="3603619"/>
            <a:ext cx="1390263" cy="1563694"/>
            <a:chOff x="7081009" y="3071810"/>
            <a:chExt cx="1390263" cy="1563694"/>
          </a:xfrm>
        </p:grpSpPr>
        <p:sp>
          <p:nvSpPr>
            <p:cNvPr id="27" name="شكل بيضاوي 23">
              <a:extLst>
                <a:ext uri="{FF2B5EF4-FFF2-40B4-BE49-F238E27FC236}">
                  <a16:creationId xmlns:a16="http://schemas.microsoft.com/office/drawing/2014/main" id="{8447F35C-4A2F-DA41-B1D0-48EDCD097F45}"/>
                </a:ext>
              </a:extLst>
            </p:cNvPr>
            <p:cNvSpPr/>
            <p:nvPr/>
          </p:nvSpPr>
          <p:spPr>
            <a:xfrm>
              <a:off x="7715272" y="3071810"/>
              <a:ext cx="756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سهم مسنن إلى اليمين 24">
              <a:extLst>
                <a:ext uri="{FF2B5EF4-FFF2-40B4-BE49-F238E27FC236}">
                  <a16:creationId xmlns:a16="http://schemas.microsoft.com/office/drawing/2014/main" id="{A05EB27C-C4CF-004C-AB0E-A13CA0005E7C}"/>
                </a:ext>
              </a:extLst>
            </p:cNvPr>
            <p:cNvSpPr/>
            <p:nvPr/>
          </p:nvSpPr>
          <p:spPr>
            <a:xfrm rot="7893032">
              <a:off x="6539337" y="3697833"/>
              <a:ext cx="1479343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3" name="مجموعة 25">
            <a:extLst>
              <a:ext uri="{FF2B5EF4-FFF2-40B4-BE49-F238E27FC236}">
                <a16:creationId xmlns:a16="http://schemas.microsoft.com/office/drawing/2014/main" id="{787F988C-5071-E94C-A4AE-D330532202A1}"/>
              </a:ext>
            </a:extLst>
          </p:cNvPr>
          <p:cNvGrpSpPr/>
          <p:nvPr/>
        </p:nvGrpSpPr>
        <p:grpSpPr>
          <a:xfrm>
            <a:off x="7342996" y="3575043"/>
            <a:ext cx="571504" cy="1091478"/>
            <a:chOff x="7072330" y="2714620"/>
            <a:chExt cx="571504" cy="1091478"/>
          </a:xfrm>
        </p:grpSpPr>
        <p:sp>
          <p:nvSpPr>
            <p:cNvPr id="31" name="شكل بيضاوي 26">
              <a:extLst>
                <a:ext uri="{FF2B5EF4-FFF2-40B4-BE49-F238E27FC236}">
                  <a16:creationId xmlns:a16="http://schemas.microsoft.com/office/drawing/2014/main" id="{2994026B-BC71-2D4B-9059-7F1FD24DEE03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سهم مسنن إلى اليمين 27">
              <a:extLst>
                <a:ext uri="{FF2B5EF4-FFF2-40B4-BE49-F238E27FC236}">
                  <a16:creationId xmlns:a16="http://schemas.microsoft.com/office/drawing/2014/main" id="{0A02E1E2-6A27-E24B-B0D1-743EAE808579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7" name="مجموعة 28">
            <a:extLst>
              <a:ext uri="{FF2B5EF4-FFF2-40B4-BE49-F238E27FC236}">
                <a16:creationId xmlns:a16="http://schemas.microsoft.com/office/drawing/2014/main" id="{4229271B-3A48-4640-8A4D-77BFB1BBCDA2}"/>
              </a:ext>
            </a:extLst>
          </p:cNvPr>
          <p:cNvGrpSpPr/>
          <p:nvPr/>
        </p:nvGrpSpPr>
        <p:grpSpPr>
          <a:xfrm>
            <a:off x="6452106" y="3617907"/>
            <a:ext cx="648000" cy="1091478"/>
            <a:chOff x="6995834" y="2714620"/>
            <a:chExt cx="648000" cy="1091478"/>
          </a:xfrm>
        </p:grpSpPr>
        <p:sp>
          <p:nvSpPr>
            <p:cNvPr id="35" name="شكل بيضاوي 29">
              <a:extLst>
                <a:ext uri="{FF2B5EF4-FFF2-40B4-BE49-F238E27FC236}">
                  <a16:creationId xmlns:a16="http://schemas.microsoft.com/office/drawing/2014/main" id="{13583170-B35A-8B48-8C4F-90D09F23D5DB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سهم مسنن إلى اليمين 30">
              <a:extLst>
                <a:ext uri="{FF2B5EF4-FFF2-40B4-BE49-F238E27FC236}">
                  <a16:creationId xmlns:a16="http://schemas.microsoft.com/office/drawing/2014/main" id="{A59854C6-2AA7-6C4A-B0BC-6E0CE36D349D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9" name="AutoShape 442">
            <a:extLst>
              <a:ext uri="{FF2B5EF4-FFF2-40B4-BE49-F238E27FC236}">
                <a16:creationId xmlns:a16="http://schemas.microsoft.com/office/drawing/2014/main" id="{6A5A07E4-C5F0-1D4D-AA0B-0D82285A8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07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41" name="AutoShape 442">
            <a:extLst>
              <a:ext uri="{FF2B5EF4-FFF2-40B4-BE49-F238E27FC236}">
                <a16:creationId xmlns:a16="http://schemas.microsoft.com/office/drawing/2014/main" id="{8FD7A66D-7C52-5048-A9FF-C5D832DF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977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٢٤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45" name="مجموعة 33">
            <a:extLst>
              <a:ext uri="{FF2B5EF4-FFF2-40B4-BE49-F238E27FC236}">
                <a16:creationId xmlns:a16="http://schemas.microsoft.com/office/drawing/2014/main" id="{9D469654-0AD1-6F44-80A8-354B68665F09}"/>
              </a:ext>
            </a:extLst>
          </p:cNvPr>
          <p:cNvGrpSpPr/>
          <p:nvPr/>
        </p:nvGrpSpPr>
        <p:grpSpPr>
          <a:xfrm>
            <a:off x="5852779" y="3632190"/>
            <a:ext cx="571504" cy="1091478"/>
            <a:chOff x="7072330" y="2714620"/>
            <a:chExt cx="571504" cy="1091478"/>
          </a:xfrm>
        </p:grpSpPr>
        <p:sp>
          <p:nvSpPr>
            <p:cNvPr id="43" name="شكل بيضاوي 34">
              <a:extLst>
                <a:ext uri="{FF2B5EF4-FFF2-40B4-BE49-F238E27FC236}">
                  <a16:creationId xmlns:a16="http://schemas.microsoft.com/office/drawing/2014/main" id="{7A42489C-8357-A54B-AE37-BA5F075D5FC9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سهم مسنن إلى اليمين 35">
              <a:extLst>
                <a:ext uri="{FF2B5EF4-FFF2-40B4-BE49-F238E27FC236}">
                  <a16:creationId xmlns:a16="http://schemas.microsoft.com/office/drawing/2014/main" id="{A975E2ED-FC8E-7145-B9A0-9E107FE086DD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1" name="مجموعة 17">
            <a:extLst>
              <a:ext uri="{FF2B5EF4-FFF2-40B4-BE49-F238E27FC236}">
                <a16:creationId xmlns:a16="http://schemas.microsoft.com/office/drawing/2014/main" id="{4830F6C7-AF97-0541-8BCE-AC8B435B65BB}"/>
              </a:ext>
            </a:extLst>
          </p:cNvPr>
          <p:cNvGrpSpPr/>
          <p:nvPr/>
        </p:nvGrpSpPr>
        <p:grpSpPr>
          <a:xfrm>
            <a:off x="4828378" y="1646217"/>
            <a:ext cx="5286412" cy="928694"/>
            <a:chOff x="3643306" y="857232"/>
            <a:chExt cx="5286412" cy="928694"/>
          </a:xfrm>
        </p:grpSpPr>
        <p:sp>
          <p:nvSpPr>
            <p:cNvPr id="47" name="دبوس زينة 60">
              <a:extLst>
                <a:ext uri="{FF2B5EF4-FFF2-40B4-BE49-F238E27FC236}">
                  <a16:creationId xmlns:a16="http://schemas.microsoft.com/office/drawing/2014/main" id="{E2AFC5E8-7222-3640-A423-37A3B2A27C07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مجموعة 16">
              <a:extLst>
                <a:ext uri="{FF2B5EF4-FFF2-40B4-BE49-F238E27FC236}">
                  <a16:creationId xmlns:a16="http://schemas.microsoft.com/office/drawing/2014/main" id="{2B78A14B-E925-F44E-B0F6-2EC6795C464F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49" name="دبوس زينة 62">
                <a:extLst>
                  <a:ext uri="{FF2B5EF4-FFF2-40B4-BE49-F238E27FC236}">
                    <a16:creationId xmlns:a16="http://schemas.microsoft.com/office/drawing/2014/main" id="{D9C89E32-D782-844D-9DA0-74E31712AA79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51DB1CEC-A55E-ED49-B499-C86A0DC32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1052810B-9411-6C48-8496-48924C23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42824" y="1860531"/>
            <a:ext cx="267652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AutoShape 442">
            <a:extLst>
              <a:ext uri="{FF2B5EF4-FFF2-40B4-BE49-F238E27FC236}">
                <a16:creationId xmlns:a16="http://schemas.microsoft.com/office/drawing/2014/main" id="{56717E6A-6559-E34C-8093-DA047220F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769" y="3575043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أكثر مما  أحرزه  خالد   بنقطتين  يساوي   ٤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59" name="مجموعة 13">
            <a:extLst>
              <a:ext uri="{FF2B5EF4-FFF2-40B4-BE49-F238E27FC236}">
                <a16:creationId xmlns:a16="http://schemas.microsoft.com/office/drawing/2014/main" id="{4D0C2294-6553-9849-9160-627940C36932}"/>
              </a:ext>
            </a:extLst>
          </p:cNvPr>
          <p:cNvGrpSpPr/>
          <p:nvPr/>
        </p:nvGrpSpPr>
        <p:grpSpPr>
          <a:xfrm>
            <a:off x="1542234" y="3432167"/>
            <a:ext cx="4143400" cy="2500330"/>
            <a:chOff x="4570876" y="2643182"/>
            <a:chExt cx="4001652" cy="3000396"/>
          </a:xfrm>
        </p:grpSpPr>
        <p:sp>
          <p:nvSpPr>
            <p:cNvPr id="57" name="قوس متوسط أيمن 66">
              <a:extLst>
                <a:ext uri="{FF2B5EF4-FFF2-40B4-BE49-F238E27FC236}">
                  <a16:creationId xmlns:a16="http://schemas.microsoft.com/office/drawing/2014/main" id="{FA5F3922-8510-974C-9063-1FB97DDF047F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قوس متوسط أيمن 67">
              <a:extLst>
                <a:ext uri="{FF2B5EF4-FFF2-40B4-BE49-F238E27FC236}">
                  <a16:creationId xmlns:a16="http://schemas.microsoft.com/office/drawing/2014/main" id="{38F07BFD-BCE2-544E-8617-1A20147DB974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3" name="مجموعة 16">
            <a:extLst>
              <a:ext uri="{FF2B5EF4-FFF2-40B4-BE49-F238E27FC236}">
                <a16:creationId xmlns:a16="http://schemas.microsoft.com/office/drawing/2014/main" id="{CA344195-E9DF-684F-8B5E-9A9BADBEE8B6}"/>
              </a:ext>
            </a:extLst>
          </p:cNvPr>
          <p:cNvGrpSpPr/>
          <p:nvPr/>
        </p:nvGrpSpPr>
        <p:grpSpPr>
          <a:xfrm>
            <a:off x="3613932" y="3575043"/>
            <a:ext cx="571504" cy="1091478"/>
            <a:chOff x="7072330" y="2714620"/>
            <a:chExt cx="571504" cy="1091478"/>
          </a:xfrm>
        </p:grpSpPr>
        <p:sp>
          <p:nvSpPr>
            <p:cNvPr id="61" name="شكل بيضاوي 69">
              <a:extLst>
                <a:ext uri="{FF2B5EF4-FFF2-40B4-BE49-F238E27FC236}">
                  <a16:creationId xmlns:a16="http://schemas.microsoft.com/office/drawing/2014/main" id="{A23063C5-9FDA-5640-A710-35D84D00C1E5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2" name="سهم مسنن إلى اليمين 70">
              <a:extLst>
                <a:ext uri="{FF2B5EF4-FFF2-40B4-BE49-F238E27FC236}">
                  <a16:creationId xmlns:a16="http://schemas.microsoft.com/office/drawing/2014/main" id="{B4588213-D83E-7D4D-8501-02DDA226D25E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5" name="AutoShape 442">
            <a:extLst>
              <a:ext uri="{FF2B5EF4-FFF2-40B4-BE49-F238E27FC236}">
                <a16:creationId xmlns:a16="http://schemas.microsoft.com/office/drawing/2014/main" id="{BA649ADD-691C-7642-9EE9-A72E3979B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919" y="5003801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خ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7" name="AutoShape 442">
            <a:extLst>
              <a:ext uri="{FF2B5EF4-FFF2-40B4-BE49-F238E27FC236}">
                <a16:creationId xmlns:a16="http://schemas.microsoft.com/office/drawing/2014/main" id="{B3DE0052-4904-3745-986B-F9932C55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04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9" name="AutoShape 442">
            <a:extLst>
              <a:ext uri="{FF2B5EF4-FFF2-40B4-BE49-F238E27FC236}">
                <a16:creationId xmlns:a16="http://schemas.microsoft.com/office/drawing/2014/main" id="{16EDF5CA-8249-C048-AD88-FD6B8532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266" y="5003801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73" name="مجموعة 22">
            <a:extLst>
              <a:ext uri="{FF2B5EF4-FFF2-40B4-BE49-F238E27FC236}">
                <a16:creationId xmlns:a16="http://schemas.microsoft.com/office/drawing/2014/main" id="{1C138D1F-1BBA-4B4E-95EA-E419023B2F17}"/>
              </a:ext>
            </a:extLst>
          </p:cNvPr>
          <p:cNvGrpSpPr/>
          <p:nvPr/>
        </p:nvGrpSpPr>
        <p:grpSpPr>
          <a:xfrm>
            <a:off x="3302618" y="3603619"/>
            <a:ext cx="2260841" cy="990039"/>
            <a:chOff x="6210431" y="3071810"/>
            <a:chExt cx="2260841" cy="990039"/>
          </a:xfrm>
        </p:grpSpPr>
        <p:sp>
          <p:nvSpPr>
            <p:cNvPr id="71" name="شكل بيضاوي 75">
              <a:extLst>
                <a:ext uri="{FF2B5EF4-FFF2-40B4-BE49-F238E27FC236}">
                  <a16:creationId xmlns:a16="http://schemas.microsoft.com/office/drawing/2014/main" id="{A06DFECC-F3F9-B74B-82B5-2C7677A968B5}"/>
                </a:ext>
              </a:extLst>
            </p:cNvPr>
            <p:cNvSpPr/>
            <p:nvPr/>
          </p:nvSpPr>
          <p:spPr>
            <a:xfrm>
              <a:off x="7715272" y="3071810"/>
              <a:ext cx="756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2" name="سهم مسنن إلى اليمين 76">
              <a:extLst>
                <a:ext uri="{FF2B5EF4-FFF2-40B4-BE49-F238E27FC236}">
                  <a16:creationId xmlns:a16="http://schemas.microsoft.com/office/drawing/2014/main" id="{20522BC8-C8D5-B048-8508-C388836A8A56}"/>
                </a:ext>
              </a:extLst>
            </p:cNvPr>
            <p:cNvSpPr/>
            <p:nvPr/>
          </p:nvSpPr>
          <p:spPr>
            <a:xfrm rot="8468552">
              <a:off x="6210431" y="3665849"/>
              <a:ext cx="17601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7" name="مجموعة 25">
            <a:extLst>
              <a:ext uri="{FF2B5EF4-FFF2-40B4-BE49-F238E27FC236}">
                <a16:creationId xmlns:a16="http://schemas.microsoft.com/office/drawing/2014/main" id="{82B29E48-15E3-174B-806C-3A652CF7733C}"/>
              </a:ext>
            </a:extLst>
          </p:cNvPr>
          <p:cNvGrpSpPr/>
          <p:nvPr/>
        </p:nvGrpSpPr>
        <p:grpSpPr>
          <a:xfrm>
            <a:off x="2785814" y="3629984"/>
            <a:ext cx="785818" cy="1091478"/>
            <a:chOff x="6858016" y="2714620"/>
            <a:chExt cx="785818" cy="1091478"/>
          </a:xfrm>
        </p:grpSpPr>
        <p:sp>
          <p:nvSpPr>
            <p:cNvPr id="75" name="شكل بيضاوي 78">
              <a:extLst>
                <a:ext uri="{FF2B5EF4-FFF2-40B4-BE49-F238E27FC236}">
                  <a16:creationId xmlns:a16="http://schemas.microsoft.com/office/drawing/2014/main" id="{68858D67-C9E0-CB43-BBE1-B88A01FBE096}"/>
                </a:ext>
              </a:extLst>
            </p:cNvPr>
            <p:cNvSpPr/>
            <p:nvPr/>
          </p:nvSpPr>
          <p:spPr>
            <a:xfrm>
              <a:off x="6858016" y="2714620"/>
              <a:ext cx="785818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6" name="سهم مسنن إلى اليمين 79">
              <a:extLst>
                <a:ext uri="{FF2B5EF4-FFF2-40B4-BE49-F238E27FC236}">
                  <a16:creationId xmlns:a16="http://schemas.microsoft.com/office/drawing/2014/main" id="{C383AF0D-72EC-664A-BA79-BFAF5844FE17}"/>
                </a:ext>
              </a:extLst>
            </p:cNvPr>
            <p:cNvSpPr/>
            <p:nvPr/>
          </p:nvSpPr>
          <p:spPr>
            <a:xfrm rot="5400000">
              <a:off x="6843255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1" name="مجموعة 28">
            <a:extLst>
              <a:ext uri="{FF2B5EF4-FFF2-40B4-BE49-F238E27FC236}">
                <a16:creationId xmlns:a16="http://schemas.microsoft.com/office/drawing/2014/main" id="{A0808129-C35B-2E41-A7D4-2B36EA42075F}"/>
              </a:ext>
            </a:extLst>
          </p:cNvPr>
          <p:cNvGrpSpPr/>
          <p:nvPr/>
        </p:nvGrpSpPr>
        <p:grpSpPr>
          <a:xfrm>
            <a:off x="2099448" y="3617907"/>
            <a:ext cx="648000" cy="1091478"/>
            <a:chOff x="6995834" y="2714620"/>
            <a:chExt cx="648000" cy="1091478"/>
          </a:xfrm>
        </p:grpSpPr>
        <p:sp>
          <p:nvSpPr>
            <p:cNvPr id="79" name="شكل بيضاوي 81">
              <a:extLst>
                <a:ext uri="{FF2B5EF4-FFF2-40B4-BE49-F238E27FC236}">
                  <a16:creationId xmlns:a16="http://schemas.microsoft.com/office/drawing/2014/main" id="{BBE253A6-751C-FA42-9AC4-57B64CFC2031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0" name="سهم مسنن إلى اليمين 82">
              <a:extLst>
                <a:ext uri="{FF2B5EF4-FFF2-40B4-BE49-F238E27FC236}">
                  <a16:creationId xmlns:a16="http://schemas.microsoft.com/office/drawing/2014/main" id="{51E711C6-A126-5D49-B335-1AE7C920DB82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3" name="AutoShape 442">
            <a:extLst>
              <a:ext uri="{FF2B5EF4-FFF2-40B4-BE49-F238E27FC236}">
                <a16:creationId xmlns:a16="http://schemas.microsoft.com/office/drawing/2014/main" id="{FDAEF455-6C9D-784D-8A7F-885D536D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598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85" name="AutoShape 442">
            <a:extLst>
              <a:ext uri="{FF2B5EF4-FFF2-40B4-BE49-F238E27FC236}">
                <a16:creationId xmlns:a16="http://schemas.microsoft.com/office/drawing/2014/main" id="{8C9DB842-9CFF-194B-A635-68BD005C3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985" y="500380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٤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89" name="مجموعة 33">
            <a:extLst>
              <a:ext uri="{FF2B5EF4-FFF2-40B4-BE49-F238E27FC236}">
                <a16:creationId xmlns:a16="http://schemas.microsoft.com/office/drawing/2014/main" id="{EA366898-E7C2-244E-873B-7AC1858D4909}"/>
              </a:ext>
            </a:extLst>
          </p:cNvPr>
          <p:cNvGrpSpPr/>
          <p:nvPr/>
        </p:nvGrpSpPr>
        <p:grpSpPr>
          <a:xfrm>
            <a:off x="1483261" y="3629984"/>
            <a:ext cx="571504" cy="1091478"/>
            <a:chOff x="7072330" y="2714620"/>
            <a:chExt cx="571504" cy="1091478"/>
          </a:xfrm>
        </p:grpSpPr>
        <p:sp>
          <p:nvSpPr>
            <p:cNvPr id="87" name="شكل بيضاوي 86">
              <a:extLst>
                <a:ext uri="{FF2B5EF4-FFF2-40B4-BE49-F238E27FC236}">
                  <a16:creationId xmlns:a16="http://schemas.microsoft.com/office/drawing/2014/main" id="{653365C7-A999-7B48-8F91-065F26A4E902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8" name="سهم مسنن إلى اليمين 87">
              <a:extLst>
                <a:ext uri="{FF2B5EF4-FFF2-40B4-BE49-F238E27FC236}">
                  <a16:creationId xmlns:a16="http://schemas.microsoft.com/office/drawing/2014/main" id="{5DD9C9E5-72F1-8343-9E8B-B69FC4DD1875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19082F31-1A98-764B-A875-AA7EEE6A0EC3}"/>
              </a:ext>
            </a:extLst>
          </p:cNvPr>
          <p:cNvSpPr txBox="1"/>
          <p:nvPr/>
        </p:nvSpPr>
        <p:spPr>
          <a:xfrm>
            <a:off x="10560205" y="1895707"/>
            <a:ext cx="10370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صـ٩٧</a:t>
            </a:r>
          </a:p>
          <a:p>
            <a:r>
              <a:rPr lang="ar-SA" dirty="0">
                <a:solidFill>
                  <a:srgbClr val="C00000"/>
                </a:solidFill>
              </a:rPr>
              <a:t>٣-٤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D95D979-8B4B-ED4E-92F9-13BF475B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809" y="583210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2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  <p:bldP spid="39" grpId="0"/>
      <p:bldP spid="41" grpId="0"/>
      <p:bldP spid="55" grpId="0"/>
      <p:bldP spid="65" grpId="0"/>
      <p:bldP spid="67" grpId="0"/>
      <p:bldP spid="69" grpId="0"/>
      <p:bldP spid="83" grpId="0"/>
      <p:bldP spid="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AutoShape 442">
            <a:extLst>
              <a:ext uri="{FF2B5EF4-FFF2-40B4-BE49-F238E27FC236}">
                <a16:creationId xmlns:a16="http://schemas.microsoft.com/office/drawing/2014/main" id="{AD96A18D-6B28-C446-90AB-A98D325E2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877" y="3443113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مثلا     عدد   من الكيلومترات  يساوي   ١٨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55" name="مجموعة 13">
            <a:extLst>
              <a:ext uri="{FF2B5EF4-FFF2-40B4-BE49-F238E27FC236}">
                <a16:creationId xmlns:a16="http://schemas.microsoft.com/office/drawing/2014/main" id="{9D9AED4F-0D68-F84B-B7E6-5B9FBD0CFFB8}"/>
              </a:ext>
            </a:extLst>
          </p:cNvPr>
          <p:cNvGrpSpPr/>
          <p:nvPr/>
        </p:nvGrpSpPr>
        <p:grpSpPr>
          <a:xfrm>
            <a:off x="6420277" y="3300237"/>
            <a:ext cx="4001652" cy="2500330"/>
            <a:chOff x="4570876" y="2643182"/>
            <a:chExt cx="4001652" cy="3000396"/>
          </a:xfrm>
        </p:grpSpPr>
        <p:sp>
          <p:nvSpPr>
            <p:cNvPr id="153" name="قوس متوسط أيمن 14">
              <a:extLst>
                <a:ext uri="{FF2B5EF4-FFF2-40B4-BE49-F238E27FC236}">
                  <a16:creationId xmlns:a16="http://schemas.microsoft.com/office/drawing/2014/main" id="{EC93BBBB-250D-824C-9C3A-6E2F60AB0B3B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4" name="قوس متوسط أيمن 15">
              <a:extLst>
                <a:ext uri="{FF2B5EF4-FFF2-40B4-BE49-F238E27FC236}">
                  <a16:creationId xmlns:a16="http://schemas.microsoft.com/office/drawing/2014/main" id="{F206E17B-29C3-6B4E-86C3-3984BBCE75FC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59" name="مجموعة 16">
            <a:extLst>
              <a:ext uri="{FF2B5EF4-FFF2-40B4-BE49-F238E27FC236}">
                <a16:creationId xmlns:a16="http://schemas.microsoft.com/office/drawing/2014/main" id="{DE345069-A946-484B-8CE3-7DCD045D92FF}"/>
              </a:ext>
            </a:extLst>
          </p:cNvPr>
          <p:cNvGrpSpPr/>
          <p:nvPr/>
        </p:nvGrpSpPr>
        <p:grpSpPr>
          <a:xfrm>
            <a:off x="9734997" y="3443113"/>
            <a:ext cx="571504" cy="1091478"/>
            <a:chOff x="7072330" y="2714620"/>
            <a:chExt cx="571504" cy="1091478"/>
          </a:xfrm>
        </p:grpSpPr>
        <p:sp>
          <p:nvSpPr>
            <p:cNvPr id="157" name="شكل بيضاوي 17">
              <a:extLst>
                <a:ext uri="{FF2B5EF4-FFF2-40B4-BE49-F238E27FC236}">
                  <a16:creationId xmlns:a16="http://schemas.microsoft.com/office/drawing/2014/main" id="{373D6770-7F0D-4640-9363-ACD5E1159E5F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8" name="سهم مسنن إلى اليمين 18">
              <a:extLst>
                <a:ext uri="{FF2B5EF4-FFF2-40B4-BE49-F238E27FC236}">
                  <a16:creationId xmlns:a16="http://schemas.microsoft.com/office/drawing/2014/main" id="{1CA06A03-0B9B-5144-9720-9ABA6C074716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61" name="AutoShape 442">
            <a:extLst>
              <a:ext uri="{FF2B5EF4-FFF2-40B4-BE49-F238E27FC236}">
                <a16:creationId xmlns:a16="http://schemas.microsoft.com/office/drawing/2014/main" id="{044A6F0E-9B7D-CC47-B037-ED5C39803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62" y="4800435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3" name="AutoShape 442">
            <a:extLst>
              <a:ext uri="{FF2B5EF4-FFF2-40B4-BE49-F238E27FC236}">
                <a16:creationId xmlns:a16="http://schemas.microsoft.com/office/drawing/2014/main" id="{1B095395-A570-6D4D-B396-135B61D2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5236" y="4800435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167" name="مجموعة 25">
            <a:extLst>
              <a:ext uri="{FF2B5EF4-FFF2-40B4-BE49-F238E27FC236}">
                <a16:creationId xmlns:a16="http://schemas.microsoft.com/office/drawing/2014/main" id="{51742687-BFDC-094C-8040-DF758D0D5C71}"/>
              </a:ext>
            </a:extLst>
          </p:cNvPr>
          <p:cNvGrpSpPr/>
          <p:nvPr/>
        </p:nvGrpSpPr>
        <p:grpSpPr>
          <a:xfrm>
            <a:off x="9077769" y="3443113"/>
            <a:ext cx="571504" cy="1091478"/>
            <a:chOff x="7072330" y="2714620"/>
            <a:chExt cx="571504" cy="1091478"/>
          </a:xfrm>
        </p:grpSpPr>
        <p:sp>
          <p:nvSpPr>
            <p:cNvPr id="165" name="شكل بيضاوي 26">
              <a:extLst>
                <a:ext uri="{FF2B5EF4-FFF2-40B4-BE49-F238E27FC236}">
                  <a16:creationId xmlns:a16="http://schemas.microsoft.com/office/drawing/2014/main" id="{1035D920-8EC4-BF48-9589-8C9D8D112716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6" name="سهم مسنن إلى اليمين 27">
              <a:extLst>
                <a:ext uri="{FF2B5EF4-FFF2-40B4-BE49-F238E27FC236}">
                  <a16:creationId xmlns:a16="http://schemas.microsoft.com/office/drawing/2014/main" id="{75408867-2588-B748-A97D-73B9B4847893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71" name="مجموعة 28">
            <a:extLst>
              <a:ext uri="{FF2B5EF4-FFF2-40B4-BE49-F238E27FC236}">
                <a16:creationId xmlns:a16="http://schemas.microsoft.com/office/drawing/2014/main" id="{409573C6-BBEF-1942-9B72-168DF152D55C}"/>
              </a:ext>
            </a:extLst>
          </p:cNvPr>
          <p:cNvGrpSpPr/>
          <p:nvPr/>
        </p:nvGrpSpPr>
        <p:grpSpPr>
          <a:xfrm>
            <a:off x="7001009" y="3485977"/>
            <a:ext cx="648000" cy="1091478"/>
            <a:chOff x="6995834" y="2714620"/>
            <a:chExt cx="648000" cy="1091478"/>
          </a:xfrm>
        </p:grpSpPr>
        <p:sp>
          <p:nvSpPr>
            <p:cNvPr id="169" name="شكل بيضاوي 29">
              <a:extLst>
                <a:ext uri="{FF2B5EF4-FFF2-40B4-BE49-F238E27FC236}">
                  <a16:creationId xmlns:a16="http://schemas.microsoft.com/office/drawing/2014/main" id="{9B87136E-606B-E146-9B88-43788F976037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0" name="سهم مسنن إلى اليمين 30">
              <a:extLst>
                <a:ext uri="{FF2B5EF4-FFF2-40B4-BE49-F238E27FC236}">
                  <a16:creationId xmlns:a16="http://schemas.microsoft.com/office/drawing/2014/main" id="{9CB2C4E3-03D3-0847-905A-7102C593C838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73" name="AutoShape 442">
            <a:extLst>
              <a:ext uri="{FF2B5EF4-FFF2-40B4-BE49-F238E27FC236}">
                <a16:creationId xmlns:a16="http://schemas.microsoft.com/office/drawing/2014/main" id="{ED7C7DE8-E2B6-FB49-9CC1-76B28D10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262" y="487187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5" name="AutoShape 442">
            <a:extLst>
              <a:ext uri="{FF2B5EF4-FFF2-40B4-BE49-F238E27FC236}">
                <a16:creationId xmlns:a16="http://schemas.microsoft.com/office/drawing/2014/main" id="{6BA98D68-AE14-124B-BEA3-B1D7AF22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608" y="487187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٢٤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179" name="مجموعة 33">
            <a:extLst>
              <a:ext uri="{FF2B5EF4-FFF2-40B4-BE49-F238E27FC236}">
                <a16:creationId xmlns:a16="http://schemas.microsoft.com/office/drawing/2014/main" id="{2EAC9386-F449-7145-8FF9-262A3F51E8F4}"/>
              </a:ext>
            </a:extLst>
          </p:cNvPr>
          <p:cNvGrpSpPr/>
          <p:nvPr/>
        </p:nvGrpSpPr>
        <p:grpSpPr>
          <a:xfrm>
            <a:off x="6375339" y="3500260"/>
            <a:ext cx="571504" cy="1091478"/>
            <a:chOff x="7072330" y="2714620"/>
            <a:chExt cx="571504" cy="1091478"/>
          </a:xfrm>
        </p:grpSpPr>
        <p:sp>
          <p:nvSpPr>
            <p:cNvPr id="177" name="شكل بيضاوي 34">
              <a:extLst>
                <a:ext uri="{FF2B5EF4-FFF2-40B4-BE49-F238E27FC236}">
                  <a16:creationId xmlns:a16="http://schemas.microsoft.com/office/drawing/2014/main" id="{4D87B5AF-8DD7-5E47-A981-6D8BDABF212D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8" name="سهم مسنن إلى اليمين 35">
              <a:extLst>
                <a:ext uri="{FF2B5EF4-FFF2-40B4-BE49-F238E27FC236}">
                  <a16:creationId xmlns:a16="http://schemas.microsoft.com/office/drawing/2014/main" id="{41763947-432C-FD4A-9C09-B187F31B8BCC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85" name="مجموعة 17">
            <a:extLst>
              <a:ext uri="{FF2B5EF4-FFF2-40B4-BE49-F238E27FC236}">
                <a16:creationId xmlns:a16="http://schemas.microsoft.com/office/drawing/2014/main" id="{DCBB04A8-AF43-6149-8537-2FAC9FD78070}"/>
              </a:ext>
            </a:extLst>
          </p:cNvPr>
          <p:cNvGrpSpPr/>
          <p:nvPr/>
        </p:nvGrpSpPr>
        <p:grpSpPr>
          <a:xfrm>
            <a:off x="5291555" y="1514287"/>
            <a:ext cx="5286412" cy="928694"/>
            <a:chOff x="3643306" y="857232"/>
            <a:chExt cx="5286412" cy="928694"/>
          </a:xfrm>
        </p:grpSpPr>
        <p:sp>
          <p:nvSpPr>
            <p:cNvPr id="181" name="دبوس زينة 60">
              <a:extLst>
                <a:ext uri="{FF2B5EF4-FFF2-40B4-BE49-F238E27FC236}">
                  <a16:creationId xmlns:a16="http://schemas.microsoft.com/office/drawing/2014/main" id="{89C648B3-A956-6D42-B98A-5AEB7FF1F7AC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82" name="مجموعة 16">
              <a:extLst>
                <a:ext uri="{FF2B5EF4-FFF2-40B4-BE49-F238E27FC236}">
                  <a16:creationId xmlns:a16="http://schemas.microsoft.com/office/drawing/2014/main" id="{C1154919-29C9-7249-8F8F-7D9A238A9C9B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83" name="دبوس زينة 62">
                <a:extLst>
                  <a:ext uri="{FF2B5EF4-FFF2-40B4-BE49-F238E27FC236}">
                    <a16:creationId xmlns:a16="http://schemas.microsoft.com/office/drawing/2014/main" id="{2E02E78D-7F36-8040-BF36-4BC60E9B87C9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4" name="Picture 2">
                <a:extLst>
                  <a:ext uri="{FF2B5EF4-FFF2-40B4-BE49-F238E27FC236}">
                    <a16:creationId xmlns:a16="http://schemas.microsoft.com/office/drawing/2014/main" id="{9C53AE34-F3F8-D94A-82D4-499C74C1C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187" name="Picture 2">
            <a:extLst>
              <a:ext uri="{FF2B5EF4-FFF2-40B4-BE49-F238E27FC236}">
                <a16:creationId xmlns:a16="http://schemas.microsoft.com/office/drawing/2014/main" id="{389979F0-2ADC-5E4E-964E-470679AE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6001" y="1728601"/>
            <a:ext cx="267652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" name="AutoShape 442">
            <a:extLst>
              <a:ext uri="{FF2B5EF4-FFF2-40B4-BE49-F238E27FC236}">
                <a16:creationId xmlns:a16="http://schemas.microsoft.com/office/drawing/2014/main" id="{6987A1B9-5B51-3C4E-830D-C3C8D82C7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946" y="3443113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نصف   سعر سلعة          يساوي     ١٣  ريالا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93" name="مجموعة 13">
            <a:extLst>
              <a:ext uri="{FF2B5EF4-FFF2-40B4-BE49-F238E27FC236}">
                <a16:creationId xmlns:a16="http://schemas.microsoft.com/office/drawing/2014/main" id="{8554F6D3-D57E-A148-B038-48594C3A35BE}"/>
              </a:ext>
            </a:extLst>
          </p:cNvPr>
          <p:cNvGrpSpPr/>
          <p:nvPr/>
        </p:nvGrpSpPr>
        <p:grpSpPr>
          <a:xfrm>
            <a:off x="2005411" y="3300237"/>
            <a:ext cx="4143400" cy="2500330"/>
            <a:chOff x="4570876" y="2643182"/>
            <a:chExt cx="4001652" cy="3000396"/>
          </a:xfrm>
        </p:grpSpPr>
        <p:sp>
          <p:nvSpPr>
            <p:cNvPr id="191" name="قوس متوسط أيمن 66">
              <a:extLst>
                <a:ext uri="{FF2B5EF4-FFF2-40B4-BE49-F238E27FC236}">
                  <a16:creationId xmlns:a16="http://schemas.microsoft.com/office/drawing/2014/main" id="{0944556A-BC53-E346-8AA3-5BAF2D794280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2" name="قوس متوسط أيمن 67">
              <a:extLst>
                <a:ext uri="{FF2B5EF4-FFF2-40B4-BE49-F238E27FC236}">
                  <a16:creationId xmlns:a16="http://schemas.microsoft.com/office/drawing/2014/main" id="{79808373-1D9C-4445-8C55-5DCD3ACA7ACF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97" name="مجموعة 16">
            <a:extLst>
              <a:ext uri="{FF2B5EF4-FFF2-40B4-BE49-F238E27FC236}">
                <a16:creationId xmlns:a16="http://schemas.microsoft.com/office/drawing/2014/main" id="{5FFD3E68-0759-FA4A-BF6C-1942BDC5EE83}"/>
              </a:ext>
            </a:extLst>
          </p:cNvPr>
          <p:cNvGrpSpPr/>
          <p:nvPr/>
        </p:nvGrpSpPr>
        <p:grpSpPr>
          <a:xfrm>
            <a:off x="4434299" y="3443113"/>
            <a:ext cx="571504" cy="1091478"/>
            <a:chOff x="7072330" y="2714620"/>
            <a:chExt cx="571504" cy="1091478"/>
          </a:xfrm>
        </p:grpSpPr>
        <p:sp>
          <p:nvSpPr>
            <p:cNvPr id="195" name="شكل بيضاوي 69">
              <a:extLst>
                <a:ext uri="{FF2B5EF4-FFF2-40B4-BE49-F238E27FC236}">
                  <a16:creationId xmlns:a16="http://schemas.microsoft.com/office/drawing/2014/main" id="{95E4F668-FC52-8146-AE7B-C7058262A6B7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6" name="سهم مسنن إلى اليمين 70">
              <a:extLst>
                <a:ext uri="{FF2B5EF4-FFF2-40B4-BE49-F238E27FC236}">
                  <a16:creationId xmlns:a16="http://schemas.microsoft.com/office/drawing/2014/main" id="{19DDABAD-2C8A-4946-971E-64298DEFD649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9" name="AutoShape 442">
            <a:extLst>
              <a:ext uri="{FF2B5EF4-FFF2-40B4-BE49-F238E27FC236}">
                <a16:creationId xmlns:a16="http://schemas.microsoft.com/office/drawing/2014/main" id="{DE40BBBB-BD22-7545-855C-EC5EFADA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054" y="4800435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س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01" name="AutoShape 442">
            <a:extLst>
              <a:ext uri="{FF2B5EF4-FFF2-40B4-BE49-F238E27FC236}">
                <a16:creationId xmlns:a16="http://schemas.microsoft.com/office/drawing/2014/main" id="{967723BE-74F2-D346-8AC5-D2C943F4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550" y="487187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÷  ٢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205" name="مجموعة 22">
            <a:extLst>
              <a:ext uri="{FF2B5EF4-FFF2-40B4-BE49-F238E27FC236}">
                <a16:creationId xmlns:a16="http://schemas.microsoft.com/office/drawing/2014/main" id="{752AAF10-60AD-3549-8E0B-42C0345DBBEA}"/>
              </a:ext>
            </a:extLst>
          </p:cNvPr>
          <p:cNvGrpSpPr/>
          <p:nvPr/>
        </p:nvGrpSpPr>
        <p:grpSpPr>
          <a:xfrm>
            <a:off x="4004817" y="3471689"/>
            <a:ext cx="2186856" cy="963943"/>
            <a:chOff x="6284416" y="3071810"/>
            <a:chExt cx="2186856" cy="963943"/>
          </a:xfrm>
        </p:grpSpPr>
        <p:sp>
          <p:nvSpPr>
            <p:cNvPr id="203" name="شكل بيضاوي 75">
              <a:extLst>
                <a:ext uri="{FF2B5EF4-FFF2-40B4-BE49-F238E27FC236}">
                  <a16:creationId xmlns:a16="http://schemas.microsoft.com/office/drawing/2014/main" id="{88CEFE4C-BF28-DD42-ABD9-759B8342991E}"/>
                </a:ext>
              </a:extLst>
            </p:cNvPr>
            <p:cNvSpPr/>
            <p:nvPr/>
          </p:nvSpPr>
          <p:spPr>
            <a:xfrm>
              <a:off x="7715272" y="3071810"/>
              <a:ext cx="756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4" name="سهم مسنن إلى اليمين 76">
              <a:extLst>
                <a:ext uri="{FF2B5EF4-FFF2-40B4-BE49-F238E27FC236}">
                  <a16:creationId xmlns:a16="http://schemas.microsoft.com/office/drawing/2014/main" id="{72EA1681-D432-1A41-9973-6175ECD6BB2A}"/>
                </a:ext>
              </a:extLst>
            </p:cNvPr>
            <p:cNvSpPr/>
            <p:nvPr/>
          </p:nvSpPr>
          <p:spPr>
            <a:xfrm rot="8468552">
              <a:off x="6284416" y="3639753"/>
              <a:ext cx="1676909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09" name="مجموعة 25">
            <a:extLst>
              <a:ext uri="{FF2B5EF4-FFF2-40B4-BE49-F238E27FC236}">
                <a16:creationId xmlns:a16="http://schemas.microsoft.com/office/drawing/2014/main" id="{4139F123-0202-144B-8FD6-638F61B54618}"/>
              </a:ext>
            </a:extLst>
          </p:cNvPr>
          <p:cNvGrpSpPr/>
          <p:nvPr/>
        </p:nvGrpSpPr>
        <p:grpSpPr>
          <a:xfrm>
            <a:off x="3148415" y="3480355"/>
            <a:ext cx="785818" cy="1091478"/>
            <a:chOff x="6858016" y="2714620"/>
            <a:chExt cx="785818" cy="1091478"/>
          </a:xfrm>
        </p:grpSpPr>
        <p:sp>
          <p:nvSpPr>
            <p:cNvPr id="207" name="شكل بيضاوي 78">
              <a:extLst>
                <a:ext uri="{FF2B5EF4-FFF2-40B4-BE49-F238E27FC236}">
                  <a16:creationId xmlns:a16="http://schemas.microsoft.com/office/drawing/2014/main" id="{D9B9C9A3-7BCA-1A43-A9C0-7EDE875851C2}"/>
                </a:ext>
              </a:extLst>
            </p:cNvPr>
            <p:cNvSpPr/>
            <p:nvPr/>
          </p:nvSpPr>
          <p:spPr>
            <a:xfrm>
              <a:off x="6858016" y="2714620"/>
              <a:ext cx="785818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8" name="سهم مسنن إلى اليمين 79">
              <a:extLst>
                <a:ext uri="{FF2B5EF4-FFF2-40B4-BE49-F238E27FC236}">
                  <a16:creationId xmlns:a16="http://schemas.microsoft.com/office/drawing/2014/main" id="{57454D51-B82F-0247-9520-D84CF19FFB63}"/>
                </a:ext>
              </a:extLst>
            </p:cNvPr>
            <p:cNvSpPr/>
            <p:nvPr/>
          </p:nvSpPr>
          <p:spPr>
            <a:xfrm rot="5400000">
              <a:off x="686746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13" name="مجموعة 28">
            <a:extLst>
              <a:ext uri="{FF2B5EF4-FFF2-40B4-BE49-F238E27FC236}">
                <a16:creationId xmlns:a16="http://schemas.microsoft.com/office/drawing/2014/main" id="{DD0D9831-76CE-2344-BF7C-BAE4B4643330}"/>
              </a:ext>
            </a:extLst>
          </p:cNvPr>
          <p:cNvGrpSpPr/>
          <p:nvPr/>
        </p:nvGrpSpPr>
        <p:grpSpPr>
          <a:xfrm>
            <a:off x="2435926" y="3480355"/>
            <a:ext cx="648000" cy="1091478"/>
            <a:chOff x="6995834" y="2714620"/>
            <a:chExt cx="648000" cy="1091478"/>
          </a:xfrm>
        </p:grpSpPr>
        <p:sp>
          <p:nvSpPr>
            <p:cNvPr id="211" name="شكل بيضاوي 81">
              <a:extLst>
                <a:ext uri="{FF2B5EF4-FFF2-40B4-BE49-F238E27FC236}">
                  <a16:creationId xmlns:a16="http://schemas.microsoft.com/office/drawing/2014/main" id="{594C1CC6-DD9E-E34B-9D2C-BB9911CA0C50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2" name="سهم مسنن إلى اليمين 82">
              <a:extLst>
                <a:ext uri="{FF2B5EF4-FFF2-40B4-BE49-F238E27FC236}">
                  <a16:creationId xmlns:a16="http://schemas.microsoft.com/office/drawing/2014/main" id="{08037935-6D45-FC4E-920A-0932D8EA5B8C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5" name="AutoShape 442">
            <a:extLst>
              <a:ext uri="{FF2B5EF4-FFF2-40B4-BE49-F238E27FC236}">
                <a16:creationId xmlns:a16="http://schemas.microsoft.com/office/drawing/2014/main" id="{77B3F922-E6CA-AF4C-ABF5-7A662814F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608" y="487187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17" name="AutoShape 442">
            <a:extLst>
              <a:ext uri="{FF2B5EF4-FFF2-40B4-BE49-F238E27FC236}">
                <a16:creationId xmlns:a16="http://schemas.microsoft.com/office/drawing/2014/main" id="{2611CEDE-D7EE-2D4E-8EE2-60F127335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226" y="4871873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١٣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A4A51382-8ADD-8F4B-9A3C-30BC78D94E7B}"/>
              </a:ext>
            </a:extLst>
          </p:cNvPr>
          <p:cNvSpPr txBox="1"/>
          <p:nvPr/>
        </p:nvSpPr>
        <p:spPr>
          <a:xfrm>
            <a:off x="10560205" y="1895707"/>
            <a:ext cx="10370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صـ٩٧</a:t>
            </a:r>
          </a:p>
          <a:p>
            <a:r>
              <a:rPr lang="ar-SA" dirty="0">
                <a:solidFill>
                  <a:srgbClr val="C00000"/>
                </a:solidFill>
              </a:rPr>
              <a:t>٥-٦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65FF203-3519-294F-8B20-59937F1B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349" y="579661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6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61" grpId="0"/>
      <p:bldP spid="163" grpId="0"/>
      <p:bldP spid="173" grpId="0"/>
      <p:bldP spid="175" grpId="0"/>
      <p:bldP spid="189" grpId="0"/>
      <p:bldP spid="199" grpId="0"/>
      <p:bldP spid="201" grpId="0"/>
      <p:bldP spid="215" grpId="0"/>
      <p:bldP spid="2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F232B3C8-0794-E04C-9605-440354336C17}"/>
              </a:ext>
            </a:extLst>
          </p:cNvPr>
          <p:cNvGrpSpPr/>
          <p:nvPr/>
        </p:nvGrpSpPr>
        <p:grpSpPr>
          <a:xfrm>
            <a:off x="2817693" y="1541871"/>
            <a:ext cx="7143800" cy="1071570"/>
            <a:chOff x="1785918" y="1000108"/>
            <a:chExt cx="7143800" cy="936000"/>
          </a:xfrm>
        </p:grpSpPr>
        <p:sp>
          <p:nvSpPr>
            <p:cNvPr id="11" name="دبوس زينة 3">
              <a:extLst>
                <a:ext uri="{FF2B5EF4-FFF2-40B4-BE49-F238E27FC236}">
                  <a16:creationId xmlns:a16="http://schemas.microsoft.com/office/drawing/2014/main" id="{E1F6155C-8976-6D41-91FC-F5361868B395}"/>
                </a:ext>
              </a:extLst>
            </p:cNvPr>
            <p:cNvSpPr/>
            <p:nvPr/>
          </p:nvSpPr>
          <p:spPr>
            <a:xfrm>
              <a:off x="1785918" y="1000108"/>
              <a:ext cx="5915066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F36CA53E-972B-BA40-95BF-17B2C780A29F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5">
                <a:extLst>
                  <a:ext uri="{FF2B5EF4-FFF2-40B4-BE49-F238E27FC236}">
                    <a16:creationId xmlns:a16="http://schemas.microsoft.com/office/drawing/2014/main" id="{A6DB6929-6950-F04C-8903-7EF7D4E9DF1E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D42D149A-4429-D745-91DB-329AD5A5B4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3" name="AutoShape 442">
            <a:extLst>
              <a:ext uri="{FF2B5EF4-FFF2-40B4-BE49-F238E27FC236}">
                <a16:creationId xmlns:a16="http://schemas.microsoft.com/office/drawing/2014/main" id="{E1B014F3-F6D8-8C43-B4C0-9C3A7236F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47" y="3327821"/>
            <a:ext cx="4143404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/>
              <a:t>١,٥ × </a:t>
            </a:r>
            <a:r>
              <a:rPr lang="ar-SA" sz="2400" b="1" dirty="0">
                <a:solidFill>
                  <a:srgbClr val="FF0000"/>
                </a:solidFill>
              </a:rPr>
              <a:t>طول ياسر </a:t>
            </a:r>
            <a:r>
              <a:rPr lang="ar-SA" sz="2400" b="1" dirty="0"/>
              <a:t>= طول والد ياسر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5CE8D3-E78F-BB49-997F-2DB8CC5F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17759" y="1713323"/>
            <a:ext cx="526256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AutoShape 442">
            <a:extLst>
              <a:ext uri="{FF2B5EF4-FFF2-40B4-BE49-F238E27FC236}">
                <a16:creationId xmlns:a16="http://schemas.microsoft.com/office/drawing/2014/main" id="{1A1955EC-B557-6346-A305-6BD96FEAE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47" y="4042201"/>
            <a:ext cx="4143404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/>
              <a:t>١,٥ × </a:t>
            </a:r>
            <a:r>
              <a:rPr lang="ar-SA" sz="2400" b="1" dirty="0">
                <a:solidFill>
                  <a:srgbClr val="FF0000"/>
                </a:solidFill>
              </a:rPr>
              <a:t>طول ياسر </a:t>
            </a:r>
            <a:r>
              <a:rPr lang="ar-SA" sz="2400" b="1" dirty="0"/>
              <a:t>=     ١٨٠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3" name="AutoShape 442">
            <a:extLst>
              <a:ext uri="{FF2B5EF4-FFF2-40B4-BE49-F238E27FC236}">
                <a16:creationId xmlns:a16="http://schemas.microsoft.com/office/drawing/2014/main" id="{4756451B-C227-C244-9E4D-7096F857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435" y="4685143"/>
            <a:ext cx="4143404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/>
              <a:t>١,٥ ×   </a:t>
            </a:r>
            <a:r>
              <a:rPr lang="ar-SA" sz="2400" b="1" dirty="0">
                <a:solidFill>
                  <a:srgbClr val="FF0000"/>
                </a:solidFill>
              </a:rPr>
              <a:t>١٢٠</a:t>
            </a:r>
            <a:r>
              <a:rPr lang="ar-SA" sz="2400" b="1" dirty="0"/>
              <a:t>     =     ١٨٠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5" name="AutoShape 442">
            <a:extLst>
              <a:ext uri="{FF2B5EF4-FFF2-40B4-BE49-F238E27FC236}">
                <a16:creationId xmlns:a16="http://schemas.microsoft.com/office/drawing/2014/main" id="{C2C095C0-0390-DB40-87C3-B725CA82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973" y="5399523"/>
            <a:ext cx="2228866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/>
              <a:t>أي أن طول ياسر =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7" name="AutoShape 442">
            <a:extLst>
              <a:ext uri="{FF2B5EF4-FFF2-40B4-BE49-F238E27FC236}">
                <a16:creationId xmlns:a16="http://schemas.microsoft.com/office/drawing/2014/main" id="{27441247-C8C7-6B41-A281-7F70D0E23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527" y="5399523"/>
            <a:ext cx="137161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>
                <a:solidFill>
                  <a:srgbClr val="FF0000"/>
                </a:solidFill>
              </a:rPr>
              <a:t>١٢٠</a:t>
            </a:r>
            <a:r>
              <a:rPr lang="ar-SA" sz="2400" b="1" dirty="0"/>
              <a:t> سم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450AD93-5393-5441-A2B2-0686E856803E}"/>
              </a:ext>
            </a:extLst>
          </p:cNvPr>
          <p:cNvSpPr txBox="1"/>
          <p:nvPr/>
        </p:nvSpPr>
        <p:spPr>
          <a:xfrm>
            <a:off x="10560205" y="1895707"/>
            <a:ext cx="9848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٩٥ /د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DB9E9F8-F758-6444-9292-058931F8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725" y="568156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6C296DE7-5825-9444-AD0D-EE51EB5A02CC}"/>
              </a:ext>
            </a:extLst>
          </p:cNvPr>
          <p:cNvGrpSpPr/>
          <p:nvPr/>
        </p:nvGrpSpPr>
        <p:grpSpPr>
          <a:xfrm>
            <a:off x="2167464" y="1448317"/>
            <a:ext cx="8286808" cy="2500330"/>
            <a:chOff x="642910" y="857232"/>
            <a:chExt cx="8286808" cy="2500330"/>
          </a:xfrm>
        </p:grpSpPr>
        <p:sp>
          <p:nvSpPr>
            <p:cNvPr id="11" name="دبوس زينة 10">
              <a:extLst>
                <a:ext uri="{FF2B5EF4-FFF2-40B4-BE49-F238E27FC236}">
                  <a16:creationId xmlns:a16="http://schemas.microsoft.com/office/drawing/2014/main" id="{A4E3D6E0-1995-9747-AB77-F56CCAE714BE}"/>
                </a:ext>
              </a:extLst>
            </p:cNvPr>
            <p:cNvSpPr/>
            <p:nvPr/>
          </p:nvSpPr>
          <p:spPr>
            <a:xfrm>
              <a:off x="642910" y="857232"/>
              <a:ext cx="7058074" cy="250033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A8C193DD-E604-F844-B6D4-9F0719BBACBF}"/>
                </a:ext>
              </a:extLst>
            </p:cNvPr>
            <p:cNvGrpSpPr/>
            <p:nvPr/>
          </p:nvGrpSpPr>
          <p:grpSpPr>
            <a:xfrm>
              <a:off x="7715272" y="1643050"/>
              <a:ext cx="1214446" cy="928694"/>
              <a:chOff x="7715272" y="1643050"/>
              <a:chExt cx="1214446" cy="928694"/>
            </a:xfrm>
          </p:grpSpPr>
          <p:sp>
            <p:nvSpPr>
              <p:cNvPr id="14" name="دبوس زينة 12">
                <a:extLst>
                  <a:ext uri="{FF2B5EF4-FFF2-40B4-BE49-F238E27FC236}">
                    <a16:creationId xmlns:a16="http://schemas.microsoft.com/office/drawing/2014/main" id="{9DCA8197-FCCE-3D40-AEE5-877986F59590}"/>
                  </a:ext>
                </a:extLst>
              </p:cNvPr>
              <p:cNvSpPr/>
              <p:nvPr/>
            </p:nvSpPr>
            <p:spPr>
              <a:xfrm>
                <a:off x="7715272" y="1643050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15093E84-A8A9-3F4A-843A-790A4D440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785928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grpSp>
        <p:nvGrpSpPr>
          <p:cNvPr id="4" name="مجموعة 18">
            <a:extLst>
              <a:ext uri="{FF2B5EF4-FFF2-40B4-BE49-F238E27FC236}">
                <a16:creationId xmlns:a16="http://schemas.microsoft.com/office/drawing/2014/main" id="{0525E64A-2F66-ED44-BC0E-96CCBF4163E4}"/>
              </a:ext>
            </a:extLst>
          </p:cNvPr>
          <p:cNvGrpSpPr/>
          <p:nvPr/>
        </p:nvGrpSpPr>
        <p:grpSpPr>
          <a:xfrm>
            <a:off x="2596092" y="1519755"/>
            <a:ext cx="6153155" cy="2286003"/>
            <a:chOff x="1071538" y="1071546"/>
            <a:chExt cx="6153155" cy="228600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6BCE6AE-A667-E147-A651-205E9972F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42976" y="1071546"/>
              <a:ext cx="6081717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26DB1670-EA41-004F-8970-3FAA7BC16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71538" y="1500174"/>
              <a:ext cx="2085975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AutoShape 442">
            <a:extLst>
              <a:ext uri="{FF2B5EF4-FFF2-40B4-BE49-F238E27FC236}">
                <a16:creationId xmlns:a16="http://schemas.microsoft.com/office/drawing/2014/main" id="{FF7AEF34-1804-944C-94C9-6E96430A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794" y="4805903"/>
            <a:ext cx="5143536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>
                <a:solidFill>
                  <a:srgbClr val="C00000"/>
                </a:solidFill>
              </a:rPr>
              <a:t>الوسيط لسكان مسقط  ــ ١ = الوسيط لسكان عمان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3" name="AutoShape 442">
            <a:extLst>
              <a:ext uri="{FF2B5EF4-FFF2-40B4-BE49-F238E27FC236}">
                <a16:creationId xmlns:a16="http://schemas.microsoft.com/office/drawing/2014/main" id="{29D2BD69-0275-544F-9026-15B994BF5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958" y="5734597"/>
            <a:ext cx="4143404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400" b="1" dirty="0"/>
              <a:t>س             ــ ١ =         ١٥,٨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77C3581-6326-264C-A42E-7608A933B8AA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٧صـ٩٧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B782A7E-BA4B-AF49-8E23-C08EC292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879" y="594891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6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910BEED-2BB4-9E4B-88E4-9F4C6C3088B0}"/>
              </a:ext>
            </a:extLst>
          </p:cNvPr>
          <p:cNvGrpSpPr/>
          <p:nvPr/>
        </p:nvGrpSpPr>
        <p:grpSpPr>
          <a:xfrm>
            <a:off x="3121461" y="1585725"/>
            <a:ext cx="7143800" cy="714380"/>
            <a:chOff x="1785918" y="1000108"/>
            <a:chExt cx="7143800" cy="936000"/>
          </a:xfrm>
        </p:grpSpPr>
        <p:sp>
          <p:nvSpPr>
            <p:cNvPr id="13" name="دبوس زينة 26">
              <a:extLst>
                <a:ext uri="{FF2B5EF4-FFF2-40B4-BE49-F238E27FC236}">
                  <a16:creationId xmlns:a16="http://schemas.microsoft.com/office/drawing/2014/main" id="{3BD420FE-CCE1-764D-AC0C-422C63AB5BB1}"/>
                </a:ext>
              </a:extLst>
            </p:cNvPr>
            <p:cNvSpPr/>
            <p:nvPr/>
          </p:nvSpPr>
          <p:spPr>
            <a:xfrm>
              <a:off x="1785918" y="1000108"/>
              <a:ext cx="5915066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20">
              <a:extLst>
                <a:ext uri="{FF2B5EF4-FFF2-40B4-BE49-F238E27FC236}">
                  <a16:creationId xmlns:a16="http://schemas.microsoft.com/office/drawing/2014/main" id="{4CE4D170-9ABB-1245-9D2E-EEAB43871298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6" name="دبوس زينة 28">
                <a:extLst>
                  <a:ext uri="{FF2B5EF4-FFF2-40B4-BE49-F238E27FC236}">
                    <a16:creationId xmlns:a16="http://schemas.microsoft.com/office/drawing/2014/main" id="{58D08AFF-D615-DD49-A398-5541826AFA7E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735A5FEE-44D4-D848-B982-28C9197AB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C9F4443A-B3C4-8E4C-B996-E80B6030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5841" y="1657163"/>
            <a:ext cx="506254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9A25D30-FFDE-784B-8298-7F249F98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5643" y="2800171"/>
            <a:ext cx="672942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مستطيل مستدير الزوايا 38">
            <a:extLst>
              <a:ext uri="{FF2B5EF4-FFF2-40B4-BE49-F238E27FC236}">
                <a16:creationId xmlns:a16="http://schemas.microsoft.com/office/drawing/2014/main" id="{5D62FDAE-93F3-9546-85E3-8B5468DC17C3}"/>
              </a:ext>
            </a:extLst>
          </p:cNvPr>
          <p:cNvSpPr/>
          <p:nvPr/>
        </p:nvSpPr>
        <p:spPr>
          <a:xfrm>
            <a:off x="2335643" y="2771597"/>
            <a:ext cx="6786610" cy="785818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8999FEC-CE32-9543-A826-5526FC17925B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صـ٩٤/ د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FA51E1D-B6BB-AF49-B3BB-DD4A1B21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668" y="570909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506DF06-F339-CA49-86F7-D20534852D93}"/>
              </a:ext>
            </a:extLst>
          </p:cNvPr>
          <p:cNvGrpSpPr/>
          <p:nvPr/>
        </p:nvGrpSpPr>
        <p:grpSpPr>
          <a:xfrm>
            <a:off x="1968873" y="1717655"/>
            <a:ext cx="8143932" cy="714380"/>
            <a:chOff x="785786" y="1000108"/>
            <a:chExt cx="8143932" cy="936000"/>
          </a:xfrm>
        </p:grpSpPr>
        <p:sp>
          <p:nvSpPr>
            <p:cNvPr id="13" name="دبوس زينة 26">
              <a:extLst>
                <a:ext uri="{FF2B5EF4-FFF2-40B4-BE49-F238E27FC236}">
                  <a16:creationId xmlns:a16="http://schemas.microsoft.com/office/drawing/2014/main" id="{73888BC9-094E-C042-9F3C-1B883BCCFDBD}"/>
                </a:ext>
              </a:extLst>
            </p:cNvPr>
            <p:cNvSpPr/>
            <p:nvPr/>
          </p:nvSpPr>
          <p:spPr>
            <a:xfrm>
              <a:off x="785786" y="1000108"/>
              <a:ext cx="691519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أي المسائل التالية يمكن التعبير عنها بالمعادلة  س ــ ١٥ = ٤٦</a:t>
              </a:r>
            </a:p>
          </p:txBody>
        </p:sp>
        <p:sp>
          <p:nvSpPr>
            <p:cNvPr id="16" name="دبوس زينة 28">
              <a:extLst>
                <a:ext uri="{FF2B5EF4-FFF2-40B4-BE49-F238E27FC236}">
                  <a16:creationId xmlns:a16="http://schemas.microsoft.com/office/drawing/2014/main" id="{73A0D3FD-1477-034B-BA87-1758F695E8D8}"/>
                </a:ext>
              </a:extLst>
            </p:cNvPr>
            <p:cNvSpPr/>
            <p:nvPr/>
          </p:nvSpPr>
          <p:spPr>
            <a:xfrm>
              <a:off x="7715272" y="1000108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82FCD820-5736-6141-98DC-940BA2871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97435" y="2651121"/>
            <a:ext cx="6929486" cy="328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مستدير الزوايا 38">
            <a:extLst>
              <a:ext uri="{FF2B5EF4-FFF2-40B4-BE49-F238E27FC236}">
                <a16:creationId xmlns:a16="http://schemas.microsoft.com/office/drawing/2014/main" id="{330FDBBB-63FC-474A-92BF-9E803906095E}"/>
              </a:ext>
            </a:extLst>
          </p:cNvPr>
          <p:cNvSpPr/>
          <p:nvPr/>
        </p:nvSpPr>
        <p:spPr>
          <a:xfrm>
            <a:off x="1897435" y="3489319"/>
            <a:ext cx="6958062" cy="785818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F02527E-03C3-E147-810B-F16B3D787145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صـ٩٧/ ٨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65D65DD-9A63-FB4D-8710-6B515AD5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74585" y="1786306"/>
            <a:ext cx="1138220" cy="5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65E8711-89E6-8245-87A0-48650B1C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466" y="592806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290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9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0BF76D0-A89D-3A40-847A-6966C82BBC83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1AEFC4-4961-D641-8E60-33FBE455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866" y="590654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2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٣-١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كتابة العبارات الجبرية والمعادلات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5">
            <a:extLst>
              <a:ext uri="{FF2B5EF4-FFF2-40B4-BE49-F238E27FC236}">
                <a16:creationId xmlns:a16="http://schemas.microsoft.com/office/drawing/2014/main" id="{AECC0DC7-B59B-2A4C-A712-9068B43A648B}"/>
              </a:ext>
            </a:extLst>
          </p:cNvPr>
          <p:cNvSpPr txBox="1">
            <a:spLocks/>
          </p:cNvSpPr>
          <p:nvPr/>
        </p:nvSpPr>
        <p:spPr>
          <a:xfrm>
            <a:off x="2318513" y="6326321"/>
            <a:ext cx="731600" cy="524800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b="1" smtClean="0">
                <a:solidFill>
                  <a:schemeClr val="tx1"/>
                </a:solidFill>
              </a:rPr>
              <a:pPr/>
              <a:t>277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2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86BF30B-B435-9846-8CA4-51566C5966CB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5">
            <a:extLst>
              <a:ext uri="{FF2B5EF4-FFF2-40B4-BE49-F238E27FC236}">
                <a16:creationId xmlns:a16="http://schemas.microsoft.com/office/drawing/2014/main" id="{8CCB1F9B-2461-9846-992B-2D6296981EBC}"/>
              </a:ext>
            </a:extLst>
          </p:cNvPr>
          <p:cNvSpPr txBox="1">
            <a:spLocks/>
          </p:cNvSpPr>
          <p:nvPr/>
        </p:nvSpPr>
        <p:spPr>
          <a:xfrm>
            <a:off x="1370425" y="5701079"/>
            <a:ext cx="731600" cy="5248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b="1" smtClean="0">
                <a:solidFill>
                  <a:schemeClr val="tx1"/>
                </a:solidFill>
              </a:rPr>
              <a:pPr/>
              <a:t>278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B0DC955-33B3-4347-8CE4-939F72D4B7AB}"/>
              </a:ext>
            </a:extLst>
          </p:cNvPr>
          <p:cNvSpPr/>
          <p:nvPr/>
        </p:nvSpPr>
        <p:spPr>
          <a:xfrm>
            <a:off x="4085615" y="2750151"/>
            <a:ext cx="4637307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٣-١</a:t>
            </a:r>
          </a:p>
          <a:p>
            <a:pPr algn="ctr">
              <a:defRPr/>
            </a:pPr>
            <a:r>
              <a:rPr lang="ar-SA" sz="4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كتابة العبارات الجبرية والمعادلات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784A2BE-3804-754A-AA5C-9D717796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1499" y="951312"/>
            <a:ext cx="398145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9DCE01-1EB2-1D4B-A963-77F4F337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0971" y="736999"/>
            <a:ext cx="16430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82C7B57-4462-6141-9AC7-43B56CA1B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7317" y="2737262"/>
            <a:ext cx="324326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9773464-902F-8646-9E2B-BACDBE6D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15408" y="2737262"/>
            <a:ext cx="3371711" cy="110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AutoShape 442">
            <a:extLst>
              <a:ext uri="{FF2B5EF4-FFF2-40B4-BE49-F238E27FC236}">
                <a16:creationId xmlns:a16="http://schemas.microsoft.com/office/drawing/2014/main" id="{69363C56-7948-CA46-8B32-0E536DD23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568" y="4023146"/>
            <a:ext cx="3611583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زحل له ١٠ أقمار زيادة على ما لأورانوس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2" name="AutoShape 442">
            <a:extLst>
              <a:ext uri="{FF2B5EF4-FFF2-40B4-BE49-F238E27FC236}">
                <a16:creationId xmlns:a16="http://schemas.microsoft.com/office/drawing/2014/main" id="{FA470A41-C99B-1147-A942-8B4AA918B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581" y="5023278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١٠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4" name="AutoShape 442">
            <a:extLst>
              <a:ext uri="{FF2B5EF4-FFF2-40B4-BE49-F238E27FC236}">
                <a16:creationId xmlns:a16="http://schemas.microsoft.com/office/drawing/2014/main" id="{B8240940-562D-594A-941E-4ED6F30A7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054" y="5023278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6" name="AutoShape 442">
            <a:extLst>
              <a:ext uri="{FF2B5EF4-FFF2-40B4-BE49-F238E27FC236}">
                <a16:creationId xmlns:a16="http://schemas.microsoft.com/office/drawing/2014/main" id="{F7AB3B77-0EC5-F64B-BE4C-6C241A70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551" y="5023278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٢٧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8" name="خماسي 125">
            <a:extLst>
              <a:ext uri="{FF2B5EF4-FFF2-40B4-BE49-F238E27FC236}">
                <a16:creationId xmlns:a16="http://schemas.microsoft.com/office/drawing/2014/main" id="{C2E7D66C-615C-9A44-9CBA-941C870C7FF6}"/>
              </a:ext>
            </a:extLst>
          </p:cNvPr>
          <p:cNvSpPr/>
          <p:nvPr/>
        </p:nvSpPr>
        <p:spPr>
          <a:xfrm rot="5400000">
            <a:off x="9054919" y="3655637"/>
            <a:ext cx="714380" cy="1528774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خماسي 126">
            <a:extLst>
              <a:ext uri="{FF2B5EF4-FFF2-40B4-BE49-F238E27FC236}">
                <a16:creationId xmlns:a16="http://schemas.microsoft.com/office/drawing/2014/main" id="{65CB3739-0FBC-4147-AE5C-0837B02D5855}"/>
              </a:ext>
            </a:extLst>
          </p:cNvPr>
          <p:cNvSpPr/>
          <p:nvPr/>
        </p:nvSpPr>
        <p:spPr>
          <a:xfrm rot="5400000">
            <a:off x="7980293" y="4158878"/>
            <a:ext cx="714380" cy="500068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خماسي 127">
            <a:extLst>
              <a:ext uri="{FF2B5EF4-FFF2-40B4-BE49-F238E27FC236}">
                <a16:creationId xmlns:a16="http://schemas.microsoft.com/office/drawing/2014/main" id="{136FE1EC-33B5-FE4D-9203-FE40D18D6A05}"/>
              </a:ext>
            </a:extLst>
          </p:cNvPr>
          <p:cNvSpPr/>
          <p:nvPr/>
        </p:nvSpPr>
        <p:spPr>
          <a:xfrm rot="5400000">
            <a:off x="6620223" y="3961722"/>
            <a:ext cx="720000" cy="900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AutoShape 442">
            <a:extLst>
              <a:ext uri="{FF2B5EF4-FFF2-40B4-BE49-F238E27FC236}">
                <a16:creationId xmlns:a16="http://schemas.microsoft.com/office/drawing/2014/main" id="{13766725-E7D8-6747-AFEA-FE63AD67C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411" y="4037434"/>
            <a:ext cx="3611583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عدد أقمار المشتري ثلاثة أمثال أقمار أورانوس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6" name="AutoShape 442">
            <a:extLst>
              <a:ext uri="{FF2B5EF4-FFF2-40B4-BE49-F238E27FC236}">
                <a16:creationId xmlns:a16="http://schemas.microsoft.com/office/drawing/2014/main" id="{4A816B00-DB37-3249-B24E-227E4C2AD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677" y="503756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٣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8" name="AutoShape 442">
            <a:extLst>
              <a:ext uri="{FF2B5EF4-FFF2-40B4-BE49-F238E27FC236}">
                <a16:creationId xmlns:a16="http://schemas.microsoft.com/office/drawing/2014/main" id="{8097FDB4-9772-0B46-A4F7-EFD0D308F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475" y="503756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×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40" name="AutoShape 442">
            <a:extLst>
              <a:ext uri="{FF2B5EF4-FFF2-40B4-BE49-F238E27FC236}">
                <a16:creationId xmlns:a16="http://schemas.microsoft.com/office/drawing/2014/main" id="{9D71446D-CAEC-F646-A15E-49FEF4E9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179" y="503756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>
                <a:latin typeface="Times New Roman" pitchFamily="18" charset="0"/>
                <a:ea typeface="Arial Unicode MS" pitchFamily="34" charset="-128"/>
              </a:rPr>
              <a:t>٢٧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42" name="خماسي 132">
            <a:extLst>
              <a:ext uri="{FF2B5EF4-FFF2-40B4-BE49-F238E27FC236}">
                <a16:creationId xmlns:a16="http://schemas.microsoft.com/office/drawing/2014/main" id="{07716BE8-27CB-D34D-A736-C5DA56C8F7C7}"/>
              </a:ext>
            </a:extLst>
          </p:cNvPr>
          <p:cNvSpPr/>
          <p:nvPr/>
        </p:nvSpPr>
        <p:spPr>
          <a:xfrm rot="5400000">
            <a:off x="3253006" y="4189197"/>
            <a:ext cx="714380" cy="46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خماسي 133">
            <a:extLst>
              <a:ext uri="{FF2B5EF4-FFF2-40B4-BE49-F238E27FC236}">
                <a16:creationId xmlns:a16="http://schemas.microsoft.com/office/drawing/2014/main" id="{01DC8BBA-B006-104A-92E4-D66BF925D7AC}"/>
              </a:ext>
            </a:extLst>
          </p:cNvPr>
          <p:cNvSpPr/>
          <p:nvPr/>
        </p:nvSpPr>
        <p:spPr>
          <a:xfrm rot="5400000">
            <a:off x="2781353" y="4189200"/>
            <a:ext cx="714380" cy="46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خماسي 134">
            <a:extLst>
              <a:ext uri="{FF2B5EF4-FFF2-40B4-BE49-F238E27FC236}">
                <a16:creationId xmlns:a16="http://schemas.microsoft.com/office/drawing/2014/main" id="{69847C13-7E9A-B84E-A155-ABE0D07EDA25}"/>
              </a:ext>
            </a:extLst>
          </p:cNvPr>
          <p:cNvSpPr/>
          <p:nvPr/>
        </p:nvSpPr>
        <p:spPr>
          <a:xfrm rot="5400000">
            <a:off x="1641153" y="4012010"/>
            <a:ext cx="720000" cy="82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8" name="Picture 7">
            <a:extLst>
              <a:ext uri="{FF2B5EF4-FFF2-40B4-BE49-F238E27FC236}">
                <a16:creationId xmlns:a16="http://schemas.microsoft.com/office/drawing/2014/main" id="{AF8DC348-2441-C443-9A6A-EDC69634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29771" y="5451906"/>
            <a:ext cx="562452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876CD0B-C517-2C4D-8173-E8F9806FC6A2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صـ٩٤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98DE8B-98D6-1A4E-B56C-0679DA4D0125}"/>
              </a:ext>
            </a:extLst>
          </p:cNvPr>
          <p:cNvSpPr/>
          <p:nvPr/>
        </p:nvSpPr>
        <p:spPr>
          <a:xfrm rot="385153">
            <a:off x="10308077" y="1493933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7C345F88-DD61-4648-8437-58D4BC0A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373" y="582360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279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2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8" grpId="0" animBg="1"/>
      <p:bldP spid="30" grpId="0" animBg="1"/>
      <p:bldP spid="32" grpId="0" animBg="1"/>
      <p:bldP spid="34" grpId="0"/>
      <p:bldP spid="36" grpId="0"/>
      <p:bldP spid="38" grpId="0"/>
      <p:bldP spid="40" grpId="0"/>
      <p:bldP spid="42" grpId="0" animBg="1"/>
      <p:bldP spid="44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07B8D-8F33-464D-9BAB-25234E4B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09515" y="2414428"/>
            <a:ext cx="432239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756A5-405B-EE41-A390-02F4FC7F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31221" y="3581929"/>
            <a:ext cx="5286378" cy="40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442">
            <a:extLst>
              <a:ext uri="{FF2B5EF4-FFF2-40B4-BE49-F238E27FC236}">
                <a16:creationId xmlns:a16="http://schemas.microsoft.com/office/drawing/2014/main" id="{2248422B-2E07-C14C-AD81-96676EFA0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781" y="457185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٥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" name="AutoShape 442">
            <a:extLst>
              <a:ext uri="{FF2B5EF4-FFF2-40B4-BE49-F238E27FC236}">
                <a16:creationId xmlns:a16="http://schemas.microsoft.com/office/drawing/2014/main" id="{EEF77D26-EAD1-7D4D-A112-81CE1F44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540" y="457185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" name="AutoShape 442">
            <a:extLst>
              <a:ext uri="{FF2B5EF4-FFF2-40B4-BE49-F238E27FC236}">
                <a16:creationId xmlns:a16="http://schemas.microsoft.com/office/drawing/2014/main" id="{22B6D889-047F-144E-9037-95E955D0B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846" y="4571856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ح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1" name="خماسي 25">
            <a:extLst>
              <a:ext uri="{FF2B5EF4-FFF2-40B4-BE49-F238E27FC236}">
                <a16:creationId xmlns:a16="http://schemas.microsoft.com/office/drawing/2014/main" id="{EB353429-2322-F74A-8E2B-F7F571AA5BD3}"/>
              </a:ext>
            </a:extLst>
          </p:cNvPr>
          <p:cNvSpPr/>
          <p:nvPr/>
        </p:nvSpPr>
        <p:spPr>
          <a:xfrm rot="5400000">
            <a:off x="7389449" y="3129488"/>
            <a:ext cx="714380" cy="1656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خماسي 28">
            <a:extLst>
              <a:ext uri="{FF2B5EF4-FFF2-40B4-BE49-F238E27FC236}">
                <a16:creationId xmlns:a16="http://schemas.microsoft.com/office/drawing/2014/main" id="{41A38ED1-49C5-1747-A57D-1FB11637E65B}"/>
              </a:ext>
            </a:extLst>
          </p:cNvPr>
          <p:cNvSpPr/>
          <p:nvPr/>
        </p:nvSpPr>
        <p:spPr>
          <a:xfrm rot="5400000">
            <a:off x="6380089" y="3777490"/>
            <a:ext cx="714380" cy="360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خماسي 31">
            <a:extLst>
              <a:ext uri="{FF2B5EF4-FFF2-40B4-BE49-F238E27FC236}">
                <a16:creationId xmlns:a16="http://schemas.microsoft.com/office/drawing/2014/main" id="{73433191-CD68-9847-B18A-4B296B3376EB}"/>
              </a:ext>
            </a:extLst>
          </p:cNvPr>
          <p:cNvSpPr/>
          <p:nvPr/>
        </p:nvSpPr>
        <p:spPr>
          <a:xfrm rot="5400000">
            <a:off x="5457471" y="3546300"/>
            <a:ext cx="720000" cy="82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C1781E0-E1AC-BA4D-909B-E2633AA7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09" y="587569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9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1D7CD8C-582C-3441-B6ED-158184C671A9}"/>
              </a:ext>
            </a:extLst>
          </p:cNvPr>
          <p:cNvGrpSpPr/>
          <p:nvPr/>
        </p:nvGrpSpPr>
        <p:grpSpPr>
          <a:xfrm>
            <a:off x="2643166" y="2126426"/>
            <a:ext cx="7429552" cy="1214446"/>
            <a:chOff x="1500166" y="1000108"/>
            <a:chExt cx="7429552" cy="936000"/>
          </a:xfrm>
        </p:grpSpPr>
        <p:sp>
          <p:nvSpPr>
            <p:cNvPr id="13" name="دبوس زينة 11">
              <a:extLst>
                <a:ext uri="{FF2B5EF4-FFF2-40B4-BE49-F238E27FC236}">
                  <a16:creationId xmlns:a16="http://schemas.microsoft.com/office/drawing/2014/main" id="{0A35D013-9B19-754B-8211-1414A98FB665}"/>
                </a:ext>
              </a:extLst>
            </p:cNvPr>
            <p:cNvSpPr/>
            <p:nvPr/>
          </p:nvSpPr>
          <p:spPr>
            <a:xfrm>
              <a:off x="1500166" y="1000108"/>
              <a:ext cx="620081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20">
              <a:extLst>
                <a:ext uri="{FF2B5EF4-FFF2-40B4-BE49-F238E27FC236}">
                  <a16:creationId xmlns:a16="http://schemas.microsoft.com/office/drawing/2014/main" id="{07AB0DAC-DF70-D94D-8EF2-172523722287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6" name="دبوس زينة 13">
                <a:extLst>
                  <a:ext uri="{FF2B5EF4-FFF2-40B4-BE49-F238E27FC236}">
                    <a16:creationId xmlns:a16="http://schemas.microsoft.com/office/drawing/2014/main" id="{7D227A09-3493-254E-9B82-90F5090A64AF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47AFB5F0-1E16-7A48-BBEE-E8926582F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F01A25E-CB20-3546-9567-6F4D0AF8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16" y="2269302"/>
            <a:ext cx="403860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F8188B-3281-0248-8B77-FF0CFC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44" y="4198128"/>
            <a:ext cx="384810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AutoShape 442">
            <a:extLst>
              <a:ext uri="{FF2B5EF4-FFF2-40B4-BE49-F238E27FC236}">
                <a16:creationId xmlns:a16="http://schemas.microsoft.com/office/drawing/2014/main" id="{F1EDB99B-DC97-AE41-ADD1-3268F59D5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10" y="519826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٣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3" name="AutoShape 442">
            <a:extLst>
              <a:ext uri="{FF2B5EF4-FFF2-40B4-BE49-F238E27FC236}">
                <a16:creationId xmlns:a16="http://schemas.microsoft.com/office/drawing/2014/main" id="{6A2B2DA6-0ADA-C048-872C-381CAA641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6" y="519826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5" name="AutoShape 442">
            <a:extLst>
              <a:ext uri="{FF2B5EF4-FFF2-40B4-BE49-F238E27FC236}">
                <a16:creationId xmlns:a16="http://schemas.microsoft.com/office/drawing/2014/main" id="{A7EF732B-B7A8-A342-A755-198A7D20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519826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ث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7" name="خماسي 25">
            <a:extLst>
              <a:ext uri="{FF2B5EF4-FFF2-40B4-BE49-F238E27FC236}">
                <a16:creationId xmlns:a16="http://schemas.microsoft.com/office/drawing/2014/main" id="{240936A7-0938-5645-94E1-5B9A3DC403AB}"/>
              </a:ext>
            </a:extLst>
          </p:cNvPr>
          <p:cNvSpPr/>
          <p:nvPr/>
        </p:nvSpPr>
        <p:spPr>
          <a:xfrm rot="5400000">
            <a:off x="6985132" y="4208704"/>
            <a:ext cx="720000" cy="756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خماسي 28">
            <a:extLst>
              <a:ext uri="{FF2B5EF4-FFF2-40B4-BE49-F238E27FC236}">
                <a16:creationId xmlns:a16="http://schemas.microsoft.com/office/drawing/2014/main" id="{11DE7667-50F1-5245-B876-3DA2975F6659}"/>
              </a:ext>
            </a:extLst>
          </p:cNvPr>
          <p:cNvSpPr/>
          <p:nvPr/>
        </p:nvSpPr>
        <p:spPr>
          <a:xfrm rot="5400000">
            <a:off x="6369642" y="4349896"/>
            <a:ext cx="714380" cy="46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خماسي 31">
            <a:extLst>
              <a:ext uri="{FF2B5EF4-FFF2-40B4-BE49-F238E27FC236}">
                <a16:creationId xmlns:a16="http://schemas.microsoft.com/office/drawing/2014/main" id="{C2165D7A-767B-7745-9168-EEAB21312D93}"/>
              </a:ext>
            </a:extLst>
          </p:cNvPr>
          <p:cNvSpPr/>
          <p:nvPr/>
        </p:nvSpPr>
        <p:spPr>
          <a:xfrm rot="5400000">
            <a:off x="5127744" y="3956706"/>
            <a:ext cx="720000" cy="1260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C7496CD-C5BB-D64B-BF19-72A5122A05A7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E09D314-8A9F-654A-8BDC-3033D08D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266" y="571155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5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 animBg="1"/>
      <p:bldP spid="2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15C63F91-B27E-8E4E-971E-73CFC7182CCE}"/>
              </a:ext>
            </a:extLst>
          </p:cNvPr>
          <p:cNvGrpSpPr/>
          <p:nvPr/>
        </p:nvGrpSpPr>
        <p:grpSpPr>
          <a:xfrm>
            <a:off x="4374904" y="1989538"/>
            <a:ext cx="5286412" cy="928694"/>
            <a:chOff x="3643306" y="857232"/>
            <a:chExt cx="5286412" cy="928694"/>
          </a:xfrm>
        </p:grpSpPr>
        <p:sp>
          <p:nvSpPr>
            <p:cNvPr id="11" name="دبوس زينة 43">
              <a:extLst>
                <a:ext uri="{FF2B5EF4-FFF2-40B4-BE49-F238E27FC236}">
                  <a16:creationId xmlns:a16="http://schemas.microsoft.com/office/drawing/2014/main" id="{71EB6629-AFA9-8747-A1B1-F71C71731253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8B2043C1-587A-5146-880B-7C9944758406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4" name="دبوس زينة 45">
                <a:extLst>
                  <a:ext uri="{FF2B5EF4-FFF2-40B4-BE49-F238E27FC236}">
                    <a16:creationId xmlns:a16="http://schemas.microsoft.com/office/drawing/2014/main" id="{C059657E-5FA1-BB44-AD4A-A2F3A68B608F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EB39558B-F8DD-3E48-A37C-C6AE78F23C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472A237-FF84-2949-901C-6319D4C4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9218" y="2203852"/>
            <a:ext cx="370999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8289576-DE02-314E-88A2-4E63E08F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60326" y="4061240"/>
            <a:ext cx="721519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AutoShape 442">
            <a:extLst>
              <a:ext uri="{FF2B5EF4-FFF2-40B4-BE49-F238E27FC236}">
                <a16:creationId xmlns:a16="http://schemas.microsoft.com/office/drawing/2014/main" id="{9D4D2F91-6E70-F849-92D8-2213A24C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349" y="504708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3" name="AutoShape 442">
            <a:extLst>
              <a:ext uri="{FF2B5EF4-FFF2-40B4-BE49-F238E27FC236}">
                <a16:creationId xmlns:a16="http://schemas.microsoft.com/office/drawing/2014/main" id="{4287CCA0-641F-0545-8120-9751A453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009" y="504708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5" name="AutoShape 442">
            <a:extLst>
              <a:ext uri="{FF2B5EF4-FFF2-40B4-BE49-F238E27FC236}">
                <a16:creationId xmlns:a16="http://schemas.microsoft.com/office/drawing/2014/main" id="{2073EE31-2A4F-734A-929D-BE59EC79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015" y="504708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٨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7" name="خماسي 27">
            <a:extLst>
              <a:ext uri="{FF2B5EF4-FFF2-40B4-BE49-F238E27FC236}">
                <a16:creationId xmlns:a16="http://schemas.microsoft.com/office/drawing/2014/main" id="{CFC0ECC0-6022-DB40-B6C7-C6F926A19E51}"/>
              </a:ext>
            </a:extLst>
          </p:cNvPr>
          <p:cNvSpPr/>
          <p:nvPr/>
        </p:nvSpPr>
        <p:spPr>
          <a:xfrm rot="5400000">
            <a:off x="8466896" y="4252716"/>
            <a:ext cx="714380" cy="360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خماسي 28">
            <a:extLst>
              <a:ext uri="{FF2B5EF4-FFF2-40B4-BE49-F238E27FC236}">
                <a16:creationId xmlns:a16="http://schemas.microsoft.com/office/drawing/2014/main" id="{1BC81BEA-9786-5D47-B537-5BC0972530D6}"/>
              </a:ext>
            </a:extLst>
          </p:cNvPr>
          <p:cNvSpPr/>
          <p:nvPr/>
        </p:nvSpPr>
        <p:spPr>
          <a:xfrm rot="5400000">
            <a:off x="8059420" y="4216718"/>
            <a:ext cx="714380" cy="432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خماسي 29">
            <a:extLst>
              <a:ext uri="{FF2B5EF4-FFF2-40B4-BE49-F238E27FC236}">
                <a16:creationId xmlns:a16="http://schemas.microsoft.com/office/drawing/2014/main" id="{3D104A13-8E7D-234F-9AC9-FA52BFCC100D}"/>
              </a:ext>
            </a:extLst>
          </p:cNvPr>
          <p:cNvSpPr/>
          <p:nvPr/>
        </p:nvSpPr>
        <p:spPr>
          <a:xfrm rot="5400000">
            <a:off x="7020476" y="4183528"/>
            <a:ext cx="720000" cy="504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AutoShape 442">
            <a:extLst>
              <a:ext uri="{FF2B5EF4-FFF2-40B4-BE49-F238E27FC236}">
                <a16:creationId xmlns:a16="http://schemas.microsoft.com/office/drawing/2014/main" id="{5F59F922-E1C8-674E-A07C-A721A0F5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411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١٠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5" name="AutoShape 442">
            <a:extLst>
              <a:ext uri="{FF2B5EF4-FFF2-40B4-BE49-F238E27FC236}">
                <a16:creationId xmlns:a16="http://schemas.microsoft.com/office/drawing/2014/main" id="{63C06D04-476E-2640-BAA7-1279BB8EB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841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7" name="AutoShape 442">
            <a:extLst>
              <a:ext uri="{FF2B5EF4-FFF2-40B4-BE49-F238E27FC236}">
                <a16:creationId xmlns:a16="http://schemas.microsoft.com/office/drawing/2014/main" id="{45D0520D-0155-2841-AF2E-D4B8EF0E3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545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س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9" name="خماسي 34">
            <a:extLst>
              <a:ext uri="{FF2B5EF4-FFF2-40B4-BE49-F238E27FC236}">
                <a16:creationId xmlns:a16="http://schemas.microsoft.com/office/drawing/2014/main" id="{F9E71A48-FDE7-D24F-A1A0-55993ED8D06F}"/>
              </a:ext>
            </a:extLst>
          </p:cNvPr>
          <p:cNvSpPr/>
          <p:nvPr/>
        </p:nvSpPr>
        <p:spPr>
          <a:xfrm rot="5400000">
            <a:off x="4598108" y="4213003"/>
            <a:ext cx="714380" cy="468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خماسي 35">
            <a:extLst>
              <a:ext uri="{FF2B5EF4-FFF2-40B4-BE49-F238E27FC236}">
                <a16:creationId xmlns:a16="http://schemas.microsoft.com/office/drawing/2014/main" id="{EECD8102-34F1-7E41-AC11-1BF46A69B430}"/>
              </a:ext>
            </a:extLst>
          </p:cNvPr>
          <p:cNvSpPr/>
          <p:nvPr/>
        </p:nvSpPr>
        <p:spPr>
          <a:xfrm rot="5400000">
            <a:off x="3515962" y="4231006"/>
            <a:ext cx="714380" cy="432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خماسي 36">
            <a:extLst>
              <a:ext uri="{FF2B5EF4-FFF2-40B4-BE49-F238E27FC236}">
                <a16:creationId xmlns:a16="http://schemas.microsoft.com/office/drawing/2014/main" id="{FD6CB8AD-BBD7-484B-A6AE-7DDCB8637BE5}"/>
              </a:ext>
            </a:extLst>
          </p:cNvPr>
          <p:cNvSpPr/>
          <p:nvPr/>
        </p:nvSpPr>
        <p:spPr>
          <a:xfrm rot="5400000">
            <a:off x="2374758" y="3909816"/>
            <a:ext cx="720000" cy="1080000"/>
          </a:xfrm>
          <a:prstGeom prst="homePlate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03A666E-F2FB-4B47-8F1E-6DE3FFFCE0D5}"/>
              </a:ext>
            </a:extLst>
          </p:cNvPr>
          <p:cNvSpPr txBox="1"/>
          <p:nvPr/>
        </p:nvSpPr>
        <p:spPr>
          <a:xfrm>
            <a:off x="10560205" y="1895707"/>
            <a:ext cx="1037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صـ٩٧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1921722C-1219-7F45-ADFF-0E74CE63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158" y="563989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 animBg="1"/>
      <p:bldP spid="29" grpId="0" animBg="1"/>
      <p:bldP spid="31" grpId="0" animBg="1"/>
      <p:bldP spid="33" grpId="0"/>
      <p:bldP spid="35" grpId="0"/>
      <p:bldP spid="37" grpId="0"/>
      <p:bldP spid="39" grpId="0" animBg="1"/>
      <p:bldP spid="41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42">
            <a:extLst>
              <a:ext uri="{FF2B5EF4-FFF2-40B4-BE49-F238E27FC236}">
                <a16:creationId xmlns:a16="http://schemas.microsoft.com/office/drawing/2014/main" id="{8EA49D5E-DF47-824B-B647-9DCF1029F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209" y="3632612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أقل من    العدد      بـ ٦     يساوي   ٢٠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C1E1683-B2D9-0146-A804-1522F5C09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6457" y="1489472"/>
            <a:ext cx="409575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B0F5B8E-9937-8149-ADA3-40B86C87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67895" y="2346728"/>
            <a:ext cx="388620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مجموعة 17">
            <a:extLst>
              <a:ext uri="{FF2B5EF4-FFF2-40B4-BE49-F238E27FC236}">
                <a16:creationId xmlns:a16="http://schemas.microsoft.com/office/drawing/2014/main" id="{37B15448-4759-5546-A545-7475FBA5A759}"/>
              </a:ext>
            </a:extLst>
          </p:cNvPr>
          <p:cNvGrpSpPr/>
          <p:nvPr/>
        </p:nvGrpSpPr>
        <p:grpSpPr>
          <a:xfrm>
            <a:off x="6182171" y="3489736"/>
            <a:ext cx="4001652" cy="2500330"/>
            <a:chOff x="4570876" y="2643182"/>
            <a:chExt cx="4001652" cy="3000396"/>
          </a:xfrm>
        </p:grpSpPr>
        <p:sp>
          <p:nvSpPr>
            <p:cNvPr id="17" name="قوس متوسط أيمن 15">
              <a:extLst>
                <a:ext uri="{FF2B5EF4-FFF2-40B4-BE49-F238E27FC236}">
                  <a16:creationId xmlns:a16="http://schemas.microsoft.com/office/drawing/2014/main" id="{F16FC8F4-7A23-4246-8215-6EB556CEB6E9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قوس متوسط أيمن 16">
              <a:extLst>
                <a:ext uri="{FF2B5EF4-FFF2-40B4-BE49-F238E27FC236}">
                  <a16:creationId xmlns:a16="http://schemas.microsoft.com/office/drawing/2014/main" id="{D0C67CD8-7E55-4041-A9A4-B6DA7CCF3A38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41">
            <a:extLst>
              <a:ext uri="{FF2B5EF4-FFF2-40B4-BE49-F238E27FC236}">
                <a16:creationId xmlns:a16="http://schemas.microsoft.com/office/drawing/2014/main" id="{9D08DF38-3495-4149-81F2-3B44D03D59E8}"/>
              </a:ext>
            </a:extLst>
          </p:cNvPr>
          <p:cNvGrpSpPr/>
          <p:nvPr/>
        </p:nvGrpSpPr>
        <p:grpSpPr>
          <a:xfrm>
            <a:off x="8568199" y="3632612"/>
            <a:ext cx="571504" cy="1091478"/>
            <a:chOff x="7072330" y="2714620"/>
            <a:chExt cx="571504" cy="1091478"/>
          </a:xfrm>
        </p:grpSpPr>
        <p:sp>
          <p:nvSpPr>
            <p:cNvPr id="21" name="شكل بيضاوي 22">
              <a:extLst>
                <a:ext uri="{FF2B5EF4-FFF2-40B4-BE49-F238E27FC236}">
                  <a16:creationId xmlns:a16="http://schemas.microsoft.com/office/drawing/2014/main" id="{FF2B6BFC-3A7D-3D42-9C30-357EA1E53F3A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سهم مسنن إلى اليمين 27">
              <a:extLst>
                <a:ext uri="{FF2B5EF4-FFF2-40B4-BE49-F238E27FC236}">
                  <a16:creationId xmlns:a16="http://schemas.microsoft.com/office/drawing/2014/main" id="{C6565889-02E4-F348-A587-60FF4A8335CF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5" name="AutoShape 442">
            <a:extLst>
              <a:ext uri="{FF2B5EF4-FFF2-40B4-BE49-F238E27FC236}">
                <a16:creationId xmlns:a16="http://schemas.microsoft.com/office/drawing/2014/main" id="{6FD724D0-5B64-BF45-8A1F-BCED572E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5666" y="498993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7" name="AutoShape 442">
            <a:extLst>
              <a:ext uri="{FF2B5EF4-FFF2-40B4-BE49-F238E27FC236}">
                <a16:creationId xmlns:a16="http://schemas.microsoft.com/office/drawing/2014/main" id="{7AB871A8-0AA8-AD4B-AC0E-C1E4D4EEC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040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ــ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9" name="AutoShape 442">
            <a:extLst>
              <a:ext uri="{FF2B5EF4-FFF2-40B4-BE49-F238E27FC236}">
                <a16:creationId xmlns:a16="http://schemas.microsoft.com/office/drawing/2014/main" id="{792D38F2-2BDB-6E45-8C17-5774A7492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138" y="5061370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٦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33" name="مجموعة 76">
            <a:extLst>
              <a:ext uri="{FF2B5EF4-FFF2-40B4-BE49-F238E27FC236}">
                <a16:creationId xmlns:a16="http://schemas.microsoft.com/office/drawing/2014/main" id="{EF747435-BF04-0E42-B1D4-57C5CDA583F1}"/>
              </a:ext>
            </a:extLst>
          </p:cNvPr>
          <p:cNvGrpSpPr/>
          <p:nvPr/>
        </p:nvGrpSpPr>
        <p:grpSpPr>
          <a:xfrm>
            <a:off x="8745089" y="3632612"/>
            <a:ext cx="1237582" cy="1609916"/>
            <a:chOff x="7334946" y="3071810"/>
            <a:chExt cx="1237582" cy="1609916"/>
          </a:xfrm>
        </p:grpSpPr>
        <p:sp>
          <p:nvSpPr>
            <p:cNvPr id="31" name="شكل بيضاوي 34">
              <a:extLst>
                <a:ext uri="{FF2B5EF4-FFF2-40B4-BE49-F238E27FC236}">
                  <a16:creationId xmlns:a16="http://schemas.microsoft.com/office/drawing/2014/main" id="{E2291549-63E6-0046-B7E5-35C0765D7807}"/>
                </a:ext>
              </a:extLst>
            </p:cNvPr>
            <p:cNvSpPr/>
            <p:nvPr/>
          </p:nvSpPr>
          <p:spPr>
            <a:xfrm>
              <a:off x="7858148" y="3071810"/>
              <a:ext cx="714380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سهم مسنن إلى اليمين 40">
              <a:extLst>
                <a:ext uri="{FF2B5EF4-FFF2-40B4-BE49-F238E27FC236}">
                  <a16:creationId xmlns:a16="http://schemas.microsoft.com/office/drawing/2014/main" id="{1507DCBE-4227-F046-A1E3-25FA3217274B}"/>
                </a:ext>
              </a:extLst>
            </p:cNvPr>
            <p:cNvSpPr/>
            <p:nvPr/>
          </p:nvSpPr>
          <p:spPr>
            <a:xfrm rot="7893032">
              <a:off x="6766837" y="3717618"/>
              <a:ext cx="1532217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7" name="مجموعة 42">
            <a:extLst>
              <a:ext uri="{FF2B5EF4-FFF2-40B4-BE49-F238E27FC236}">
                <a16:creationId xmlns:a16="http://schemas.microsoft.com/office/drawing/2014/main" id="{1B34DC40-D577-284D-BF8D-DE0F2E62DF81}"/>
              </a:ext>
            </a:extLst>
          </p:cNvPr>
          <p:cNvGrpSpPr/>
          <p:nvPr/>
        </p:nvGrpSpPr>
        <p:grpSpPr>
          <a:xfrm>
            <a:off x="7830476" y="3682903"/>
            <a:ext cx="571504" cy="1091478"/>
            <a:chOff x="7072330" y="2714620"/>
            <a:chExt cx="571504" cy="1091478"/>
          </a:xfrm>
        </p:grpSpPr>
        <p:sp>
          <p:nvSpPr>
            <p:cNvPr id="35" name="شكل بيضاوي 43">
              <a:extLst>
                <a:ext uri="{FF2B5EF4-FFF2-40B4-BE49-F238E27FC236}">
                  <a16:creationId xmlns:a16="http://schemas.microsoft.com/office/drawing/2014/main" id="{D199EE09-6E99-8848-9707-E980417D2562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سهم مسنن إلى اليمين 44">
              <a:extLst>
                <a:ext uri="{FF2B5EF4-FFF2-40B4-BE49-F238E27FC236}">
                  <a16:creationId xmlns:a16="http://schemas.microsoft.com/office/drawing/2014/main" id="{739D06B5-0D56-1345-83CF-B13D189234E7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1" name="مجموعة 45">
            <a:extLst>
              <a:ext uri="{FF2B5EF4-FFF2-40B4-BE49-F238E27FC236}">
                <a16:creationId xmlns:a16="http://schemas.microsoft.com/office/drawing/2014/main" id="{CCC37609-EB7A-714B-8B78-0B066C59813A}"/>
              </a:ext>
            </a:extLst>
          </p:cNvPr>
          <p:cNvGrpSpPr/>
          <p:nvPr/>
        </p:nvGrpSpPr>
        <p:grpSpPr>
          <a:xfrm>
            <a:off x="6977217" y="3675476"/>
            <a:ext cx="648000" cy="1091478"/>
            <a:chOff x="6995834" y="2714620"/>
            <a:chExt cx="648000" cy="1091478"/>
          </a:xfrm>
        </p:grpSpPr>
        <p:sp>
          <p:nvSpPr>
            <p:cNvPr id="39" name="شكل بيضاوي 46">
              <a:extLst>
                <a:ext uri="{FF2B5EF4-FFF2-40B4-BE49-F238E27FC236}">
                  <a16:creationId xmlns:a16="http://schemas.microsoft.com/office/drawing/2014/main" id="{E6E58760-DA08-1C4C-BBDF-F0CADFFC7AAA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سهم مسنن إلى اليمين 47">
              <a:extLst>
                <a:ext uri="{FF2B5EF4-FFF2-40B4-BE49-F238E27FC236}">
                  <a16:creationId xmlns:a16="http://schemas.microsoft.com/office/drawing/2014/main" id="{695F9FD9-DBBD-9043-A5BE-8CD2DB3572D6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3" name="AutoShape 442">
            <a:extLst>
              <a:ext uri="{FF2B5EF4-FFF2-40B4-BE49-F238E27FC236}">
                <a16:creationId xmlns:a16="http://schemas.microsoft.com/office/drawing/2014/main" id="{F7CD28E0-5EE8-0C45-8764-D7794BB8E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425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45" name="AutoShape 442">
            <a:extLst>
              <a:ext uri="{FF2B5EF4-FFF2-40B4-BE49-F238E27FC236}">
                <a16:creationId xmlns:a16="http://schemas.microsoft.com/office/drawing/2014/main" id="{37E1D03F-68C1-BC4D-B9A1-348EA613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771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٢٠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49" name="مجموعة 50">
            <a:extLst>
              <a:ext uri="{FF2B5EF4-FFF2-40B4-BE49-F238E27FC236}">
                <a16:creationId xmlns:a16="http://schemas.microsoft.com/office/drawing/2014/main" id="{2E2A25E9-3651-4345-9443-A4BA356D54F8}"/>
              </a:ext>
            </a:extLst>
          </p:cNvPr>
          <p:cNvGrpSpPr/>
          <p:nvPr/>
        </p:nvGrpSpPr>
        <p:grpSpPr>
          <a:xfrm>
            <a:off x="6360698" y="3675476"/>
            <a:ext cx="571504" cy="1091478"/>
            <a:chOff x="7072330" y="2714620"/>
            <a:chExt cx="571504" cy="1091478"/>
          </a:xfrm>
        </p:grpSpPr>
        <p:sp>
          <p:nvSpPr>
            <p:cNvPr id="47" name="شكل بيضاوي 51">
              <a:extLst>
                <a:ext uri="{FF2B5EF4-FFF2-40B4-BE49-F238E27FC236}">
                  <a16:creationId xmlns:a16="http://schemas.microsoft.com/office/drawing/2014/main" id="{14C4DC00-6C3D-F44D-8FFF-ED22E3745043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8" name="سهم مسنن إلى اليمين 52">
              <a:extLst>
                <a:ext uri="{FF2B5EF4-FFF2-40B4-BE49-F238E27FC236}">
                  <a16:creationId xmlns:a16="http://schemas.microsoft.com/office/drawing/2014/main" id="{8A397302-2874-F544-8B0F-AD36E60F5384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1" name="AutoShape 442">
            <a:extLst>
              <a:ext uri="{FF2B5EF4-FFF2-40B4-BE49-F238E27FC236}">
                <a16:creationId xmlns:a16="http://schemas.microsoft.com/office/drawing/2014/main" id="{15A1A3D9-D564-F640-B11B-403469EE5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777" y="3632612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ثلاثة    أمثال    عمر أحمد     يساوي    ١٢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BB7D639F-B524-A64F-89F4-5CB79580D66D}"/>
              </a:ext>
            </a:extLst>
          </p:cNvPr>
          <p:cNvGrpSpPr/>
          <p:nvPr/>
        </p:nvGrpSpPr>
        <p:grpSpPr>
          <a:xfrm>
            <a:off x="1838739" y="3489736"/>
            <a:ext cx="4001652" cy="2500330"/>
            <a:chOff x="4570876" y="2643182"/>
            <a:chExt cx="4001652" cy="3000396"/>
          </a:xfrm>
        </p:grpSpPr>
        <p:sp>
          <p:nvSpPr>
            <p:cNvPr id="53" name="قوس متوسط أيمن 55">
              <a:extLst>
                <a:ext uri="{FF2B5EF4-FFF2-40B4-BE49-F238E27FC236}">
                  <a16:creationId xmlns:a16="http://schemas.microsoft.com/office/drawing/2014/main" id="{5950F07E-FADE-F24D-90E7-D41CA38DFD56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قوس متوسط أيمن 56">
              <a:extLst>
                <a:ext uri="{FF2B5EF4-FFF2-40B4-BE49-F238E27FC236}">
                  <a16:creationId xmlns:a16="http://schemas.microsoft.com/office/drawing/2014/main" id="{6A389D15-BEA4-AD46-B9A5-58E90F4C8192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57">
            <a:extLst>
              <a:ext uri="{FF2B5EF4-FFF2-40B4-BE49-F238E27FC236}">
                <a16:creationId xmlns:a16="http://schemas.microsoft.com/office/drawing/2014/main" id="{4CFC88F8-D119-4647-BFD6-6C6387EB1077}"/>
              </a:ext>
            </a:extLst>
          </p:cNvPr>
          <p:cNvGrpSpPr/>
          <p:nvPr/>
        </p:nvGrpSpPr>
        <p:grpSpPr>
          <a:xfrm>
            <a:off x="4496233" y="3632612"/>
            <a:ext cx="571504" cy="1091478"/>
            <a:chOff x="7072330" y="2714620"/>
            <a:chExt cx="571504" cy="1091478"/>
          </a:xfrm>
        </p:grpSpPr>
        <p:sp>
          <p:nvSpPr>
            <p:cNvPr id="57" name="شكل بيضاوي 58">
              <a:extLst>
                <a:ext uri="{FF2B5EF4-FFF2-40B4-BE49-F238E27FC236}">
                  <a16:creationId xmlns:a16="http://schemas.microsoft.com/office/drawing/2014/main" id="{8AC4E532-0D8B-5943-AE42-2B528D7F6048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سهم مسنن إلى اليمين 59">
              <a:extLst>
                <a:ext uri="{FF2B5EF4-FFF2-40B4-BE49-F238E27FC236}">
                  <a16:creationId xmlns:a16="http://schemas.microsoft.com/office/drawing/2014/main" id="{39A918CB-5B81-E64B-A02E-DA8CC04AF62B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1" name="AutoShape 442">
            <a:extLst>
              <a:ext uri="{FF2B5EF4-FFF2-40B4-BE49-F238E27FC236}">
                <a16:creationId xmlns:a16="http://schemas.microsoft.com/office/drawing/2014/main" id="{F8A4EF74-A29E-8C4A-85D7-ACC3AE46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700" y="498993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×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3" name="AutoShape 442">
            <a:extLst>
              <a:ext uri="{FF2B5EF4-FFF2-40B4-BE49-F238E27FC236}">
                <a16:creationId xmlns:a16="http://schemas.microsoft.com/office/drawing/2014/main" id="{06426D05-0260-7B44-AE0F-C6CB3448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582" y="498993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67" name="مجموعة 65">
            <a:extLst>
              <a:ext uri="{FF2B5EF4-FFF2-40B4-BE49-F238E27FC236}">
                <a16:creationId xmlns:a16="http://schemas.microsoft.com/office/drawing/2014/main" id="{39769762-3839-1E4B-A256-CA8C31908BBF}"/>
              </a:ext>
            </a:extLst>
          </p:cNvPr>
          <p:cNvGrpSpPr/>
          <p:nvPr/>
        </p:nvGrpSpPr>
        <p:grpSpPr>
          <a:xfrm>
            <a:off x="3481813" y="3632612"/>
            <a:ext cx="857256" cy="1091478"/>
            <a:chOff x="6943742" y="2714620"/>
            <a:chExt cx="857256" cy="1091478"/>
          </a:xfrm>
        </p:grpSpPr>
        <p:sp>
          <p:nvSpPr>
            <p:cNvPr id="65" name="شكل بيضاوي 66">
              <a:extLst>
                <a:ext uri="{FF2B5EF4-FFF2-40B4-BE49-F238E27FC236}">
                  <a16:creationId xmlns:a16="http://schemas.microsoft.com/office/drawing/2014/main" id="{4C0EE444-8EF6-9C49-8C6E-384D78C7B7A9}"/>
                </a:ext>
              </a:extLst>
            </p:cNvPr>
            <p:cNvSpPr/>
            <p:nvPr/>
          </p:nvSpPr>
          <p:spPr>
            <a:xfrm>
              <a:off x="6943742" y="2714620"/>
              <a:ext cx="857256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6" name="سهم مسنن إلى اليمين 67">
              <a:extLst>
                <a:ext uri="{FF2B5EF4-FFF2-40B4-BE49-F238E27FC236}">
                  <a16:creationId xmlns:a16="http://schemas.microsoft.com/office/drawing/2014/main" id="{093DB220-ED8E-9542-A1DB-555D006B2CE5}"/>
                </a:ext>
              </a:extLst>
            </p:cNvPr>
            <p:cNvSpPr/>
            <p:nvPr/>
          </p:nvSpPr>
          <p:spPr>
            <a:xfrm rot="5400000">
              <a:off x="6996056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1" name="مجموعة 68">
            <a:extLst>
              <a:ext uri="{FF2B5EF4-FFF2-40B4-BE49-F238E27FC236}">
                <a16:creationId xmlns:a16="http://schemas.microsoft.com/office/drawing/2014/main" id="{30DC8AFC-C58B-1246-AB47-F23E26E55800}"/>
              </a:ext>
            </a:extLst>
          </p:cNvPr>
          <p:cNvGrpSpPr/>
          <p:nvPr/>
        </p:nvGrpSpPr>
        <p:grpSpPr>
          <a:xfrm>
            <a:off x="2605209" y="3675476"/>
            <a:ext cx="648000" cy="1091478"/>
            <a:chOff x="6995834" y="2714620"/>
            <a:chExt cx="648000" cy="1091478"/>
          </a:xfrm>
        </p:grpSpPr>
        <p:sp>
          <p:nvSpPr>
            <p:cNvPr id="69" name="شكل بيضاوي 69">
              <a:extLst>
                <a:ext uri="{FF2B5EF4-FFF2-40B4-BE49-F238E27FC236}">
                  <a16:creationId xmlns:a16="http://schemas.microsoft.com/office/drawing/2014/main" id="{018312A9-7D90-9C48-A5F0-AD7F048F90F1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سهم مسنن إلى اليمين 70">
              <a:extLst>
                <a:ext uri="{FF2B5EF4-FFF2-40B4-BE49-F238E27FC236}">
                  <a16:creationId xmlns:a16="http://schemas.microsoft.com/office/drawing/2014/main" id="{C4EA0B68-B0FA-DE42-9CB2-E7807EDD65DA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3" name="AutoShape 442">
            <a:extLst>
              <a:ext uri="{FF2B5EF4-FFF2-40B4-BE49-F238E27FC236}">
                <a16:creationId xmlns:a16="http://schemas.microsoft.com/office/drawing/2014/main" id="{BC7E2794-13A5-604D-B29E-C4A61F604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417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5" name="AutoShape 442">
            <a:extLst>
              <a:ext uri="{FF2B5EF4-FFF2-40B4-BE49-F238E27FC236}">
                <a16:creationId xmlns:a16="http://schemas.microsoft.com/office/drawing/2014/main" id="{FF66D563-57C0-1445-A984-20338FA7A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327" y="506137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١٢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79" name="مجموعة 73">
            <a:extLst>
              <a:ext uri="{FF2B5EF4-FFF2-40B4-BE49-F238E27FC236}">
                <a16:creationId xmlns:a16="http://schemas.microsoft.com/office/drawing/2014/main" id="{27BB7986-6359-054D-8122-BFE8F8DB5B99}"/>
              </a:ext>
            </a:extLst>
          </p:cNvPr>
          <p:cNvGrpSpPr/>
          <p:nvPr/>
        </p:nvGrpSpPr>
        <p:grpSpPr>
          <a:xfrm>
            <a:off x="1955187" y="3675476"/>
            <a:ext cx="571504" cy="1091478"/>
            <a:chOff x="7072330" y="2714620"/>
            <a:chExt cx="571504" cy="1091478"/>
          </a:xfrm>
        </p:grpSpPr>
        <p:sp>
          <p:nvSpPr>
            <p:cNvPr id="77" name="شكل بيضاوي 74">
              <a:extLst>
                <a:ext uri="{FF2B5EF4-FFF2-40B4-BE49-F238E27FC236}">
                  <a16:creationId xmlns:a16="http://schemas.microsoft.com/office/drawing/2014/main" id="{ACD2BAAD-9A4D-0047-986B-5E296644FE53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8" name="سهم مسنن إلى اليمين 75">
              <a:extLst>
                <a:ext uri="{FF2B5EF4-FFF2-40B4-BE49-F238E27FC236}">
                  <a16:creationId xmlns:a16="http://schemas.microsoft.com/office/drawing/2014/main" id="{2FA41D4B-DFF5-F648-B2EB-6FD5AD018F0A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3" name="مجموعة 77">
            <a:extLst>
              <a:ext uri="{FF2B5EF4-FFF2-40B4-BE49-F238E27FC236}">
                <a16:creationId xmlns:a16="http://schemas.microsoft.com/office/drawing/2014/main" id="{A08640AC-DA5D-E64B-B183-1A27CB21B768}"/>
              </a:ext>
            </a:extLst>
          </p:cNvPr>
          <p:cNvGrpSpPr/>
          <p:nvPr/>
        </p:nvGrpSpPr>
        <p:grpSpPr>
          <a:xfrm>
            <a:off x="5196325" y="3632612"/>
            <a:ext cx="571504" cy="1091478"/>
            <a:chOff x="7072330" y="2714620"/>
            <a:chExt cx="571504" cy="1091478"/>
          </a:xfrm>
        </p:grpSpPr>
        <p:sp>
          <p:nvSpPr>
            <p:cNvPr id="81" name="شكل بيضاوي 78">
              <a:extLst>
                <a:ext uri="{FF2B5EF4-FFF2-40B4-BE49-F238E27FC236}">
                  <a16:creationId xmlns:a16="http://schemas.microsoft.com/office/drawing/2014/main" id="{FC460C69-67C2-734E-AE56-197A118EBBFB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" name="سهم مسنن إلى اليمين 79">
              <a:extLst>
                <a:ext uri="{FF2B5EF4-FFF2-40B4-BE49-F238E27FC236}">
                  <a16:creationId xmlns:a16="http://schemas.microsoft.com/office/drawing/2014/main" id="{1FA0A7E1-A34E-884D-9369-B8F21F29D7D6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5" name="AutoShape 442">
            <a:extLst>
              <a:ext uri="{FF2B5EF4-FFF2-40B4-BE49-F238E27FC236}">
                <a16:creationId xmlns:a16="http://schemas.microsoft.com/office/drawing/2014/main" id="{11297E1D-3B6E-F14A-B2B1-0E7C35B9B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792" y="498993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٣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3DD70F8F-6C84-364A-9B05-ADAD9A8C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22" y="585036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283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56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29" grpId="0"/>
      <p:bldP spid="43" grpId="0"/>
      <p:bldP spid="45" grpId="0"/>
      <p:bldP spid="51" grpId="0"/>
      <p:bldP spid="61" grpId="0"/>
      <p:bldP spid="63" grpId="0"/>
      <p:bldP spid="73" grpId="0"/>
      <p:bldP spid="75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C18BB0D7-F0C1-5B44-88D1-FA18585F7BD0}"/>
              </a:ext>
            </a:extLst>
          </p:cNvPr>
          <p:cNvGrpSpPr/>
          <p:nvPr/>
        </p:nvGrpSpPr>
        <p:grpSpPr>
          <a:xfrm>
            <a:off x="4392993" y="1770022"/>
            <a:ext cx="5572164" cy="785818"/>
            <a:chOff x="3357554" y="1000108"/>
            <a:chExt cx="5572164" cy="936000"/>
          </a:xfrm>
        </p:grpSpPr>
        <p:sp>
          <p:nvSpPr>
            <p:cNvPr id="11" name="دبوس زينة 3">
              <a:extLst>
                <a:ext uri="{FF2B5EF4-FFF2-40B4-BE49-F238E27FC236}">
                  <a16:creationId xmlns:a16="http://schemas.microsoft.com/office/drawing/2014/main" id="{0C92B6C2-0521-7040-BC5C-459EF69DE8F3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253AEA4F-85F8-5C4B-BA17-64181AB6E518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5">
                <a:extLst>
                  <a:ext uri="{FF2B5EF4-FFF2-40B4-BE49-F238E27FC236}">
                    <a16:creationId xmlns:a16="http://schemas.microsoft.com/office/drawing/2014/main" id="{C982C66D-2FD6-0D4A-BA9C-14A774CC7FF7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203B2EBC-F48C-4B44-B0CB-651A22F59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F29F1CDC-DCFF-6D43-BDE7-0814FDC0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0183" y="1912898"/>
            <a:ext cx="380524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442">
            <a:extLst>
              <a:ext uri="{FF2B5EF4-FFF2-40B4-BE49-F238E27FC236}">
                <a16:creationId xmlns:a16="http://schemas.microsoft.com/office/drawing/2014/main" id="{F5189502-1FC0-5544-83DF-635665C19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067" y="3627410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أكبر من    العدد    بمقدار  سبعة   يساوي   ١٥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23" name="مجموعة 13">
            <a:extLst>
              <a:ext uri="{FF2B5EF4-FFF2-40B4-BE49-F238E27FC236}">
                <a16:creationId xmlns:a16="http://schemas.microsoft.com/office/drawing/2014/main" id="{9562B00D-8C85-1843-9FBC-86311E12DE11}"/>
              </a:ext>
            </a:extLst>
          </p:cNvPr>
          <p:cNvGrpSpPr/>
          <p:nvPr/>
        </p:nvGrpSpPr>
        <p:grpSpPr>
          <a:xfrm>
            <a:off x="5727351" y="3511587"/>
            <a:ext cx="4001652" cy="2500330"/>
            <a:chOff x="4570876" y="2643182"/>
            <a:chExt cx="4001652" cy="3000396"/>
          </a:xfrm>
        </p:grpSpPr>
        <p:sp>
          <p:nvSpPr>
            <p:cNvPr id="21" name="قوس متوسط أيمن 14">
              <a:extLst>
                <a:ext uri="{FF2B5EF4-FFF2-40B4-BE49-F238E27FC236}">
                  <a16:creationId xmlns:a16="http://schemas.microsoft.com/office/drawing/2014/main" id="{93FA64D7-0228-D04B-BDD9-5CD5A9A50261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قوس متوسط أيمن 15">
              <a:extLst>
                <a:ext uri="{FF2B5EF4-FFF2-40B4-BE49-F238E27FC236}">
                  <a16:creationId xmlns:a16="http://schemas.microsoft.com/office/drawing/2014/main" id="{3DFFD6EA-7569-F84B-9678-073CC6E052F4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7" name="مجموعة 16">
            <a:extLst>
              <a:ext uri="{FF2B5EF4-FFF2-40B4-BE49-F238E27FC236}">
                <a16:creationId xmlns:a16="http://schemas.microsoft.com/office/drawing/2014/main" id="{2F38F0A6-3284-F843-9481-0DBC97FC0BDC}"/>
              </a:ext>
            </a:extLst>
          </p:cNvPr>
          <p:cNvGrpSpPr/>
          <p:nvPr/>
        </p:nvGrpSpPr>
        <p:grpSpPr>
          <a:xfrm>
            <a:off x="8307795" y="3627410"/>
            <a:ext cx="571504" cy="1091478"/>
            <a:chOff x="7072330" y="2714620"/>
            <a:chExt cx="571504" cy="1091478"/>
          </a:xfrm>
        </p:grpSpPr>
        <p:sp>
          <p:nvSpPr>
            <p:cNvPr id="25" name="شكل بيضاوي 17">
              <a:extLst>
                <a:ext uri="{FF2B5EF4-FFF2-40B4-BE49-F238E27FC236}">
                  <a16:creationId xmlns:a16="http://schemas.microsoft.com/office/drawing/2014/main" id="{117D2DB4-C2BA-9144-9747-6553816F04E2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سهم مسنن إلى اليمين 18">
              <a:extLst>
                <a:ext uri="{FF2B5EF4-FFF2-40B4-BE49-F238E27FC236}">
                  <a16:creationId xmlns:a16="http://schemas.microsoft.com/office/drawing/2014/main" id="{4EB941A9-A320-AF43-A13D-4A02A7EDD5B2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9" name="AutoShape 442">
            <a:extLst>
              <a:ext uri="{FF2B5EF4-FFF2-40B4-BE49-F238E27FC236}">
                <a16:creationId xmlns:a16="http://schemas.microsoft.com/office/drawing/2014/main" id="{1BAAC2D8-5A9A-1849-B682-58CF27A1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552" y="498473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1" name="AutoShape 442">
            <a:extLst>
              <a:ext uri="{FF2B5EF4-FFF2-40B4-BE49-F238E27FC236}">
                <a16:creationId xmlns:a16="http://schemas.microsoft.com/office/drawing/2014/main" id="{D144138B-0772-0F49-BBB8-17DBF44CE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336" y="5056170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+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33" name="AutoShape 442">
            <a:extLst>
              <a:ext uri="{FF2B5EF4-FFF2-40B4-BE49-F238E27FC236}">
                <a16:creationId xmlns:a16="http://schemas.microsoft.com/office/drawing/2014/main" id="{B9229498-7719-F143-9A6E-67054BF9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911" y="5056168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٧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37" name="مجموعة 22">
            <a:extLst>
              <a:ext uri="{FF2B5EF4-FFF2-40B4-BE49-F238E27FC236}">
                <a16:creationId xmlns:a16="http://schemas.microsoft.com/office/drawing/2014/main" id="{56334B6D-239D-AA4B-9AF5-B2D0C7525573}"/>
              </a:ext>
            </a:extLst>
          </p:cNvPr>
          <p:cNvGrpSpPr/>
          <p:nvPr/>
        </p:nvGrpSpPr>
        <p:grpSpPr>
          <a:xfrm>
            <a:off x="8374866" y="3655986"/>
            <a:ext cx="1390263" cy="1563694"/>
            <a:chOff x="7081009" y="3071810"/>
            <a:chExt cx="1390263" cy="1563694"/>
          </a:xfrm>
        </p:grpSpPr>
        <p:sp>
          <p:nvSpPr>
            <p:cNvPr id="35" name="شكل بيضاوي 23">
              <a:extLst>
                <a:ext uri="{FF2B5EF4-FFF2-40B4-BE49-F238E27FC236}">
                  <a16:creationId xmlns:a16="http://schemas.microsoft.com/office/drawing/2014/main" id="{DB338DF3-C470-BE41-90E9-8CA2FCBAF66F}"/>
                </a:ext>
              </a:extLst>
            </p:cNvPr>
            <p:cNvSpPr/>
            <p:nvPr/>
          </p:nvSpPr>
          <p:spPr>
            <a:xfrm>
              <a:off x="7715272" y="3071810"/>
              <a:ext cx="756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سهم مسنن إلى اليمين 24">
              <a:extLst>
                <a:ext uri="{FF2B5EF4-FFF2-40B4-BE49-F238E27FC236}">
                  <a16:creationId xmlns:a16="http://schemas.microsoft.com/office/drawing/2014/main" id="{35D2C82A-EB62-4142-86E2-1B21D059040E}"/>
                </a:ext>
              </a:extLst>
            </p:cNvPr>
            <p:cNvSpPr/>
            <p:nvPr/>
          </p:nvSpPr>
          <p:spPr>
            <a:xfrm rot="7893032">
              <a:off x="6539337" y="3697833"/>
              <a:ext cx="1479343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1" name="مجموعة 25">
            <a:extLst>
              <a:ext uri="{FF2B5EF4-FFF2-40B4-BE49-F238E27FC236}">
                <a16:creationId xmlns:a16="http://schemas.microsoft.com/office/drawing/2014/main" id="{7ABA4625-BB1E-D545-8A9D-C77D234BD5BB}"/>
              </a:ext>
            </a:extLst>
          </p:cNvPr>
          <p:cNvGrpSpPr/>
          <p:nvPr/>
        </p:nvGrpSpPr>
        <p:grpSpPr>
          <a:xfrm>
            <a:off x="7007621" y="3627410"/>
            <a:ext cx="571504" cy="1091478"/>
            <a:chOff x="7072330" y="2714620"/>
            <a:chExt cx="571504" cy="1091478"/>
          </a:xfrm>
        </p:grpSpPr>
        <p:sp>
          <p:nvSpPr>
            <p:cNvPr id="39" name="شكل بيضاوي 26">
              <a:extLst>
                <a:ext uri="{FF2B5EF4-FFF2-40B4-BE49-F238E27FC236}">
                  <a16:creationId xmlns:a16="http://schemas.microsoft.com/office/drawing/2014/main" id="{5066915A-484E-504D-9D5F-78FB969EE654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سهم مسنن إلى اليمين 27">
              <a:extLst>
                <a:ext uri="{FF2B5EF4-FFF2-40B4-BE49-F238E27FC236}">
                  <a16:creationId xmlns:a16="http://schemas.microsoft.com/office/drawing/2014/main" id="{84A24E66-D4EA-EE46-9162-9DB3E966789F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5" name="مجموعة 28">
            <a:extLst>
              <a:ext uri="{FF2B5EF4-FFF2-40B4-BE49-F238E27FC236}">
                <a16:creationId xmlns:a16="http://schemas.microsoft.com/office/drawing/2014/main" id="{A895FFD8-106D-ED46-9404-81F1AB52A718}"/>
              </a:ext>
            </a:extLst>
          </p:cNvPr>
          <p:cNvGrpSpPr/>
          <p:nvPr/>
        </p:nvGrpSpPr>
        <p:grpSpPr>
          <a:xfrm>
            <a:off x="6264669" y="3670274"/>
            <a:ext cx="648000" cy="1091478"/>
            <a:chOff x="6995834" y="2714620"/>
            <a:chExt cx="648000" cy="1091478"/>
          </a:xfrm>
        </p:grpSpPr>
        <p:sp>
          <p:nvSpPr>
            <p:cNvPr id="43" name="شكل بيضاوي 29">
              <a:extLst>
                <a:ext uri="{FF2B5EF4-FFF2-40B4-BE49-F238E27FC236}">
                  <a16:creationId xmlns:a16="http://schemas.microsoft.com/office/drawing/2014/main" id="{2C9169C2-CE09-014F-8877-D81A48DAF725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سهم مسنن إلى اليمين 30">
              <a:extLst>
                <a:ext uri="{FF2B5EF4-FFF2-40B4-BE49-F238E27FC236}">
                  <a16:creationId xmlns:a16="http://schemas.microsoft.com/office/drawing/2014/main" id="{EFF0EFFE-68ED-C74B-90FE-B67B4CD63A71}"/>
                </a:ext>
              </a:extLst>
            </p:cNvPr>
            <p:cNvSpPr/>
            <p:nvPr/>
          </p:nvSpPr>
          <p:spPr>
            <a:xfrm rot="5400000">
              <a:off x="6967480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7" name="AutoShape 442">
            <a:extLst>
              <a:ext uri="{FF2B5EF4-FFF2-40B4-BE49-F238E27FC236}">
                <a16:creationId xmlns:a16="http://schemas.microsoft.com/office/drawing/2014/main" id="{CF1B69B4-4701-3C4C-92BA-B14695B3D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819" y="5056170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49" name="AutoShape 442">
            <a:extLst>
              <a:ext uri="{FF2B5EF4-FFF2-40B4-BE49-F238E27FC236}">
                <a16:creationId xmlns:a16="http://schemas.microsoft.com/office/drawing/2014/main" id="{680E4FC9-1DF0-1E43-BCA2-A9F0C22A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208" y="5056170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١٥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53" name="مجموعة 33">
            <a:extLst>
              <a:ext uri="{FF2B5EF4-FFF2-40B4-BE49-F238E27FC236}">
                <a16:creationId xmlns:a16="http://schemas.microsoft.com/office/drawing/2014/main" id="{AEC15E20-990D-3D48-A346-0034A3B2140E}"/>
              </a:ext>
            </a:extLst>
          </p:cNvPr>
          <p:cNvGrpSpPr/>
          <p:nvPr/>
        </p:nvGrpSpPr>
        <p:grpSpPr>
          <a:xfrm>
            <a:off x="5667923" y="3655986"/>
            <a:ext cx="571504" cy="1091478"/>
            <a:chOff x="7072330" y="2714620"/>
            <a:chExt cx="571504" cy="1091478"/>
          </a:xfrm>
        </p:grpSpPr>
        <p:sp>
          <p:nvSpPr>
            <p:cNvPr id="51" name="شكل بيضاوي 34">
              <a:extLst>
                <a:ext uri="{FF2B5EF4-FFF2-40B4-BE49-F238E27FC236}">
                  <a16:creationId xmlns:a16="http://schemas.microsoft.com/office/drawing/2014/main" id="{D13B9890-8C03-164A-973E-A82229436E7F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2" name="سهم مسنن إلى اليمين 35">
              <a:extLst>
                <a:ext uri="{FF2B5EF4-FFF2-40B4-BE49-F238E27FC236}">
                  <a16:creationId xmlns:a16="http://schemas.microsoft.com/office/drawing/2014/main" id="{CB2577B4-3F77-1146-96DD-CC5659BC0EB7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5" name="AutoShape 442">
            <a:extLst>
              <a:ext uri="{FF2B5EF4-FFF2-40B4-BE49-F238E27FC236}">
                <a16:creationId xmlns:a16="http://schemas.microsoft.com/office/drawing/2014/main" id="{8C387037-9E0D-3B4F-8FEA-8413116C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073" y="3627410"/>
            <a:ext cx="3468707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/>
              <a:t>خمسة   أمثال   عدد   التلاميذ  يساوي  ٢٥٠</a:t>
            </a:r>
            <a:endParaRPr lang="en-US" sz="2000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59" name="مجموعة 37">
            <a:extLst>
              <a:ext uri="{FF2B5EF4-FFF2-40B4-BE49-F238E27FC236}">
                <a16:creationId xmlns:a16="http://schemas.microsoft.com/office/drawing/2014/main" id="{14DBC869-E368-CB42-B2B5-369D5381D466}"/>
              </a:ext>
            </a:extLst>
          </p:cNvPr>
          <p:cNvGrpSpPr/>
          <p:nvPr/>
        </p:nvGrpSpPr>
        <p:grpSpPr>
          <a:xfrm>
            <a:off x="1464035" y="3484534"/>
            <a:ext cx="4001652" cy="2500330"/>
            <a:chOff x="4570876" y="2643182"/>
            <a:chExt cx="4001652" cy="3000396"/>
          </a:xfrm>
        </p:grpSpPr>
        <p:sp>
          <p:nvSpPr>
            <p:cNvPr id="57" name="قوس متوسط أيمن 38">
              <a:extLst>
                <a:ext uri="{FF2B5EF4-FFF2-40B4-BE49-F238E27FC236}">
                  <a16:creationId xmlns:a16="http://schemas.microsoft.com/office/drawing/2014/main" id="{7ABF4896-A414-3248-994E-FD22E147C390}"/>
                </a:ext>
              </a:extLst>
            </p:cNvPr>
            <p:cNvSpPr/>
            <p:nvPr/>
          </p:nvSpPr>
          <p:spPr>
            <a:xfrm>
              <a:off x="8429652" y="2643182"/>
              <a:ext cx="142876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قوس متوسط أيمن 39">
              <a:extLst>
                <a:ext uri="{FF2B5EF4-FFF2-40B4-BE49-F238E27FC236}">
                  <a16:creationId xmlns:a16="http://schemas.microsoft.com/office/drawing/2014/main" id="{AE00E26A-4BA1-CA42-9CC2-153682EDE983}"/>
                </a:ext>
              </a:extLst>
            </p:cNvPr>
            <p:cNvSpPr/>
            <p:nvPr/>
          </p:nvSpPr>
          <p:spPr>
            <a:xfrm flipH="1">
              <a:off x="4570876" y="2643182"/>
              <a:ext cx="144000" cy="3000396"/>
            </a:xfrm>
            <a:prstGeom prst="righ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3" name="مجموعة 40">
            <a:extLst>
              <a:ext uri="{FF2B5EF4-FFF2-40B4-BE49-F238E27FC236}">
                <a16:creationId xmlns:a16="http://schemas.microsoft.com/office/drawing/2014/main" id="{84919938-07CB-3045-888F-ED98213B08F9}"/>
              </a:ext>
            </a:extLst>
          </p:cNvPr>
          <p:cNvGrpSpPr/>
          <p:nvPr/>
        </p:nvGrpSpPr>
        <p:grpSpPr>
          <a:xfrm>
            <a:off x="4121529" y="3627410"/>
            <a:ext cx="571504" cy="1091478"/>
            <a:chOff x="7072330" y="2714620"/>
            <a:chExt cx="571504" cy="1091478"/>
          </a:xfrm>
        </p:grpSpPr>
        <p:sp>
          <p:nvSpPr>
            <p:cNvPr id="61" name="شكل بيضاوي 41">
              <a:extLst>
                <a:ext uri="{FF2B5EF4-FFF2-40B4-BE49-F238E27FC236}">
                  <a16:creationId xmlns:a16="http://schemas.microsoft.com/office/drawing/2014/main" id="{40987C77-BA9F-BE47-939A-2D25954E6964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2" name="سهم مسنن إلى اليمين 42">
              <a:extLst>
                <a:ext uri="{FF2B5EF4-FFF2-40B4-BE49-F238E27FC236}">
                  <a16:creationId xmlns:a16="http://schemas.microsoft.com/office/drawing/2014/main" id="{F33544E6-F283-C646-9F68-A576774B5374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5" name="AutoShape 442">
            <a:extLst>
              <a:ext uri="{FF2B5EF4-FFF2-40B4-BE49-F238E27FC236}">
                <a16:creationId xmlns:a16="http://schemas.microsoft.com/office/drawing/2014/main" id="{225A90BC-E558-FD48-9C85-C329DC2DE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817" y="498473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×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7" name="AutoShape 442">
            <a:extLst>
              <a:ext uri="{FF2B5EF4-FFF2-40B4-BE49-F238E27FC236}">
                <a16:creationId xmlns:a16="http://schemas.microsoft.com/office/drawing/2014/main" id="{C9A6DAC0-5DC0-0248-A643-BC8025AE4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492" y="498473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ع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71" name="مجموعة 45">
            <a:extLst>
              <a:ext uri="{FF2B5EF4-FFF2-40B4-BE49-F238E27FC236}">
                <a16:creationId xmlns:a16="http://schemas.microsoft.com/office/drawing/2014/main" id="{142D8FCC-C2A7-5E46-A512-D34BC7C42F35}"/>
              </a:ext>
            </a:extLst>
          </p:cNvPr>
          <p:cNvGrpSpPr/>
          <p:nvPr/>
        </p:nvGrpSpPr>
        <p:grpSpPr>
          <a:xfrm>
            <a:off x="3523817" y="3627410"/>
            <a:ext cx="612000" cy="1091478"/>
            <a:chOff x="7046122" y="2714620"/>
            <a:chExt cx="612000" cy="1091478"/>
          </a:xfrm>
        </p:grpSpPr>
        <p:sp>
          <p:nvSpPr>
            <p:cNvPr id="69" name="شكل بيضاوي 46">
              <a:extLst>
                <a:ext uri="{FF2B5EF4-FFF2-40B4-BE49-F238E27FC236}">
                  <a16:creationId xmlns:a16="http://schemas.microsoft.com/office/drawing/2014/main" id="{719D8182-13E5-1744-98F9-73D2743BDC30}"/>
                </a:ext>
              </a:extLst>
            </p:cNvPr>
            <p:cNvSpPr/>
            <p:nvPr/>
          </p:nvSpPr>
          <p:spPr>
            <a:xfrm>
              <a:off x="7046122" y="2714620"/>
              <a:ext cx="612000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سهم مسنن إلى اليمين 47">
              <a:extLst>
                <a:ext uri="{FF2B5EF4-FFF2-40B4-BE49-F238E27FC236}">
                  <a16:creationId xmlns:a16="http://schemas.microsoft.com/office/drawing/2014/main" id="{BB7CCF46-33A1-6244-9105-74D66559BCA4}"/>
                </a:ext>
              </a:extLst>
            </p:cNvPr>
            <p:cNvSpPr/>
            <p:nvPr/>
          </p:nvSpPr>
          <p:spPr>
            <a:xfrm rot="5400000">
              <a:off x="6996056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5" name="مجموعة 48">
            <a:extLst>
              <a:ext uri="{FF2B5EF4-FFF2-40B4-BE49-F238E27FC236}">
                <a16:creationId xmlns:a16="http://schemas.microsoft.com/office/drawing/2014/main" id="{CE249CF2-0C61-5648-A7ED-8D691134E381}"/>
              </a:ext>
            </a:extLst>
          </p:cNvPr>
          <p:cNvGrpSpPr/>
          <p:nvPr/>
        </p:nvGrpSpPr>
        <p:grpSpPr>
          <a:xfrm>
            <a:off x="2173353" y="3670274"/>
            <a:ext cx="648000" cy="1091478"/>
            <a:chOff x="6995834" y="2714620"/>
            <a:chExt cx="648000" cy="1091478"/>
          </a:xfrm>
        </p:grpSpPr>
        <p:sp>
          <p:nvSpPr>
            <p:cNvPr id="73" name="شكل بيضاوي 49">
              <a:extLst>
                <a:ext uri="{FF2B5EF4-FFF2-40B4-BE49-F238E27FC236}">
                  <a16:creationId xmlns:a16="http://schemas.microsoft.com/office/drawing/2014/main" id="{EFB99526-393F-6445-85D3-A3DA758432CA}"/>
                </a:ext>
              </a:extLst>
            </p:cNvPr>
            <p:cNvSpPr/>
            <p:nvPr/>
          </p:nvSpPr>
          <p:spPr>
            <a:xfrm>
              <a:off x="6995834" y="2714620"/>
              <a:ext cx="648000" cy="36000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4" name="سهم مسنن إلى اليمين 50">
              <a:extLst>
                <a:ext uri="{FF2B5EF4-FFF2-40B4-BE49-F238E27FC236}">
                  <a16:creationId xmlns:a16="http://schemas.microsoft.com/office/drawing/2014/main" id="{E7BC602C-4AFF-3047-8311-7AC4418F44C6}"/>
                </a:ext>
              </a:extLst>
            </p:cNvPr>
            <p:cNvSpPr/>
            <p:nvPr/>
          </p:nvSpPr>
          <p:spPr>
            <a:xfrm rot="5400000">
              <a:off x="6938904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7" name="AutoShape 442">
            <a:extLst>
              <a:ext uri="{FF2B5EF4-FFF2-40B4-BE49-F238E27FC236}">
                <a16:creationId xmlns:a16="http://schemas.microsoft.com/office/drawing/2014/main" id="{616FE93E-527B-364D-A2C7-6F1298B8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991" y="502759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=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9" name="AutoShape 442">
            <a:extLst>
              <a:ext uri="{FF2B5EF4-FFF2-40B4-BE49-F238E27FC236}">
                <a16:creationId xmlns:a16="http://schemas.microsoft.com/office/drawing/2014/main" id="{FD97C05B-307B-0048-9CB7-4EE11303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23" y="5027594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٢٥٠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grpSp>
        <p:nvGrpSpPr>
          <p:cNvPr id="83" name="مجموعة 53">
            <a:extLst>
              <a:ext uri="{FF2B5EF4-FFF2-40B4-BE49-F238E27FC236}">
                <a16:creationId xmlns:a16="http://schemas.microsoft.com/office/drawing/2014/main" id="{2056CA2D-CF2E-854F-8C81-84D85335D718}"/>
              </a:ext>
            </a:extLst>
          </p:cNvPr>
          <p:cNvGrpSpPr/>
          <p:nvPr/>
        </p:nvGrpSpPr>
        <p:grpSpPr>
          <a:xfrm>
            <a:off x="1537721" y="3678196"/>
            <a:ext cx="571504" cy="1091478"/>
            <a:chOff x="7072330" y="2714620"/>
            <a:chExt cx="571504" cy="1091478"/>
          </a:xfrm>
        </p:grpSpPr>
        <p:sp>
          <p:nvSpPr>
            <p:cNvPr id="81" name="شكل بيضاوي 54">
              <a:extLst>
                <a:ext uri="{FF2B5EF4-FFF2-40B4-BE49-F238E27FC236}">
                  <a16:creationId xmlns:a16="http://schemas.microsoft.com/office/drawing/2014/main" id="{F9A42261-FEEE-5F42-ABE6-1D3B879C9232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" name="سهم مسنن إلى اليمين 55">
              <a:extLst>
                <a:ext uri="{FF2B5EF4-FFF2-40B4-BE49-F238E27FC236}">
                  <a16:creationId xmlns:a16="http://schemas.microsoft.com/office/drawing/2014/main" id="{08F21B8A-C05D-0046-8372-924AC7F10DD4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7" name="مجموعة 56">
            <a:extLst>
              <a:ext uri="{FF2B5EF4-FFF2-40B4-BE49-F238E27FC236}">
                <a16:creationId xmlns:a16="http://schemas.microsoft.com/office/drawing/2014/main" id="{08DDDE46-9341-A049-800A-7C87193C4D16}"/>
              </a:ext>
            </a:extLst>
          </p:cNvPr>
          <p:cNvGrpSpPr/>
          <p:nvPr/>
        </p:nvGrpSpPr>
        <p:grpSpPr>
          <a:xfrm>
            <a:off x="4821621" y="3627410"/>
            <a:ext cx="571504" cy="1091478"/>
            <a:chOff x="7072330" y="2714620"/>
            <a:chExt cx="571504" cy="1091478"/>
          </a:xfrm>
        </p:grpSpPr>
        <p:sp>
          <p:nvSpPr>
            <p:cNvPr id="85" name="شكل بيضاوي 57">
              <a:extLst>
                <a:ext uri="{FF2B5EF4-FFF2-40B4-BE49-F238E27FC236}">
                  <a16:creationId xmlns:a16="http://schemas.microsoft.com/office/drawing/2014/main" id="{C2111DDE-9EFC-AE40-AE92-F67E88E98E93}"/>
                </a:ext>
              </a:extLst>
            </p:cNvPr>
            <p:cNvSpPr/>
            <p:nvPr/>
          </p:nvSpPr>
          <p:spPr>
            <a:xfrm>
              <a:off x="7072330" y="2714620"/>
              <a:ext cx="571504" cy="357190"/>
            </a:xfrm>
            <a:prstGeom prst="ellipse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6" name="سهم مسنن إلى اليمين 58">
              <a:extLst>
                <a:ext uri="{FF2B5EF4-FFF2-40B4-BE49-F238E27FC236}">
                  <a16:creationId xmlns:a16="http://schemas.microsoft.com/office/drawing/2014/main" id="{B19A098F-7431-744C-8E7B-8E61F0A0BBF9}"/>
                </a:ext>
              </a:extLst>
            </p:cNvPr>
            <p:cNvSpPr/>
            <p:nvPr/>
          </p:nvSpPr>
          <p:spPr>
            <a:xfrm rot="5400000">
              <a:off x="7000108" y="3248098"/>
              <a:ext cx="720000" cy="396000"/>
            </a:xfrm>
            <a:prstGeom prst="notchedRightArrow">
              <a:avLst/>
            </a:prstGeom>
            <a:solidFill>
              <a:srgbClr val="FFC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9" name="AutoShape 442">
            <a:extLst>
              <a:ext uri="{FF2B5EF4-FFF2-40B4-BE49-F238E27FC236}">
                <a16:creationId xmlns:a16="http://schemas.microsoft.com/office/drawing/2014/main" id="{3BA292D3-9826-5144-B2A5-FB2D26CF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088" y="4984732"/>
            <a:ext cx="539749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sz="2000" b="1" dirty="0">
                <a:latin typeface="Times New Roman" pitchFamily="18" charset="0"/>
                <a:ea typeface="Arial Unicode MS" pitchFamily="34" charset="-128"/>
              </a:rPr>
              <a:t>٥</a:t>
            </a:r>
            <a:endParaRPr lang="en-US" sz="2000" b="1" dirty="0"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6244ADD6-53B8-8E40-90F4-1DE6177A2BD7}"/>
              </a:ext>
            </a:extLst>
          </p:cNvPr>
          <p:cNvSpPr txBox="1"/>
          <p:nvPr/>
        </p:nvSpPr>
        <p:spPr>
          <a:xfrm>
            <a:off x="10292211" y="1895707"/>
            <a:ext cx="1096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صـ٩٥ </a:t>
            </a:r>
          </a:p>
          <a:p>
            <a:r>
              <a:rPr lang="ar-SA" dirty="0">
                <a:solidFill>
                  <a:srgbClr val="C00000"/>
                </a:solidFill>
              </a:rPr>
              <a:t>ب-</a:t>
            </a:r>
            <a:r>
              <a:rPr lang="ar-SA" dirty="0" err="1">
                <a:solidFill>
                  <a:srgbClr val="C00000"/>
                </a:solidFill>
              </a:rPr>
              <a:t>ج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C7355FE8-5EEF-1840-A5A4-E53F0734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26" y="571414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284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3" grpId="0"/>
      <p:bldP spid="47" grpId="0"/>
      <p:bldP spid="49" grpId="0"/>
      <p:bldP spid="55" grpId="0"/>
      <p:bldP spid="65" grpId="0"/>
      <p:bldP spid="67" grpId="0"/>
      <p:bldP spid="77" grpId="0"/>
      <p:bldP spid="79" grpId="0"/>
      <p:bldP spid="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230</Words>
  <Application>Microsoft Macintosh PowerPoint</Application>
  <PresentationFormat>شاشة عريضة</PresentationFormat>
  <Paragraphs>111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Meiryo</vt:lpstr>
      <vt:lpstr>Aldhabi</vt:lpstr>
      <vt:lpstr>Arial</vt:lpstr>
      <vt:lpstr>Beirut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23</cp:revision>
  <dcterms:created xsi:type="dcterms:W3CDTF">2020-11-12T21:23:07Z</dcterms:created>
  <dcterms:modified xsi:type="dcterms:W3CDTF">2021-11-27T12:00:39Z</dcterms:modified>
</cp:coreProperties>
</file>