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71" r:id="rId9"/>
    <p:sldId id="261" r:id="rId10"/>
    <p:sldId id="272" r:id="rId11"/>
    <p:sldId id="268" r:id="rId12"/>
    <p:sldId id="269" r:id="rId13"/>
    <p:sldId id="270" r:id="rId14"/>
    <p:sldId id="267" r:id="rId15"/>
    <p:sldId id="263" r:id="rId16"/>
    <p:sldId id="264" r:id="rId1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2F0C39-023D-4451-A73C-A6A6F9B5C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BA88943-693E-417B-A1EB-626B03FB5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593ECF-A129-4E65-A11F-70006783B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C4B55-2A95-4A0D-9B27-8046DC94AED0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22642ED-FBE8-4841-9F21-6A53778A6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64CA329-1AB8-41A2-8779-56EEBEE06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03820-6884-44C2-B7A7-6DF9784709A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9682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34B8980-9339-42BE-9A8C-0F7E08BF2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116F786-3825-4369-BBE8-B6029F782F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13D31B9-214C-41E4-AFA2-774FD5114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C4B55-2A95-4A0D-9B27-8046DC94AED0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79FFFAF-DC79-4E96-B2DF-9B8472774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07A5507-F390-43F4-A4CB-3B57740D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03820-6884-44C2-B7A7-6DF9784709A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1609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F9FAE501-6B2E-4026-8205-9190E884F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25E62B8-E8DB-4D3B-9A83-B989F46E35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6213125-FB06-4762-BB37-8ECEC83E3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C4B55-2A95-4A0D-9B27-8046DC94AED0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D8C99B-2C0F-49CD-8DD5-E4F4B29C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6DE53B2-2AD5-4391-AC80-577B1B527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03820-6884-44C2-B7A7-6DF9784709A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9723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DAA3C3C-3001-4A8D-A1AB-80C74D05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9981860-34C8-46DE-A35A-8882F428A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B4186A7-8E08-4172-8453-0BA9BF587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C4B55-2A95-4A0D-9B27-8046DC94AED0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29F0E4C-53C5-4111-867D-107DAEF3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6EACD61-73E5-4CCB-9BBA-E17EDBC5E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03820-6884-44C2-B7A7-6DF9784709A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4982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AAFC4A9-68FF-4988-9601-CCE3C8B79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79F9B79-4399-460A-ABE6-5F9508C61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2E4FF47-4E7D-40DC-9338-8143A600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C4B55-2A95-4A0D-9B27-8046DC94AED0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BA6485B-9AEE-4825-BD1E-8BB08376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7AA0BEE-983F-42ED-AFF0-0231225A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03820-6884-44C2-B7A7-6DF9784709A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629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62CF0B-1569-44F2-B443-8F23BBD8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6934FB7-3749-4225-8467-413FFE7801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6E3467A-4E05-4D78-950F-19EED9A17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05DEFE1-ED9A-4D4F-94D8-E6406DC46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C4B55-2A95-4A0D-9B27-8046DC94AED0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8EE7963-2F39-4CDF-A88B-600C2F361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7499F53-CE4C-493F-9004-3ABC5B21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03820-6884-44C2-B7A7-6DF9784709A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662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F538A48-3942-4C9C-8537-0517494B8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7104087-A8A8-43FB-8666-6294AA087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62471B1-CB67-4D50-8740-6E5A9BE61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D6A9114-15F9-43A0-90A8-2AE6C0C56E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E252146-B3A7-4464-9B4A-923D487D44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5C88C95-307F-4403-8FAB-8A25891FD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C4B55-2A95-4A0D-9B27-8046DC94AED0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C2EBD9F-A91B-47FA-8795-9041F7129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50C19F70-A87D-4B26-8EAC-9C5B0BE7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03820-6884-44C2-B7A7-6DF9784709A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95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C608622-1678-4F65-B0EA-463F09D4C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C512473-7358-405A-9040-74337ABD0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C4B55-2A95-4A0D-9B27-8046DC94AED0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2174DAA-F745-425E-9484-9DF9AC585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96E7C36-9830-4D7E-AB1D-67937591D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03820-6884-44C2-B7A7-6DF9784709A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5928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4E192E0-77F7-407B-A38C-F2868C41A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C4B55-2A95-4A0D-9B27-8046DC94AED0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DF72BBF-D8B2-4661-A498-7477CE817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E298FFF-2779-4338-A704-D12A11AB4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03820-6884-44C2-B7A7-6DF9784709A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3696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32CBF6-75B8-40E2-AC6F-E6ECDD063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AFBC53D-6387-499F-8FEB-252543689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6913290-3166-4E1C-B960-614BB5E1C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DA12F51-29B3-4C02-B824-49A2E9568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C4B55-2A95-4A0D-9B27-8046DC94AED0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8920687-5A0B-49DA-999E-3BE33F5D4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4910B78-B649-40C7-ABD8-D1E68709D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03820-6884-44C2-B7A7-6DF9784709A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6260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A18CB2F-BCDE-4149-A103-0C66C9548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1F2FB46-BA52-4ADE-AAC1-F60E4960C6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7F29631-1ADF-4C60-98B4-1537ABEC4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4A23B05-5283-4FF2-ADB2-B1C909625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C4B55-2A95-4A0D-9B27-8046DC94AED0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B00B891-896F-4FE2-A6E3-F0F292555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EEA8287-7474-406F-933A-26BAAEAD9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03820-6884-44C2-B7A7-6DF9784709A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4214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71CADE1-CCB8-4558-9697-05C843157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FC25AE9-5845-4610-9B9D-E997153C0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ACB6D77-5C57-4730-9B3E-933967D0C2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C4B55-2A95-4A0D-9B27-8046DC94AED0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42594C8-554D-442E-B2F3-3266FA7512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A02BDD6-CE6B-42E3-B0E4-FAB5E7E9A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03820-6884-44C2-B7A7-6DF9784709A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768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microsoft.com/office/2007/relationships/media" Target="../media/media10.mp3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audio" Target="../media/media9.mp3"/><Relationship Id="rId17" Type="http://schemas.openxmlformats.org/officeDocument/2006/relationships/image" Target="../media/image2.png"/><Relationship Id="rId2" Type="http://schemas.openxmlformats.org/officeDocument/2006/relationships/audio" Target="../media/media4.mp3"/><Relationship Id="rId16" Type="http://schemas.openxmlformats.org/officeDocument/2006/relationships/image" Target="../media/image6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media" Target="../media/media9.mp3"/><Relationship Id="rId5" Type="http://schemas.microsoft.com/office/2007/relationships/media" Target="../media/media6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8.mp3"/><Relationship Id="rId4" Type="http://schemas.openxmlformats.org/officeDocument/2006/relationships/audio" Target="../media/media5.mp3"/><Relationship Id="rId9" Type="http://schemas.microsoft.com/office/2007/relationships/media" Target="../media/media8.mp3"/><Relationship Id="rId14" Type="http://schemas.openxmlformats.org/officeDocument/2006/relationships/audio" Target="../media/media10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1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7.jpe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g465fvG3D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DA96653-8560-4735-A75D-94D657968C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D4B71A4-5B72-47B9-B117-AE736EB3B5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7B4A2D5-2C50-487E-999C-8C07E02B95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79" t="31781" r="31781" b="190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4EFFA5A6-CE1E-494F-B5DE-2874E2A16D61}"/>
              </a:ext>
            </a:extLst>
          </p:cNvPr>
          <p:cNvSpPr txBox="1"/>
          <p:nvPr/>
        </p:nvSpPr>
        <p:spPr>
          <a:xfrm>
            <a:off x="442325" y="4927708"/>
            <a:ext cx="35584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nsolas" panose="020B0609020204030204" pitchFamily="49" charset="0"/>
              </a:rPr>
              <a:t>Listening </a:t>
            </a:r>
            <a:endParaRPr lang="ar-SA" sz="2400" dirty="0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9BA0E7B-4E44-49E2-9CB2-B5F121F26302}"/>
              </a:ext>
            </a:extLst>
          </p:cNvPr>
          <p:cNvSpPr/>
          <p:nvPr/>
        </p:nvSpPr>
        <p:spPr>
          <a:xfrm>
            <a:off x="10020822" y="365125"/>
            <a:ext cx="1753644" cy="61277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6391EC5-CBA2-4B2E-8DA9-6F458D1258A9}"/>
              </a:ext>
            </a:extLst>
          </p:cNvPr>
          <p:cNvSpPr/>
          <p:nvPr/>
        </p:nvSpPr>
        <p:spPr>
          <a:xfrm>
            <a:off x="5188124" y="391939"/>
            <a:ext cx="1753644" cy="6127750"/>
          </a:xfrm>
          <a:prstGeom prst="rect">
            <a:avLst/>
          </a:prstGeom>
          <a:solidFill>
            <a:srgbClr val="B44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19105B0-8BAA-4BEE-BD74-BD963E653D61}"/>
              </a:ext>
            </a:extLst>
          </p:cNvPr>
          <p:cNvSpPr/>
          <p:nvPr/>
        </p:nvSpPr>
        <p:spPr>
          <a:xfrm>
            <a:off x="8333983" y="365125"/>
            <a:ext cx="1753644" cy="6127750"/>
          </a:xfrm>
          <a:prstGeom prst="rect">
            <a:avLst/>
          </a:prstGeom>
          <a:solidFill>
            <a:srgbClr val="4DC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2E43395-D92B-435F-AD6D-445054BEB8C6}"/>
              </a:ext>
            </a:extLst>
          </p:cNvPr>
          <p:cNvSpPr/>
          <p:nvPr/>
        </p:nvSpPr>
        <p:spPr>
          <a:xfrm>
            <a:off x="6821075" y="391939"/>
            <a:ext cx="1753644" cy="6127750"/>
          </a:xfrm>
          <a:prstGeom prst="rect">
            <a:avLst/>
          </a:prstGeom>
          <a:solidFill>
            <a:srgbClr val="81B8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E6C1138-4121-4DE7-B338-7FA91C4D7826}"/>
              </a:ext>
            </a:extLst>
          </p:cNvPr>
          <p:cNvSpPr/>
          <p:nvPr/>
        </p:nvSpPr>
        <p:spPr>
          <a:xfrm>
            <a:off x="3473102" y="416774"/>
            <a:ext cx="1753644" cy="6127750"/>
          </a:xfrm>
          <a:prstGeom prst="rect">
            <a:avLst/>
          </a:prstGeom>
          <a:solidFill>
            <a:srgbClr val="FFE2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97E45D6-79B6-4ED1-AEAC-5691B30D1055}"/>
              </a:ext>
            </a:extLst>
          </p:cNvPr>
          <p:cNvSpPr/>
          <p:nvPr/>
        </p:nvSpPr>
        <p:spPr>
          <a:xfrm>
            <a:off x="1987615" y="422275"/>
            <a:ext cx="1753644" cy="6127750"/>
          </a:xfrm>
          <a:prstGeom prst="rect">
            <a:avLst/>
          </a:prstGeom>
          <a:solidFill>
            <a:srgbClr val="FF2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2A1ED6C-3AD6-4EFB-B127-DDCF09946C4F}"/>
              </a:ext>
            </a:extLst>
          </p:cNvPr>
          <p:cNvSpPr/>
          <p:nvPr/>
        </p:nvSpPr>
        <p:spPr>
          <a:xfrm>
            <a:off x="303853" y="416774"/>
            <a:ext cx="1753644" cy="6127750"/>
          </a:xfrm>
          <a:prstGeom prst="rect">
            <a:avLst/>
          </a:prstGeom>
          <a:solidFill>
            <a:srgbClr val="4DC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" name="IMG_2952 (mp3)">
            <a:hlinkClick r:id="" action="ppaction://media"/>
            <a:extLst>
              <a:ext uri="{FF2B5EF4-FFF2-40B4-BE49-F238E27FC236}">
                <a16:creationId xmlns:a16="http://schemas.microsoft.com/office/drawing/2014/main" id="{964A9ABE-B1D9-499F-B4B7-F0B1FEECD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0102" y="1540702"/>
            <a:ext cx="3234498" cy="3234498"/>
          </a:xfrm>
          <a:prstGeom prst="rect">
            <a:avLst/>
          </a:prstGeom>
        </p:spPr>
      </p:pic>
      <p:pic>
        <p:nvPicPr>
          <p:cNvPr id="14" name="Picture 2" descr="Remote Control Illustrations, Royalty-Free Vector Graphics &amp;amp; Clip Art -  iStock | Remote control, Remote, Free vector graphics">
            <a:extLst>
              <a:ext uri="{FF2B5EF4-FFF2-40B4-BE49-F238E27FC236}">
                <a16:creationId xmlns:a16="http://schemas.microsoft.com/office/drawing/2014/main" id="{DE49FE85-C31F-4BBD-969A-DF695EB54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98203" l="9804" r="89706">
                        <a14:foregroundMark x1="62582" y1="35131" x2="55229" y2="31209"/>
                        <a14:foregroundMark x1="55229" y1="31209" x2="46078" y2="31209"/>
                        <a14:foregroundMark x1="46078" y1="31209" x2="36765" y2="48693"/>
                        <a14:foregroundMark x1="36765" y1="48693" x2="27941" y2="47712"/>
                        <a14:foregroundMark x1="27941" y1="47712" x2="25163" y2="55556"/>
                        <a14:foregroundMark x1="25163" y1="55556" x2="32680" y2="80229"/>
                        <a14:foregroundMark x1="32680" y1="80229" x2="32026" y2="91503"/>
                        <a14:foregroundMark x1="32026" y1="91503" x2="54739" y2="91013"/>
                        <a14:foregroundMark x1="54739" y1="91013" x2="48693" y2="82190"/>
                        <a14:foregroundMark x1="48693" y1="82190" x2="59477" y2="68791"/>
                        <a14:foregroundMark x1="59477" y1="68791" x2="51307" y2="63072"/>
                        <a14:foregroundMark x1="51307" y1="63072" x2="57843" y2="54412"/>
                        <a14:foregroundMark x1="57843" y1="54412" x2="39379" y2="60621"/>
                        <a14:foregroundMark x1="39379" y1="60621" x2="50327" y2="48693"/>
                        <a14:foregroundMark x1="50327" y1="48693" x2="45261" y2="36601"/>
                        <a14:foregroundMark x1="45261" y1="36601" x2="61601" y2="36765"/>
                        <a14:foregroundMark x1="61601" y1="36765" x2="66503" y2="53758"/>
                        <a14:foregroundMark x1="66503" y1="53758" x2="65850" y2="68954"/>
                        <a14:foregroundMark x1="65850" y1="68954" x2="64542" y2="70588"/>
                        <a14:foregroundMark x1="55392" y1="79902" x2="34477" y2="94281"/>
                        <a14:foregroundMark x1="34477" y1="94281" x2="56046" y2="98203"/>
                        <a14:foregroundMark x1="56046" y1="98203" x2="61765" y2="83824"/>
                        <a14:foregroundMark x1="61765" y1="83824" x2="48856" y2="75163"/>
                        <a14:foregroundMark x1="48856" y1="75163" x2="43301" y2="67320"/>
                        <a14:foregroundMark x1="43301" y1="67320" x2="58333" y2="62255"/>
                        <a14:foregroundMark x1="58333" y1="62255" x2="47712" y2="55556"/>
                        <a14:foregroundMark x1="47712" y1="55556" x2="47549" y2="45098"/>
                        <a14:foregroundMark x1="47549" y1="45098" x2="44444" y2="53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84" y="-347836"/>
            <a:ext cx="6567488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92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5" grpId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1AC17D-5DB0-4019-B71D-65D1DB291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E4B8BEA-DA49-4049-BDE9-E7BDB7133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634F97A-BB73-41BD-8E14-2D19CD7C0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4051" r="23516" b="12500"/>
          <a:stretch/>
        </p:blipFill>
        <p:spPr>
          <a:xfrm>
            <a:off x="85725" y="116046"/>
            <a:ext cx="12192000" cy="6800849"/>
          </a:xfrm>
          <a:prstGeom prst="rect">
            <a:avLst/>
          </a:prstGeom>
        </p:spPr>
      </p:pic>
      <p:pic>
        <p:nvPicPr>
          <p:cNvPr id="4098" name="Picture 2" descr="Gonna Be Famous GIFs - Get the best GIF on GIPHY">
            <a:extLst>
              <a:ext uri="{FF2B5EF4-FFF2-40B4-BE49-F238E27FC236}">
                <a16:creationId xmlns:a16="http://schemas.microsoft.com/office/drawing/2014/main" id="{D5144270-668C-4C59-ABD2-ED399D36E3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0" y="599282"/>
            <a:ext cx="39243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 Gonna Go GIFs - Get the best GIF on GIPHY">
            <a:extLst>
              <a:ext uri="{FF2B5EF4-FFF2-40B4-BE49-F238E27FC236}">
                <a16:creationId xmlns:a16="http://schemas.microsoft.com/office/drawing/2014/main" id="{9D6A8EA3-0D8B-4DAF-8948-0EA587C01B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78235"/>
            <a:ext cx="36290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Wanna Fight GIFs - Get the best GIF on GIPHY">
            <a:extLst>
              <a:ext uri="{FF2B5EF4-FFF2-40B4-BE49-F238E27FC236}">
                <a16:creationId xmlns:a16="http://schemas.microsoft.com/office/drawing/2014/main" id="{419E74A8-46D2-484A-AE53-7A1D8E0632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3467894"/>
            <a:ext cx="4295775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 Wanna Hang Out With You GIFs - Get the best GIF on GIPHY">
            <a:extLst>
              <a:ext uri="{FF2B5EF4-FFF2-40B4-BE49-F238E27FC236}">
                <a16:creationId xmlns:a16="http://schemas.microsoft.com/office/drawing/2014/main" id="{E8437808-5CEC-48D8-A6ED-EB8E7AB167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516471"/>
            <a:ext cx="4286250" cy="240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Tv no signal Royalty Free Vector Image - VectorStock">
            <a:extLst>
              <a:ext uri="{FF2B5EF4-FFF2-40B4-BE49-F238E27FC236}">
                <a16:creationId xmlns:a16="http://schemas.microsoft.com/office/drawing/2014/main" id="{E3E483CC-C664-41C1-9F88-2DE6F50EB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1" b="15971"/>
          <a:stretch/>
        </p:blipFill>
        <p:spPr bwMode="auto">
          <a:xfrm>
            <a:off x="1638300" y="381000"/>
            <a:ext cx="4286250" cy="288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Tv no signal Royalty Free Vector Image - VectorStock">
            <a:extLst>
              <a:ext uri="{FF2B5EF4-FFF2-40B4-BE49-F238E27FC236}">
                <a16:creationId xmlns:a16="http://schemas.microsoft.com/office/drawing/2014/main" id="{A5A8AAF1-6826-4C68-9D25-A405E21DB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1" b="15971"/>
          <a:stretch/>
        </p:blipFill>
        <p:spPr bwMode="auto">
          <a:xfrm>
            <a:off x="6396037" y="422077"/>
            <a:ext cx="4286250" cy="288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Tv no signal Royalty Free Vector Image - VectorStock">
            <a:extLst>
              <a:ext uri="{FF2B5EF4-FFF2-40B4-BE49-F238E27FC236}">
                <a16:creationId xmlns:a16="http://schemas.microsoft.com/office/drawing/2014/main" id="{02F30EE5-4E3E-4019-8E3E-081A49DEA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1" b="15971"/>
          <a:stretch/>
        </p:blipFill>
        <p:spPr bwMode="auto">
          <a:xfrm>
            <a:off x="2095500" y="3307756"/>
            <a:ext cx="4286250" cy="288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Tv no signal Royalty Free Vector Image - VectorStock">
            <a:extLst>
              <a:ext uri="{FF2B5EF4-FFF2-40B4-BE49-F238E27FC236}">
                <a16:creationId xmlns:a16="http://schemas.microsoft.com/office/drawing/2014/main" id="{D8DB3990-B16A-4B0A-B0FD-766A228FB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1" b="15971"/>
          <a:stretch/>
        </p:blipFill>
        <p:spPr bwMode="auto">
          <a:xfrm>
            <a:off x="6724649" y="3390106"/>
            <a:ext cx="4371975" cy="288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Unit 1 In The Extreme! (Present Perfect) - KruWichuda">
            <a:extLst>
              <a:ext uri="{FF2B5EF4-FFF2-40B4-BE49-F238E27FC236}">
                <a16:creationId xmlns:a16="http://schemas.microsoft.com/office/drawing/2014/main" id="{848276AD-7B52-4B4E-B5D3-234461E3E8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48" y="1899403"/>
            <a:ext cx="8534400" cy="38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79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C138A1-286B-4BC6-B33B-38C5AD581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6E56710-3932-4A66-A9DC-FF891E91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FBE6CAF-18C2-49F5-8FE5-029AC21494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4051" r="23516" b="12500"/>
          <a:stretch/>
        </p:blipFill>
        <p:spPr>
          <a:xfrm>
            <a:off x="0" y="0"/>
            <a:ext cx="12192000" cy="6800849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2DA0DE40-D7DC-4352-A738-CA1FE11770BB}"/>
              </a:ext>
            </a:extLst>
          </p:cNvPr>
          <p:cNvSpPr/>
          <p:nvPr/>
        </p:nvSpPr>
        <p:spPr>
          <a:xfrm>
            <a:off x="6648450" y="434975"/>
            <a:ext cx="4562475" cy="59309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A1AF4EF7-D75F-4A50-9E17-66BF5A3BD5FA}"/>
              </a:ext>
            </a:extLst>
          </p:cNvPr>
          <p:cNvSpPr/>
          <p:nvPr/>
        </p:nvSpPr>
        <p:spPr>
          <a:xfrm>
            <a:off x="2085975" y="365125"/>
            <a:ext cx="4562475" cy="59309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707FEAE-E0C3-4C27-8BA5-859EA549180D}"/>
              </a:ext>
            </a:extLst>
          </p:cNvPr>
          <p:cNvSpPr/>
          <p:nvPr/>
        </p:nvSpPr>
        <p:spPr>
          <a:xfrm>
            <a:off x="6648448" y="715297"/>
            <a:ext cx="4429125" cy="53244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88E5C45E-4143-4A9D-9A12-A72AD35166F2}"/>
              </a:ext>
            </a:extLst>
          </p:cNvPr>
          <p:cNvSpPr/>
          <p:nvPr/>
        </p:nvSpPr>
        <p:spPr>
          <a:xfrm>
            <a:off x="2219325" y="771525"/>
            <a:ext cx="4429125" cy="53244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6" name="Picture 2" descr="سكرابز">
            <a:extLst>
              <a:ext uri="{FF2B5EF4-FFF2-40B4-BE49-F238E27FC236}">
                <a16:creationId xmlns:a16="http://schemas.microsoft.com/office/drawing/2014/main" id="{1DD329B3-98F2-4D72-BF0A-B7F725A3F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49" y="1157287"/>
            <a:ext cx="7620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volution Mankind Stock Illustrations – 514 Evolution Mankind Stock  Illustrations, Vectors &amp;amp; Clipart - Dreamstime">
            <a:extLst>
              <a:ext uri="{FF2B5EF4-FFF2-40B4-BE49-F238E27FC236}">
                <a16:creationId xmlns:a16="http://schemas.microsoft.com/office/drawing/2014/main" id="{0ABE8DCB-5D74-4D19-96F8-F28A7B82F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151" y="890588"/>
            <a:ext cx="2164472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A1E2753E-6A19-47FE-9825-F870B498F2DE}"/>
              </a:ext>
            </a:extLst>
          </p:cNvPr>
          <p:cNvSpPr txBox="1"/>
          <p:nvPr/>
        </p:nvSpPr>
        <p:spPr>
          <a:xfrm>
            <a:off x="3313551" y="3046690"/>
            <a:ext cx="178232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evolution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30" name="Picture 6" descr="Smiley Face Person Standing Out in Crowd Stock Photo - Alamy">
            <a:extLst>
              <a:ext uri="{FF2B5EF4-FFF2-40B4-BE49-F238E27FC236}">
                <a16:creationId xmlns:a16="http://schemas.microsoft.com/office/drawing/2014/main" id="{4A680106-4FE0-473B-9EDE-7705992F6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61"/>
          <a:stretch/>
        </p:blipFill>
        <p:spPr bwMode="auto">
          <a:xfrm>
            <a:off x="3103562" y="3467099"/>
            <a:ext cx="2325687" cy="179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392A6E83-3B31-434B-B374-D4B5669C7449}"/>
              </a:ext>
            </a:extLst>
          </p:cNvPr>
          <p:cNvSpPr/>
          <p:nvPr/>
        </p:nvSpPr>
        <p:spPr>
          <a:xfrm>
            <a:off x="3223814" y="5468838"/>
            <a:ext cx="2085182" cy="511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distinct</a:t>
            </a:r>
            <a:endParaRPr lang="ar-SA" sz="24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6878AEB-7C37-43AD-BDE9-C61F8B5481E9}"/>
              </a:ext>
            </a:extLst>
          </p:cNvPr>
          <p:cNvSpPr/>
          <p:nvPr/>
        </p:nvSpPr>
        <p:spPr>
          <a:xfrm>
            <a:off x="7988896" y="2904233"/>
            <a:ext cx="2024458" cy="424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Prototype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FF9FB08-6725-4328-BAD0-FDC73B94A20F}"/>
              </a:ext>
            </a:extLst>
          </p:cNvPr>
          <p:cNvSpPr/>
          <p:nvPr/>
        </p:nvSpPr>
        <p:spPr>
          <a:xfrm>
            <a:off x="7879357" y="5497988"/>
            <a:ext cx="2024458" cy="424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transmit</a:t>
            </a:r>
            <a:endParaRPr lang="ar-SA" sz="20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32" name="Picture 8" descr="Process – Inspiworks">
            <a:extLst>
              <a:ext uri="{FF2B5EF4-FFF2-40B4-BE49-F238E27FC236}">
                <a16:creationId xmlns:a16="http://schemas.microsoft.com/office/drawing/2014/main" id="{E5C2EFD4-55DF-4C78-AE80-A20B70D0E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147" y="914175"/>
            <a:ext cx="2635544" cy="1933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Picture 10" descr="12,428 Transfer Image Illustrations &amp;amp; Clip Art - iStock">
            <a:extLst>
              <a:ext uri="{FF2B5EF4-FFF2-40B4-BE49-F238E27FC236}">
                <a16:creationId xmlns:a16="http://schemas.microsoft.com/office/drawing/2014/main" id="{D812407C-A3FC-4858-AC29-4217D3E12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5" b="25339"/>
          <a:stretch/>
        </p:blipFill>
        <p:spPr bwMode="auto">
          <a:xfrm>
            <a:off x="7434261" y="3508289"/>
            <a:ext cx="2914650" cy="1790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95962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C138A1-286B-4BC6-B33B-38C5AD581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6E56710-3932-4A66-A9DC-FF891E91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FBE6CAF-18C2-49F5-8FE5-029AC21494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4051" r="23516" b="12500"/>
          <a:stretch/>
        </p:blipFill>
        <p:spPr>
          <a:xfrm>
            <a:off x="0" y="0"/>
            <a:ext cx="12192000" cy="6800849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2DA0DE40-D7DC-4352-A738-CA1FE11770BB}"/>
              </a:ext>
            </a:extLst>
          </p:cNvPr>
          <p:cNvSpPr/>
          <p:nvPr/>
        </p:nvSpPr>
        <p:spPr>
          <a:xfrm>
            <a:off x="6648450" y="434975"/>
            <a:ext cx="4562475" cy="59309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A1AF4EF7-D75F-4A50-9E17-66BF5A3BD5FA}"/>
              </a:ext>
            </a:extLst>
          </p:cNvPr>
          <p:cNvSpPr/>
          <p:nvPr/>
        </p:nvSpPr>
        <p:spPr>
          <a:xfrm>
            <a:off x="2085975" y="365125"/>
            <a:ext cx="4562475" cy="59309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707FEAE-E0C3-4C27-8BA5-859EA549180D}"/>
              </a:ext>
            </a:extLst>
          </p:cNvPr>
          <p:cNvSpPr/>
          <p:nvPr/>
        </p:nvSpPr>
        <p:spPr>
          <a:xfrm>
            <a:off x="6648448" y="762000"/>
            <a:ext cx="4429125" cy="53244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88E5C45E-4143-4A9D-9A12-A72AD35166F2}"/>
              </a:ext>
            </a:extLst>
          </p:cNvPr>
          <p:cNvSpPr/>
          <p:nvPr/>
        </p:nvSpPr>
        <p:spPr>
          <a:xfrm>
            <a:off x="2219325" y="771525"/>
            <a:ext cx="4429125" cy="53244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6" name="Picture 2" descr="سكرابز">
            <a:extLst>
              <a:ext uri="{FF2B5EF4-FFF2-40B4-BE49-F238E27FC236}">
                <a16:creationId xmlns:a16="http://schemas.microsoft.com/office/drawing/2014/main" id="{1DD329B3-98F2-4D72-BF0A-B7F725A3F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49" y="1157287"/>
            <a:ext cx="7620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617373EE-25C4-4586-8B3E-C54253E4A76B}"/>
              </a:ext>
            </a:extLst>
          </p:cNvPr>
          <p:cNvSpPr/>
          <p:nvPr/>
        </p:nvSpPr>
        <p:spPr>
          <a:xfrm>
            <a:off x="8201024" y="4641830"/>
            <a:ext cx="2024458" cy="424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affluence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4D7B14A-4194-44B1-8ED3-D0EDE6F4596D}"/>
              </a:ext>
            </a:extLst>
          </p:cNvPr>
          <p:cNvSpPr/>
          <p:nvPr/>
        </p:nvSpPr>
        <p:spPr>
          <a:xfrm>
            <a:off x="3071416" y="5592464"/>
            <a:ext cx="2024458" cy="424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milestone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Free Patent Cliparts, Download Free Patent Cliparts png images, Free  ClipArts on Clipart Library">
            <a:extLst>
              <a:ext uri="{FF2B5EF4-FFF2-40B4-BE49-F238E27FC236}">
                <a16:creationId xmlns:a16="http://schemas.microsoft.com/office/drawing/2014/main" id="{726BA2F5-047E-4640-BE62-F37452CB5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72" y="966767"/>
            <a:ext cx="2927377" cy="2195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Free Milestone Cliparts, Download Free Milestone Cliparts png images, Free  ClipArts on Clipart Library">
            <a:extLst>
              <a:ext uri="{FF2B5EF4-FFF2-40B4-BE49-F238E27FC236}">
                <a16:creationId xmlns:a16="http://schemas.microsoft.com/office/drawing/2014/main" id="{D5EBAF00-BD48-4527-AC95-4BA457FDD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1" y="3713143"/>
            <a:ext cx="1857374" cy="185737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D2913CB4-1816-4369-92D9-7ACBC2547354}"/>
              </a:ext>
            </a:extLst>
          </p:cNvPr>
          <p:cNvSpPr/>
          <p:nvPr/>
        </p:nvSpPr>
        <p:spPr>
          <a:xfrm>
            <a:off x="3154958" y="3208020"/>
            <a:ext cx="2024458" cy="424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patent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4" name="Picture 6" descr="Happy Super Rich Successful Businessman Raising From Huge Green Money Bills  Pile Royalty Free Cliparts, Vectors, And Stock Illustration. Image 36165075.">
            <a:extLst>
              <a:ext uri="{FF2B5EF4-FFF2-40B4-BE49-F238E27FC236}">
                <a16:creationId xmlns:a16="http://schemas.microsoft.com/office/drawing/2014/main" id="{77662B71-A67A-4D98-B506-07BBFFD6D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567" y="2150071"/>
            <a:ext cx="2024458" cy="20244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1922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2F675AC-5CD0-4B36-9974-F5DBC9CDF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EA69D3A-1F62-440E-83FC-C3439CF80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9556366-E1FB-45C2-B9FF-102745C25A6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9766" t="24051" r="23516" b="12500"/>
          <a:stretch/>
        </p:blipFill>
        <p:spPr>
          <a:xfrm>
            <a:off x="0" y="0"/>
            <a:ext cx="12192000" cy="6800849"/>
          </a:xfrm>
          <a:prstGeom prst="rect">
            <a:avLst/>
          </a:prstGeom>
        </p:spPr>
      </p:pic>
      <p:sp>
        <p:nvSpPr>
          <p:cNvPr id="5" name="Rounded Rectangle 57">
            <a:extLst>
              <a:ext uri="{FF2B5EF4-FFF2-40B4-BE49-F238E27FC236}">
                <a16:creationId xmlns:a16="http://schemas.microsoft.com/office/drawing/2014/main" id="{44637639-A6A8-487D-919C-6761ED1DA91F}"/>
              </a:ext>
            </a:extLst>
          </p:cNvPr>
          <p:cNvSpPr/>
          <p:nvPr/>
        </p:nvSpPr>
        <p:spPr>
          <a:xfrm>
            <a:off x="4986527" y="4676188"/>
            <a:ext cx="2392138" cy="159753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2000" b="1" kern="0">
                <a:solidFill>
                  <a:srgbClr val="000000"/>
                </a:solidFill>
                <a:sym typeface="Arial"/>
              </a:rPr>
              <a:t>having plenty of money and possessions</a:t>
            </a:r>
            <a:endParaRPr lang="en-US" sz="2000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587E987C-1FDB-4384-8983-9C79D94445EC}"/>
              </a:ext>
            </a:extLst>
          </p:cNvPr>
          <p:cNvSpPr/>
          <p:nvPr/>
        </p:nvSpPr>
        <p:spPr>
          <a:xfrm>
            <a:off x="4986527" y="4637722"/>
            <a:ext cx="2392138" cy="1597533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 dirty="0">
                <a:solidFill>
                  <a:prstClr val="white"/>
                </a:solidFill>
                <a:latin typeface="Arial"/>
                <a:sym typeface="Arial"/>
              </a:rPr>
              <a:t>affluence</a:t>
            </a:r>
          </a:p>
        </p:txBody>
      </p:sp>
      <p:sp>
        <p:nvSpPr>
          <p:cNvPr id="7" name="Rounded Rectangle 53">
            <a:extLst>
              <a:ext uri="{FF2B5EF4-FFF2-40B4-BE49-F238E27FC236}">
                <a16:creationId xmlns:a16="http://schemas.microsoft.com/office/drawing/2014/main" id="{670CADD4-824B-40A6-94F1-FB8ACDF33265}"/>
              </a:ext>
            </a:extLst>
          </p:cNvPr>
          <p:cNvSpPr/>
          <p:nvPr/>
        </p:nvSpPr>
        <p:spPr>
          <a:xfrm>
            <a:off x="9295175" y="2695663"/>
            <a:ext cx="2392138" cy="159753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2000" b="1" kern="0">
                <a:solidFill>
                  <a:srgbClr val="000000"/>
                </a:solidFill>
                <a:sym typeface="Arial"/>
              </a:rPr>
              <a:t>a very important event in the development of something</a:t>
            </a:r>
            <a:endParaRPr lang="en-US" sz="2000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C243ADE1-B94A-485C-A787-9F56A3083167}"/>
              </a:ext>
            </a:extLst>
          </p:cNvPr>
          <p:cNvSpPr/>
          <p:nvPr/>
        </p:nvSpPr>
        <p:spPr>
          <a:xfrm>
            <a:off x="9295153" y="2695663"/>
            <a:ext cx="2392138" cy="1597533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 dirty="0">
                <a:solidFill>
                  <a:prstClr val="white"/>
                </a:solidFill>
                <a:latin typeface="Arial"/>
                <a:sym typeface="Arial"/>
              </a:rPr>
              <a:t>milestone</a:t>
            </a:r>
          </a:p>
        </p:txBody>
      </p:sp>
      <p:sp>
        <p:nvSpPr>
          <p:cNvPr id="9" name="Rounded Rectangle 49">
            <a:extLst>
              <a:ext uri="{FF2B5EF4-FFF2-40B4-BE49-F238E27FC236}">
                <a16:creationId xmlns:a16="http://schemas.microsoft.com/office/drawing/2014/main" id="{00ABF292-7578-483B-8BD8-632DDA8EEA0B}"/>
              </a:ext>
            </a:extLst>
          </p:cNvPr>
          <p:cNvSpPr/>
          <p:nvPr/>
        </p:nvSpPr>
        <p:spPr>
          <a:xfrm>
            <a:off x="1922506" y="2511492"/>
            <a:ext cx="2392138" cy="159753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2000" b="1" kern="0" dirty="0">
                <a:solidFill>
                  <a:srgbClr val="000000"/>
                </a:solidFill>
                <a:sym typeface="Arial"/>
              </a:rPr>
              <a:t>send out</a:t>
            </a:r>
            <a:endParaRPr lang="en-US" sz="2000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74719845-B765-4A3F-9E06-9A0BFBC7A0C9}"/>
              </a:ext>
            </a:extLst>
          </p:cNvPr>
          <p:cNvSpPr/>
          <p:nvPr/>
        </p:nvSpPr>
        <p:spPr>
          <a:xfrm>
            <a:off x="1960188" y="2540010"/>
            <a:ext cx="2392138" cy="1597533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 dirty="0">
                <a:solidFill>
                  <a:prstClr val="white"/>
                </a:solidFill>
                <a:latin typeface="Arial"/>
                <a:sym typeface="Arial"/>
              </a:rPr>
              <a:t>transmit</a:t>
            </a:r>
          </a:p>
        </p:txBody>
      </p:sp>
      <p:sp>
        <p:nvSpPr>
          <p:cNvPr id="11" name="Rounded Rectangle 52">
            <a:extLst>
              <a:ext uri="{FF2B5EF4-FFF2-40B4-BE49-F238E27FC236}">
                <a16:creationId xmlns:a16="http://schemas.microsoft.com/office/drawing/2014/main" id="{19B784CE-8644-4D40-9ADA-5F70BC95BC4C}"/>
              </a:ext>
            </a:extLst>
          </p:cNvPr>
          <p:cNvSpPr/>
          <p:nvPr/>
        </p:nvSpPr>
        <p:spPr>
          <a:xfrm>
            <a:off x="5107433" y="2695663"/>
            <a:ext cx="2392138" cy="159753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2000" b="1" kern="0">
                <a:solidFill>
                  <a:srgbClr val="000000"/>
                </a:solidFill>
                <a:sym typeface="Arial"/>
              </a:rPr>
              <a:t>obtain the right to make or sell a new invention or product</a:t>
            </a:r>
            <a:endParaRPr lang="en-US" sz="2000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54E12DBD-E376-4E73-A858-12D7309A29B7}"/>
              </a:ext>
            </a:extLst>
          </p:cNvPr>
          <p:cNvSpPr/>
          <p:nvPr/>
        </p:nvSpPr>
        <p:spPr>
          <a:xfrm>
            <a:off x="5107423" y="2695663"/>
            <a:ext cx="2392138" cy="1597533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 dirty="0">
                <a:solidFill>
                  <a:prstClr val="white"/>
                </a:solidFill>
                <a:latin typeface="Arial"/>
                <a:sym typeface="Arial"/>
              </a:rPr>
              <a:t>patent</a:t>
            </a:r>
          </a:p>
        </p:txBody>
      </p:sp>
      <p:sp>
        <p:nvSpPr>
          <p:cNvPr id="13" name="Rounded Rectangle 46">
            <a:extLst>
              <a:ext uri="{FF2B5EF4-FFF2-40B4-BE49-F238E27FC236}">
                <a16:creationId xmlns:a16="http://schemas.microsoft.com/office/drawing/2014/main" id="{C41C36AE-A414-4446-B4F7-1126B248139A}"/>
              </a:ext>
            </a:extLst>
          </p:cNvPr>
          <p:cNvSpPr/>
          <p:nvPr/>
        </p:nvSpPr>
        <p:spPr>
          <a:xfrm>
            <a:off x="9295037" y="440143"/>
            <a:ext cx="2392138" cy="159753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2000" b="1" kern="0" dirty="0">
                <a:solidFill>
                  <a:srgbClr val="000000"/>
                </a:solidFill>
                <a:sym typeface="Arial"/>
              </a:rPr>
              <a:t>a model used to test a new machine, car, etc.</a:t>
            </a:r>
            <a:endParaRPr lang="en-US" sz="2000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68FD5956-3B2D-43AC-9231-B50C4AADD314}"/>
              </a:ext>
            </a:extLst>
          </p:cNvPr>
          <p:cNvSpPr/>
          <p:nvPr/>
        </p:nvSpPr>
        <p:spPr>
          <a:xfrm>
            <a:off x="9295037" y="440143"/>
            <a:ext cx="2392138" cy="1597533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2000" b="1" kern="0" dirty="0">
                <a:solidFill>
                  <a:srgbClr val="FFFFFF"/>
                </a:solidFill>
                <a:latin typeface="Arial"/>
                <a:sym typeface="Arial"/>
              </a:rPr>
              <a:t> prototype</a:t>
            </a:r>
            <a:endParaRPr lang="en-US" sz="20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ounded Rectangle 45">
            <a:extLst>
              <a:ext uri="{FF2B5EF4-FFF2-40B4-BE49-F238E27FC236}">
                <a16:creationId xmlns:a16="http://schemas.microsoft.com/office/drawing/2014/main" id="{A8F741E3-F609-4B95-B2A0-B507C44DEF20}"/>
              </a:ext>
            </a:extLst>
          </p:cNvPr>
          <p:cNvSpPr/>
          <p:nvPr/>
        </p:nvSpPr>
        <p:spPr>
          <a:xfrm>
            <a:off x="5107305" y="440143"/>
            <a:ext cx="2392138" cy="159753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sym typeface="Arial"/>
              </a:rPr>
              <a:t>clearly different</a:t>
            </a:r>
            <a:endParaRPr lang="en-US" sz="2000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17FD16B2-74CA-451B-9043-1F6D114FCCDE}"/>
              </a:ext>
            </a:extLst>
          </p:cNvPr>
          <p:cNvSpPr/>
          <p:nvPr/>
        </p:nvSpPr>
        <p:spPr>
          <a:xfrm>
            <a:off x="5107305" y="440143"/>
            <a:ext cx="2392138" cy="1597533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 dirty="0">
                <a:solidFill>
                  <a:srgbClr val="FFFFFF"/>
                </a:solidFill>
                <a:latin typeface="Arial"/>
                <a:sym typeface="Arial"/>
              </a:rPr>
              <a:t>distinct</a:t>
            </a:r>
          </a:p>
        </p:txBody>
      </p:sp>
      <p:sp>
        <p:nvSpPr>
          <p:cNvPr id="17" name="Rounded Rectangle 43">
            <a:extLst>
              <a:ext uri="{FF2B5EF4-FFF2-40B4-BE49-F238E27FC236}">
                <a16:creationId xmlns:a16="http://schemas.microsoft.com/office/drawing/2014/main" id="{6B344A0F-728D-47E8-B388-15A0B868BD84}"/>
              </a:ext>
            </a:extLst>
          </p:cNvPr>
          <p:cNvSpPr/>
          <p:nvPr/>
        </p:nvSpPr>
        <p:spPr>
          <a:xfrm>
            <a:off x="1972189" y="500591"/>
            <a:ext cx="2392138" cy="159753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2000" b="1" kern="0">
                <a:solidFill>
                  <a:srgbClr val="000000"/>
                </a:solidFill>
                <a:sym typeface="Arial"/>
              </a:rPr>
              <a:t>the gradual change and development of an idea</a:t>
            </a:r>
            <a:endParaRPr lang="en-US" sz="2000" b="1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1BB76E2-D2E4-4EB4-855E-098187A6661D}"/>
              </a:ext>
            </a:extLst>
          </p:cNvPr>
          <p:cNvSpPr/>
          <p:nvPr/>
        </p:nvSpPr>
        <p:spPr>
          <a:xfrm>
            <a:off x="1972189" y="500591"/>
            <a:ext cx="2392138" cy="1597533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2000" b="1" kern="0" dirty="0">
                <a:solidFill>
                  <a:schemeClr val="bg1"/>
                </a:solidFill>
                <a:latin typeface="Arial"/>
                <a:sym typeface="Arial"/>
              </a:rPr>
              <a:t> Evolution</a:t>
            </a:r>
            <a:endParaRPr lang="en-US" sz="2000" b="1" kern="0" dirty="0">
              <a:solidFill>
                <a:schemeClr val="bg1"/>
              </a:solidFill>
              <a:latin typeface="Arial"/>
              <a:sym typeface="Arial"/>
            </a:endParaRPr>
          </a:p>
        </p:txBody>
      </p:sp>
      <p:pic>
        <p:nvPicPr>
          <p:cNvPr id="19" name="evolution_gb_1">
            <a:hlinkClick r:id="" action="ppaction://media"/>
            <a:extLst>
              <a:ext uri="{FF2B5EF4-FFF2-40B4-BE49-F238E27FC236}">
                <a16:creationId xmlns:a16="http://schemas.microsoft.com/office/drawing/2014/main" id="{A814B459-78AD-4713-89A6-966EE64E7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8202" y="571589"/>
            <a:ext cx="514438" cy="51443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" name="distinct">
            <a:hlinkClick r:id="" action="ppaction://media"/>
            <a:extLst>
              <a:ext uri="{FF2B5EF4-FFF2-40B4-BE49-F238E27FC236}">
                <a16:creationId xmlns:a16="http://schemas.microsoft.com/office/drawing/2014/main" id="{EFF4E6C7-5C3B-4CB0-ABB7-8CF4CDFA52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26346" y="513468"/>
            <a:ext cx="514438" cy="51443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1" name="prototype">
            <a:hlinkClick r:id="" action="ppaction://media"/>
            <a:extLst>
              <a:ext uri="{FF2B5EF4-FFF2-40B4-BE49-F238E27FC236}">
                <a16:creationId xmlns:a16="http://schemas.microsoft.com/office/drawing/2014/main" id="{DE86AF16-7851-4E82-B101-8182016669E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42600" y="440143"/>
            <a:ext cx="514438" cy="51443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2" name="transmit">
            <a:hlinkClick r:id="" action="ppaction://media"/>
            <a:extLst>
              <a:ext uri="{FF2B5EF4-FFF2-40B4-BE49-F238E27FC236}">
                <a16:creationId xmlns:a16="http://schemas.microsoft.com/office/drawing/2014/main" id="{6FC77389-221A-467B-83DA-7634359A94E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08362" y="2559618"/>
            <a:ext cx="514438" cy="51443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3" name="patent">
            <a:hlinkClick r:id="" action="ppaction://media"/>
            <a:extLst>
              <a:ext uri="{FF2B5EF4-FFF2-40B4-BE49-F238E27FC236}">
                <a16:creationId xmlns:a16="http://schemas.microsoft.com/office/drawing/2014/main" id="{C4F2AC84-6F3F-4951-8B4B-C797770115C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955216" y="2811705"/>
            <a:ext cx="514438" cy="51443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4" name="milestone">
            <a:hlinkClick r:id="" action="ppaction://media"/>
            <a:extLst>
              <a:ext uri="{FF2B5EF4-FFF2-40B4-BE49-F238E27FC236}">
                <a16:creationId xmlns:a16="http://schemas.microsoft.com/office/drawing/2014/main" id="{AB841A79-02F6-41DE-8BDA-0EF83EEF69E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74582" y="2722340"/>
            <a:ext cx="514438" cy="51443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5" name="affluence">
            <a:hlinkClick r:id="" action="ppaction://media"/>
            <a:extLst>
              <a:ext uri="{FF2B5EF4-FFF2-40B4-BE49-F238E27FC236}">
                <a16:creationId xmlns:a16="http://schemas.microsoft.com/office/drawing/2014/main" id="{79A68120-F561-4489-BA7F-1EAFE4F30E6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60481" y="4720641"/>
            <a:ext cx="514438" cy="51443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10952204-CDF8-46BE-8D26-F3F253BEE914}"/>
              </a:ext>
            </a:extLst>
          </p:cNvPr>
          <p:cNvSpPr txBox="1"/>
          <p:nvPr/>
        </p:nvSpPr>
        <p:spPr>
          <a:xfrm>
            <a:off x="8515350" y="5133975"/>
            <a:ext cx="26003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By ET Talal AlHazmi </a:t>
            </a:r>
            <a:endParaRPr lang="ar-SA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7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9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"/>
                            </p:stCondLst>
                            <p:childTnLst>
                              <p:par>
                                <p:cTn id="6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"/>
                            </p:stCondLst>
                            <p:childTnLst>
                              <p:par>
                                <p:cTn id="7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"/>
                            </p:stCondLst>
                            <p:childTnLst>
                              <p:par>
                                <p:cTn id="9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"/>
                            </p:stCondLst>
                            <p:childTnLst>
                              <p:par>
                                <p:cTn id="123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"/>
                            </p:stCondLst>
                            <p:childTnLst>
                              <p:par>
                                <p:cTn id="13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50"/>
                            </p:stCondLst>
                            <p:childTnLst>
                              <p:par>
                                <p:cTn id="147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"/>
                            </p:stCondLst>
                            <p:childTnLst>
                              <p:par>
                                <p:cTn id="159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"/>
                            </p:stCondLst>
                            <p:childTnLst>
                              <p:par>
                                <p:cTn id="171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50"/>
                            </p:stCondLst>
                            <p:childTnLst>
                              <p:par>
                                <p:cTn id="183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0"/>
                            </p:stCondLst>
                            <p:childTnLst>
                              <p:par>
                                <p:cTn id="19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EF0588-BE65-4040-9AFE-0F22266BF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30D4382-CBDA-4B84-AC54-4134B51FE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1A1F031-3D5C-4FDD-9D00-A639CD10D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4051" r="23516" b="12500"/>
          <a:stretch/>
        </p:blipFill>
        <p:spPr>
          <a:xfrm>
            <a:off x="0" y="0"/>
            <a:ext cx="12192000" cy="680084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7F5500E-0B3F-4F7B-B69F-0818527EF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78" t="47917" r="18593" b="7963"/>
          <a:stretch/>
        </p:blipFill>
        <p:spPr>
          <a:xfrm>
            <a:off x="1590674" y="681037"/>
            <a:ext cx="9496425" cy="4576763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3FDCA14-30C1-46B8-BCDD-C4D6B2F73B89}"/>
              </a:ext>
            </a:extLst>
          </p:cNvPr>
          <p:cNvSpPr/>
          <p:nvPr/>
        </p:nvSpPr>
        <p:spPr>
          <a:xfrm>
            <a:off x="2800350" y="2353469"/>
            <a:ext cx="561975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AAFE0C6-DE3F-490B-9C1C-1D8E95E5EE61}"/>
              </a:ext>
            </a:extLst>
          </p:cNvPr>
          <p:cNvSpPr/>
          <p:nvPr/>
        </p:nvSpPr>
        <p:spPr>
          <a:xfrm>
            <a:off x="2800350" y="2850356"/>
            <a:ext cx="561975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EF78101-A741-4C88-8776-9E4F8C12D8D3}"/>
              </a:ext>
            </a:extLst>
          </p:cNvPr>
          <p:cNvSpPr/>
          <p:nvPr/>
        </p:nvSpPr>
        <p:spPr>
          <a:xfrm>
            <a:off x="2833687" y="3201193"/>
            <a:ext cx="457200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11B74AB-C065-4315-AC51-FA957B47A01D}"/>
              </a:ext>
            </a:extLst>
          </p:cNvPr>
          <p:cNvSpPr/>
          <p:nvPr/>
        </p:nvSpPr>
        <p:spPr>
          <a:xfrm>
            <a:off x="2819400" y="3574256"/>
            <a:ext cx="457200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FD15A22-DABC-4230-A94A-61C09F83EB0A}"/>
              </a:ext>
            </a:extLst>
          </p:cNvPr>
          <p:cNvSpPr/>
          <p:nvPr/>
        </p:nvSpPr>
        <p:spPr>
          <a:xfrm>
            <a:off x="2738436" y="3949303"/>
            <a:ext cx="619125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A9B5FD2-D0A5-4BDE-A5AE-E3FC49D611A8}"/>
              </a:ext>
            </a:extLst>
          </p:cNvPr>
          <p:cNvSpPr/>
          <p:nvPr/>
        </p:nvSpPr>
        <p:spPr>
          <a:xfrm>
            <a:off x="2752724" y="4700191"/>
            <a:ext cx="619125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6552E56-F1BD-4F42-898D-533F225B7685}"/>
              </a:ext>
            </a:extLst>
          </p:cNvPr>
          <p:cNvSpPr/>
          <p:nvPr/>
        </p:nvSpPr>
        <p:spPr>
          <a:xfrm>
            <a:off x="2738435" y="4300140"/>
            <a:ext cx="619125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✓ 1 minute free vector eps, cdr, ai, svg vector illustration graphic art">
            <a:extLst>
              <a:ext uri="{FF2B5EF4-FFF2-40B4-BE49-F238E27FC236}">
                <a16:creationId xmlns:a16="http://schemas.microsoft.com/office/drawing/2014/main" id="{784F1E57-99AB-4C4A-AA57-ECC97F57E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74" y="376238"/>
            <a:ext cx="13144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est 1 Minute Timer GIFs | Gfycat">
            <a:extLst>
              <a:ext uri="{FF2B5EF4-FFF2-40B4-BE49-F238E27FC236}">
                <a16:creationId xmlns:a16="http://schemas.microsoft.com/office/drawing/2014/main" id="{4FF1C0CE-6CD6-4675-B66F-4DDD3DC66A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475" y="4912022"/>
            <a:ext cx="2352675" cy="132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40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AB81A5D-81AD-4233-8044-C7B65A079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A1F5B36-EFD9-45FF-BFE1-79E28369B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 descr="Tv no signal design vektörler | Tv no signal design vektör çizimler,  vektörel grafik | Depositphotos®">
            <a:extLst>
              <a:ext uri="{FF2B5EF4-FFF2-40B4-BE49-F238E27FC236}">
                <a16:creationId xmlns:a16="http://schemas.microsoft.com/office/drawing/2014/main" id="{D163A01F-7A9B-415A-A5B8-3CF8D9BFE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E1F89B1-4744-4106-96F8-86F3AE4B8E76}"/>
              </a:ext>
            </a:extLst>
          </p:cNvPr>
          <p:cNvSpPr/>
          <p:nvPr/>
        </p:nvSpPr>
        <p:spPr>
          <a:xfrm>
            <a:off x="838200" y="1509712"/>
            <a:ext cx="10153650" cy="44910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Picture 2" descr="Paper and pencil homework pencil clipart - WikiClipArt">
            <a:extLst>
              <a:ext uri="{FF2B5EF4-FFF2-40B4-BE49-F238E27FC236}">
                <a16:creationId xmlns:a16="http://schemas.microsoft.com/office/drawing/2014/main" id="{A428917D-FF13-4245-8499-FBDC3982E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3895725"/>
            <a:ext cx="2171700" cy="21050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Montgomerie Primary School - Year 1">
            <a:extLst>
              <a:ext uri="{FF2B5EF4-FFF2-40B4-BE49-F238E27FC236}">
                <a16:creationId xmlns:a16="http://schemas.microsoft.com/office/drawing/2014/main" id="{19E8F4F7-6A58-434C-8F59-61F9EB8A3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1576387"/>
            <a:ext cx="9420225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مدرستي - Apps on Google Play">
            <a:extLst>
              <a:ext uri="{FF2B5EF4-FFF2-40B4-BE49-F238E27FC236}">
                <a16:creationId xmlns:a16="http://schemas.microsoft.com/office/drawing/2014/main" id="{18F63380-5580-499F-8535-0AFD24CE7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3" b="29297"/>
          <a:stretch/>
        </p:blipFill>
        <p:spPr bwMode="auto">
          <a:xfrm>
            <a:off x="2857500" y="3613751"/>
            <a:ext cx="4181475" cy="198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iraj Show GIFs - Find &amp;amp; Share on GIPHY">
            <a:extLst>
              <a:ext uri="{FF2B5EF4-FFF2-40B4-BE49-F238E27FC236}">
                <a16:creationId xmlns:a16="http://schemas.microsoft.com/office/drawing/2014/main" id="{CFADB0AD-9A02-4857-A99E-D4F9AAB429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53" y="3731180"/>
            <a:ext cx="1817370" cy="181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83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mputer Monitor Png - Blank Tv Clipart PNG Image | Transparent PNG Free  Download on SeekPNG">
            <a:extLst>
              <a:ext uri="{FF2B5EF4-FFF2-40B4-BE49-F238E27FC236}">
                <a16:creationId xmlns:a16="http://schemas.microsoft.com/office/drawing/2014/main" id="{D75A83D8-246A-4783-8B26-136D115494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t="7532" r="976"/>
          <a:stretch/>
        </p:blipFill>
        <p:spPr bwMode="auto">
          <a:xfrm>
            <a:off x="3064669" y="641717"/>
            <a:ext cx="788670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tro Television Test Pattern Off Air Stock Illustration 283713374">
            <a:extLst>
              <a:ext uri="{FF2B5EF4-FFF2-40B4-BE49-F238E27FC236}">
                <a16:creationId xmlns:a16="http://schemas.microsoft.com/office/drawing/2014/main" id="{80D48098-4554-45B3-AB9C-34384D41D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4"/>
          <a:stretch/>
        </p:blipFill>
        <p:spPr bwMode="auto">
          <a:xfrm>
            <a:off x="3350419" y="838200"/>
            <a:ext cx="7315199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iphy | Granada Preparatory School">
            <a:extLst>
              <a:ext uri="{FF2B5EF4-FFF2-40B4-BE49-F238E27FC236}">
                <a16:creationId xmlns:a16="http://schemas.microsoft.com/office/drawing/2014/main" id="{2312D5BD-547C-46AE-98A8-D05A4A8910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151" y="1980619"/>
            <a:ext cx="6353175" cy="515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829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9DA9746-D810-44A1-9FA5-23F6E0B59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E3D6D35-A905-4384-9182-9975C2667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536CE59-E11A-4678-BC34-AF896A31DE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77" t="30685" r="32192" b="19087"/>
          <a:stretch/>
        </p:blipFill>
        <p:spPr>
          <a:xfrm>
            <a:off x="1" y="25052"/>
            <a:ext cx="12191999" cy="6858000"/>
          </a:xfrm>
          <a:prstGeom prst="rect">
            <a:avLst/>
          </a:prstGeom>
        </p:spPr>
      </p:pic>
      <p:pic>
        <p:nvPicPr>
          <p:cNvPr id="5" name="Picture 6" descr="On air stamp Royalty Free Vector Image - VectorStock">
            <a:extLst>
              <a:ext uri="{FF2B5EF4-FFF2-40B4-BE49-F238E27FC236}">
                <a16:creationId xmlns:a16="http://schemas.microsoft.com/office/drawing/2014/main" id="{8AB83722-8E3D-479F-956E-D607F9F5C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0" b="19269"/>
          <a:stretch/>
        </p:blipFill>
        <p:spPr bwMode="auto">
          <a:xfrm>
            <a:off x="476889" y="526092"/>
            <a:ext cx="11411210" cy="596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E66072C-583C-4D92-9082-BEB31D6B4DD6}"/>
              </a:ext>
            </a:extLst>
          </p:cNvPr>
          <p:cNvSpPr/>
          <p:nvPr/>
        </p:nvSpPr>
        <p:spPr>
          <a:xfrm>
            <a:off x="1986116" y="4876800"/>
            <a:ext cx="2163096" cy="6194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Listening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45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918442-5A4D-4895-9722-042F0B2B5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D3E7264-0762-4F80-8974-5161B761A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AED5DA8-B9DD-4BF3-925C-FD63790A06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4051" r="23516" b="12500"/>
          <a:stretch/>
        </p:blipFill>
        <p:spPr>
          <a:xfrm>
            <a:off x="0" y="0"/>
            <a:ext cx="12192000" cy="6800849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4B8EC4A8-87E8-4251-845E-2D4184EF1DBA}"/>
              </a:ext>
            </a:extLst>
          </p:cNvPr>
          <p:cNvSpPr/>
          <p:nvPr/>
        </p:nvSpPr>
        <p:spPr>
          <a:xfrm>
            <a:off x="1122431" y="2055550"/>
            <a:ext cx="9006214" cy="1139868"/>
          </a:xfrm>
          <a:prstGeom prst="rect">
            <a:avLst/>
          </a:prstGeom>
          <a:solidFill>
            <a:srgbClr val="F2B215"/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Answer the question in the book</a:t>
            </a:r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EF24978-41A5-4525-92DB-E1C3325A3857}"/>
              </a:ext>
            </a:extLst>
          </p:cNvPr>
          <p:cNvSpPr/>
          <p:nvPr/>
        </p:nvSpPr>
        <p:spPr>
          <a:xfrm>
            <a:off x="1922485" y="3451619"/>
            <a:ext cx="9006214" cy="1139868"/>
          </a:xfrm>
          <a:prstGeom prst="rect">
            <a:avLst/>
          </a:prstGeom>
          <a:solidFill>
            <a:srgbClr val="F2B215"/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Practice using 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(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gonaa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) and (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wanna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12FC201-2CEC-4E71-A8F3-B69C98E73C37}"/>
              </a:ext>
            </a:extLst>
          </p:cNvPr>
          <p:cNvSpPr/>
          <p:nvPr/>
        </p:nvSpPr>
        <p:spPr>
          <a:xfrm>
            <a:off x="2652386" y="4847688"/>
            <a:ext cx="9006214" cy="1139868"/>
          </a:xfrm>
          <a:prstGeom prst="rect">
            <a:avLst/>
          </a:prstGeom>
          <a:solidFill>
            <a:srgbClr val="F2B215"/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Match the words with their meaning</a:t>
            </a:r>
            <a:endParaRPr lang="ar-SA" sz="2800" dirty="0">
              <a:solidFill>
                <a:schemeClr val="tx1"/>
              </a:solidFill>
            </a:endParaRPr>
          </a:p>
        </p:txBody>
      </p:sp>
      <p:pic>
        <p:nvPicPr>
          <p:cNvPr id="8" name="Picture 4" descr="38174781-watercolor-vector-brush-stroke-sky-blue-a-piece-of-heaven-or-water-splash-illustration-  | Inspire, Centre for Massage &amp;amp; Wellness Calgary">
            <a:extLst>
              <a:ext uri="{FF2B5EF4-FFF2-40B4-BE49-F238E27FC236}">
                <a16:creationId xmlns:a16="http://schemas.microsoft.com/office/drawing/2014/main" id="{457F812C-B449-49A1-9523-BF72FB6E9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50" y="668865"/>
            <a:ext cx="2777672" cy="11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79872717-4B71-4B0D-9579-3896459E16AD}"/>
              </a:ext>
            </a:extLst>
          </p:cNvPr>
          <p:cNvSpPr txBox="1"/>
          <p:nvPr/>
        </p:nvSpPr>
        <p:spPr>
          <a:xfrm>
            <a:off x="1122431" y="1033727"/>
            <a:ext cx="24251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latin typeface="Forte" panose="03060902040502070203" pitchFamily="66" charset="0"/>
              </a:rPr>
              <a:t>Objectives </a:t>
            </a:r>
            <a:endParaRPr lang="ar-SA" sz="24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57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0488F2-4561-4383-9025-8ED2F86BA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8BE5EC2-86A6-4B56-BA08-B85629195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DFCCC35-99EE-475A-83AD-89B4389A4160}"/>
              </a:ext>
            </a:extLst>
          </p:cNvPr>
          <p:cNvSpPr txBox="1"/>
          <p:nvPr/>
        </p:nvSpPr>
        <p:spPr>
          <a:xfrm>
            <a:off x="5791200" y="62161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ldhabi" panose="01000000000000000000" pitchFamily="2" charset="-78"/>
                <a:cs typeface="Aldhabi" panose="01000000000000000000" pitchFamily="2" charset="-78"/>
              </a:rPr>
              <a:t>By : Asma Almjlad</a:t>
            </a:r>
            <a:endParaRPr lang="ar-SA" sz="18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CEE1E77-CD0D-4355-ABAA-140585AEA3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3" t="23333" r="23907" b="11250"/>
          <a:stretch/>
        </p:blipFill>
        <p:spPr>
          <a:xfrm>
            <a:off x="1" y="18366"/>
            <a:ext cx="12191999" cy="6839634"/>
          </a:xfrm>
          <a:prstGeom prst="rect">
            <a:avLst/>
          </a:prstGeom>
        </p:spPr>
      </p:pic>
      <p:pic>
        <p:nvPicPr>
          <p:cNvPr id="6" name="Picture 4" descr="Computer Monitor Png - Blank Tv Clipart PNG Image | Transparent PNG Free  Download on SeekPNG">
            <a:extLst>
              <a:ext uri="{FF2B5EF4-FFF2-40B4-BE49-F238E27FC236}">
                <a16:creationId xmlns:a16="http://schemas.microsoft.com/office/drawing/2014/main" id="{D0FE0562-793E-42C7-B436-77441BC17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t="7532" r="976"/>
          <a:stretch/>
        </p:blipFill>
        <p:spPr bwMode="auto">
          <a:xfrm>
            <a:off x="2514598" y="385761"/>
            <a:ext cx="788670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y 80&amp;#39;s TV! | Tv static, Glitch gif, 90s tv">
            <a:extLst>
              <a:ext uri="{FF2B5EF4-FFF2-40B4-BE49-F238E27FC236}">
                <a16:creationId xmlns:a16="http://schemas.microsoft.com/office/drawing/2014/main" id="{FB46A67D-3111-4DA2-978E-E2C476E87C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204" y="600074"/>
            <a:ext cx="7329488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mote Control Illustrations, Royalty-Free Vector Graphics &amp;amp; Clip Art -  iStock | Remote control, Remote, Free vector graphics">
            <a:extLst>
              <a:ext uri="{FF2B5EF4-FFF2-40B4-BE49-F238E27FC236}">
                <a16:creationId xmlns:a16="http://schemas.microsoft.com/office/drawing/2014/main" id="{25A6A73A-D3DD-491E-8ED6-4993B18BB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8203" l="9804" r="89706">
                        <a14:foregroundMark x1="62582" y1="35131" x2="55229" y2="31209"/>
                        <a14:foregroundMark x1="55229" y1="31209" x2="46078" y2="31209"/>
                        <a14:foregroundMark x1="46078" y1="31209" x2="36765" y2="48693"/>
                        <a14:foregroundMark x1="36765" y1="48693" x2="27941" y2="47712"/>
                        <a14:foregroundMark x1="27941" y1="47712" x2="25163" y2="55556"/>
                        <a14:foregroundMark x1="25163" y1="55556" x2="32680" y2="80229"/>
                        <a14:foregroundMark x1="32680" y1="80229" x2="32026" y2="91503"/>
                        <a14:foregroundMark x1="32026" y1="91503" x2="54739" y2="91013"/>
                        <a14:foregroundMark x1="54739" y1="91013" x2="48693" y2="82190"/>
                        <a14:foregroundMark x1="48693" y1="82190" x2="59477" y2="68791"/>
                        <a14:foregroundMark x1="59477" y1="68791" x2="51307" y2="63072"/>
                        <a14:foregroundMark x1="51307" y1="63072" x2="57843" y2="54412"/>
                        <a14:foregroundMark x1="57843" y1="54412" x2="39379" y2="60621"/>
                        <a14:foregroundMark x1="39379" y1="60621" x2="50327" y2="48693"/>
                        <a14:foregroundMark x1="50327" y1="48693" x2="45261" y2="36601"/>
                        <a14:foregroundMark x1="45261" y1="36601" x2="61601" y2="36765"/>
                        <a14:foregroundMark x1="61601" y1="36765" x2="66503" y2="53758"/>
                        <a14:foregroundMark x1="66503" y1="53758" x2="65850" y2="68954"/>
                        <a14:foregroundMark x1="65850" y1="68954" x2="64542" y2="70588"/>
                        <a14:foregroundMark x1="55392" y1="79902" x2="34477" y2="94281"/>
                        <a14:foregroundMark x1="34477" y1="94281" x2="56046" y2="98203"/>
                        <a14:foregroundMark x1="56046" y1="98203" x2="61765" y2="83824"/>
                        <a14:foregroundMark x1="61765" y1="83824" x2="48856" y2="75163"/>
                        <a14:foregroundMark x1="48856" y1="75163" x2="43301" y2="67320"/>
                        <a14:foregroundMark x1="43301" y1="67320" x2="58333" y2="62255"/>
                        <a14:foregroundMark x1="58333" y1="62255" x2="47712" y2="55556"/>
                        <a14:foregroundMark x1="47712" y1="55556" x2="47549" y2="45098"/>
                        <a14:foregroundMark x1="47549" y1="45098" x2="44444" y2="53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7" y="669131"/>
            <a:ext cx="6567488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145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7D22B1-C241-4DED-B4C3-3CFC21DAB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E490C6D-FBE0-412F-A1FF-59FE5FFE6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00DF3752-BFBA-41D0-95D5-1CFA00174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4051" r="23516" b="12500"/>
          <a:stretch/>
        </p:blipFill>
        <p:spPr>
          <a:xfrm>
            <a:off x="0" y="0"/>
            <a:ext cx="12192000" cy="680084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F3F0F10-B7C8-43E3-96D6-BF10F0EB3A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22" t="16251" r="33203" b="6666"/>
          <a:stretch/>
        </p:blipFill>
        <p:spPr>
          <a:xfrm>
            <a:off x="4595792" y="280194"/>
            <a:ext cx="4841109" cy="6127750"/>
          </a:xfrm>
          <a:prstGeom prst="rect">
            <a:avLst/>
          </a:prstGeom>
        </p:spPr>
      </p:pic>
      <p:pic>
        <p:nvPicPr>
          <p:cNvPr id="4" name="Picture 4" descr="38174781-watercolor-vector-brush-stroke-sky-blue-a-piece-of-heaven-or-water-splash-illustration-  | Inspire, Centre for Massage &amp;amp; Wellness Calgary">
            <a:extLst>
              <a:ext uri="{FF2B5EF4-FFF2-40B4-BE49-F238E27FC236}">
                <a16:creationId xmlns:a16="http://schemas.microsoft.com/office/drawing/2014/main" id="{F9744DE8-559B-4472-8D54-865FADC8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923" y="3344069"/>
            <a:ext cx="2777672" cy="11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49A9E17-4C3A-45FB-B506-879B7F2EA3E5}"/>
              </a:ext>
            </a:extLst>
          </p:cNvPr>
          <p:cNvSpPr txBox="1"/>
          <p:nvPr/>
        </p:nvSpPr>
        <p:spPr>
          <a:xfrm>
            <a:off x="1527726" y="3736711"/>
            <a:ext cx="24251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latin typeface="Forte" panose="03060902040502070203" pitchFamily="66" charset="0"/>
              </a:rPr>
              <a:t>@ page 59</a:t>
            </a:r>
            <a:endParaRPr lang="ar-SA" sz="24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738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D65895-7FC7-4438-ADD8-576B1AB16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66647AF-C11E-48D3-BD0F-93FC3C04B0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66" t="24051" r="23516" b="12500"/>
          <a:stretch/>
        </p:blipFill>
        <p:spPr>
          <a:xfrm>
            <a:off x="0" y="0"/>
            <a:ext cx="12192000" cy="680084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00E89FD-46A9-4E7B-A12A-B35399D185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10156" t="30155" r="5703" b="8618"/>
          <a:stretch/>
        </p:blipFill>
        <p:spPr>
          <a:xfrm>
            <a:off x="1295399" y="465931"/>
            <a:ext cx="9286875" cy="3801270"/>
          </a:xfrm>
          <a:prstGeom prst="rect">
            <a:avLst/>
          </a:prstGeom>
        </p:spPr>
      </p:pic>
      <p:pic>
        <p:nvPicPr>
          <p:cNvPr id="6" name="Picture 6" descr="58,208 Television Camera Cliparts, Stock Vector and Royalty Free Television  Camera Illustrations">
            <a:extLst>
              <a:ext uri="{FF2B5EF4-FFF2-40B4-BE49-F238E27FC236}">
                <a16:creationId xmlns:a16="http://schemas.microsoft.com/office/drawing/2014/main" id="{4CB03EF9-D266-4F9F-AC85-4D5418237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3377111"/>
            <a:ext cx="1898650" cy="301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G Bk 3 F-SA_2020_2-04">
            <a:hlinkClick r:id="" action="ppaction://media"/>
            <a:extLst>
              <a:ext uri="{FF2B5EF4-FFF2-40B4-BE49-F238E27FC236}">
                <a16:creationId xmlns:a16="http://schemas.microsoft.com/office/drawing/2014/main" id="{89721087-35B1-4C30-B709-C4874BEDF52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08471" y="4554918"/>
            <a:ext cx="889000" cy="889000"/>
          </a:xfr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84EBA5E-C9D3-4B63-9272-BF6B142879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712" y="4429538"/>
            <a:ext cx="1071562" cy="1071562"/>
          </a:xfrm>
          <a:prstGeom prst="rect">
            <a:avLst/>
          </a:prstGeom>
        </p:spPr>
      </p:pic>
      <p:pic>
        <p:nvPicPr>
          <p:cNvPr id="9" name="Picture 4" descr="38174781-watercolor-vector-brush-stroke-sky-blue-a-piece-of-heaven-or-water-splash-illustration-  | Inspire, Centre for Massage &amp;amp; Wellness Calgary">
            <a:extLst>
              <a:ext uri="{FF2B5EF4-FFF2-40B4-BE49-F238E27FC236}">
                <a16:creationId xmlns:a16="http://schemas.microsoft.com/office/drawing/2014/main" id="{DDFEE99B-D03A-4E35-8F60-A8BE14303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588" y="4429538"/>
            <a:ext cx="2777672" cy="11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4831CD2-0E24-4862-AAE0-0470E14A1AC2}"/>
              </a:ext>
            </a:extLst>
          </p:cNvPr>
          <p:cNvSpPr txBox="1"/>
          <p:nvPr/>
        </p:nvSpPr>
        <p:spPr>
          <a:xfrm>
            <a:off x="4457602" y="4841527"/>
            <a:ext cx="24251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latin typeface="Forte" panose="03060902040502070203" pitchFamily="66" charset="0"/>
              </a:rPr>
              <a:t>Listen </a:t>
            </a:r>
            <a:endParaRPr lang="ar-SA" sz="24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97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D65895-7FC7-4438-ADD8-576B1AB16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95002FB-5FFC-430F-948C-23F82F7FB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66647AF-C11E-48D3-BD0F-93FC3C04B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4051" r="23516" b="12500"/>
          <a:stretch/>
        </p:blipFill>
        <p:spPr>
          <a:xfrm>
            <a:off x="0" y="0"/>
            <a:ext cx="12192000" cy="680084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00E89FD-46A9-4E7B-A12A-B35399D18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56" t="30930" r="5703" b="5324"/>
          <a:stretch/>
        </p:blipFill>
        <p:spPr>
          <a:xfrm>
            <a:off x="1933575" y="365125"/>
            <a:ext cx="9896475" cy="538162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C760CB70-15C3-450F-9511-7AA5B0EDF0F1}"/>
              </a:ext>
            </a:extLst>
          </p:cNvPr>
          <p:cNvSpPr/>
          <p:nvPr/>
        </p:nvSpPr>
        <p:spPr>
          <a:xfrm>
            <a:off x="2581275" y="2667000"/>
            <a:ext cx="5076825" cy="352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fantastic trainer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8DB6ACA-CA6E-4D10-A1AD-57E479DCDE61}"/>
              </a:ext>
            </a:extLst>
          </p:cNvPr>
          <p:cNvSpPr/>
          <p:nvPr/>
        </p:nvSpPr>
        <p:spPr>
          <a:xfrm>
            <a:off x="2581275" y="4223146"/>
            <a:ext cx="5076825" cy="352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 broken toe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4B755B7-1535-4CA2-9570-5E360D0DF9D3}"/>
              </a:ext>
            </a:extLst>
          </p:cNvPr>
          <p:cNvSpPr/>
          <p:nvPr/>
        </p:nvSpPr>
        <p:spPr>
          <a:xfrm>
            <a:off x="2581275" y="4609306"/>
            <a:ext cx="5076825" cy="352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father in the hospital</a:t>
            </a:r>
            <a:endParaRPr lang="ar-SA" sz="20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A2907B5-4948-4FD0-8463-B736D348AE49}"/>
              </a:ext>
            </a:extLst>
          </p:cNvPr>
          <p:cNvSpPr/>
          <p:nvPr/>
        </p:nvSpPr>
        <p:spPr>
          <a:xfrm>
            <a:off x="2581275" y="5029200"/>
            <a:ext cx="5076825" cy="352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 cold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E9C27D4-0E7E-46FE-A7C3-651969217332}"/>
              </a:ext>
            </a:extLst>
          </p:cNvPr>
          <p:cNvSpPr/>
          <p:nvPr/>
        </p:nvSpPr>
        <p:spPr>
          <a:xfrm>
            <a:off x="2581275" y="3038873"/>
            <a:ext cx="5076825" cy="352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in the best physical and mental shape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E60AABC-D895-4B6E-8F90-EEF09203C29C}"/>
              </a:ext>
            </a:extLst>
          </p:cNvPr>
          <p:cNvSpPr/>
          <p:nvPr/>
        </p:nvSpPr>
        <p:spPr>
          <a:xfrm>
            <a:off x="2581275" y="3419475"/>
            <a:ext cx="5076825" cy="352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wonderful, supportive family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30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5DD775D3-1D17-410F-9192-72C669AEA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9" t="23610" r="23594" b="9932"/>
          <a:stretch/>
        </p:blipFill>
        <p:spPr>
          <a:xfrm>
            <a:off x="0" y="0"/>
            <a:ext cx="12191999" cy="6924675"/>
          </a:xfrm>
          <a:prstGeom prst="rect">
            <a:avLst/>
          </a:prstGeom>
        </p:spPr>
      </p:pic>
      <p:pic>
        <p:nvPicPr>
          <p:cNvPr id="5" name="عنصر نائب للمحتوى 4">
            <a:hlinkClick r:id="rId3"/>
            <a:extLst>
              <a:ext uri="{FF2B5EF4-FFF2-40B4-BE49-F238E27FC236}">
                <a16:creationId xmlns:a16="http://schemas.microsoft.com/office/drawing/2014/main" id="{EFD619B1-913F-484F-AE5D-06045A92F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0" y="1852612"/>
            <a:ext cx="3429001" cy="2606504"/>
          </a:xfr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159D56D-2739-44D4-A665-7FB4DF683B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3" y="323849"/>
            <a:ext cx="343852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16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ECBDCC-5172-4BCF-B014-6E6280610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882A26E-A894-4604-90E2-FB7B08B36A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09" t="23610" r="23594" b="9932"/>
          <a:stretch/>
        </p:blipFill>
        <p:spPr>
          <a:xfrm>
            <a:off x="0" y="0"/>
            <a:ext cx="12191999" cy="692467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66D0032-EF3B-4705-BFA5-45C3F2CAA3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22" t="29977" r="35703" b="7963"/>
          <a:stretch/>
        </p:blipFill>
        <p:spPr>
          <a:xfrm>
            <a:off x="2714623" y="681037"/>
            <a:ext cx="7480020" cy="4802187"/>
          </a:xfrm>
          <a:prstGeom prst="rect">
            <a:avLst/>
          </a:prstGeom>
        </p:spPr>
      </p:pic>
      <p:pic>
        <p:nvPicPr>
          <p:cNvPr id="10" name="MG Bk 3 F-SA_2020_2-05">
            <a:hlinkClick r:id="" action="ppaction://media"/>
            <a:extLst>
              <a:ext uri="{FF2B5EF4-FFF2-40B4-BE49-F238E27FC236}">
                <a16:creationId xmlns:a16="http://schemas.microsoft.com/office/drawing/2014/main" id="{80634A52-8069-4601-BBA6-D61198F8291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4762" y="1819275"/>
            <a:ext cx="1003300" cy="1003300"/>
          </a:xfr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D388209-F429-41D5-88DF-F67D464575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62" y="492125"/>
            <a:ext cx="1071562" cy="107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1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133</Words>
  <Application>Microsoft Office PowerPoint</Application>
  <PresentationFormat>شاشة عريضة</PresentationFormat>
  <Paragraphs>44</Paragraphs>
  <Slides>16</Slides>
  <Notes>0</Notes>
  <HiddenSlides>0</HiddenSlides>
  <MMClips>10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4" baseType="lpstr">
      <vt:lpstr>Aldhabi</vt:lpstr>
      <vt:lpstr>Arial</vt:lpstr>
      <vt:lpstr>Calibri</vt:lpstr>
      <vt:lpstr>Calibri Light</vt:lpstr>
      <vt:lpstr>Comic Sans MS</vt:lpstr>
      <vt:lpstr>Consolas</vt:lpstr>
      <vt:lpstr>Forte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1</cp:revision>
  <dcterms:created xsi:type="dcterms:W3CDTF">2021-10-10T18:32:45Z</dcterms:created>
  <dcterms:modified xsi:type="dcterms:W3CDTF">2021-10-10T19:28:10Z</dcterms:modified>
</cp:coreProperties>
</file>