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2" r:id="rId6"/>
    <p:sldId id="270" r:id="rId7"/>
    <p:sldId id="271" r:id="rId8"/>
    <p:sldId id="274" r:id="rId9"/>
    <p:sldId id="275" r:id="rId10"/>
    <p:sldId id="276" r:id="rId11"/>
    <p:sldId id="277" r:id="rId12"/>
    <p:sldId id="273" r:id="rId13"/>
    <p:sldId id="278" r:id="rId14"/>
    <p:sldId id="263" r:id="rId15"/>
    <p:sldId id="287" r:id="rId16"/>
    <p:sldId id="272" r:id="rId17"/>
    <p:sldId id="282" r:id="rId18"/>
    <p:sldId id="280" r:id="rId19"/>
    <p:sldId id="283" r:id="rId20"/>
    <p:sldId id="285" r:id="rId21"/>
    <p:sldId id="284" r:id="rId22"/>
    <p:sldId id="289" r:id="rId23"/>
    <p:sldId id="279" r:id="rId24"/>
    <p:sldId id="258" r:id="rId25"/>
    <p:sldId id="269" r:id="rId26"/>
    <p:sldId id="257" r:id="rId27"/>
    <p:sldId id="288" r:id="rId28"/>
    <p:sldId id="290" r:id="rId29"/>
    <p:sldId id="259" r:id="rId30"/>
    <p:sldId id="260" r:id="rId31"/>
    <p:sldId id="261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FD8"/>
    <a:srgbClr val="B44DA4"/>
    <a:srgbClr val="6AB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D48828-129F-45FA-B7F9-A933F4E68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EB49BEF-0028-461A-8B0E-8B135547E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0C0BF7-1B55-400E-8DCB-D47B8049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3C37D-FD30-4C12-8743-BA0600EF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41C075-27FE-42E2-A135-2A6229AB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125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E04311-0660-49CE-A7BD-7E475765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9A80D57-1775-4FD4-8B50-71C672D1C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38F878-3367-40A4-A41E-F7B470A8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660164-DFDB-4848-A0E1-18337222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A98C29-E4FA-409D-9857-B63B8B6A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0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311BB84-F535-471B-8E31-BDC22D75E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69BD60F-9460-4495-A764-C26DA3A3D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6592F4-B936-444A-8EA2-35F7719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D55404-8644-4506-81EA-2FAE9BA8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721EAD-6197-4F65-AC19-A4079037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836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3AD64-4D89-4DF6-8DA0-F3D7FCE8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56C741B-FC64-4D2E-9F1E-288FBC78F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0F2F02-08C9-4D7B-AEF7-90576341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453692-A7C0-41C2-A9A4-EE4CFE6D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CD9367-9D4E-47AA-88AA-A4CE597C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61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2944F5-D54A-45DA-B9FB-F2E308E7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024E10-4BB0-4C24-89C6-26181BA8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51DCC8-F8EA-4F24-B7C6-ABA2E461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84398F-14D6-4736-8E24-48903E1C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29F336-A70A-456F-B580-F007532F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279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8D95A8-5974-4776-9535-2B9ECDF6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A29C78-C1E9-4645-A2C6-87E0C6DE7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503178D-3E2A-428B-8530-A30D6D328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8F1FCB-E344-4BD9-A52C-A3FFEF00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354EEFF-FE43-4414-A20B-957001E1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796863-FC2E-4AF5-8C1D-E7C6FEE72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177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1602C1-421E-479A-9A77-22E22DBC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A7CB09-99BD-47B8-AC70-3468F9BC1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CB2679-FF0E-403B-8CBE-F84EFF09D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0E31230-3058-4A8D-8FEF-18879C040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E5222B4-1B17-4AF6-91D1-A413FDA45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BA6AC0-B34A-4E64-ADBD-D54C8441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C3F6634-AB80-4ECA-90C3-EE89A532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FBCEC84-95BD-4024-9FC3-C8EE50BC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9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36630-94E5-44A9-B446-7B5050E5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F0635A6-A52A-469A-9BF6-B713C855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EBF743E-045F-4C94-A2EC-7974ABCE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E2747B-853C-4111-9AF1-26150AE0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851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703160D-242A-479F-9D39-B74D973F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49FF154-5C15-4B78-9307-C7BD262E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89D2718-83C0-4AAF-AC04-4797E3D9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78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8B9FD7-E82B-4967-98F0-EB9BF7FFC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98CC80-CB6A-41C9-A2C1-4C61157E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97C2DAC-7B30-41AF-A417-DC49F5BC2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270DFE-1237-4DD7-9FAF-93941CCE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9D8FBF7-EB05-478A-9139-7B2437BE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D30EEC-48C0-45B5-91F3-31860C94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363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07D5A9-2F26-4B7D-A668-6C1B2FDE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93324F-EA1F-459B-8CDB-6631175F1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F4EAF41-4B1C-43EB-A1DE-961CD793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09086AF-EDB0-4C21-B35B-410A2B4A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9568FA-F053-4754-BEEE-07D24E5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34994D-1C32-4B65-A3D7-25D60465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788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5CD988C-0E42-426A-B475-A3EC82A1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31F4D3-CAC7-4FCC-94E2-A49B0CCD8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4C1893-270F-4315-98C1-70E62D78E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39D4-98CC-484C-B8C0-A08F149C1233}" type="datetimeFigureOut">
              <a:rPr lang="ar-SA" smtClean="0"/>
              <a:t>03/03/43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B9A957-D1B5-4DCC-83B5-62BE2739F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A47628-84C2-4520-8A6B-CC1F6648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4C17-C1E3-45AB-886E-BBE582C40B0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167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gif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47.jp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2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58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microsoft.com/office/2007/relationships/hdphoto" Target="../media/hdphoto1.wdp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FFDD49-17D9-47A8-86C7-304E000D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62720BB-0D56-4715-B4F4-445E478F1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7882FFC-B910-49D8-AF31-86E0B839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9" t="31781" r="31781" b="19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E651ACB-BA75-4703-A381-5480A86F4437}"/>
              </a:ext>
            </a:extLst>
          </p:cNvPr>
          <p:cNvSpPr txBox="1"/>
          <p:nvPr/>
        </p:nvSpPr>
        <p:spPr>
          <a:xfrm>
            <a:off x="938408" y="4960307"/>
            <a:ext cx="35584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Listen and discuss</a:t>
            </a:r>
            <a:endParaRPr lang="ar-SA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FE47A9A-9BC6-4850-ABFA-164F57351A6C}"/>
              </a:ext>
            </a:extLst>
          </p:cNvPr>
          <p:cNvSpPr/>
          <p:nvPr/>
        </p:nvSpPr>
        <p:spPr>
          <a:xfrm>
            <a:off x="10020822" y="365125"/>
            <a:ext cx="1753644" cy="6127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C23423D-4D94-43AC-B373-31F6595A89E8}"/>
              </a:ext>
            </a:extLst>
          </p:cNvPr>
          <p:cNvSpPr/>
          <p:nvPr/>
        </p:nvSpPr>
        <p:spPr>
          <a:xfrm>
            <a:off x="5188124" y="391939"/>
            <a:ext cx="1753644" cy="6127750"/>
          </a:xfrm>
          <a:prstGeom prst="rect">
            <a:avLst/>
          </a:prstGeom>
          <a:solidFill>
            <a:srgbClr val="B44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C6AA182-4E94-4EC8-A077-96B0987778FE}"/>
              </a:ext>
            </a:extLst>
          </p:cNvPr>
          <p:cNvSpPr/>
          <p:nvPr/>
        </p:nvSpPr>
        <p:spPr>
          <a:xfrm>
            <a:off x="8333983" y="365125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911CFE8-115A-4572-839F-1931F4E8BE9E}"/>
              </a:ext>
            </a:extLst>
          </p:cNvPr>
          <p:cNvSpPr/>
          <p:nvPr/>
        </p:nvSpPr>
        <p:spPr>
          <a:xfrm>
            <a:off x="6821075" y="391939"/>
            <a:ext cx="1753644" cy="6127750"/>
          </a:xfrm>
          <a:prstGeom prst="rect">
            <a:avLst/>
          </a:prstGeom>
          <a:solidFill>
            <a:srgbClr val="81B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8778C6-D747-4022-BAEA-BE7805579BB6}"/>
              </a:ext>
            </a:extLst>
          </p:cNvPr>
          <p:cNvSpPr/>
          <p:nvPr/>
        </p:nvSpPr>
        <p:spPr>
          <a:xfrm>
            <a:off x="3473102" y="416774"/>
            <a:ext cx="1753644" cy="6127750"/>
          </a:xfrm>
          <a:prstGeom prst="rect">
            <a:avLst/>
          </a:prstGeom>
          <a:solidFill>
            <a:srgbClr val="FFE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A890F8E-C327-4E67-9597-C954540EB103}"/>
              </a:ext>
            </a:extLst>
          </p:cNvPr>
          <p:cNvSpPr/>
          <p:nvPr/>
        </p:nvSpPr>
        <p:spPr>
          <a:xfrm>
            <a:off x="1922223" y="402703"/>
            <a:ext cx="1753644" cy="6127750"/>
          </a:xfrm>
          <a:prstGeom prst="rect">
            <a:avLst/>
          </a:prstGeom>
          <a:solidFill>
            <a:srgbClr val="FF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FF33F9B-2689-498E-A524-5F1CB727D5AE}"/>
              </a:ext>
            </a:extLst>
          </p:cNvPr>
          <p:cNvSpPr/>
          <p:nvPr/>
        </p:nvSpPr>
        <p:spPr>
          <a:xfrm>
            <a:off x="327243" y="365125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IMG_2952 (mp3)">
            <a:hlinkClick r:id="" action="ppaction://media"/>
            <a:extLst>
              <a:ext uri="{FF2B5EF4-FFF2-40B4-BE49-F238E27FC236}">
                <a16:creationId xmlns:a16="http://schemas.microsoft.com/office/drawing/2014/main" id="{8D500607-8BB9-4BB0-89E9-98B394F7B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102" y="1540702"/>
            <a:ext cx="3234498" cy="3234498"/>
          </a:xfrm>
          <a:prstGeom prst="rect">
            <a:avLst/>
          </a:prstGeom>
        </p:spPr>
      </p:pic>
      <p:pic>
        <p:nvPicPr>
          <p:cNvPr id="14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6A30F8BF-DBBB-4D08-8D8F-B100D0E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-9525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0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52D583D4-0DCB-47CF-AF8B-3DD1F81C8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16" y="5070943"/>
            <a:ext cx="959876" cy="1194086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CCCC50-5469-4B89-9BB9-8A1EF7D79545}"/>
              </a:ext>
            </a:extLst>
          </p:cNvPr>
          <p:cNvSpPr/>
          <p:nvPr/>
        </p:nvSpPr>
        <p:spPr>
          <a:xfrm>
            <a:off x="2486025" y="4001294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Plate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0AE7C8C-815E-4BD5-B4F1-6BFA706BBFEB}"/>
              </a:ext>
            </a:extLst>
          </p:cNvPr>
          <p:cNvSpPr/>
          <p:nvPr/>
        </p:nvSpPr>
        <p:spPr>
          <a:xfrm>
            <a:off x="6643687" y="3941365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plant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677AB8-798B-4BBF-9297-F8DF6DC8CEA7}"/>
              </a:ext>
            </a:extLst>
          </p:cNvPr>
          <p:cNvSpPr/>
          <p:nvPr/>
        </p:nvSpPr>
        <p:spPr>
          <a:xfrm>
            <a:off x="600075" y="762000"/>
            <a:ext cx="4552950" cy="9286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What is that 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B0FEFC-BEC9-4CCC-BB84-4E7A7464B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9" y="5070943"/>
            <a:ext cx="1305158" cy="1512236"/>
          </a:xfrm>
          <a:prstGeom prst="rect">
            <a:avLst/>
          </a:prstGeom>
        </p:spPr>
      </p:pic>
      <p:sp>
        <p:nvSpPr>
          <p:cNvPr id="3" name="AutoShape 2" descr="Couch Potato Potatos GIF - Couch Potato Potato Potatos - Discover &amp;amp; Share  GIFs">
            <a:extLst>
              <a:ext uri="{FF2B5EF4-FFF2-40B4-BE49-F238E27FC236}">
                <a16:creationId xmlns:a16="http://schemas.microsoft.com/office/drawing/2014/main" id="{F059C5E5-630D-4E22-BCBE-EC9F5FC6D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54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52D583D4-0DCB-47CF-AF8B-3DD1F81C8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9" y="5060298"/>
            <a:ext cx="959876" cy="1194086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CCCC50-5469-4B89-9BB9-8A1EF7D79545}"/>
              </a:ext>
            </a:extLst>
          </p:cNvPr>
          <p:cNvSpPr/>
          <p:nvPr/>
        </p:nvSpPr>
        <p:spPr>
          <a:xfrm>
            <a:off x="7188992" y="3856504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Contestants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0AE7C8C-815E-4BD5-B4F1-6BFA706BBFEB}"/>
              </a:ext>
            </a:extLst>
          </p:cNvPr>
          <p:cNvSpPr/>
          <p:nvPr/>
        </p:nvSpPr>
        <p:spPr>
          <a:xfrm>
            <a:off x="3047999" y="3856505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contents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677AB8-798B-4BBF-9297-F8DF6DC8CEA7}"/>
              </a:ext>
            </a:extLst>
          </p:cNvPr>
          <p:cNvSpPr/>
          <p:nvPr/>
        </p:nvSpPr>
        <p:spPr>
          <a:xfrm>
            <a:off x="600075" y="762000"/>
            <a:ext cx="4552950" cy="9286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Who are they 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B0FEFC-BEC9-4CCC-BB84-4E7A7464B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3" y="4914247"/>
            <a:ext cx="1305158" cy="1512236"/>
          </a:xfrm>
          <a:prstGeom prst="rect">
            <a:avLst/>
          </a:prstGeom>
        </p:spPr>
      </p:pic>
      <p:pic>
        <p:nvPicPr>
          <p:cNvPr id="9218" name="Picture 2" descr="Quiz Show Game Show Clipart #2335715 - PNG Images - PNGio">
            <a:extLst>
              <a:ext uri="{FF2B5EF4-FFF2-40B4-BE49-F238E27FC236}">
                <a16:creationId xmlns:a16="http://schemas.microsoft.com/office/drawing/2014/main" id="{A91876AB-A4B9-4DFA-BC46-1D2F54132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7"/>
          <a:stretch/>
        </p:blipFill>
        <p:spPr bwMode="auto">
          <a:xfrm>
            <a:off x="5221286" y="762000"/>
            <a:ext cx="3313113" cy="30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564E58-3B99-4A73-A7D5-203F8849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FEE25F-203D-4658-AA9D-B1688AE64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E4C3CB-062C-4300-9693-57BB64E76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2" descr="Indoor Activities | Engoo">
            <a:extLst>
              <a:ext uri="{FF2B5EF4-FFF2-40B4-BE49-F238E27FC236}">
                <a16:creationId xmlns:a16="http://schemas.microsoft.com/office/drawing/2014/main" id="{A56C8BBC-D675-44AC-B3BC-2586E4668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47" y="355137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219FEC6-D263-459A-82EF-E0430E175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71" y="428625"/>
            <a:ext cx="5942021" cy="6000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4768EEF-6D49-427D-880A-A2F43740AA09}"/>
              </a:ext>
            </a:extLst>
          </p:cNvPr>
          <p:cNvSpPr/>
          <p:nvPr/>
        </p:nvSpPr>
        <p:spPr>
          <a:xfrm>
            <a:off x="7253286" y="1046163"/>
            <a:ext cx="4320082" cy="803275"/>
          </a:xfrm>
          <a:prstGeom prst="rect">
            <a:avLst/>
          </a:prstGeom>
          <a:solidFill>
            <a:srgbClr val="B44DA4"/>
          </a:solidFill>
          <a:effectLst>
            <a:glow rad="101600">
              <a:srgbClr val="4DCFD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What is the picture show? 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BE4DBD1-5547-44F1-B325-4711F2C7C0D0}"/>
              </a:ext>
            </a:extLst>
          </p:cNvPr>
          <p:cNvSpPr/>
          <p:nvPr/>
        </p:nvSpPr>
        <p:spPr>
          <a:xfrm>
            <a:off x="1514474" y="2431505"/>
            <a:ext cx="5435204" cy="803275"/>
          </a:xfrm>
          <a:prstGeom prst="rect">
            <a:avLst/>
          </a:prstGeom>
          <a:solidFill>
            <a:srgbClr val="B44DA4"/>
          </a:solidFill>
          <a:effectLst>
            <a:glow rad="101600">
              <a:srgbClr val="4DCFD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How many characters in this conversation ?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A608C13-25BB-41DC-996D-BE5F9085E405}"/>
              </a:ext>
            </a:extLst>
          </p:cNvPr>
          <p:cNvSpPr/>
          <p:nvPr/>
        </p:nvSpPr>
        <p:spPr>
          <a:xfrm>
            <a:off x="6385838" y="3300140"/>
            <a:ext cx="2906473" cy="803275"/>
          </a:xfrm>
          <a:prstGeom prst="rect">
            <a:avLst/>
          </a:prstGeom>
          <a:solidFill>
            <a:srgbClr val="B44DA4"/>
          </a:solidFill>
          <a:effectLst>
            <a:glow rad="101600">
              <a:srgbClr val="4DCFD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Who are they ?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B50F353-450F-456E-9E01-5F57E4A3D8CD}"/>
              </a:ext>
            </a:extLst>
          </p:cNvPr>
          <p:cNvSpPr/>
          <p:nvPr/>
        </p:nvSpPr>
        <p:spPr>
          <a:xfrm>
            <a:off x="2701181" y="4619079"/>
            <a:ext cx="5864512" cy="803275"/>
          </a:xfrm>
          <a:prstGeom prst="rect">
            <a:avLst/>
          </a:prstGeom>
          <a:solidFill>
            <a:srgbClr val="B44DA4"/>
          </a:solidFill>
          <a:effectLst>
            <a:glow rad="101600">
              <a:srgbClr val="4DCFD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think they will talk about?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564E58-3B99-4A73-A7D5-203F8849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E4C3CB-062C-4300-9693-57BB64E76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2" descr="Indoor Activities | Engoo">
            <a:extLst>
              <a:ext uri="{FF2B5EF4-FFF2-40B4-BE49-F238E27FC236}">
                <a16:creationId xmlns:a16="http://schemas.microsoft.com/office/drawing/2014/main" id="{A56C8BBC-D675-44AC-B3BC-2586E4668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363537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F8F0F5A8-9DD1-4CE8-925D-BCAEF5CA8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5" y="1372353"/>
            <a:ext cx="895350" cy="895350"/>
          </a:xfrm>
        </p:spPr>
      </p:pic>
      <p:pic>
        <p:nvPicPr>
          <p:cNvPr id="9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26E80F56-76F0-4A6F-9328-78D2562A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90" y="2420557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A4B398A-2C99-46E1-ABAE-F3E452846D90}"/>
              </a:ext>
            </a:extLst>
          </p:cNvPr>
          <p:cNvSpPr txBox="1"/>
          <p:nvPr/>
        </p:nvSpPr>
        <p:spPr>
          <a:xfrm>
            <a:off x="7726985" y="2785418"/>
            <a:ext cx="29117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Brush Script MT" panose="03060802040406070304" pitchFamily="66" charset="0"/>
              </a:rPr>
              <a:t>Listen </a:t>
            </a:r>
            <a:endParaRPr lang="ar-SA" sz="3600" dirty="0">
              <a:latin typeface="Brush Script MT" panose="03060802040406070304" pitchFamily="66" charset="0"/>
            </a:endParaRPr>
          </a:p>
        </p:txBody>
      </p:sp>
      <p:pic>
        <p:nvPicPr>
          <p:cNvPr id="11" name="MG Bk 3 F-SA_2020_2-03 (1)">
            <a:hlinkClick r:id="" action="ppaction://media"/>
            <a:extLst>
              <a:ext uri="{FF2B5EF4-FFF2-40B4-BE49-F238E27FC236}">
                <a16:creationId xmlns:a16="http://schemas.microsoft.com/office/drawing/2014/main" id="{3A120B29-57BA-41F8-9500-D0169DA1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6433" y="1571696"/>
            <a:ext cx="817945" cy="817945"/>
          </a:xfrm>
          <a:prstGeom prst="rect">
            <a:avLst/>
          </a:prstGeom>
        </p:spPr>
      </p:pic>
      <p:pic>
        <p:nvPicPr>
          <p:cNvPr id="12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30E0DB3-4B9D-43AF-A68D-100F2D668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72" y="428625"/>
            <a:ext cx="5217328" cy="6000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0779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7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040C58-1159-4E36-8810-F70DE527E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57" y="104775"/>
            <a:ext cx="7455978" cy="66103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B79C424C-B4A4-4F96-AF10-34ACABB81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09" y="4258570"/>
            <a:ext cx="2283515" cy="2283515"/>
          </a:xfr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A68737D-5C08-44C6-A36B-F9C68DF2A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" y="1288255"/>
            <a:ext cx="1945557" cy="22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7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040C58-1159-4E36-8810-F70DE527E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57" y="104775"/>
            <a:ext cx="7455978" cy="66103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B79C424C-B4A4-4F96-AF10-34ACABB81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809" y="4258570"/>
            <a:ext cx="2283515" cy="2283515"/>
          </a:xfr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E2895CB7-0A9A-4889-AE55-051DCE4AF10B}"/>
              </a:ext>
            </a:extLst>
          </p:cNvPr>
          <p:cNvSpPr txBox="1"/>
          <p:nvPr/>
        </p:nvSpPr>
        <p:spPr>
          <a:xfrm>
            <a:off x="2744789" y="4378726"/>
            <a:ext cx="5880292" cy="40011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did Noura want to do ?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B90BBAE-AB3B-469B-9972-F7F7B0515810}"/>
              </a:ext>
            </a:extLst>
          </p:cNvPr>
          <p:cNvSpPr txBox="1"/>
          <p:nvPr/>
        </p:nvSpPr>
        <p:spPr>
          <a:xfrm>
            <a:off x="2226365" y="1418158"/>
            <a:ext cx="6311908" cy="40011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 you think that Noura like this  show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45E86-CC98-45DE-B727-B60C17ED65A5}"/>
              </a:ext>
            </a:extLst>
          </p:cNvPr>
          <p:cNvSpPr txBox="1"/>
          <p:nvPr/>
        </p:nvSpPr>
        <p:spPr>
          <a:xfrm>
            <a:off x="2583559" y="2042328"/>
            <a:ext cx="4823017" cy="40011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Do Asma like this show ?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3B3C5C5-FCF1-4BC0-B725-1EF1F1A87E35}"/>
              </a:ext>
            </a:extLst>
          </p:cNvPr>
          <p:cNvSpPr txBox="1"/>
          <p:nvPr/>
        </p:nvSpPr>
        <p:spPr>
          <a:xfrm>
            <a:off x="3538618" y="5237390"/>
            <a:ext cx="5975541" cy="40011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did Asma response ?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93D1389-DF89-4DCC-9DF5-989E7DA5C0BA}"/>
              </a:ext>
            </a:extLst>
          </p:cNvPr>
          <p:cNvSpPr/>
          <p:nvPr/>
        </p:nvSpPr>
        <p:spPr>
          <a:xfrm>
            <a:off x="3802051" y="3110939"/>
            <a:ext cx="5880292" cy="494121"/>
          </a:xfrm>
          <a:prstGeom prst="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one of the contestants waiting for?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00EF6A-6675-4D15-860A-3CEFEFFA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5B3516-E62B-4CEB-9FF2-210A7FB41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59" t="52639" r="12734" b="14722"/>
          <a:stretch/>
        </p:blipFill>
        <p:spPr>
          <a:xfrm>
            <a:off x="1695449" y="1323975"/>
            <a:ext cx="6877051" cy="22383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45C6C48-F19B-4B9E-9D0C-086AA1C76DAE}"/>
              </a:ext>
            </a:extLst>
          </p:cNvPr>
          <p:cNvSpPr/>
          <p:nvPr/>
        </p:nvSpPr>
        <p:spPr>
          <a:xfrm>
            <a:off x="2924175" y="3809999"/>
            <a:ext cx="7343775" cy="1233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 is a game show on which a team of cooks need to prepare a meal and serve it to the judges.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221DF67-549A-46AC-BF2B-32C8F5DE6543}"/>
              </a:ext>
            </a:extLst>
          </p:cNvPr>
          <p:cNvSpPr/>
          <p:nvPr/>
        </p:nvSpPr>
        <p:spPr>
          <a:xfrm>
            <a:off x="3543300" y="5219700"/>
            <a:ext cx="7343775" cy="857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She doesn’t like it. (What do they get out of it, It bugs me to watch this, etc.)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461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F9FE92-9450-49EF-953E-7E92C0465D48}"/>
              </a:ext>
            </a:extLst>
          </p:cNvPr>
          <p:cNvSpPr/>
          <p:nvPr/>
        </p:nvSpPr>
        <p:spPr>
          <a:xfrm>
            <a:off x="838200" y="204789"/>
            <a:ext cx="3857625" cy="9969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Who says …?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00FCB60A-47C5-428F-B89F-FE63E8B720B9}"/>
              </a:ext>
            </a:extLst>
          </p:cNvPr>
          <p:cNvSpPr/>
          <p:nvPr/>
        </p:nvSpPr>
        <p:spPr>
          <a:xfrm>
            <a:off x="1772612" y="1336676"/>
            <a:ext cx="3752850" cy="1617665"/>
          </a:xfrm>
          <a:prstGeom prst="wedgeEllipseCallout">
            <a:avLst>
              <a:gd name="adj1" fmla="val 29719"/>
              <a:gd name="adj2" fmla="val 6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get a kick out of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watching tv clipart gif - Clip Art Library">
            <a:extLst>
              <a:ext uri="{FF2B5EF4-FFF2-40B4-BE49-F238E27FC236}">
                <a16:creationId xmlns:a16="http://schemas.microsoft.com/office/drawing/2014/main" id="{319433D5-75F3-48CD-96D3-6B27CF6C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25" y="4235450"/>
            <a:ext cx="1905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461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F9FE92-9450-49EF-953E-7E92C0465D48}"/>
              </a:ext>
            </a:extLst>
          </p:cNvPr>
          <p:cNvSpPr/>
          <p:nvPr/>
        </p:nvSpPr>
        <p:spPr>
          <a:xfrm>
            <a:off x="838200" y="204789"/>
            <a:ext cx="3857625" cy="9969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Who says …?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D332E106-F36B-433A-937D-C1485B0B3CEC}"/>
              </a:ext>
            </a:extLst>
          </p:cNvPr>
          <p:cNvSpPr/>
          <p:nvPr/>
        </p:nvSpPr>
        <p:spPr>
          <a:xfrm>
            <a:off x="1772612" y="1336676"/>
            <a:ext cx="3752850" cy="1617665"/>
          </a:xfrm>
          <a:prstGeom prst="wedgeEllipseCallout">
            <a:avLst>
              <a:gd name="adj1" fmla="val 29719"/>
              <a:gd name="adj2" fmla="val 6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Bugs </a:t>
            </a:r>
          </a:p>
        </p:txBody>
      </p:sp>
      <p:pic>
        <p:nvPicPr>
          <p:cNvPr id="10244" name="Picture 4" descr="Everything&amp;#39;s Annoying (Gif) by VacantWhale on DeviantArt">
            <a:extLst>
              <a:ext uri="{FF2B5EF4-FFF2-40B4-BE49-F238E27FC236}">
                <a16:creationId xmlns:a16="http://schemas.microsoft.com/office/drawing/2014/main" id="{440FB77F-8531-4D55-8FFE-6733BF253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4191159"/>
            <a:ext cx="2408956" cy="21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4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461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F9FE92-9450-49EF-953E-7E92C0465D48}"/>
              </a:ext>
            </a:extLst>
          </p:cNvPr>
          <p:cNvSpPr/>
          <p:nvPr/>
        </p:nvSpPr>
        <p:spPr>
          <a:xfrm>
            <a:off x="838200" y="204789"/>
            <a:ext cx="3857625" cy="9969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Who says …?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4616C89A-60E3-43F5-BC83-D2F5532FE2CE}"/>
              </a:ext>
            </a:extLst>
          </p:cNvPr>
          <p:cNvSpPr/>
          <p:nvPr/>
        </p:nvSpPr>
        <p:spPr>
          <a:xfrm>
            <a:off x="1772612" y="1336676"/>
            <a:ext cx="3752850" cy="1617665"/>
          </a:xfrm>
          <a:prstGeom prst="wedgeEllipseCallout">
            <a:avLst>
              <a:gd name="adj1" fmla="val 29719"/>
              <a:gd name="adj2" fmla="val 6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C’mon.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49BE9E-28C1-4751-8974-69CA22F1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AF92B6-7482-4C01-9A1E-1EE908189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0E53AA-56FC-4193-B700-CD9F3FA81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30685" r="32192" b="19087"/>
          <a:stretch/>
        </p:blipFill>
        <p:spPr>
          <a:xfrm>
            <a:off x="1" y="25052"/>
            <a:ext cx="12191999" cy="6858000"/>
          </a:xfrm>
          <a:prstGeom prst="rect">
            <a:avLst/>
          </a:prstGeom>
        </p:spPr>
      </p:pic>
      <p:pic>
        <p:nvPicPr>
          <p:cNvPr id="5" name="Picture 6" descr="On air stamp Royalty Free Vector Image - VectorStock">
            <a:extLst>
              <a:ext uri="{FF2B5EF4-FFF2-40B4-BE49-F238E27FC236}">
                <a16:creationId xmlns:a16="http://schemas.microsoft.com/office/drawing/2014/main" id="{EB758E3F-5B79-46EA-9B31-BB237EA46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19269"/>
          <a:stretch/>
        </p:blipFill>
        <p:spPr bwMode="auto">
          <a:xfrm>
            <a:off x="425885" y="526092"/>
            <a:ext cx="11411210" cy="59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6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461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F9FE92-9450-49EF-953E-7E92C0465D48}"/>
              </a:ext>
            </a:extLst>
          </p:cNvPr>
          <p:cNvSpPr/>
          <p:nvPr/>
        </p:nvSpPr>
        <p:spPr>
          <a:xfrm>
            <a:off x="838200" y="204789"/>
            <a:ext cx="3857625" cy="9969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Who says …?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4616C89A-60E3-43F5-BC83-D2F5532FE2CE}"/>
              </a:ext>
            </a:extLst>
          </p:cNvPr>
          <p:cNvSpPr/>
          <p:nvPr/>
        </p:nvSpPr>
        <p:spPr>
          <a:xfrm>
            <a:off x="1772612" y="1336676"/>
            <a:ext cx="3752850" cy="1617665"/>
          </a:xfrm>
          <a:prstGeom prst="wedgeEllipseCallout">
            <a:avLst>
              <a:gd name="adj1" fmla="val 29719"/>
              <a:gd name="adj2" fmla="val 6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couch potato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Couch Potato | News of the South">
            <a:extLst>
              <a:ext uri="{FF2B5EF4-FFF2-40B4-BE49-F238E27FC236}">
                <a16:creationId xmlns:a16="http://schemas.microsoft.com/office/drawing/2014/main" id="{558BD1FB-FF63-4E88-9156-97283F620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 bwMode="auto">
          <a:xfrm>
            <a:off x="9030663" y="4001294"/>
            <a:ext cx="25717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461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F9FE92-9450-49EF-953E-7E92C0465D48}"/>
              </a:ext>
            </a:extLst>
          </p:cNvPr>
          <p:cNvSpPr/>
          <p:nvPr/>
        </p:nvSpPr>
        <p:spPr>
          <a:xfrm>
            <a:off x="838200" y="204789"/>
            <a:ext cx="3857625" cy="99695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Who says …?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4616C89A-60E3-43F5-BC83-D2F5532FE2CE}"/>
              </a:ext>
            </a:extLst>
          </p:cNvPr>
          <p:cNvSpPr/>
          <p:nvPr/>
        </p:nvSpPr>
        <p:spPr>
          <a:xfrm>
            <a:off x="1772612" y="1336676"/>
            <a:ext cx="3752850" cy="1617665"/>
          </a:xfrm>
          <a:prstGeom prst="wedgeEllipseCallout">
            <a:avLst>
              <a:gd name="adj1" fmla="val 29719"/>
              <a:gd name="adj2" fmla="val 6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Nah 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AutoShape 2" descr="Fun GIF | Gfycat">
            <a:extLst>
              <a:ext uri="{FF2B5EF4-FFF2-40B4-BE49-F238E27FC236}">
                <a16:creationId xmlns:a16="http://schemas.microsoft.com/office/drawing/2014/main" id="{9ABBCF5C-0CCE-40B5-BD1C-3085EC68A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98104" y="4884141"/>
            <a:ext cx="249833" cy="2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2" name="Picture 4" descr="Fun GIF | Gfycat">
            <a:extLst>
              <a:ext uri="{FF2B5EF4-FFF2-40B4-BE49-F238E27FC236}">
                <a16:creationId xmlns:a16="http://schemas.microsoft.com/office/drawing/2014/main" id="{E0CA529D-AD63-451F-870D-E5677DA058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068137"/>
            <a:ext cx="2342188" cy="2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506973-216C-47EE-B9F5-90A2A04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CE83C7-2770-48A5-805F-98FE5488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6443E-35CC-45DC-AF7F-C403245D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FD13C7-567A-4B15-A981-EE433155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65125"/>
            <a:ext cx="6307475" cy="61277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242" name="Picture 2" descr="Talking GIFs - Get the best GIF on GIPHY">
            <a:extLst>
              <a:ext uri="{FF2B5EF4-FFF2-40B4-BE49-F238E27FC236}">
                <a16:creationId xmlns:a16="http://schemas.microsoft.com/office/drawing/2014/main" id="{267DB8CE-C1E3-4E4F-A443-0E6DFF1A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70361"/>
            <a:ext cx="1927225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Fun GIF | Gfycat">
            <a:extLst>
              <a:ext uri="{FF2B5EF4-FFF2-40B4-BE49-F238E27FC236}">
                <a16:creationId xmlns:a16="http://schemas.microsoft.com/office/drawing/2014/main" id="{9ABBCF5C-0CCE-40B5-BD1C-3085EC68A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98104" y="4884141"/>
            <a:ext cx="249833" cy="2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72A0705-28E6-463A-B100-688236F961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28" t="26621" r="54844" b="32917"/>
          <a:stretch/>
        </p:blipFill>
        <p:spPr>
          <a:xfrm>
            <a:off x="1529723" y="365124"/>
            <a:ext cx="6633201" cy="37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6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4D24E9-D85D-4BF2-9443-770BA521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96F1E80-C13A-43DD-92B2-737936C6F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738D08-DCEB-46FE-ADCA-E30942EFA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0000" r="11640" b="33715"/>
          <a:stretch/>
        </p:blipFill>
        <p:spPr>
          <a:xfrm>
            <a:off x="1724422" y="1123948"/>
            <a:ext cx="4676775" cy="1905002"/>
          </a:xfrm>
          <a:prstGeom prst="rect">
            <a:avLst/>
          </a:prstGeom>
        </p:spPr>
      </p:pic>
      <p:pic>
        <p:nvPicPr>
          <p:cNvPr id="10" name="عنصر نائب للمحتوى 9">
            <a:extLst>
              <a:ext uri="{FF2B5EF4-FFF2-40B4-BE49-F238E27FC236}">
                <a16:creationId xmlns:a16="http://schemas.microsoft.com/office/drawing/2014/main" id="{CA556DF3-3DA9-431A-AB0C-2BF4B5083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18" y="571499"/>
            <a:ext cx="2856707" cy="2457451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AD0C6E-F476-4D23-96EE-32D1514C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68229" r="11640" b="9931"/>
          <a:stretch/>
        </p:blipFill>
        <p:spPr>
          <a:xfrm>
            <a:off x="4533900" y="3549648"/>
            <a:ext cx="6734175" cy="2675335"/>
          </a:xfrm>
          <a:prstGeom prst="rect">
            <a:avLst/>
          </a:prstGeom>
        </p:spPr>
      </p:pic>
      <p:pic>
        <p:nvPicPr>
          <p:cNvPr id="11" name="Picture 4" descr="Lone Star Fiber">
            <a:extLst>
              <a:ext uri="{FF2B5EF4-FFF2-40B4-BE49-F238E27FC236}">
                <a16:creationId xmlns:a16="http://schemas.microsoft.com/office/drawing/2014/main" id="{CF8F2228-B9E2-4649-94BD-8848DEF5E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380" y="4448175"/>
            <a:ext cx="1955119" cy="195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99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948C1347-8DF1-47A8-A91C-49159FF5651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sp>
        <p:nvSpPr>
          <p:cNvPr id="6" name="Rounded Rectangle 52">
            <a:extLst>
              <a:ext uri="{FF2B5EF4-FFF2-40B4-BE49-F238E27FC236}">
                <a16:creationId xmlns:a16="http://schemas.microsoft.com/office/drawing/2014/main" id="{9888AB8F-5E53-413B-8200-3CF70845A83F}"/>
              </a:ext>
            </a:extLst>
          </p:cNvPr>
          <p:cNvSpPr/>
          <p:nvPr/>
        </p:nvSpPr>
        <p:spPr>
          <a:xfrm>
            <a:off x="4678808" y="237744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400" b="1" kern="0" dirty="0">
                <a:solidFill>
                  <a:srgbClr val="000000"/>
                </a:solidFill>
                <a:sym typeface="Arial"/>
              </a:rPr>
              <a:t>Come on</a:t>
            </a:r>
            <a:endParaRPr lang="en-US" sz="24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C570CF0-D6B9-426F-B3A2-D08258BF6813}"/>
              </a:ext>
            </a:extLst>
          </p:cNvPr>
          <p:cNvSpPr/>
          <p:nvPr/>
        </p:nvSpPr>
        <p:spPr>
          <a:xfrm>
            <a:off x="4678798" y="237744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prstClr val="white"/>
                </a:solidFill>
                <a:latin typeface="Arial"/>
                <a:sym typeface="Arial"/>
              </a:rPr>
              <a:t>C’mon</a:t>
            </a:r>
          </a:p>
        </p:txBody>
      </p:sp>
      <p:sp>
        <p:nvSpPr>
          <p:cNvPr id="8" name="Rounded Rectangle 57">
            <a:extLst>
              <a:ext uri="{FF2B5EF4-FFF2-40B4-BE49-F238E27FC236}">
                <a16:creationId xmlns:a16="http://schemas.microsoft.com/office/drawing/2014/main" id="{9DA7E456-D7C0-4CD6-ABE9-129E6E93E060}"/>
              </a:ext>
            </a:extLst>
          </p:cNvPr>
          <p:cNvSpPr/>
          <p:nvPr/>
        </p:nvSpPr>
        <p:spPr>
          <a:xfrm>
            <a:off x="4678680" y="463296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0000"/>
                </a:solidFill>
                <a:sym typeface="Arial"/>
              </a:rPr>
              <a:t>someone tries to show how clever or skilled he is</a:t>
            </a:r>
            <a:endParaRPr lang="en-US" sz="2667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4149FDA3-0D79-4E55-BA80-D6F0032F9BA7}"/>
              </a:ext>
            </a:extLst>
          </p:cNvPr>
          <p:cNvSpPr/>
          <p:nvPr/>
        </p:nvSpPr>
        <p:spPr>
          <a:xfrm>
            <a:off x="4678764" y="463296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prstClr val="white"/>
                </a:solidFill>
                <a:latin typeface="Arial"/>
                <a:sym typeface="Arial"/>
              </a:rPr>
              <a:t>Show off</a:t>
            </a:r>
          </a:p>
        </p:txBody>
      </p:sp>
      <p:sp>
        <p:nvSpPr>
          <p:cNvPr id="10" name="Rounded Rectangle 57">
            <a:extLst>
              <a:ext uri="{FF2B5EF4-FFF2-40B4-BE49-F238E27FC236}">
                <a16:creationId xmlns:a16="http://schemas.microsoft.com/office/drawing/2014/main" id="{A741C7AD-4CE8-4E4A-A05E-CCAFF0831A10}"/>
              </a:ext>
            </a:extLst>
          </p:cNvPr>
          <p:cNvSpPr/>
          <p:nvPr/>
        </p:nvSpPr>
        <p:spPr>
          <a:xfrm>
            <a:off x="490727" y="463296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Arial"/>
                <a:sym typeface="Arial"/>
              </a:rPr>
              <a:t>No.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3FB81B79-84B0-4F66-86A2-02FA7200FF23}"/>
              </a:ext>
            </a:extLst>
          </p:cNvPr>
          <p:cNvSpPr/>
          <p:nvPr/>
        </p:nvSpPr>
        <p:spPr>
          <a:xfrm>
            <a:off x="490811" y="463296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prstClr val="white"/>
                </a:solidFill>
                <a:latin typeface="Arial"/>
                <a:sym typeface="Arial"/>
              </a:rPr>
              <a:t>Nah</a:t>
            </a: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F982A7DF-E2C3-4439-957C-0A29760285ED}"/>
              </a:ext>
            </a:extLst>
          </p:cNvPr>
          <p:cNvSpPr/>
          <p:nvPr/>
        </p:nvSpPr>
        <p:spPr>
          <a:xfrm>
            <a:off x="8866550" y="237744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latin typeface="Arial"/>
                <a:sym typeface="Arial"/>
              </a:rPr>
              <a:t>someone who watches too much TV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63CF192D-30E6-4846-9BE1-F6B238D87E2E}"/>
              </a:ext>
            </a:extLst>
          </p:cNvPr>
          <p:cNvSpPr/>
          <p:nvPr/>
        </p:nvSpPr>
        <p:spPr>
          <a:xfrm>
            <a:off x="8866528" y="237744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prstClr val="white"/>
                </a:solidFill>
                <a:latin typeface="Arial"/>
                <a:sym typeface="Arial"/>
              </a:rPr>
              <a:t>Couch potato</a:t>
            </a:r>
          </a:p>
        </p:txBody>
      </p:sp>
      <p:sp>
        <p:nvSpPr>
          <p:cNvPr id="14" name="Rounded Rectangle 49">
            <a:extLst>
              <a:ext uri="{FF2B5EF4-FFF2-40B4-BE49-F238E27FC236}">
                <a16:creationId xmlns:a16="http://schemas.microsoft.com/office/drawing/2014/main" id="{31207C45-F39B-47EF-8EF6-38162F426C26}"/>
              </a:ext>
            </a:extLst>
          </p:cNvPr>
          <p:cNvSpPr/>
          <p:nvPr/>
        </p:nvSpPr>
        <p:spPr>
          <a:xfrm>
            <a:off x="490811" y="237744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"/>
                <a:sym typeface="Arial"/>
              </a:rPr>
              <a:t>very, completely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2E883162-4C1C-4E68-8DF5-5EF00C800EE2}"/>
              </a:ext>
            </a:extLst>
          </p:cNvPr>
          <p:cNvSpPr/>
          <p:nvPr/>
        </p:nvSpPr>
        <p:spPr>
          <a:xfrm>
            <a:off x="490727" y="237744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prstClr val="white"/>
                </a:solidFill>
                <a:latin typeface="Arial"/>
                <a:sym typeface="Arial"/>
              </a:rPr>
              <a:t>all</a:t>
            </a: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9BA6FF0F-A3BA-404E-9DC5-4116AED2922F}"/>
              </a:ext>
            </a:extLst>
          </p:cNvPr>
          <p:cNvSpPr/>
          <p:nvPr/>
        </p:nvSpPr>
        <p:spPr>
          <a:xfrm>
            <a:off x="8866412" y="12192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Arial"/>
                <a:sym typeface="Arial"/>
              </a:rPr>
              <a:t>annoys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9DFC738B-6ED7-4EC6-B0A0-F6CBE2BEB21B}"/>
              </a:ext>
            </a:extLst>
          </p:cNvPr>
          <p:cNvSpPr/>
          <p:nvPr/>
        </p:nvSpPr>
        <p:spPr>
          <a:xfrm>
            <a:off x="8866412" y="12192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733" b="1" kern="0" dirty="0">
                <a:solidFill>
                  <a:srgbClr val="FFFFFF"/>
                </a:solidFill>
                <a:latin typeface="Arial"/>
                <a:sym typeface="Arial"/>
              </a:rPr>
              <a:t> bugs</a:t>
            </a:r>
            <a:endParaRPr lang="en-US" sz="5867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ounded Rectangle 45">
            <a:extLst>
              <a:ext uri="{FF2B5EF4-FFF2-40B4-BE49-F238E27FC236}">
                <a16:creationId xmlns:a16="http://schemas.microsoft.com/office/drawing/2014/main" id="{E98E094A-01FA-426A-9775-E38FC36CB5EC}"/>
              </a:ext>
            </a:extLst>
          </p:cNvPr>
          <p:cNvSpPr/>
          <p:nvPr/>
        </p:nvSpPr>
        <p:spPr>
          <a:xfrm>
            <a:off x="4678680" y="12192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/>
                <a:sym typeface="Arial"/>
              </a:rPr>
              <a:t>remote control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CD44938-36AF-4E07-A125-39F919F7B86A}"/>
              </a:ext>
            </a:extLst>
          </p:cNvPr>
          <p:cNvSpPr/>
          <p:nvPr/>
        </p:nvSpPr>
        <p:spPr>
          <a:xfrm>
            <a:off x="4678680" y="12192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FFFF"/>
                </a:solidFill>
                <a:latin typeface="Arial"/>
                <a:sym typeface="Arial"/>
              </a:rPr>
              <a:t>remote</a:t>
            </a:r>
          </a:p>
        </p:txBody>
      </p:sp>
      <p:sp>
        <p:nvSpPr>
          <p:cNvPr id="20" name="Rounded Rectangle 43">
            <a:extLst>
              <a:ext uri="{FF2B5EF4-FFF2-40B4-BE49-F238E27FC236}">
                <a16:creationId xmlns:a16="http://schemas.microsoft.com/office/drawing/2014/main" id="{2DDD6DDD-AD2B-48C7-BF82-D223B633C6D8}"/>
              </a:ext>
            </a:extLst>
          </p:cNvPr>
          <p:cNvSpPr/>
          <p:nvPr/>
        </p:nvSpPr>
        <p:spPr>
          <a:xfrm>
            <a:off x="490811" y="121920"/>
            <a:ext cx="2834640" cy="2075688"/>
          </a:xfrm>
          <a:prstGeom prst="roundRect">
            <a:avLst/>
          </a:prstGeom>
          <a:solidFill>
            <a:srgbClr val="F5DD3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sym typeface="Arial"/>
              </a:rPr>
              <a:t>enjoy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8DC08572-1576-43C1-A2F3-98929C5FF61C}"/>
              </a:ext>
            </a:extLst>
          </p:cNvPr>
          <p:cNvSpPr/>
          <p:nvPr/>
        </p:nvSpPr>
        <p:spPr>
          <a:xfrm>
            <a:off x="490727" y="121920"/>
            <a:ext cx="2834640" cy="2075688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 dirty="0">
                <a:solidFill>
                  <a:schemeClr val="bg2"/>
                </a:solidFill>
                <a:latin typeface="Arial"/>
                <a:sym typeface="Arial"/>
              </a:rPr>
              <a:t> get a kick out of</a:t>
            </a:r>
            <a:endParaRPr lang="en-US" sz="6000" b="1" kern="0" dirty="0">
              <a:solidFill>
                <a:schemeClr val="bg2"/>
              </a:solidFill>
              <a:latin typeface="Arial"/>
              <a:sym typeface="Arial"/>
            </a:endParaRPr>
          </a:p>
        </p:txBody>
      </p:sp>
      <p:pic>
        <p:nvPicPr>
          <p:cNvPr id="22" name="remote">
            <a:hlinkClick r:id="" action="ppaction://media"/>
            <a:extLst>
              <a:ext uri="{FF2B5EF4-FFF2-40B4-BE49-F238E27FC236}">
                <a16:creationId xmlns:a16="http://schemas.microsoft.com/office/drawing/2014/main" id="{7C274E17-FCCA-4C71-A824-D7C27473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5589" y="121920"/>
            <a:ext cx="609600" cy="609600"/>
          </a:xfrm>
          <a:prstGeom prst="rect">
            <a:avLst/>
          </a:prstGeom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23" name="all">
            <a:hlinkClick r:id="" action="ppaction://media"/>
            <a:extLst>
              <a:ext uri="{FF2B5EF4-FFF2-40B4-BE49-F238E27FC236}">
                <a16:creationId xmlns:a16="http://schemas.microsoft.com/office/drawing/2014/main" id="{A87B2C61-7F39-4973-84CC-A04CD76623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208" y="2377440"/>
            <a:ext cx="609600" cy="609600"/>
          </a:xfrm>
          <a:prstGeom prst="rect">
            <a:avLst/>
          </a:prstGeom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24" name="nah">
            <a:hlinkClick r:id="" action="ppaction://media"/>
            <a:extLst>
              <a:ext uri="{FF2B5EF4-FFF2-40B4-BE49-F238E27FC236}">
                <a16:creationId xmlns:a16="http://schemas.microsoft.com/office/drawing/2014/main" id="{07AC53D6-65C3-4699-B5C1-4AB0AE8074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208" y="4632960"/>
            <a:ext cx="609600" cy="609600"/>
          </a:xfrm>
          <a:prstGeom prst="rect">
            <a:avLst/>
          </a:prstGeom>
        </p:spPr>
      </p:pic>
      <p:pic>
        <p:nvPicPr>
          <p:cNvPr id="25" name="bug_gb_1">
            <a:hlinkClick r:id="" action="ppaction://media"/>
            <a:extLst>
              <a:ext uri="{FF2B5EF4-FFF2-40B4-BE49-F238E27FC236}">
                <a16:creationId xmlns:a16="http://schemas.microsoft.com/office/drawing/2014/main" id="{B075A5FE-F7F0-4EC4-BC0F-1942D4A81F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75897" y="121920"/>
            <a:ext cx="609600" cy="609600"/>
          </a:xfrm>
          <a:prstGeom prst="rect">
            <a:avLst/>
          </a:prstGeom>
        </p:spPr>
      </p:pic>
      <p:pic>
        <p:nvPicPr>
          <p:cNvPr id="26" name="potato">
            <a:hlinkClick r:id="" action="ppaction://media"/>
            <a:extLst>
              <a:ext uri="{FF2B5EF4-FFF2-40B4-BE49-F238E27FC236}">
                <a16:creationId xmlns:a16="http://schemas.microsoft.com/office/drawing/2014/main" id="{77E58FCE-CF42-4BD0-9AD4-9E2D2E69C6E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75897" y="2377440"/>
            <a:ext cx="609600" cy="609600"/>
          </a:xfrm>
          <a:prstGeom prst="rect">
            <a:avLst/>
          </a:prstGeom>
        </p:spPr>
      </p:pic>
      <p:pic>
        <p:nvPicPr>
          <p:cNvPr id="27" name="c_mon-1_gb_2">
            <a:hlinkClick r:id="" action="ppaction://media"/>
            <a:extLst>
              <a:ext uri="{FF2B5EF4-FFF2-40B4-BE49-F238E27FC236}">
                <a16:creationId xmlns:a16="http://schemas.microsoft.com/office/drawing/2014/main" id="{E222918E-41A3-46A7-AAC3-3D51F62DC6E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5589" y="2377440"/>
            <a:ext cx="609600" cy="609600"/>
          </a:xfrm>
          <a:prstGeom prst="rect">
            <a:avLst/>
          </a:prstGeom>
        </p:spPr>
      </p:pic>
      <p:pic>
        <p:nvPicPr>
          <p:cNvPr id="28" name="show_off-1_gb_2">
            <a:hlinkClick r:id="" action="ppaction://media"/>
            <a:extLst>
              <a:ext uri="{FF2B5EF4-FFF2-40B4-BE49-F238E27FC236}">
                <a16:creationId xmlns:a16="http://schemas.microsoft.com/office/drawing/2014/main" id="{A64341FC-945A-4839-B8DA-40DE4B55DB8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5589" y="4632960"/>
            <a:ext cx="609600" cy="6096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C362D96-E015-491D-BA4F-5C0F95E4CD0D}"/>
              </a:ext>
            </a:extLst>
          </p:cNvPr>
          <p:cNvSpPr txBox="1"/>
          <p:nvPr/>
        </p:nvSpPr>
        <p:spPr>
          <a:xfrm>
            <a:off x="7017978" y="4568428"/>
            <a:ext cx="28346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badi" panose="020B0604020104020204" pitchFamily="34" charset="0"/>
              </a:rPr>
              <a:t>By : ET Talal AlHazmi </a:t>
            </a:r>
            <a:endParaRPr lang="ar-SA" dirty="0">
              <a:solidFill>
                <a:srgbClr val="92D050"/>
              </a:solidFill>
              <a:latin typeface="Abadi" panose="020B0604020104020204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1F8EF04E-2000-4A5B-BF7A-22CB1EB8B5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00" y="4937760"/>
            <a:ext cx="3657642" cy="18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"/>
                            </p:stCondLst>
                            <p:childTnLst>
                              <p:par>
                                <p:cTn id="14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"/>
                            </p:stCondLst>
                            <p:childTnLst>
                              <p:par>
                                <p:cTn id="15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"/>
                            </p:stCondLst>
                            <p:childTnLst>
                              <p:par>
                                <p:cTn id="17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"/>
                            </p:stCondLst>
                            <p:childTnLst>
                              <p:par>
                                <p:cTn id="18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"/>
                            </p:stCondLst>
                            <p:childTnLst>
                              <p:par>
                                <p:cTn id="19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"/>
                            </p:stCondLst>
                            <p:childTnLst>
                              <p:par>
                                <p:cTn id="20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3D122E-4482-456C-98CF-5F10ADDD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8546B77-5EF1-42F0-90BE-5DB9A8C1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39D6C97-A7ED-4761-B62C-C1C2FF48BFF5}"/>
              </a:ext>
            </a:extLst>
          </p:cNvPr>
          <p:cNvSpPr/>
          <p:nvPr/>
        </p:nvSpPr>
        <p:spPr>
          <a:xfrm>
            <a:off x="1352550" y="584598"/>
            <a:ext cx="6886575" cy="920750"/>
          </a:xfrm>
          <a:prstGeom prst="rect">
            <a:avLst/>
          </a:prstGeom>
          <a:solidFill>
            <a:srgbClr val="6AB844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do you get a kick out of?</a:t>
            </a:r>
            <a:endParaRPr lang="ar-SA">
              <a:latin typeface="Comic Sans MS" panose="030F0702030302020204" pitchFamily="66" charset="0"/>
            </a:endParaRPr>
          </a:p>
        </p:txBody>
      </p:sp>
      <p:pic>
        <p:nvPicPr>
          <p:cNvPr id="12" name="عنصر نائب للمحتوى 11">
            <a:extLst>
              <a:ext uri="{FF2B5EF4-FFF2-40B4-BE49-F238E27FC236}">
                <a16:creationId xmlns:a16="http://schemas.microsoft.com/office/drawing/2014/main" id="{418E46BB-8D88-45FD-8BDB-9B9634278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97" y="365125"/>
            <a:ext cx="2072459" cy="2719387"/>
          </a:xfr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EBD731E-2B88-402E-B505-C3321415C588}"/>
              </a:ext>
            </a:extLst>
          </p:cNvPr>
          <p:cNvSpPr/>
          <p:nvPr/>
        </p:nvSpPr>
        <p:spPr>
          <a:xfrm>
            <a:off x="5057776" y="1690688"/>
            <a:ext cx="4610100" cy="920750"/>
          </a:xfrm>
          <a:prstGeom prst="rect">
            <a:avLst/>
          </a:prstGeom>
          <a:solidFill>
            <a:srgbClr val="6AB844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bugs you?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73F62D-2FD7-4F95-8C37-19495DF27199}"/>
              </a:ext>
            </a:extLst>
          </p:cNvPr>
          <p:cNvSpPr/>
          <p:nvPr/>
        </p:nvSpPr>
        <p:spPr>
          <a:xfrm>
            <a:off x="2709862" y="4549810"/>
            <a:ext cx="4171950" cy="920750"/>
          </a:xfrm>
          <a:prstGeom prst="rect">
            <a:avLst/>
          </a:prstGeom>
          <a:solidFill>
            <a:srgbClr val="6AB844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Are you a couch potato?</a:t>
            </a:r>
            <a:endParaRPr lang="ar-SA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81FC4D1-1224-47B8-9C38-590713D51FD2}"/>
              </a:ext>
            </a:extLst>
          </p:cNvPr>
          <p:cNvSpPr/>
          <p:nvPr/>
        </p:nvSpPr>
        <p:spPr>
          <a:xfrm>
            <a:off x="1962150" y="2790827"/>
            <a:ext cx="6886575" cy="920750"/>
          </a:xfrm>
          <a:prstGeom prst="rect">
            <a:avLst/>
          </a:prstGeom>
          <a:solidFill>
            <a:srgbClr val="6AB844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Have you met anyone who likes showing off?</a:t>
            </a:r>
            <a:endParaRPr lang="ar-SA">
              <a:latin typeface="Comic Sans MS" panose="030F0702030302020204" pitchFamily="66" charset="0"/>
            </a:endParaRPr>
          </a:p>
        </p:txBody>
      </p:sp>
      <p:pic>
        <p:nvPicPr>
          <p:cNvPr id="9" name="Picture 2" descr="Watching Tv GIFs | Tenor">
            <a:extLst>
              <a:ext uri="{FF2B5EF4-FFF2-40B4-BE49-F238E27FC236}">
                <a16:creationId xmlns:a16="http://schemas.microsoft.com/office/drawing/2014/main" id="{3E939D1E-FFA1-4C85-BD13-FD9063A7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8" y="4147343"/>
            <a:ext cx="2662968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lip Art Of Couch Back Clipart - Clipart Suggest">
            <a:extLst>
              <a:ext uri="{FF2B5EF4-FFF2-40B4-BE49-F238E27FC236}">
                <a16:creationId xmlns:a16="http://schemas.microsoft.com/office/drawing/2014/main" id="{430DEC96-77A2-4A80-A030-B31185E69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4937" r="8483" b="12872"/>
          <a:stretch/>
        </p:blipFill>
        <p:spPr bwMode="auto">
          <a:xfrm>
            <a:off x="6943725" y="4324731"/>
            <a:ext cx="1295400" cy="12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B656F1-81CA-4EC0-BE10-EAC79E9C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9354F4-4451-40CE-B660-3563AB9FA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6359651-01C6-41EA-95D5-FB9D2485B52B}"/>
              </a:ext>
            </a:extLst>
          </p:cNvPr>
          <p:cNvSpPr txBox="1"/>
          <p:nvPr/>
        </p:nvSpPr>
        <p:spPr>
          <a:xfrm>
            <a:off x="5791200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ldhabi" panose="01000000000000000000" pitchFamily="2" charset="-78"/>
                <a:cs typeface="Aldhabi" panose="01000000000000000000" pitchFamily="2" charset="-78"/>
              </a:rPr>
              <a:t>By : Asma Almjlad</a:t>
            </a:r>
            <a:endParaRPr lang="ar-SA" sz="1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4804B92-2BFB-47CF-A0D2-524D141AD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6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4D740904-5B4C-4B80-AFFA-202659301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2514598" y="385761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D116F6C-810E-4D66-B305-E27BBFA6A509}"/>
              </a:ext>
            </a:extLst>
          </p:cNvPr>
          <p:cNvSpPr/>
          <p:nvPr/>
        </p:nvSpPr>
        <p:spPr>
          <a:xfrm>
            <a:off x="2762248" y="552447"/>
            <a:ext cx="7391400" cy="42682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W</a:t>
            </a:r>
            <a:r>
              <a:rPr lang="en-US" sz="9600" dirty="0">
                <a:latin typeface="Brush Script MT" panose="03060802040406070304" pitchFamily="66" charset="0"/>
              </a:rPr>
              <a:t>ork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b</a:t>
            </a:r>
            <a:r>
              <a:rPr lang="en-US" sz="9600" dirty="0">
                <a:latin typeface="Brush Script MT" panose="03060802040406070304" pitchFamily="66" charset="0"/>
              </a:rPr>
              <a:t>ook</a:t>
            </a:r>
            <a:endParaRPr lang="ar-SA" sz="9600" dirty="0">
              <a:latin typeface="Brush Script MT" panose="03060802040406070304" pitchFamily="66" charset="0"/>
            </a:endParaRPr>
          </a:p>
        </p:txBody>
      </p:sp>
      <p:pic>
        <p:nvPicPr>
          <p:cNvPr id="8" name="Picture 4" descr="My 80&amp;#39;s TV! | Tv static, Glitch gif, 90s tv">
            <a:extLst>
              <a:ext uri="{FF2B5EF4-FFF2-40B4-BE49-F238E27FC236}">
                <a16:creationId xmlns:a16="http://schemas.microsoft.com/office/drawing/2014/main" id="{215AEA35-9897-441D-9AFF-80E9108FCF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0" y="552447"/>
            <a:ext cx="7329488" cy="42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AD37B7F9-3375-4948-9B34-ABB298E6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088" y="-27891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34AEBB-C0AF-48D7-B407-F06207D6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E3A822-8BB7-4038-9F4C-038D96CC7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44B18FA-420A-4872-95EA-C8E90A4FB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04769F-C8CF-4E86-8217-C77330C7B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6" t="19028" r="20468" b="6389"/>
          <a:stretch/>
        </p:blipFill>
        <p:spPr>
          <a:xfrm>
            <a:off x="762000" y="457200"/>
            <a:ext cx="96964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21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34AEBB-C0AF-48D7-B407-F06207D6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44B18FA-420A-4872-95EA-C8E90A4FB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6EAEF1-E259-46AB-803B-56FC110F1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8" t="18750" r="24843" b="7084"/>
          <a:stretch/>
        </p:blipFill>
        <p:spPr>
          <a:xfrm>
            <a:off x="1476374" y="424655"/>
            <a:ext cx="8524875" cy="5811838"/>
          </a:xfrm>
          <a:prstGeom prst="rect">
            <a:avLst/>
          </a:prstGeom>
        </p:spPr>
      </p:pic>
      <p:pic>
        <p:nvPicPr>
          <p:cNvPr id="15" name="عنصر نائب للمحتوى 14">
            <a:extLst>
              <a:ext uri="{FF2B5EF4-FFF2-40B4-BE49-F238E27FC236}">
                <a16:creationId xmlns:a16="http://schemas.microsoft.com/office/drawing/2014/main" id="{F39AAC22-2400-4969-BBE6-F54E8E153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3" y="3650454"/>
            <a:ext cx="2228850" cy="2047875"/>
          </a:xfr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6C0E469-9ACF-4416-BA61-6875F1BF6EF3}"/>
              </a:ext>
            </a:extLst>
          </p:cNvPr>
          <p:cNvSpPr/>
          <p:nvPr/>
        </p:nvSpPr>
        <p:spPr>
          <a:xfrm>
            <a:off x="6048374" y="3019424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B44DA4"/>
                </a:solidFill>
                <a:latin typeface="Comic Sans MS" panose="030F0702030302020204" pitchFamily="66" charset="0"/>
              </a:rPr>
              <a:t>Bugs </a:t>
            </a:r>
            <a:endParaRPr lang="ar-SA" dirty="0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A262EFF-4CED-4928-8A42-2A7D4B44016B}"/>
              </a:ext>
            </a:extLst>
          </p:cNvPr>
          <p:cNvSpPr/>
          <p:nvPr/>
        </p:nvSpPr>
        <p:spPr>
          <a:xfrm>
            <a:off x="3152773" y="3458368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B44DA4"/>
                </a:solidFill>
                <a:latin typeface="Comic Sans MS" panose="030F0702030302020204" pitchFamily="66" charset="0"/>
              </a:rPr>
              <a:t>c’mon</a:t>
            </a:r>
            <a:endParaRPr lang="ar-SA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807D6AF-B63E-4CF9-B6F8-512D2F0D89CC}"/>
              </a:ext>
            </a:extLst>
          </p:cNvPr>
          <p:cNvSpPr/>
          <p:nvPr/>
        </p:nvSpPr>
        <p:spPr>
          <a:xfrm>
            <a:off x="6200774" y="3524249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B44DA4"/>
                </a:solidFill>
                <a:latin typeface="Comic Sans MS" panose="030F0702030302020204" pitchFamily="66" charset="0"/>
              </a:rPr>
              <a:t>Get kick out of </a:t>
            </a:r>
            <a:endParaRPr lang="ar-SA" dirty="0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9530B2A-9D54-4EA4-963A-F4A300C25DEB}"/>
              </a:ext>
            </a:extLst>
          </p:cNvPr>
          <p:cNvSpPr/>
          <p:nvPr/>
        </p:nvSpPr>
        <p:spPr>
          <a:xfrm>
            <a:off x="3952873" y="4015580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B44DA4"/>
                </a:solidFill>
                <a:latin typeface="Comic Sans MS" panose="030F0702030302020204" pitchFamily="66" charset="0"/>
              </a:rPr>
              <a:t>couch potato </a:t>
            </a:r>
            <a:endParaRPr lang="ar-SA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1998648-163D-4A2F-BCCC-5F02EE6C00FB}"/>
              </a:ext>
            </a:extLst>
          </p:cNvPr>
          <p:cNvSpPr/>
          <p:nvPr/>
        </p:nvSpPr>
        <p:spPr>
          <a:xfrm>
            <a:off x="6972299" y="4421980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B44DA4"/>
                </a:solidFill>
                <a:latin typeface="Comic Sans MS" panose="030F0702030302020204" pitchFamily="66" charset="0"/>
              </a:rPr>
              <a:t>all</a:t>
            </a:r>
            <a:endParaRPr lang="ar-SA" dirty="0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41B27D3-B2DB-41DA-BF9F-C7114F72FFD6}"/>
              </a:ext>
            </a:extLst>
          </p:cNvPr>
          <p:cNvSpPr/>
          <p:nvPr/>
        </p:nvSpPr>
        <p:spPr>
          <a:xfrm>
            <a:off x="2800349" y="5731668"/>
            <a:ext cx="20288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B44DA4"/>
                </a:solidFill>
                <a:latin typeface="Comic Sans MS" panose="030F0702030302020204" pitchFamily="66" charset="0"/>
              </a:rPr>
              <a:t>nah</a:t>
            </a:r>
            <a:endParaRPr lang="ar-SA" dirty="0">
              <a:solidFill>
                <a:srgbClr val="B44DA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15BE34-4093-4ABB-AD5A-9DB3FE7D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D48810-733E-4828-A33B-205F05E4B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Tv no signal design vektörler | Tv no signal design vektör çizimler,  vektörel grafik | Depositphotos®">
            <a:extLst>
              <a:ext uri="{FF2B5EF4-FFF2-40B4-BE49-F238E27FC236}">
                <a16:creationId xmlns:a16="http://schemas.microsoft.com/office/drawing/2014/main" id="{C6D4AF6B-A0E4-4185-A30D-06ABF07C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0F68900-3231-458F-8DFE-8BE488694944}"/>
              </a:ext>
            </a:extLst>
          </p:cNvPr>
          <p:cNvSpPr/>
          <p:nvPr/>
        </p:nvSpPr>
        <p:spPr>
          <a:xfrm>
            <a:off x="838200" y="1509712"/>
            <a:ext cx="10153650" cy="4491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 descr="Paper and pencil homework pencil clipart - WikiClipArt">
            <a:extLst>
              <a:ext uri="{FF2B5EF4-FFF2-40B4-BE49-F238E27FC236}">
                <a16:creationId xmlns:a16="http://schemas.microsoft.com/office/drawing/2014/main" id="{8F4353F9-B50C-483D-868D-81F255B2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895725"/>
            <a:ext cx="2171700" cy="21050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Montgomerie Primary School - Year 1">
            <a:extLst>
              <a:ext uri="{FF2B5EF4-FFF2-40B4-BE49-F238E27FC236}">
                <a16:creationId xmlns:a16="http://schemas.microsoft.com/office/drawing/2014/main" id="{AF932EF6-64ED-42AC-9793-A6FB8312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76387"/>
            <a:ext cx="94202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مدرستي - Apps on Google Play">
            <a:extLst>
              <a:ext uri="{FF2B5EF4-FFF2-40B4-BE49-F238E27FC236}">
                <a16:creationId xmlns:a16="http://schemas.microsoft.com/office/drawing/2014/main" id="{9445143D-5B6F-4073-8BCA-7E300BDA5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29297"/>
          <a:stretch/>
        </p:blipFill>
        <p:spPr bwMode="auto">
          <a:xfrm>
            <a:off x="2857500" y="3613751"/>
            <a:ext cx="4181475" cy="19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iraj Show GIFs - Find &amp;amp; Share on GIPHY">
            <a:extLst>
              <a:ext uri="{FF2B5EF4-FFF2-40B4-BE49-F238E27FC236}">
                <a16:creationId xmlns:a16="http://schemas.microsoft.com/office/drawing/2014/main" id="{F73A6A7C-4D4C-450F-9730-AD16BF658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3" y="3731180"/>
            <a:ext cx="1817370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5515EE-64F5-4740-BCD4-4724D828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1C1982-51D3-47D2-B4C2-7BDBDD339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20391F-CFDD-4259-A302-2B99070E6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9AAF6B3-0B56-4C30-8E10-A390DBB2B565}"/>
              </a:ext>
            </a:extLst>
          </p:cNvPr>
          <p:cNvSpPr/>
          <p:nvPr/>
        </p:nvSpPr>
        <p:spPr>
          <a:xfrm>
            <a:off x="1122431" y="2055550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Find out </a:t>
            </a:r>
            <a:r>
              <a:rPr lang="en-US" sz="2400" dirty="0">
                <a:latin typeface="Calibri" panose="020F0502020204030204" pitchFamily="34" charset="0"/>
                <a:ea typeface="微软雅黑" panose="020B0503020204020204" pitchFamily="34" charset="-122"/>
              </a:rPr>
              <a:t>information about TV show through an audio text</a:t>
            </a: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2E1BDF2-0AC2-4406-AF93-2368EA52F199}"/>
              </a:ext>
            </a:extLst>
          </p:cNvPr>
          <p:cNvSpPr/>
          <p:nvPr/>
        </p:nvSpPr>
        <p:spPr>
          <a:xfrm>
            <a:off x="1922485" y="3451619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Name </a:t>
            </a:r>
            <a:r>
              <a:rPr lang="en-US" sz="2400" dirty="0">
                <a:latin typeface="Calibri" panose="020F0502020204030204" pitchFamily="34" charset="0"/>
                <a:ea typeface="微软雅黑" panose="020B0503020204020204" pitchFamily="34" charset="-122"/>
              </a:rPr>
              <a:t>the program show you got its description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5F64A69-1F60-4221-A386-8E6E03A1B8C6}"/>
              </a:ext>
            </a:extLst>
          </p:cNvPr>
          <p:cNvSpPr/>
          <p:nvPr/>
        </p:nvSpPr>
        <p:spPr>
          <a:xfrm>
            <a:off x="2652386" y="4847688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Use </a:t>
            </a:r>
            <a:r>
              <a:rPr lang="en-US" sz="2400" dirty="0">
                <a:latin typeface="Calibri" panose="020F0502020204030204" pitchFamily="34" charset="0"/>
                <a:ea typeface="微软雅黑" panose="020B0503020204020204" pitchFamily="34" charset="-122"/>
              </a:rPr>
              <a:t>the (real talk) phrases in new sentences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endParaRPr lang="ar-SA" sz="2400" dirty="0">
              <a:solidFill>
                <a:schemeClr val="tx1"/>
              </a:solidFill>
            </a:endParaRPr>
          </a:p>
        </p:txBody>
      </p:sp>
      <p:pic>
        <p:nvPicPr>
          <p:cNvPr id="8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32F6F5A9-0594-4A8E-B447-577AF2FB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50" y="668865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B4FF8A1-9B15-4B3F-8171-F10C4FB1A77A}"/>
              </a:ext>
            </a:extLst>
          </p:cNvPr>
          <p:cNvSpPr txBox="1"/>
          <p:nvPr/>
        </p:nvSpPr>
        <p:spPr>
          <a:xfrm>
            <a:off x="1122431" y="1033727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Objectives 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540D83-4904-41E9-BB06-8403E1B1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E70343-8BC5-4C80-9BF7-61F3CA3D3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D127CADE-6DDA-4D70-B8FD-CE3B22AEB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3064669" y="641717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2953FE-E659-4D02-9FFC-27615E84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6" name="Picture 2" descr="Retro Television Test Pattern Off Air Stock Illustration 283713374">
            <a:extLst>
              <a:ext uri="{FF2B5EF4-FFF2-40B4-BE49-F238E27FC236}">
                <a16:creationId xmlns:a16="http://schemas.microsoft.com/office/drawing/2014/main" id="{55C0BCF3-4CC5-4620-95E7-4F81D1148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4"/>
          <a:stretch/>
        </p:blipFill>
        <p:spPr bwMode="auto">
          <a:xfrm>
            <a:off x="3350419" y="838200"/>
            <a:ext cx="7315199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phy | Granada Preparatory School">
            <a:extLst>
              <a:ext uri="{FF2B5EF4-FFF2-40B4-BE49-F238E27FC236}">
                <a16:creationId xmlns:a16="http://schemas.microsoft.com/office/drawing/2014/main" id="{B38A895A-D27A-4931-BE87-3FF57F206E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1" y="1980619"/>
            <a:ext cx="6353175" cy="51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49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2049AF-171D-4E16-9F85-5B389D57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02DEB4-3350-4496-A893-BA339B21A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AutoShape 4" descr="A DAY&amp;#39;S WORK | Baamboozle">
            <a:extLst>
              <a:ext uri="{FF2B5EF4-FFF2-40B4-BE49-F238E27FC236}">
                <a16:creationId xmlns:a16="http://schemas.microsoft.com/office/drawing/2014/main" id="{F4AE9118-1335-4DA6-BC8D-6F3F8AFDD3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3554730"/>
            <a:ext cx="179070" cy="1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Picture 8" descr="News reporter Royalty Free Vector Image - VectorStock">
            <a:extLst>
              <a:ext uri="{FF2B5EF4-FFF2-40B4-BE49-F238E27FC236}">
                <a16:creationId xmlns:a16="http://schemas.microsoft.com/office/drawing/2014/main" id="{D9999CC0-5C86-4064-9528-FB4A20E2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36" y="2743200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ox Channels for Nigeria&amp;#39;s ACTV |">
            <a:extLst>
              <a:ext uri="{FF2B5EF4-FFF2-40B4-BE49-F238E27FC236}">
                <a16:creationId xmlns:a16="http://schemas.microsoft.com/office/drawing/2014/main" id="{80965F51-C3FD-4D12-87C5-9C4708E8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77" y="139065"/>
            <a:ext cx="2004452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iraj Show GIFs - Find &amp;amp; Share on GIPHY">
            <a:extLst>
              <a:ext uri="{FF2B5EF4-FFF2-40B4-BE49-F238E27FC236}">
                <a16:creationId xmlns:a16="http://schemas.microsoft.com/office/drawing/2014/main" id="{A2CC0787-D204-4E0E-9BAB-B07192551F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068" y="365125"/>
            <a:ext cx="1817370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6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D9E5AA-81B0-4E1B-B8EB-43182622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78148FA-26F2-4561-B368-90446B5E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F75598-CABF-49E0-943C-00C0227EE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5" name="Picture 2" descr="Display Screen Clip Art - Royalty Free - GoGraph">
            <a:extLst>
              <a:ext uri="{FF2B5EF4-FFF2-40B4-BE49-F238E27FC236}">
                <a16:creationId xmlns:a16="http://schemas.microsoft.com/office/drawing/2014/main" id="{7BF58743-86E3-4DC5-A3DC-A2910DF38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0"/>
          <a:stretch/>
        </p:blipFill>
        <p:spPr bwMode="auto">
          <a:xfrm>
            <a:off x="2743200" y="685655"/>
            <a:ext cx="6900863" cy="56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385B1BD8-3A14-4804-910E-6B6ECAFB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91" y="5097990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0D698AA-3A56-42CB-8F68-11146B51C036}"/>
              </a:ext>
            </a:extLst>
          </p:cNvPr>
          <p:cNvSpPr txBox="1"/>
          <p:nvPr/>
        </p:nvSpPr>
        <p:spPr>
          <a:xfrm>
            <a:off x="8657886" y="5462851"/>
            <a:ext cx="2911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Brush Script MT" panose="03060802040406070304" pitchFamily="66" charset="0"/>
              </a:rPr>
              <a:t>@ page 58</a:t>
            </a:r>
            <a:endParaRPr lang="ar-SA" sz="2400" dirty="0">
              <a:latin typeface="Brush Script MT" panose="030608020404060703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6A4C925-8F1E-46FA-B3D2-0E9A48AC91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19" t="15972" r="33533" b="6806"/>
          <a:stretch/>
        </p:blipFill>
        <p:spPr>
          <a:xfrm>
            <a:off x="3257072" y="1157731"/>
            <a:ext cx="4898962" cy="3975923"/>
          </a:xfrm>
          <a:prstGeom prst="rect">
            <a:avLst/>
          </a:prstGeom>
        </p:spPr>
      </p:pic>
      <p:pic>
        <p:nvPicPr>
          <p:cNvPr id="8" name="Picture 4" descr="My 80&amp;#39;s TV! | Tv static, Glitch gif, 90s tv">
            <a:extLst>
              <a:ext uri="{FF2B5EF4-FFF2-40B4-BE49-F238E27FC236}">
                <a16:creationId xmlns:a16="http://schemas.microsoft.com/office/drawing/2014/main" id="{4643EF2A-4932-45F4-9448-633F44545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89" y="857249"/>
            <a:ext cx="5595202" cy="44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07FE1E0C-9340-4A15-A855-993D26C03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7"/>
            <a:ext cx="12191999" cy="6839634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DE65A06-2581-49D3-8FB5-82AE64EF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6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E195B755-55CE-4440-AC45-93C49EB2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1605185" y="385760"/>
            <a:ext cx="9824815" cy="64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حروف وألوف&amp;quot; برنامج مسابقات يجذب أنظار السعوديين | موقع سيدي">
            <a:extLst>
              <a:ext uri="{FF2B5EF4-FFF2-40B4-BE49-F238E27FC236}">
                <a16:creationId xmlns:a16="http://schemas.microsoft.com/office/drawing/2014/main" id="{173467A6-F70A-4727-8E1A-CA0B1FA7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575006"/>
            <a:ext cx="3189981" cy="23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رب غوت تالنت&amp;quot; بموسم أخير.. فهل يعود ناصر القصبي؟">
            <a:extLst>
              <a:ext uri="{FF2B5EF4-FFF2-40B4-BE49-F238E27FC236}">
                <a16:creationId xmlns:a16="http://schemas.microsoft.com/office/drawing/2014/main" id="{C0BB8D48-4AC5-47BF-9264-3966EF11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993" y="594516"/>
            <a:ext cx="3063182" cy="2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خاص لها- هذه مفاجأت الموسم الثالث من &amp;quot;توب شيف&amp;quot; | Laha Magazine">
            <a:extLst>
              <a:ext uri="{FF2B5EF4-FFF2-40B4-BE49-F238E27FC236}">
                <a16:creationId xmlns:a16="http://schemas.microsoft.com/office/drawing/2014/main" id="{8DB7B80E-D88A-4D6F-AF0E-82772018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68" y="575006"/>
            <a:ext cx="2829744" cy="2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تصميم برنامج مسابقات احترافي ومميز - خمسات">
            <a:extLst>
              <a:ext uri="{FF2B5EF4-FFF2-40B4-BE49-F238E27FC236}">
                <a16:creationId xmlns:a16="http://schemas.microsoft.com/office/drawing/2014/main" id="{EE9D1FFD-28BE-40EF-AB98-A439B9D3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968054"/>
            <a:ext cx="3223319" cy="23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جدار (برنامج مسابقات) - ويكيبيديا">
            <a:extLst>
              <a:ext uri="{FF2B5EF4-FFF2-40B4-BE49-F238E27FC236}">
                <a16:creationId xmlns:a16="http://schemas.microsoft.com/office/drawing/2014/main" id="{0D177967-1600-43C8-90D6-B4C0A6CA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93" y="2975768"/>
            <a:ext cx="3063181" cy="234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تفاصيل برنامج المسابقات «تحدي العائلات» على MBC – موقع اليوم الإخباري">
            <a:extLst>
              <a:ext uri="{FF2B5EF4-FFF2-40B4-BE49-F238E27FC236}">
                <a16:creationId xmlns:a16="http://schemas.microsoft.com/office/drawing/2014/main" id="{290D7A8E-0DFB-472B-AF4A-5D0951DF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49" y="2928143"/>
            <a:ext cx="2803663" cy="23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94EC1619-A007-4E55-9AC0-45D59ACD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75" y="3067050"/>
            <a:ext cx="2271500" cy="37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FC92174-45C1-4777-8421-8BA1EB6517AD}"/>
              </a:ext>
            </a:extLst>
          </p:cNvPr>
          <p:cNvSpPr/>
          <p:nvPr/>
        </p:nvSpPr>
        <p:spPr>
          <a:xfrm>
            <a:off x="2721879" y="770090"/>
            <a:ext cx="7591425" cy="787289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</a:p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What is the kind of TV program we’re going to introduce</a:t>
            </a:r>
            <a:r>
              <a:rPr lang="en-US" altLang="zh-CN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?</a:t>
            </a:r>
            <a:endParaRPr lang="zh-CN" altLang="en-US" sz="18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0E18218-D252-49D8-9DAD-B87F16B07EC4}"/>
              </a:ext>
            </a:extLst>
          </p:cNvPr>
          <p:cNvSpPr/>
          <p:nvPr/>
        </p:nvSpPr>
        <p:spPr>
          <a:xfrm>
            <a:off x="4671339" y="3767689"/>
            <a:ext cx="3838575" cy="712364"/>
          </a:xfrm>
          <a:prstGeom prst="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Reality shows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18" name="Picture 4" descr="My 80&amp;#39;s TV! | Tv static, Glitch gif, 90s tv">
            <a:extLst>
              <a:ext uri="{FF2B5EF4-FFF2-40B4-BE49-F238E27FC236}">
                <a16:creationId xmlns:a16="http://schemas.microsoft.com/office/drawing/2014/main" id="{226CFAEA-0A2A-40FB-B7F1-A9EE30BAA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7" y="575006"/>
            <a:ext cx="9209225" cy="48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988294E8-CFDF-4DA1-9439-DE07D723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3" y="585320"/>
            <a:ext cx="4524376" cy="62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4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07FE1E0C-9340-4A15-A855-993D26C03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7"/>
            <a:ext cx="12191999" cy="6839634"/>
          </a:xfrm>
          <a:prstGeom prst="rect">
            <a:avLst/>
          </a:prstGeom>
        </p:spPr>
      </p:pic>
      <p:pic>
        <p:nvPicPr>
          <p:cNvPr id="16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E195B755-55CE-4440-AC45-93C49EB2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1605185" y="385760"/>
            <a:ext cx="9824815" cy="64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حروف وألوف&amp;quot; برنامج مسابقات يجذب أنظار السعوديين | موقع سيدي">
            <a:extLst>
              <a:ext uri="{FF2B5EF4-FFF2-40B4-BE49-F238E27FC236}">
                <a16:creationId xmlns:a16="http://schemas.microsoft.com/office/drawing/2014/main" id="{173467A6-F70A-4727-8E1A-CA0B1FA7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575006"/>
            <a:ext cx="3189981" cy="23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رب غوت تالنت&amp;quot; بموسم أخير.. فهل يعود ناصر القصبي؟">
            <a:extLst>
              <a:ext uri="{FF2B5EF4-FFF2-40B4-BE49-F238E27FC236}">
                <a16:creationId xmlns:a16="http://schemas.microsoft.com/office/drawing/2014/main" id="{C0BB8D48-4AC5-47BF-9264-3966EF11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993" y="594516"/>
            <a:ext cx="3063182" cy="2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خاص لها- هذه مفاجأت الموسم الثالث من &amp;quot;توب شيف&amp;quot; | Laha Magazine">
            <a:extLst>
              <a:ext uri="{FF2B5EF4-FFF2-40B4-BE49-F238E27FC236}">
                <a16:creationId xmlns:a16="http://schemas.microsoft.com/office/drawing/2014/main" id="{8DB7B80E-D88A-4D6F-AF0E-82772018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68" y="575006"/>
            <a:ext cx="2829744" cy="2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تصميم برنامج مسابقات احترافي ومميز - خمسات">
            <a:extLst>
              <a:ext uri="{FF2B5EF4-FFF2-40B4-BE49-F238E27FC236}">
                <a16:creationId xmlns:a16="http://schemas.microsoft.com/office/drawing/2014/main" id="{EE9D1FFD-28BE-40EF-AB98-A439B9D3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968054"/>
            <a:ext cx="3223319" cy="23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الجدار (برنامج مسابقات) - ويكيبيديا">
            <a:extLst>
              <a:ext uri="{FF2B5EF4-FFF2-40B4-BE49-F238E27FC236}">
                <a16:creationId xmlns:a16="http://schemas.microsoft.com/office/drawing/2014/main" id="{0D177967-1600-43C8-90D6-B4C0A6CA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93" y="2975768"/>
            <a:ext cx="3063181" cy="234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تفاصيل برنامج المسابقات «تحدي العائلات» على MBC – موقع اليوم الإخباري">
            <a:extLst>
              <a:ext uri="{FF2B5EF4-FFF2-40B4-BE49-F238E27FC236}">
                <a16:creationId xmlns:a16="http://schemas.microsoft.com/office/drawing/2014/main" id="{290D7A8E-0DFB-472B-AF4A-5D0951DF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49" y="2928143"/>
            <a:ext cx="2803663" cy="23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94EC1619-A007-4E55-9AC0-45D59ACD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63" y="1790701"/>
            <a:ext cx="3223319" cy="50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FC92174-45C1-4777-8421-8BA1EB6517AD}"/>
              </a:ext>
            </a:extLst>
          </p:cNvPr>
          <p:cNvSpPr/>
          <p:nvPr/>
        </p:nvSpPr>
        <p:spPr>
          <a:xfrm>
            <a:off x="3048796" y="974697"/>
            <a:ext cx="5285577" cy="7872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glow rad="101600">
              <a:srgbClr val="4DCFD8">
                <a:alpha val="60000"/>
              </a:srgb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Do you watch reality shows ?</a:t>
            </a:r>
            <a:endParaRPr lang="zh-CN" altLang="en-US" sz="18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34588AE-51EE-4E3C-8B3A-E1DBA065C671}"/>
              </a:ext>
            </a:extLst>
          </p:cNvPr>
          <p:cNvSpPr/>
          <p:nvPr/>
        </p:nvSpPr>
        <p:spPr>
          <a:xfrm>
            <a:off x="7237137" y="2004782"/>
            <a:ext cx="2606950" cy="7872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glow rad="101600">
              <a:srgbClr val="4DCFD8">
                <a:alpha val="60000"/>
              </a:srgb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Do you like it ?</a:t>
            </a:r>
            <a:endParaRPr lang="zh-CN" altLang="en-US" sz="18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D9B4405-C4A5-48B8-98F0-70ADD4612EE0}"/>
              </a:ext>
            </a:extLst>
          </p:cNvPr>
          <p:cNvSpPr/>
          <p:nvPr/>
        </p:nvSpPr>
        <p:spPr>
          <a:xfrm>
            <a:off x="4650616" y="4240443"/>
            <a:ext cx="5824466" cy="7872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glow rad="101600">
              <a:srgbClr val="4DCFD8">
                <a:alpha val="60000"/>
              </a:srgb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Name some of reality shows that you watch ?</a:t>
            </a:r>
            <a:endParaRPr lang="zh-CN" altLang="en-US" sz="18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13C4688-E9A3-4A64-8833-7926A9651821}"/>
              </a:ext>
            </a:extLst>
          </p:cNvPr>
          <p:cNvSpPr/>
          <p:nvPr/>
        </p:nvSpPr>
        <p:spPr>
          <a:xfrm>
            <a:off x="3421623" y="2958981"/>
            <a:ext cx="2945333" cy="7872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glow rad="101600">
              <a:srgbClr val="4DCFD8">
                <a:alpha val="60000"/>
              </a:srgb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1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Why ? Why n’t?</a:t>
            </a:r>
            <a:endParaRPr lang="zh-CN" altLang="en-US" sz="18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1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6146" name="Picture 2" descr="Basic Bitch — GOODWORK">
            <a:extLst>
              <a:ext uri="{FF2B5EF4-FFF2-40B4-BE49-F238E27FC236}">
                <a16:creationId xmlns:a16="http://schemas.microsoft.com/office/drawing/2014/main" id="{DFFB86C2-AA14-4910-AD06-C6B766F346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6" y="328612"/>
            <a:ext cx="31337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52D583D4-0DCB-47CF-AF8B-3DD1F81C8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16" y="5070943"/>
            <a:ext cx="959876" cy="1194086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CCCC50-5469-4B89-9BB9-8A1EF7D79545}"/>
              </a:ext>
            </a:extLst>
          </p:cNvPr>
          <p:cNvSpPr/>
          <p:nvPr/>
        </p:nvSpPr>
        <p:spPr>
          <a:xfrm>
            <a:off x="2486025" y="4001294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remote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0AE7C8C-815E-4BD5-B4F1-6BFA706BBFEB}"/>
              </a:ext>
            </a:extLst>
          </p:cNvPr>
          <p:cNvSpPr/>
          <p:nvPr/>
        </p:nvSpPr>
        <p:spPr>
          <a:xfrm>
            <a:off x="6643687" y="3941365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Television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677AB8-798B-4BBF-9297-F8DF6DC8CEA7}"/>
              </a:ext>
            </a:extLst>
          </p:cNvPr>
          <p:cNvSpPr/>
          <p:nvPr/>
        </p:nvSpPr>
        <p:spPr>
          <a:xfrm>
            <a:off x="600075" y="762000"/>
            <a:ext cx="4552950" cy="9286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What is that 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B0FEFC-BEC9-4CCC-BB84-4E7A7464B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9" y="5070943"/>
            <a:ext cx="1305158" cy="15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52D583D4-0DCB-47CF-AF8B-3DD1F81C8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9" y="5060298"/>
            <a:ext cx="959876" cy="1194086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CCCC50-5469-4B89-9BB9-8A1EF7D79545}"/>
              </a:ext>
            </a:extLst>
          </p:cNvPr>
          <p:cNvSpPr/>
          <p:nvPr/>
        </p:nvSpPr>
        <p:spPr>
          <a:xfrm>
            <a:off x="7188992" y="3856504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Chef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0AE7C8C-815E-4BD5-B4F1-6BFA706BBFEB}"/>
              </a:ext>
            </a:extLst>
          </p:cNvPr>
          <p:cNvSpPr/>
          <p:nvPr/>
        </p:nvSpPr>
        <p:spPr>
          <a:xfrm>
            <a:off x="3047999" y="3856505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nurse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677AB8-798B-4BBF-9297-F8DF6DC8CEA7}"/>
              </a:ext>
            </a:extLst>
          </p:cNvPr>
          <p:cNvSpPr/>
          <p:nvPr/>
        </p:nvSpPr>
        <p:spPr>
          <a:xfrm>
            <a:off x="600075" y="762000"/>
            <a:ext cx="4552950" cy="9286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Who is he 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B0FEFC-BEC9-4CCC-BB84-4E7A7464B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33" y="4914247"/>
            <a:ext cx="1305158" cy="1512236"/>
          </a:xfrm>
          <a:prstGeom prst="rect">
            <a:avLst/>
          </a:prstGeom>
        </p:spPr>
      </p:pic>
      <p:pic>
        <p:nvPicPr>
          <p:cNvPr id="7170" name="Picture 2" descr="Chef Gif - ClipArt Best">
            <a:extLst>
              <a:ext uri="{FF2B5EF4-FFF2-40B4-BE49-F238E27FC236}">
                <a16:creationId xmlns:a16="http://schemas.microsoft.com/office/drawing/2014/main" id="{AD52A367-491E-4853-BB61-6005E7E8CA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59" y="878559"/>
            <a:ext cx="1862137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5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307434-7D72-4C80-BB55-038EE77F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CAB2A6-B822-4AD7-97D7-F0271C0C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52D583D4-0DCB-47CF-AF8B-3DD1F81C8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16" y="5070943"/>
            <a:ext cx="959876" cy="1194086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CCCC50-5469-4B89-9BB9-8A1EF7D79545}"/>
              </a:ext>
            </a:extLst>
          </p:cNvPr>
          <p:cNvSpPr/>
          <p:nvPr/>
        </p:nvSpPr>
        <p:spPr>
          <a:xfrm>
            <a:off x="2486025" y="4001294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Couch potato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0AE7C8C-815E-4BD5-B4F1-6BFA706BBFEB}"/>
              </a:ext>
            </a:extLst>
          </p:cNvPr>
          <p:cNvSpPr/>
          <p:nvPr/>
        </p:nvSpPr>
        <p:spPr>
          <a:xfrm>
            <a:off x="6643687" y="3941365"/>
            <a:ext cx="3419475" cy="809625"/>
          </a:xfrm>
          <a:prstGeom prst="round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Chips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3677AB8-798B-4BBF-9297-F8DF6DC8CEA7}"/>
              </a:ext>
            </a:extLst>
          </p:cNvPr>
          <p:cNvSpPr/>
          <p:nvPr/>
        </p:nvSpPr>
        <p:spPr>
          <a:xfrm>
            <a:off x="600075" y="762000"/>
            <a:ext cx="4552950" cy="9286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What is that ?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B0FEFC-BEC9-4CCC-BB84-4E7A7464B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9" y="5070943"/>
            <a:ext cx="1305158" cy="1512236"/>
          </a:xfrm>
          <a:prstGeom prst="rect">
            <a:avLst/>
          </a:prstGeom>
        </p:spPr>
      </p:pic>
      <p:sp>
        <p:nvSpPr>
          <p:cNvPr id="3" name="AutoShape 2" descr="Couch Potato Potatos GIF - Couch Potato Potato Potatos - Discover &amp;amp; Share  GIFs">
            <a:extLst>
              <a:ext uri="{FF2B5EF4-FFF2-40B4-BE49-F238E27FC236}">
                <a16:creationId xmlns:a16="http://schemas.microsoft.com/office/drawing/2014/main" id="{F059C5E5-630D-4E22-BCBE-EC9F5FC6D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6" name="Picture 4" descr="Couch Potato Potatos GIF - Couch Potato Potato Potatos - Discover &amp;amp; Share  GIFs">
            <a:extLst>
              <a:ext uri="{FF2B5EF4-FFF2-40B4-BE49-F238E27FC236}">
                <a16:creationId xmlns:a16="http://schemas.microsoft.com/office/drawing/2014/main" id="{AB092D0D-8316-4FCC-A5AB-B69BF9AD5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309254"/>
            <a:ext cx="2664217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334</Words>
  <Application>Microsoft Office PowerPoint</Application>
  <PresentationFormat>شاشة عريضة</PresentationFormat>
  <Paragraphs>80</Paragraphs>
  <Slides>31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1" baseType="lpstr">
      <vt:lpstr>Abadi</vt:lpstr>
      <vt:lpstr>Aldhabi</vt:lpstr>
      <vt:lpstr>Arial</vt:lpstr>
      <vt:lpstr>Brush Script MT</vt:lpstr>
      <vt:lpstr>Calibri</vt:lpstr>
      <vt:lpstr>Calibri Light</vt:lpstr>
      <vt:lpstr>Comic Sans MS</vt:lpstr>
      <vt:lpstr>Consolas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7</cp:revision>
  <dcterms:created xsi:type="dcterms:W3CDTF">2021-10-09T10:45:37Z</dcterms:created>
  <dcterms:modified xsi:type="dcterms:W3CDTF">2021-10-09T17:50:51Z</dcterms:modified>
</cp:coreProperties>
</file>