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48" rtl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80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FC6"/>
    <a:srgbClr val="DFC5DF"/>
    <a:srgbClr val="79C4C4"/>
    <a:srgbClr val="D883FF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91408"/>
  </p:normalViewPr>
  <p:slideViewPr>
    <p:cSldViewPr snapToGrid="0" snapToObjects="1">
      <p:cViewPr varScale="1">
        <p:scale>
          <a:sx n="98" d="100"/>
          <a:sy n="98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539A36-9CE5-FC4A-8DD2-4281AB70CC5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903B40-B892-214D-B349-EC03ED9C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4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00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8574D5-0EDD-C44D-B67A-DC2ED3D5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5AE944-97FE-DC4B-B7EA-58F02086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A6477D-3887-154D-9D03-92DF6B53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37A9-385A-0949-B00B-158E55AB539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D64FA4-8F57-C64E-B643-BECD7193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6FE70-B5F8-FB4C-8FD1-97532B98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82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6F5FF2-611A-0642-8C22-4151A228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F29170-2EFB-684F-87B9-A1B7BC17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A24839-F44E-FF4E-8BA3-BCF9822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24E3-6347-FD47-A47D-A52C82FDCE48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ADD363-C236-D54E-ADBA-A6E5B552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3ED76-A261-4044-BB05-0039ACC6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21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B4A6607-36D6-3340-BA30-11842224B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F99415-D333-E74D-821D-258C061B5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53E3B1-F4D2-7740-8582-5ABBB0F0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6CDCA-D506-B24A-BEBC-E34A0E7AA6B4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B5CC32-EF98-1246-853E-2380B1E4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037574-F5F0-7C4C-8C5A-C9BB44DC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61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0E8283-F423-154C-9CEF-B5B61468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48982-ABF4-424C-A0FC-5E3C431B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0FEDD1-BA57-EB4A-943F-8358EFF6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1F31-E6C2-7A4D-A5BC-2AE864FBF84C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F0D76F-C969-BD4B-8F4F-EE8354BB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563264-FA22-4D41-BEFA-A241548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716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1F94FD-A40C-7741-922D-1C4B84A9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49CD3B-30B7-D044-B077-435B6224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803AAD-917C-8E4A-8600-48B46FCC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2CBA-E841-C146-AE01-11D7E4EFB6B2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1D80A0-9D06-6B4D-8337-143A22E7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10F31F-EE97-5C42-B4D5-2888711A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895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5A8635-3FBE-D742-AB47-4583E704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4CDD37-6E3C-2046-94AE-E69EC6A6F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173B77-DA7F-F84B-9443-B2E8D899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5356F-8823-1E48-8B5B-1F36C34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7908-243B-B34B-9623-E1F27C6DEBB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6C2C-9BB8-6342-8421-463AAB65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6B40F2-D4D2-6E45-BC2D-D3C1C71B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452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C20A18-B6D9-B248-ACE7-7B672331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9B13B77-2D83-B842-B77A-7F718C1F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0023A1-4BE6-FD4C-A408-26BB7A51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3B2AD0-FC5E-8C41-9D0D-83E1FF03E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B0F7F53-E418-B648-8824-9E44E69E7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9D7C6AF-4901-FF42-B5E8-1FB61442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C6B8-C7A1-1747-86C0-12F59DC80982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B4A1EC-23FB-8440-9B74-6696294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E76CA-F955-B741-9839-3094F790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96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6DF874-753E-DA46-8A1A-A84D38BD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3ACC81F-401F-9440-B9D0-E165B359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1A18-8052-C84B-A05D-6EBC47C6B803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0650A1F-A1FB-C34C-B18F-EF6D3FE2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15E1CF-6BFE-B948-876E-F7D8C1C5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35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E18432-7757-6946-A2D2-E5884214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20B5-0FFD-1F49-AD00-F910751E301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16779B-97C7-9342-BE59-9B9C20F6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589431B-162A-F748-9C24-7DBF22B4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94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4250B-91DB-CF40-AB47-C68770BE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F2E9E9-6D6A-1E49-849E-1639DFD3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C09ED7-00FE-8649-9BF0-B19CC5E35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C68398-55CC-774C-88AB-4797E166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554-6B4C-4949-B0B7-1CF0533474B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9A22A1-C881-404B-968A-134E3C68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B38123-46E1-B547-AB49-3FF8D7F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7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A4068-F9E9-2146-B482-E7A1874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CCFA106-CC43-1243-B124-CE13A289D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D74852-21FC-154C-A92A-C9E743DF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C01BFF-0A7D-614D-9876-9BB3B1B4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CBC-1648-7341-8AD6-BC19A5DCAD3A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12429-3227-3D4D-A11D-7AA640B8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CA2157-9694-7444-B152-752D6CA0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57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2E30F6-5FF2-D845-A0E2-CF642A65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B85391-B783-8946-95F0-07491781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582A1C-D4F5-724D-8777-9FB530EF4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C4009-38F2-EC42-9EB5-86CC3386405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9CC2ED-046B-DA4C-99D3-CAC0B06C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A442B-2526-3C4E-9A39-D395D93B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1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18" Type="http://schemas.openxmlformats.org/officeDocument/2006/relationships/image" Target="../media/image13.png"/><Relationship Id="rId3" Type="http://schemas.openxmlformats.org/officeDocument/2006/relationships/image" Target="../media/image1.jpg"/><Relationship Id="rId21" Type="http://schemas.openxmlformats.org/officeDocument/2006/relationships/image" Target="../media/image15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jpg"/><Relationship Id="rId5" Type="http://schemas.openxmlformats.org/officeDocument/2006/relationships/hyperlink" Target="https://pixabay.com/it/lavagna-bianca-bordo-bianco-3205371/" TargetMode="External"/><Relationship Id="rId15" Type="http://schemas.openxmlformats.org/officeDocument/2006/relationships/image" Target="../media/image11.jpeg"/><Relationship Id="rId23" Type="http://schemas.openxmlformats.org/officeDocument/2006/relationships/image" Target="../media/image16.jpeg"/><Relationship Id="rId10" Type="http://schemas.openxmlformats.org/officeDocument/2006/relationships/image" Target="../media/image7.png"/><Relationship Id="rId19" Type="http://schemas.openxmlformats.org/officeDocument/2006/relationships/hyperlink" Target="https://wordwall.net/ar/resource/5782230/&#1575;&#1608;&#1604;&#1609;-&#1635;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Relationship Id="rId22" Type="http://schemas.openxmlformats.org/officeDocument/2006/relationships/hyperlink" Target="https://www.meta-calculator.com/graph-paper-make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0.jp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0.jpg"/><Relationship Id="rId4" Type="http://schemas.microsoft.com/office/2007/relationships/hdphoto" Target="../media/hdphoto2.wdp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0.jpg"/><Relationship Id="rId4" Type="http://schemas.microsoft.com/office/2007/relationships/hdphoto" Target="../media/hdphoto2.wdp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0.jpg"/><Relationship Id="rId4" Type="http://schemas.microsoft.com/office/2007/relationships/hdphoto" Target="../media/hdphoto2.wdp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0.jpg"/><Relationship Id="rId10" Type="http://schemas.openxmlformats.org/officeDocument/2006/relationships/image" Target="../media/image17.jpg"/><Relationship Id="rId4" Type="http://schemas.microsoft.com/office/2007/relationships/hdphoto" Target="../media/hdphoto2.wdp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0.jpg"/><Relationship Id="rId10" Type="http://schemas.openxmlformats.org/officeDocument/2006/relationships/image" Target="../media/image17.jpg"/><Relationship Id="rId4" Type="http://schemas.microsoft.com/office/2007/relationships/hdphoto" Target="../media/hdphoto2.wdp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0.jpg"/><Relationship Id="rId10" Type="http://schemas.openxmlformats.org/officeDocument/2006/relationships/image" Target="../media/image17.jpg"/><Relationship Id="rId4" Type="http://schemas.microsoft.com/office/2007/relationships/hdphoto" Target="../media/hdphoto2.wdp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0.jpg"/><Relationship Id="rId10" Type="http://schemas.openxmlformats.org/officeDocument/2006/relationships/image" Target="../media/image17.jpg"/><Relationship Id="rId4" Type="http://schemas.microsoft.com/office/2007/relationships/hdphoto" Target="../media/hdphoto2.wdp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8F5387-2739-48EE-9CA5-868EE762B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22213" y="210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635" t="3489" r="4829" b="19087"/>
          <a:stretch/>
        </p:blipFill>
        <p:spPr>
          <a:xfrm>
            <a:off x="3722718" y="842343"/>
            <a:ext cx="4802819" cy="30169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4FB47C5-1E91-4A3F-8569-B3ABC9222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8067" r="3264" b="17634"/>
          <a:stretch/>
        </p:blipFill>
        <p:spPr>
          <a:xfrm>
            <a:off x="0" y="3231472"/>
            <a:ext cx="3568823" cy="24768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6753CD-3D7B-44D4-B570-4FD7544EB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4" y="3683104"/>
            <a:ext cx="1219655" cy="208376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DF2BB89-46E7-4E42-9B1C-6227851AC3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6128" r="8819" b="29201"/>
          <a:stretch/>
        </p:blipFill>
        <p:spPr>
          <a:xfrm>
            <a:off x="1918703" y="3534128"/>
            <a:ext cx="1461853" cy="6738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C43CB9F-5B1D-472D-A82B-A6DA9F3631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8794029" y="1924152"/>
            <a:ext cx="1614258" cy="158250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C7EBE3E-1E3E-42F6-85E3-01E039E0C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30" y="1114893"/>
            <a:ext cx="1237663" cy="80925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C20343D-1C63-4A13-8143-E433141BD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58" y="3630705"/>
            <a:ext cx="1872020" cy="196549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568823" y="5443468"/>
            <a:ext cx="5564720" cy="987071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8763613-A9FB-1541-8B1D-AB10DC562F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02" y="3683104"/>
            <a:ext cx="1400370" cy="2362530"/>
          </a:xfrm>
          <a:prstGeom prst="rect">
            <a:avLst/>
          </a:prstGeom>
        </p:spPr>
      </p:pic>
      <p:grpSp>
        <p:nvGrpSpPr>
          <p:cNvPr id="26" name="مجموعة 71">
            <a:extLst>
              <a:ext uri="{FF2B5EF4-FFF2-40B4-BE49-F238E27FC236}">
                <a16:creationId xmlns:a16="http://schemas.microsoft.com/office/drawing/2014/main" id="{8669176E-4D38-C141-81D8-DF1C5965B4F7}"/>
              </a:ext>
            </a:extLst>
          </p:cNvPr>
          <p:cNvGrpSpPr>
            <a:grpSpLocks/>
          </p:cNvGrpSpPr>
          <p:nvPr/>
        </p:nvGrpSpPr>
        <p:grpSpPr bwMode="auto">
          <a:xfrm>
            <a:off x="10812530" y="281983"/>
            <a:ext cx="1214438" cy="1136650"/>
            <a:chOff x="3326307" y="697407"/>
            <a:chExt cx="5463186" cy="5463186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52A0D8E-B3DC-6949-B6F1-789A2BFEA981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29" name="مجموعة 74">
              <a:extLst>
                <a:ext uri="{FF2B5EF4-FFF2-40B4-BE49-F238E27FC236}">
                  <a16:creationId xmlns:a16="http://schemas.microsoft.com/office/drawing/2014/main" id="{ACD57D00-01D4-3A4F-8969-71BF2C12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0" name="مربع نص 75">
                <a:extLst>
                  <a:ext uri="{FF2B5EF4-FFF2-40B4-BE49-F238E27FC236}">
                    <a16:creationId xmlns:a16="http://schemas.microsoft.com/office/drawing/2014/main" id="{1C4AA537-54B8-7B49-9961-8E85C6202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8D53AA99-26AA-A14F-8733-6F611D35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6FA1CF7A-FD25-AC4C-8972-03FDCB1D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81AB03A0-644C-414F-A685-F31CAAF4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1D201DB2-EB2B-D14E-A9CF-A1DFAF2C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6790DA3E-913D-764D-9FCF-67CD4832D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1">
                <a:extLst>
                  <a:ext uri="{FF2B5EF4-FFF2-40B4-BE49-F238E27FC236}">
                    <a16:creationId xmlns:a16="http://schemas.microsoft.com/office/drawing/2014/main" id="{0B97BDF4-5134-0A43-8753-E2701D872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2">
                <a:extLst>
                  <a:ext uri="{FF2B5EF4-FFF2-40B4-BE49-F238E27FC236}">
                    <a16:creationId xmlns:a16="http://schemas.microsoft.com/office/drawing/2014/main" id="{8C735955-CF3E-CB43-AD84-C029967F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3">
                <a:extLst>
                  <a:ext uri="{FF2B5EF4-FFF2-40B4-BE49-F238E27FC236}">
                    <a16:creationId xmlns:a16="http://schemas.microsoft.com/office/drawing/2014/main" id="{BB50EAEA-BCDC-D64E-B509-AB19C4157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84">
                <a:extLst>
                  <a:ext uri="{FF2B5EF4-FFF2-40B4-BE49-F238E27FC236}">
                    <a16:creationId xmlns:a16="http://schemas.microsoft.com/office/drawing/2014/main" id="{D57180AF-39FB-3B4F-807A-2ABEE7D4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85">
                <a:extLst>
                  <a:ext uri="{FF2B5EF4-FFF2-40B4-BE49-F238E27FC236}">
                    <a16:creationId xmlns:a16="http://schemas.microsoft.com/office/drawing/2014/main" id="{EFAA1E25-C5EC-3B4D-A71C-1F4E1AA9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6">
                <a:extLst>
                  <a:ext uri="{FF2B5EF4-FFF2-40B4-BE49-F238E27FC236}">
                    <a16:creationId xmlns:a16="http://schemas.microsoft.com/office/drawing/2014/main" id="{F5FD255B-DEB5-8B4D-A790-6A69594E8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D8432A7B-437E-1948-A743-B41C772759AC}"/>
              </a:ext>
            </a:extLst>
          </p:cNvPr>
          <p:cNvGrpSpPr>
            <a:grpSpLocks/>
          </p:cNvGrpSpPr>
          <p:nvPr/>
        </p:nvGrpSpPr>
        <p:grpSpPr bwMode="auto">
          <a:xfrm>
            <a:off x="11393556" y="389933"/>
            <a:ext cx="66675" cy="1009650"/>
            <a:chOff x="5944770" y="1379001"/>
            <a:chExt cx="226260" cy="3927154"/>
          </a:xfrm>
        </p:grpSpPr>
        <p:sp>
          <p:nvSpPr>
            <p:cNvPr id="50" name="مثلث متساوي الساقين 49">
              <a:extLst>
                <a:ext uri="{FF2B5EF4-FFF2-40B4-BE49-F238E27FC236}">
                  <a16:creationId xmlns:a16="http://schemas.microsoft.com/office/drawing/2014/main" id="{36363A4F-4F3B-644B-B871-323EC1C1430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1" name="مثلث متساوي الساقين 50">
              <a:extLst>
                <a:ext uri="{FF2B5EF4-FFF2-40B4-BE49-F238E27FC236}">
                  <a16:creationId xmlns:a16="http://schemas.microsoft.com/office/drawing/2014/main" id="{8A7CB45E-B2A1-564C-B241-B1C35443B58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A3FF548D-CC95-C842-8030-13DF9DC5DE9D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1336405" y="494708"/>
            <a:ext cx="63500" cy="787400"/>
            <a:chOff x="5944770" y="1379001"/>
            <a:chExt cx="226260" cy="3927154"/>
          </a:xfrm>
        </p:grpSpPr>
        <p:sp>
          <p:nvSpPr>
            <p:cNvPr id="53" name="مثلث متساوي الساقين 52">
              <a:extLst>
                <a:ext uri="{FF2B5EF4-FFF2-40B4-BE49-F238E27FC236}">
                  <a16:creationId xmlns:a16="http://schemas.microsoft.com/office/drawing/2014/main" id="{9CBC6D7E-2E34-784C-8EB6-8EA6C86A2038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4" name="مثلث متساوي الساقين 53">
              <a:extLst>
                <a:ext uri="{FF2B5EF4-FFF2-40B4-BE49-F238E27FC236}">
                  <a16:creationId xmlns:a16="http://schemas.microsoft.com/office/drawing/2014/main" id="{3CD7DB4D-4A3F-1C4B-B6F1-58FCDC0A8FE6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F0E60FC3-52F7-B64F-8E36-5B2298152B4A}"/>
              </a:ext>
            </a:extLst>
          </p:cNvPr>
          <p:cNvSpPr/>
          <p:nvPr/>
        </p:nvSpPr>
        <p:spPr>
          <a:xfrm>
            <a:off x="11371104" y="83443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06EA289-50FE-1142-9584-9AF8003C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96" y="973290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C9868255-48B2-854F-B247-531F421F7129}"/>
              </a:ext>
            </a:extLst>
          </p:cNvPr>
          <p:cNvSpPr/>
          <p:nvPr/>
        </p:nvSpPr>
        <p:spPr>
          <a:xfrm>
            <a:off x="4579634" y="1333159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٢-١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ضرب الاعداد الصحيحة  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0" name="مربع نص 5">
            <a:extLst>
              <a:ext uri="{FF2B5EF4-FFF2-40B4-BE49-F238E27FC236}">
                <a16:creationId xmlns:a16="http://schemas.microsoft.com/office/drawing/2014/main" id="{1920AFDE-A9E4-C244-B9A5-E505778B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13" y="982068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BCDD998B-ECFF-734D-8B40-B09106E88F0C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50000"/>
          </a:blip>
          <a:stretch>
            <a:fillRect/>
          </a:stretch>
        </p:blipFill>
        <p:spPr>
          <a:xfrm>
            <a:off x="3883204" y="2350816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64" name="صورة 63">
            <a:hlinkClick r:id="rId17"/>
            <a:extLst>
              <a:ext uri="{FF2B5EF4-FFF2-40B4-BE49-F238E27FC236}">
                <a16:creationId xmlns:a16="http://schemas.microsoft.com/office/drawing/2014/main" id="{71C2C4B1-1A08-2145-831D-FA6C4B598BF0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10151443" y="3814589"/>
            <a:ext cx="643093" cy="455425"/>
          </a:xfrm>
          <a:prstGeom prst="rect">
            <a:avLst/>
          </a:prstGeom>
        </p:spPr>
      </p:pic>
      <p:pic>
        <p:nvPicPr>
          <p:cNvPr id="65" name="صورة 64">
            <a:hlinkClick r:id="rId19"/>
            <a:extLst>
              <a:ext uri="{FF2B5EF4-FFF2-40B4-BE49-F238E27FC236}">
                <a16:creationId xmlns:a16="http://schemas.microsoft.com/office/drawing/2014/main" id="{DB6B6C4A-8667-8740-B00F-724048D215C5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9610" y="3851966"/>
            <a:ext cx="488870" cy="455424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7B5A026-5C7E-F143-8ACB-7ACE8579912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111" y="1418633"/>
            <a:ext cx="1735706" cy="1323900"/>
          </a:xfrm>
          <a:prstGeom prst="rect">
            <a:avLst/>
          </a:prstGeom>
        </p:spPr>
      </p:pic>
      <p:pic>
        <p:nvPicPr>
          <p:cNvPr id="10" name="صورة 9">
            <a:hlinkClick r:id="rId22"/>
            <a:extLst>
              <a:ext uri="{FF2B5EF4-FFF2-40B4-BE49-F238E27FC236}">
                <a16:creationId xmlns:a16="http://schemas.microsoft.com/office/drawing/2014/main" id="{FC5E1B9D-3E97-7846-A12C-334037D60949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7120" t="7380" r="8167" b="3206"/>
          <a:stretch/>
        </p:blipFill>
        <p:spPr>
          <a:xfrm rot="5400000">
            <a:off x="9123890" y="2203552"/>
            <a:ext cx="970651" cy="1480247"/>
          </a:xfrm>
          <a:prstGeom prst="rect">
            <a:avLst/>
          </a:prstGeom>
        </p:spPr>
      </p:pic>
      <p:pic>
        <p:nvPicPr>
          <p:cNvPr id="45" name="صورة 4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1317E64-AA95-DB48-8B3E-7D6B629D4EE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85904" y="2204312"/>
            <a:ext cx="2646671" cy="109190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194BEA7-C9A9-0E46-946B-19A8ECB8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248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136525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45C0617-D8EC-824C-8D2B-1A3FEDE0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9603" y="6367397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257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5819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19">
            <a:extLst>
              <a:ext uri="{FF2B5EF4-FFF2-40B4-BE49-F238E27FC236}">
                <a16:creationId xmlns:a16="http://schemas.microsoft.com/office/drawing/2014/main" id="{D085F8C0-943B-E744-A7D2-2AB373378670}"/>
              </a:ext>
            </a:extLst>
          </p:cNvPr>
          <p:cNvGrpSpPr/>
          <p:nvPr/>
        </p:nvGrpSpPr>
        <p:grpSpPr>
          <a:xfrm>
            <a:off x="1491905" y="1875010"/>
            <a:ext cx="4329144" cy="4655671"/>
            <a:chOff x="2671748" y="985820"/>
            <a:chExt cx="4329144" cy="4655671"/>
          </a:xfrm>
        </p:grpSpPr>
        <p:grpSp>
          <p:nvGrpSpPr>
            <p:cNvPr id="110" name="مجموعة 8">
              <a:extLst>
                <a:ext uri="{FF2B5EF4-FFF2-40B4-BE49-F238E27FC236}">
                  <a16:creationId xmlns:a16="http://schemas.microsoft.com/office/drawing/2014/main" id="{796FD1F1-3AA3-994D-B7B9-C875A068D2D0}"/>
                </a:ext>
              </a:extLst>
            </p:cNvPr>
            <p:cNvGrpSpPr/>
            <p:nvPr/>
          </p:nvGrpSpPr>
          <p:grpSpPr>
            <a:xfrm>
              <a:off x="2786050" y="1285860"/>
              <a:ext cx="4104000" cy="4143404"/>
              <a:chOff x="2071670" y="1857364"/>
              <a:chExt cx="4104000" cy="4143404"/>
            </a:xfrm>
          </p:grpSpPr>
          <p:sp>
            <p:nvSpPr>
              <p:cNvPr id="119" name="مستطيل 30">
                <a:extLst>
                  <a:ext uri="{FF2B5EF4-FFF2-40B4-BE49-F238E27FC236}">
                    <a16:creationId xmlns:a16="http://schemas.microsoft.com/office/drawing/2014/main" id="{118AB887-30E3-EB48-BD54-7DDEBD7A855A}"/>
                  </a:ext>
                </a:extLst>
              </p:cNvPr>
              <p:cNvSpPr/>
              <p:nvPr/>
            </p:nvSpPr>
            <p:spPr>
              <a:xfrm>
                <a:off x="2071670" y="1857364"/>
                <a:ext cx="4104000" cy="4140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0" name="مستطيل 31">
                <a:extLst>
                  <a:ext uri="{FF2B5EF4-FFF2-40B4-BE49-F238E27FC236}">
                    <a16:creationId xmlns:a16="http://schemas.microsoft.com/office/drawing/2014/main" id="{85CB12B0-7500-744A-8AA3-B426FB15F63E}"/>
                  </a:ext>
                </a:extLst>
              </p:cNvPr>
              <p:cNvSpPr/>
              <p:nvPr/>
            </p:nvSpPr>
            <p:spPr>
              <a:xfrm>
                <a:off x="4357686" y="1857364"/>
                <a:ext cx="1800000" cy="180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1" name="مستطيل 32">
                <a:extLst>
                  <a:ext uri="{FF2B5EF4-FFF2-40B4-BE49-F238E27FC236}">
                    <a16:creationId xmlns:a16="http://schemas.microsoft.com/office/drawing/2014/main" id="{7550B1B5-1B2D-A647-9307-CE63DC4FC1FA}"/>
                  </a:ext>
                </a:extLst>
              </p:cNvPr>
              <p:cNvSpPr/>
              <p:nvPr/>
            </p:nvSpPr>
            <p:spPr>
              <a:xfrm>
                <a:off x="2071670" y="1857364"/>
                <a:ext cx="1800000" cy="180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2" name="مستطيل 33">
                <a:extLst>
                  <a:ext uri="{FF2B5EF4-FFF2-40B4-BE49-F238E27FC236}">
                    <a16:creationId xmlns:a16="http://schemas.microsoft.com/office/drawing/2014/main" id="{933BFE28-CA35-E046-8FD4-BC79CDB8FF0D}"/>
                  </a:ext>
                </a:extLst>
              </p:cNvPr>
              <p:cNvSpPr/>
              <p:nvPr/>
            </p:nvSpPr>
            <p:spPr>
              <a:xfrm>
                <a:off x="4357686" y="4200768"/>
                <a:ext cx="1800000" cy="180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3" name="مستطيل 34">
                <a:extLst>
                  <a:ext uri="{FF2B5EF4-FFF2-40B4-BE49-F238E27FC236}">
                    <a16:creationId xmlns:a16="http://schemas.microsoft.com/office/drawing/2014/main" id="{349734BA-5087-FB45-B481-626733D08EEF}"/>
                  </a:ext>
                </a:extLst>
              </p:cNvPr>
              <p:cNvSpPr/>
              <p:nvPr/>
            </p:nvSpPr>
            <p:spPr>
              <a:xfrm>
                <a:off x="2071670" y="4200768"/>
                <a:ext cx="1800000" cy="180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11" name="مربع نص 22">
              <a:extLst>
                <a:ext uri="{FF2B5EF4-FFF2-40B4-BE49-F238E27FC236}">
                  <a16:creationId xmlns:a16="http://schemas.microsoft.com/office/drawing/2014/main" id="{A0398093-3310-F543-A92B-952B6C1665E1}"/>
                </a:ext>
              </a:extLst>
            </p:cNvPr>
            <p:cNvSpPr txBox="1"/>
            <p:nvPr/>
          </p:nvSpPr>
          <p:spPr>
            <a:xfrm>
              <a:off x="6486540" y="1000108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400" b="1" dirty="0"/>
                <a:t>+</a:t>
              </a:r>
              <a:endParaRPr lang="ar-SA" sz="4400" b="1" dirty="0"/>
            </a:p>
          </p:txBody>
        </p:sp>
        <p:sp>
          <p:nvSpPr>
            <p:cNvPr id="112" name="مربع نص 23">
              <a:extLst>
                <a:ext uri="{FF2B5EF4-FFF2-40B4-BE49-F238E27FC236}">
                  <a16:creationId xmlns:a16="http://schemas.microsoft.com/office/drawing/2014/main" id="{36CCB4F8-9534-724B-97F5-5F16A28BA053}"/>
                </a:ext>
              </a:extLst>
            </p:cNvPr>
            <p:cNvSpPr txBox="1"/>
            <p:nvPr/>
          </p:nvSpPr>
          <p:spPr>
            <a:xfrm>
              <a:off x="2700320" y="1000110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b="1" dirty="0"/>
                <a:t>ــ</a:t>
              </a:r>
            </a:p>
          </p:txBody>
        </p:sp>
        <p:sp>
          <p:nvSpPr>
            <p:cNvPr id="113" name="مربع نص 24">
              <a:extLst>
                <a:ext uri="{FF2B5EF4-FFF2-40B4-BE49-F238E27FC236}">
                  <a16:creationId xmlns:a16="http://schemas.microsoft.com/office/drawing/2014/main" id="{478674D7-E2AB-6344-8E45-CA16E34242C5}"/>
                </a:ext>
              </a:extLst>
            </p:cNvPr>
            <p:cNvSpPr txBox="1"/>
            <p:nvPr/>
          </p:nvSpPr>
          <p:spPr>
            <a:xfrm>
              <a:off x="6572264" y="4829188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b="1" dirty="0"/>
                <a:t>ــ</a:t>
              </a:r>
            </a:p>
          </p:txBody>
        </p:sp>
        <p:sp>
          <p:nvSpPr>
            <p:cNvPr id="114" name="مربع نص 25">
              <a:extLst>
                <a:ext uri="{FF2B5EF4-FFF2-40B4-BE49-F238E27FC236}">
                  <a16:creationId xmlns:a16="http://schemas.microsoft.com/office/drawing/2014/main" id="{3E856823-023B-6343-A5F2-5E291E89F9CC}"/>
                </a:ext>
              </a:extLst>
            </p:cNvPr>
            <p:cNvSpPr txBox="1"/>
            <p:nvPr/>
          </p:nvSpPr>
          <p:spPr>
            <a:xfrm>
              <a:off x="2671748" y="4872050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400" b="1" dirty="0"/>
                <a:t>+</a:t>
              </a:r>
              <a:endParaRPr lang="ar-SA" sz="4400" b="1" dirty="0"/>
            </a:p>
          </p:txBody>
        </p:sp>
        <p:sp>
          <p:nvSpPr>
            <p:cNvPr id="115" name="مربع نص 26">
              <a:extLst>
                <a:ext uri="{FF2B5EF4-FFF2-40B4-BE49-F238E27FC236}">
                  <a16:creationId xmlns:a16="http://schemas.microsoft.com/office/drawing/2014/main" id="{BC2C275D-6825-6C4B-BA09-664AB368CD75}"/>
                </a:ext>
              </a:extLst>
            </p:cNvPr>
            <p:cNvSpPr txBox="1"/>
            <p:nvPr/>
          </p:nvSpPr>
          <p:spPr>
            <a:xfrm>
              <a:off x="6500826" y="2945313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400" b="1" dirty="0"/>
                <a:t>+</a:t>
              </a:r>
              <a:endParaRPr lang="ar-SA" sz="4400" b="1" dirty="0"/>
            </a:p>
          </p:txBody>
        </p:sp>
        <p:sp>
          <p:nvSpPr>
            <p:cNvPr id="116" name="مربع نص 27">
              <a:extLst>
                <a:ext uri="{FF2B5EF4-FFF2-40B4-BE49-F238E27FC236}">
                  <a16:creationId xmlns:a16="http://schemas.microsoft.com/office/drawing/2014/main" id="{DDF73DA1-4465-874B-B5C6-DC7BD29CB2A5}"/>
                </a:ext>
              </a:extLst>
            </p:cNvPr>
            <p:cNvSpPr txBox="1"/>
            <p:nvPr/>
          </p:nvSpPr>
          <p:spPr>
            <a:xfrm>
              <a:off x="4572000" y="985820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400" b="1" dirty="0"/>
                <a:t>+</a:t>
              </a:r>
              <a:endParaRPr lang="ar-SA" sz="4400" b="1" dirty="0"/>
            </a:p>
          </p:txBody>
        </p:sp>
        <p:sp>
          <p:nvSpPr>
            <p:cNvPr id="117" name="مربع نص 28">
              <a:extLst>
                <a:ext uri="{FF2B5EF4-FFF2-40B4-BE49-F238E27FC236}">
                  <a16:creationId xmlns:a16="http://schemas.microsoft.com/office/drawing/2014/main" id="{25A245E6-1744-E34D-846A-76C1D6871A4F}"/>
                </a:ext>
              </a:extLst>
            </p:cNvPr>
            <p:cNvSpPr txBox="1"/>
            <p:nvPr/>
          </p:nvSpPr>
          <p:spPr>
            <a:xfrm>
              <a:off x="2686036" y="2900358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b="1" dirty="0"/>
                <a:t>ــ</a:t>
              </a:r>
            </a:p>
          </p:txBody>
        </p:sp>
        <p:sp>
          <p:nvSpPr>
            <p:cNvPr id="118" name="مربع نص 29">
              <a:extLst>
                <a:ext uri="{FF2B5EF4-FFF2-40B4-BE49-F238E27FC236}">
                  <a16:creationId xmlns:a16="http://schemas.microsoft.com/office/drawing/2014/main" id="{C78BCA1C-02EE-4D4E-9EB3-B23BF2FC077B}"/>
                </a:ext>
              </a:extLst>
            </p:cNvPr>
            <p:cNvSpPr txBox="1"/>
            <p:nvPr/>
          </p:nvSpPr>
          <p:spPr>
            <a:xfrm>
              <a:off x="4614862" y="4829186"/>
              <a:ext cx="428628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b="1" dirty="0"/>
                <a:t>ــ</a:t>
              </a:r>
            </a:p>
          </p:txBody>
        </p:sp>
      </p:grpSp>
      <p:grpSp>
        <p:nvGrpSpPr>
          <p:cNvPr id="14" name="مجموعة 35">
            <a:extLst>
              <a:ext uri="{FF2B5EF4-FFF2-40B4-BE49-F238E27FC236}">
                <a16:creationId xmlns:a16="http://schemas.microsoft.com/office/drawing/2014/main" id="{51279688-9382-8A49-BB9C-FC8077BE8A74}"/>
              </a:ext>
            </a:extLst>
          </p:cNvPr>
          <p:cNvGrpSpPr/>
          <p:nvPr/>
        </p:nvGrpSpPr>
        <p:grpSpPr>
          <a:xfrm>
            <a:off x="2661241" y="4089588"/>
            <a:ext cx="616614" cy="288000"/>
            <a:chOff x="7386658" y="3857628"/>
            <a:chExt cx="616614" cy="288000"/>
          </a:xfrm>
        </p:grpSpPr>
        <p:sp>
          <p:nvSpPr>
            <p:cNvPr id="125" name="مستطيل مستدير الزوايا 36">
              <a:extLst>
                <a:ext uri="{FF2B5EF4-FFF2-40B4-BE49-F238E27FC236}">
                  <a16:creationId xmlns:a16="http://schemas.microsoft.com/office/drawing/2014/main" id="{3388615E-2D84-974E-9A9B-3434AB6A99B3}"/>
                </a:ext>
              </a:extLst>
            </p:cNvPr>
            <p:cNvSpPr/>
            <p:nvPr/>
          </p:nvSpPr>
          <p:spPr>
            <a:xfrm>
              <a:off x="7715272" y="3857628"/>
              <a:ext cx="288000" cy="288000"/>
            </a:xfrm>
            <a:prstGeom prst="roundRect">
              <a:avLst/>
            </a:prstGeom>
            <a:solidFill>
              <a:srgbClr val="FF00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r>
                <a:rPr lang="ar-SA" sz="2000" b="1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26" name="مستطيل مستدير الزوايا 37">
              <a:extLst>
                <a:ext uri="{FF2B5EF4-FFF2-40B4-BE49-F238E27FC236}">
                  <a16:creationId xmlns:a16="http://schemas.microsoft.com/office/drawing/2014/main" id="{25E569FF-64D3-384D-A6CB-9DFDCDDB4BAD}"/>
                </a:ext>
              </a:extLst>
            </p:cNvPr>
            <p:cNvSpPr/>
            <p:nvPr/>
          </p:nvSpPr>
          <p:spPr>
            <a:xfrm>
              <a:off x="7386658" y="3857628"/>
              <a:ext cx="288000" cy="288000"/>
            </a:xfrm>
            <a:prstGeom prst="roundRect">
              <a:avLst/>
            </a:prstGeom>
            <a:solidFill>
              <a:srgbClr val="FF00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r>
                <a:rPr lang="ar-SA" sz="2000" b="1" dirty="0">
                  <a:solidFill>
                    <a:schemeClr val="tx1"/>
                  </a:solidFill>
                </a:rPr>
                <a:t>-</a:t>
              </a:r>
            </a:p>
          </p:txBody>
        </p:sp>
      </p:grpSp>
      <p:grpSp>
        <p:nvGrpSpPr>
          <p:cNvPr id="15" name="مجموعة 38">
            <a:extLst>
              <a:ext uri="{FF2B5EF4-FFF2-40B4-BE49-F238E27FC236}">
                <a16:creationId xmlns:a16="http://schemas.microsoft.com/office/drawing/2014/main" id="{593CA71D-1147-B141-BC00-81E1D24E116C}"/>
              </a:ext>
            </a:extLst>
          </p:cNvPr>
          <p:cNvGrpSpPr/>
          <p:nvPr/>
        </p:nvGrpSpPr>
        <p:grpSpPr>
          <a:xfrm>
            <a:off x="3494417" y="4673132"/>
            <a:ext cx="302288" cy="916654"/>
            <a:chOff x="5572132" y="3357562"/>
            <a:chExt cx="302288" cy="916654"/>
          </a:xfrm>
        </p:grpSpPr>
        <p:sp>
          <p:nvSpPr>
            <p:cNvPr id="128" name="مستطيل مستدير الزوايا 39">
              <a:extLst>
                <a:ext uri="{FF2B5EF4-FFF2-40B4-BE49-F238E27FC236}">
                  <a16:creationId xmlns:a16="http://schemas.microsoft.com/office/drawing/2014/main" id="{4E74E74C-0727-3B44-80DA-04A52385C176}"/>
                </a:ext>
              </a:extLst>
            </p:cNvPr>
            <p:cNvSpPr/>
            <p:nvPr/>
          </p:nvSpPr>
          <p:spPr>
            <a:xfrm>
              <a:off x="5572132" y="3986216"/>
              <a:ext cx="288000" cy="288000"/>
            </a:xfrm>
            <a:prstGeom prst="roundRect">
              <a:avLst/>
            </a:prstGeom>
            <a:solidFill>
              <a:srgbClr val="FF00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29" name="مستطيل مستدير الزوايا 40">
              <a:extLst>
                <a:ext uri="{FF2B5EF4-FFF2-40B4-BE49-F238E27FC236}">
                  <a16:creationId xmlns:a16="http://schemas.microsoft.com/office/drawing/2014/main" id="{7A2A7781-4451-0E40-B3EB-6B96AA0C6579}"/>
                </a:ext>
              </a:extLst>
            </p:cNvPr>
            <p:cNvSpPr/>
            <p:nvPr/>
          </p:nvSpPr>
          <p:spPr>
            <a:xfrm>
              <a:off x="5586420" y="3671890"/>
              <a:ext cx="288000" cy="288000"/>
            </a:xfrm>
            <a:prstGeom prst="roundRect">
              <a:avLst/>
            </a:prstGeom>
            <a:solidFill>
              <a:srgbClr val="FF00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130" name="مستطيل مستدير الزوايا 41">
              <a:extLst>
                <a:ext uri="{FF2B5EF4-FFF2-40B4-BE49-F238E27FC236}">
                  <a16:creationId xmlns:a16="http://schemas.microsoft.com/office/drawing/2014/main" id="{4E33F537-A3E3-C840-B35A-18E71B51A7DE}"/>
                </a:ext>
              </a:extLst>
            </p:cNvPr>
            <p:cNvSpPr/>
            <p:nvPr/>
          </p:nvSpPr>
          <p:spPr>
            <a:xfrm>
              <a:off x="5584172" y="3357562"/>
              <a:ext cx="288000" cy="288000"/>
            </a:xfrm>
            <a:prstGeom prst="roundRect">
              <a:avLst/>
            </a:prstGeom>
            <a:solidFill>
              <a:srgbClr val="FF00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-</a:t>
              </a:r>
            </a:p>
          </p:txBody>
        </p:sp>
      </p:grpSp>
      <p:grpSp>
        <p:nvGrpSpPr>
          <p:cNvPr id="16" name="مجموعة 42">
            <a:extLst>
              <a:ext uri="{FF2B5EF4-FFF2-40B4-BE49-F238E27FC236}">
                <a16:creationId xmlns:a16="http://schemas.microsoft.com/office/drawing/2014/main" id="{C83DDB61-C298-E849-9E05-25EAF779368C}"/>
              </a:ext>
            </a:extLst>
          </p:cNvPr>
          <p:cNvGrpSpPr/>
          <p:nvPr/>
        </p:nvGrpSpPr>
        <p:grpSpPr>
          <a:xfrm>
            <a:off x="4006525" y="4661092"/>
            <a:ext cx="614366" cy="930942"/>
            <a:chOff x="5800734" y="3929066"/>
            <a:chExt cx="614366" cy="930942"/>
          </a:xfrm>
        </p:grpSpPr>
        <p:grpSp>
          <p:nvGrpSpPr>
            <p:cNvPr id="132" name="مجموعة 43">
              <a:extLst>
                <a:ext uri="{FF2B5EF4-FFF2-40B4-BE49-F238E27FC236}">
                  <a16:creationId xmlns:a16="http://schemas.microsoft.com/office/drawing/2014/main" id="{67DF822A-1C63-C74F-B993-A9618D3A5CFB}"/>
                </a:ext>
              </a:extLst>
            </p:cNvPr>
            <p:cNvGrpSpPr/>
            <p:nvPr/>
          </p:nvGrpSpPr>
          <p:grpSpPr>
            <a:xfrm>
              <a:off x="5800734" y="3929066"/>
              <a:ext cx="290248" cy="930942"/>
              <a:chOff x="5584172" y="3357562"/>
              <a:chExt cx="290248" cy="930942"/>
            </a:xfrm>
          </p:grpSpPr>
          <p:sp>
            <p:nvSpPr>
              <p:cNvPr id="137" name="مستطيل مستدير الزوايا 26">
                <a:extLst>
                  <a:ext uri="{FF2B5EF4-FFF2-40B4-BE49-F238E27FC236}">
                    <a16:creationId xmlns:a16="http://schemas.microsoft.com/office/drawing/2014/main" id="{1F21883D-0B8A-8344-9BA3-74F7632839D0}"/>
                  </a:ext>
                </a:extLst>
              </p:cNvPr>
              <p:cNvSpPr/>
              <p:nvPr/>
            </p:nvSpPr>
            <p:spPr>
              <a:xfrm>
                <a:off x="5586420" y="4000504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38" name="مستطيل مستدير الزوايا 49">
                <a:extLst>
                  <a:ext uri="{FF2B5EF4-FFF2-40B4-BE49-F238E27FC236}">
                    <a16:creationId xmlns:a16="http://schemas.microsoft.com/office/drawing/2014/main" id="{0D7B662D-FA4A-DA4B-B7FE-4C89406EC5AE}"/>
                  </a:ext>
                </a:extLst>
              </p:cNvPr>
              <p:cNvSpPr/>
              <p:nvPr/>
            </p:nvSpPr>
            <p:spPr>
              <a:xfrm>
                <a:off x="5586420" y="3671890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39" name="مستطيل مستدير الزوايا 50">
                <a:extLst>
                  <a:ext uri="{FF2B5EF4-FFF2-40B4-BE49-F238E27FC236}">
                    <a16:creationId xmlns:a16="http://schemas.microsoft.com/office/drawing/2014/main" id="{E4F694B0-12DD-2740-BFE7-42A84D5C5B48}"/>
                  </a:ext>
                </a:extLst>
              </p:cNvPr>
              <p:cNvSpPr/>
              <p:nvPr/>
            </p:nvSpPr>
            <p:spPr>
              <a:xfrm>
                <a:off x="5584172" y="3357562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  <p:grpSp>
          <p:nvGrpSpPr>
            <p:cNvPr id="133" name="مجموعة 29">
              <a:extLst>
                <a:ext uri="{FF2B5EF4-FFF2-40B4-BE49-F238E27FC236}">
                  <a16:creationId xmlns:a16="http://schemas.microsoft.com/office/drawing/2014/main" id="{B88D4924-F9D4-4E44-9E8E-367FED49FBD8}"/>
                </a:ext>
              </a:extLst>
            </p:cNvPr>
            <p:cNvGrpSpPr/>
            <p:nvPr/>
          </p:nvGrpSpPr>
          <p:grpSpPr>
            <a:xfrm>
              <a:off x="6124852" y="3929066"/>
              <a:ext cx="290248" cy="930942"/>
              <a:chOff x="5569884" y="3357562"/>
              <a:chExt cx="290248" cy="930942"/>
            </a:xfrm>
          </p:grpSpPr>
          <p:sp>
            <p:nvSpPr>
              <p:cNvPr id="134" name="مستطيل مستدير الزوايا 45">
                <a:extLst>
                  <a:ext uri="{FF2B5EF4-FFF2-40B4-BE49-F238E27FC236}">
                    <a16:creationId xmlns:a16="http://schemas.microsoft.com/office/drawing/2014/main" id="{3EBDC32C-0067-7E4F-920F-00E8F3EB7214}"/>
                  </a:ext>
                </a:extLst>
              </p:cNvPr>
              <p:cNvSpPr/>
              <p:nvPr/>
            </p:nvSpPr>
            <p:spPr>
              <a:xfrm>
                <a:off x="5572132" y="4000504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35" name="مستطيل مستدير الزوايا 46">
                <a:extLst>
                  <a:ext uri="{FF2B5EF4-FFF2-40B4-BE49-F238E27FC236}">
                    <a16:creationId xmlns:a16="http://schemas.microsoft.com/office/drawing/2014/main" id="{23215B7D-EB85-044A-8A66-BC86D8E5ACFC}"/>
                  </a:ext>
                </a:extLst>
              </p:cNvPr>
              <p:cNvSpPr/>
              <p:nvPr/>
            </p:nvSpPr>
            <p:spPr>
              <a:xfrm>
                <a:off x="5572132" y="3671890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36" name="مستطيل مستدير الزوايا 47">
                <a:extLst>
                  <a:ext uri="{FF2B5EF4-FFF2-40B4-BE49-F238E27FC236}">
                    <a16:creationId xmlns:a16="http://schemas.microsoft.com/office/drawing/2014/main" id="{2C50E10F-44FF-A349-82EE-7F42AD0E4B62}"/>
                  </a:ext>
                </a:extLst>
              </p:cNvPr>
              <p:cNvSpPr/>
              <p:nvPr/>
            </p:nvSpPr>
            <p:spPr>
              <a:xfrm>
                <a:off x="5569884" y="3357562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17" name="مجموعة 51">
            <a:extLst>
              <a:ext uri="{FF2B5EF4-FFF2-40B4-BE49-F238E27FC236}">
                <a16:creationId xmlns:a16="http://schemas.microsoft.com/office/drawing/2014/main" id="{1E78B8F3-4DF2-414E-93E2-E224BBC1D04A}"/>
              </a:ext>
            </a:extLst>
          </p:cNvPr>
          <p:cNvGrpSpPr/>
          <p:nvPr/>
        </p:nvGrpSpPr>
        <p:grpSpPr>
          <a:xfrm>
            <a:off x="4004275" y="4101628"/>
            <a:ext cx="630902" cy="288000"/>
            <a:chOff x="7372370" y="3857628"/>
            <a:chExt cx="630902" cy="288000"/>
          </a:xfrm>
        </p:grpSpPr>
        <p:sp>
          <p:nvSpPr>
            <p:cNvPr id="141" name="مستطيل مستدير الزوايا 52">
              <a:extLst>
                <a:ext uri="{FF2B5EF4-FFF2-40B4-BE49-F238E27FC236}">
                  <a16:creationId xmlns:a16="http://schemas.microsoft.com/office/drawing/2014/main" id="{337BB411-B934-F04F-B59A-7EDA74ED6494}"/>
                </a:ext>
              </a:extLst>
            </p:cNvPr>
            <p:cNvSpPr/>
            <p:nvPr/>
          </p:nvSpPr>
          <p:spPr>
            <a:xfrm>
              <a:off x="7715272" y="3857628"/>
              <a:ext cx="288000" cy="288000"/>
            </a:xfrm>
            <a:prstGeom prst="roundRect">
              <a:avLst/>
            </a:prstGeom>
            <a:solidFill>
              <a:srgbClr val="FFFF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2" name="مستطيل مستدير الزوايا 53">
              <a:extLst>
                <a:ext uri="{FF2B5EF4-FFF2-40B4-BE49-F238E27FC236}">
                  <a16:creationId xmlns:a16="http://schemas.microsoft.com/office/drawing/2014/main" id="{59995EDC-4E28-A045-AD1D-E92B77B9EFC7}"/>
                </a:ext>
              </a:extLst>
            </p:cNvPr>
            <p:cNvSpPr/>
            <p:nvPr/>
          </p:nvSpPr>
          <p:spPr>
            <a:xfrm>
              <a:off x="7372370" y="3857628"/>
              <a:ext cx="288000" cy="288000"/>
            </a:xfrm>
            <a:prstGeom prst="roundRect">
              <a:avLst/>
            </a:prstGeom>
            <a:solidFill>
              <a:srgbClr val="FFFF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+</a:t>
              </a:r>
            </a:p>
          </p:txBody>
        </p:sp>
      </p:grpSp>
      <p:grpSp>
        <p:nvGrpSpPr>
          <p:cNvPr id="18" name="مجموعة 54">
            <a:extLst>
              <a:ext uri="{FF2B5EF4-FFF2-40B4-BE49-F238E27FC236}">
                <a16:creationId xmlns:a16="http://schemas.microsoft.com/office/drawing/2014/main" id="{A4C8A656-A622-1143-8702-3F8AFC1A0395}"/>
              </a:ext>
            </a:extLst>
          </p:cNvPr>
          <p:cNvGrpSpPr/>
          <p:nvPr/>
        </p:nvGrpSpPr>
        <p:grpSpPr>
          <a:xfrm>
            <a:off x="3492169" y="2875142"/>
            <a:ext cx="290248" cy="930942"/>
            <a:chOff x="5569884" y="3357562"/>
            <a:chExt cx="290248" cy="930942"/>
          </a:xfrm>
        </p:grpSpPr>
        <p:sp>
          <p:nvSpPr>
            <p:cNvPr id="144" name="مستطيل مستدير الزوايا 55">
              <a:extLst>
                <a:ext uri="{FF2B5EF4-FFF2-40B4-BE49-F238E27FC236}">
                  <a16:creationId xmlns:a16="http://schemas.microsoft.com/office/drawing/2014/main" id="{E5C8D44B-75C3-7E42-A21E-BED751B14DA6}"/>
                </a:ext>
              </a:extLst>
            </p:cNvPr>
            <p:cNvSpPr/>
            <p:nvPr/>
          </p:nvSpPr>
          <p:spPr>
            <a:xfrm>
              <a:off x="5572132" y="4000504"/>
              <a:ext cx="288000" cy="288000"/>
            </a:xfrm>
            <a:prstGeom prst="roundRect">
              <a:avLst/>
            </a:prstGeom>
            <a:solidFill>
              <a:srgbClr val="FFFF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5" name="مستطيل مستدير الزوايا 56">
              <a:extLst>
                <a:ext uri="{FF2B5EF4-FFF2-40B4-BE49-F238E27FC236}">
                  <a16:creationId xmlns:a16="http://schemas.microsoft.com/office/drawing/2014/main" id="{F0F70D07-4B9E-1A4B-8E52-470659D0843C}"/>
                </a:ext>
              </a:extLst>
            </p:cNvPr>
            <p:cNvSpPr/>
            <p:nvPr/>
          </p:nvSpPr>
          <p:spPr>
            <a:xfrm>
              <a:off x="5572132" y="3671890"/>
              <a:ext cx="288000" cy="288000"/>
            </a:xfrm>
            <a:prstGeom prst="roundRect">
              <a:avLst/>
            </a:prstGeom>
            <a:solidFill>
              <a:srgbClr val="FFFF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46" name="مستطيل مستدير الزوايا 57">
              <a:extLst>
                <a:ext uri="{FF2B5EF4-FFF2-40B4-BE49-F238E27FC236}">
                  <a16:creationId xmlns:a16="http://schemas.microsoft.com/office/drawing/2014/main" id="{F926CED3-C200-BE4A-B640-D25DDF20B688}"/>
                </a:ext>
              </a:extLst>
            </p:cNvPr>
            <p:cNvSpPr/>
            <p:nvPr/>
          </p:nvSpPr>
          <p:spPr>
            <a:xfrm>
              <a:off x="5569884" y="3357562"/>
              <a:ext cx="288000" cy="288000"/>
            </a:xfrm>
            <a:prstGeom prst="roundRect">
              <a:avLst/>
            </a:prstGeom>
            <a:solidFill>
              <a:srgbClr val="FFFF00"/>
            </a:solidFill>
            <a:ln w="31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</a:rPr>
                <a:t>+</a:t>
              </a:r>
            </a:p>
          </p:txBody>
        </p:sp>
      </p:grpSp>
      <p:grpSp>
        <p:nvGrpSpPr>
          <p:cNvPr id="19" name="مجموعة 58">
            <a:extLst>
              <a:ext uri="{FF2B5EF4-FFF2-40B4-BE49-F238E27FC236}">
                <a16:creationId xmlns:a16="http://schemas.microsoft.com/office/drawing/2014/main" id="{ACBC041B-D08A-4D48-9164-68793DE6725B}"/>
              </a:ext>
            </a:extLst>
          </p:cNvPr>
          <p:cNvGrpSpPr/>
          <p:nvPr/>
        </p:nvGrpSpPr>
        <p:grpSpPr>
          <a:xfrm>
            <a:off x="4006523" y="2875142"/>
            <a:ext cx="628654" cy="930942"/>
            <a:chOff x="5786446" y="3929066"/>
            <a:chExt cx="628654" cy="930942"/>
          </a:xfrm>
        </p:grpSpPr>
        <p:grpSp>
          <p:nvGrpSpPr>
            <p:cNvPr id="148" name="مجموعة 59">
              <a:extLst>
                <a:ext uri="{FF2B5EF4-FFF2-40B4-BE49-F238E27FC236}">
                  <a16:creationId xmlns:a16="http://schemas.microsoft.com/office/drawing/2014/main" id="{92CA0459-DF1B-6240-A6C9-3BF24F2B1D32}"/>
                </a:ext>
              </a:extLst>
            </p:cNvPr>
            <p:cNvGrpSpPr/>
            <p:nvPr/>
          </p:nvGrpSpPr>
          <p:grpSpPr>
            <a:xfrm>
              <a:off x="5786446" y="3929066"/>
              <a:ext cx="290248" cy="930942"/>
              <a:chOff x="5569884" y="3357562"/>
              <a:chExt cx="290248" cy="930942"/>
            </a:xfrm>
          </p:grpSpPr>
          <p:sp>
            <p:nvSpPr>
              <p:cNvPr id="153" name="مستطيل مستدير الزوايا 64">
                <a:extLst>
                  <a:ext uri="{FF2B5EF4-FFF2-40B4-BE49-F238E27FC236}">
                    <a16:creationId xmlns:a16="http://schemas.microsoft.com/office/drawing/2014/main" id="{52589FD5-842B-AC4E-842D-380CCCD19E49}"/>
                  </a:ext>
                </a:extLst>
              </p:cNvPr>
              <p:cNvSpPr/>
              <p:nvPr/>
            </p:nvSpPr>
            <p:spPr>
              <a:xfrm>
                <a:off x="5572132" y="4000504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54" name="مستطيل مستدير الزوايا 65">
                <a:extLst>
                  <a:ext uri="{FF2B5EF4-FFF2-40B4-BE49-F238E27FC236}">
                    <a16:creationId xmlns:a16="http://schemas.microsoft.com/office/drawing/2014/main" id="{4D10190A-80DA-0043-8833-CF2E16D12600}"/>
                  </a:ext>
                </a:extLst>
              </p:cNvPr>
              <p:cNvSpPr/>
              <p:nvPr/>
            </p:nvSpPr>
            <p:spPr>
              <a:xfrm>
                <a:off x="5572132" y="3671890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55" name="مستطيل مستدير الزوايا 66">
                <a:extLst>
                  <a:ext uri="{FF2B5EF4-FFF2-40B4-BE49-F238E27FC236}">
                    <a16:creationId xmlns:a16="http://schemas.microsoft.com/office/drawing/2014/main" id="{07BC4FF2-8F2F-7F43-BCE6-FCFBAA85192B}"/>
                  </a:ext>
                </a:extLst>
              </p:cNvPr>
              <p:cNvSpPr/>
              <p:nvPr/>
            </p:nvSpPr>
            <p:spPr>
              <a:xfrm>
                <a:off x="5569884" y="3357562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</p:grpSp>
        <p:grpSp>
          <p:nvGrpSpPr>
            <p:cNvPr id="149" name="مجموعة 60">
              <a:extLst>
                <a:ext uri="{FF2B5EF4-FFF2-40B4-BE49-F238E27FC236}">
                  <a16:creationId xmlns:a16="http://schemas.microsoft.com/office/drawing/2014/main" id="{E6C02B10-E8CE-D14D-9B94-EB14721865E1}"/>
                </a:ext>
              </a:extLst>
            </p:cNvPr>
            <p:cNvGrpSpPr/>
            <p:nvPr/>
          </p:nvGrpSpPr>
          <p:grpSpPr>
            <a:xfrm>
              <a:off x="6124852" y="3929066"/>
              <a:ext cx="290248" cy="930942"/>
              <a:chOff x="5569884" y="3357562"/>
              <a:chExt cx="290248" cy="930942"/>
            </a:xfrm>
          </p:grpSpPr>
          <p:sp>
            <p:nvSpPr>
              <p:cNvPr id="150" name="مستطيل مستدير الزوايا 61">
                <a:extLst>
                  <a:ext uri="{FF2B5EF4-FFF2-40B4-BE49-F238E27FC236}">
                    <a16:creationId xmlns:a16="http://schemas.microsoft.com/office/drawing/2014/main" id="{CADEDEE3-CDCA-6D4D-99BA-2031B2948C26}"/>
                  </a:ext>
                </a:extLst>
              </p:cNvPr>
              <p:cNvSpPr/>
              <p:nvPr/>
            </p:nvSpPr>
            <p:spPr>
              <a:xfrm>
                <a:off x="5572132" y="4000504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51" name="مستطيل مستدير الزوايا 62">
                <a:extLst>
                  <a:ext uri="{FF2B5EF4-FFF2-40B4-BE49-F238E27FC236}">
                    <a16:creationId xmlns:a16="http://schemas.microsoft.com/office/drawing/2014/main" id="{75583EF9-E957-6649-8C1F-C36FA89CC309}"/>
                  </a:ext>
                </a:extLst>
              </p:cNvPr>
              <p:cNvSpPr/>
              <p:nvPr/>
            </p:nvSpPr>
            <p:spPr>
              <a:xfrm>
                <a:off x="5572132" y="3671890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52" name="مستطيل مستدير الزوايا 63">
                <a:extLst>
                  <a:ext uri="{FF2B5EF4-FFF2-40B4-BE49-F238E27FC236}">
                    <a16:creationId xmlns:a16="http://schemas.microsoft.com/office/drawing/2014/main" id="{B86E8852-26A6-A040-B2B1-F04A83CCA99E}"/>
                  </a:ext>
                </a:extLst>
              </p:cNvPr>
              <p:cNvSpPr/>
              <p:nvPr/>
            </p:nvSpPr>
            <p:spPr>
              <a:xfrm>
                <a:off x="5569884" y="3357562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</p:grpSp>
      </p:grpSp>
      <p:grpSp>
        <p:nvGrpSpPr>
          <p:cNvPr id="20" name="مجموعة 67">
            <a:extLst>
              <a:ext uri="{FF2B5EF4-FFF2-40B4-BE49-F238E27FC236}">
                <a16:creationId xmlns:a16="http://schemas.microsoft.com/office/drawing/2014/main" id="{7ED0EFEC-4A7F-6347-950E-07D1AE41B3EC}"/>
              </a:ext>
            </a:extLst>
          </p:cNvPr>
          <p:cNvGrpSpPr/>
          <p:nvPr/>
        </p:nvGrpSpPr>
        <p:grpSpPr>
          <a:xfrm>
            <a:off x="2634913" y="4661092"/>
            <a:ext cx="628654" cy="930942"/>
            <a:chOff x="5786446" y="3929066"/>
            <a:chExt cx="628654" cy="930942"/>
          </a:xfrm>
        </p:grpSpPr>
        <p:grpSp>
          <p:nvGrpSpPr>
            <p:cNvPr id="157" name="مجموعة 68">
              <a:extLst>
                <a:ext uri="{FF2B5EF4-FFF2-40B4-BE49-F238E27FC236}">
                  <a16:creationId xmlns:a16="http://schemas.microsoft.com/office/drawing/2014/main" id="{E98D5185-25E0-E446-A1C5-BD14F0F57753}"/>
                </a:ext>
              </a:extLst>
            </p:cNvPr>
            <p:cNvGrpSpPr/>
            <p:nvPr/>
          </p:nvGrpSpPr>
          <p:grpSpPr>
            <a:xfrm>
              <a:off x="5786446" y="3929066"/>
              <a:ext cx="290248" cy="930942"/>
              <a:chOff x="5569884" y="3357562"/>
              <a:chExt cx="290248" cy="930942"/>
            </a:xfrm>
          </p:grpSpPr>
          <p:sp>
            <p:nvSpPr>
              <p:cNvPr id="162" name="مستطيل مستدير الزوايا 73">
                <a:extLst>
                  <a:ext uri="{FF2B5EF4-FFF2-40B4-BE49-F238E27FC236}">
                    <a16:creationId xmlns:a16="http://schemas.microsoft.com/office/drawing/2014/main" id="{1DCE7D8B-0D21-484E-B3AC-A49ACFF06911}"/>
                  </a:ext>
                </a:extLst>
              </p:cNvPr>
              <p:cNvSpPr/>
              <p:nvPr/>
            </p:nvSpPr>
            <p:spPr>
              <a:xfrm>
                <a:off x="5572132" y="4000504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63" name="مستطيل مستدير الزوايا 74">
                <a:extLst>
                  <a:ext uri="{FF2B5EF4-FFF2-40B4-BE49-F238E27FC236}">
                    <a16:creationId xmlns:a16="http://schemas.microsoft.com/office/drawing/2014/main" id="{648FB5D2-68CB-4340-ADC0-294092126110}"/>
                  </a:ext>
                </a:extLst>
              </p:cNvPr>
              <p:cNvSpPr/>
              <p:nvPr/>
            </p:nvSpPr>
            <p:spPr>
              <a:xfrm>
                <a:off x="5572132" y="3671890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64" name="مستطيل مستدير الزوايا 75">
                <a:extLst>
                  <a:ext uri="{FF2B5EF4-FFF2-40B4-BE49-F238E27FC236}">
                    <a16:creationId xmlns:a16="http://schemas.microsoft.com/office/drawing/2014/main" id="{31B8AC44-3EAB-9044-B53B-DAEEAE97E81E}"/>
                  </a:ext>
                </a:extLst>
              </p:cNvPr>
              <p:cNvSpPr/>
              <p:nvPr/>
            </p:nvSpPr>
            <p:spPr>
              <a:xfrm>
                <a:off x="5569884" y="3357562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</p:grpSp>
        <p:grpSp>
          <p:nvGrpSpPr>
            <p:cNvPr id="158" name="مجموعة 69">
              <a:extLst>
                <a:ext uri="{FF2B5EF4-FFF2-40B4-BE49-F238E27FC236}">
                  <a16:creationId xmlns:a16="http://schemas.microsoft.com/office/drawing/2014/main" id="{D46AEC7B-80F2-8D4F-84D9-91C5E1763F57}"/>
                </a:ext>
              </a:extLst>
            </p:cNvPr>
            <p:cNvGrpSpPr/>
            <p:nvPr/>
          </p:nvGrpSpPr>
          <p:grpSpPr>
            <a:xfrm>
              <a:off x="6124852" y="3929066"/>
              <a:ext cx="290248" cy="930942"/>
              <a:chOff x="5569884" y="3357562"/>
              <a:chExt cx="290248" cy="930942"/>
            </a:xfrm>
          </p:grpSpPr>
          <p:sp>
            <p:nvSpPr>
              <p:cNvPr id="159" name="مستطيل مستدير الزوايا 70">
                <a:extLst>
                  <a:ext uri="{FF2B5EF4-FFF2-40B4-BE49-F238E27FC236}">
                    <a16:creationId xmlns:a16="http://schemas.microsoft.com/office/drawing/2014/main" id="{B54F3E43-0A40-E745-A081-18824BB2B464}"/>
                  </a:ext>
                </a:extLst>
              </p:cNvPr>
              <p:cNvSpPr/>
              <p:nvPr/>
            </p:nvSpPr>
            <p:spPr>
              <a:xfrm>
                <a:off x="5572132" y="4000504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60" name="مستطيل مستدير الزوايا 71">
                <a:extLst>
                  <a:ext uri="{FF2B5EF4-FFF2-40B4-BE49-F238E27FC236}">
                    <a16:creationId xmlns:a16="http://schemas.microsoft.com/office/drawing/2014/main" id="{C37A81F9-87ED-A049-998E-C081420BA208}"/>
                  </a:ext>
                </a:extLst>
              </p:cNvPr>
              <p:cNvSpPr/>
              <p:nvPr/>
            </p:nvSpPr>
            <p:spPr>
              <a:xfrm>
                <a:off x="5572132" y="3671890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61" name="مستطيل مستدير الزوايا 72">
                <a:extLst>
                  <a:ext uri="{FF2B5EF4-FFF2-40B4-BE49-F238E27FC236}">
                    <a16:creationId xmlns:a16="http://schemas.microsoft.com/office/drawing/2014/main" id="{54ADFDB8-2D97-AC40-91CE-AA223DE56F41}"/>
                  </a:ext>
                </a:extLst>
              </p:cNvPr>
              <p:cNvSpPr/>
              <p:nvPr/>
            </p:nvSpPr>
            <p:spPr>
              <a:xfrm>
                <a:off x="5569884" y="3357562"/>
                <a:ext cx="288000" cy="288000"/>
              </a:xfrm>
              <a:prstGeom prst="roundRect">
                <a:avLst/>
              </a:prstGeom>
              <a:solidFill>
                <a:srgbClr val="FFFF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</p:grpSp>
      </p:grpSp>
      <p:grpSp>
        <p:nvGrpSpPr>
          <p:cNvPr id="21" name="مجموعة 76">
            <a:extLst>
              <a:ext uri="{FF2B5EF4-FFF2-40B4-BE49-F238E27FC236}">
                <a16:creationId xmlns:a16="http://schemas.microsoft.com/office/drawing/2014/main" id="{D964FB28-1209-CE48-AB9F-62553B4D1A43}"/>
              </a:ext>
            </a:extLst>
          </p:cNvPr>
          <p:cNvGrpSpPr/>
          <p:nvPr/>
        </p:nvGrpSpPr>
        <p:grpSpPr>
          <a:xfrm>
            <a:off x="2649201" y="2875142"/>
            <a:ext cx="614366" cy="930942"/>
            <a:chOff x="5800734" y="3929066"/>
            <a:chExt cx="614366" cy="930942"/>
          </a:xfrm>
        </p:grpSpPr>
        <p:grpSp>
          <p:nvGrpSpPr>
            <p:cNvPr id="166" name="مجموعة 77">
              <a:extLst>
                <a:ext uri="{FF2B5EF4-FFF2-40B4-BE49-F238E27FC236}">
                  <a16:creationId xmlns:a16="http://schemas.microsoft.com/office/drawing/2014/main" id="{5075CDFE-CE4A-9848-B796-6A6C243F77AA}"/>
                </a:ext>
              </a:extLst>
            </p:cNvPr>
            <p:cNvGrpSpPr/>
            <p:nvPr/>
          </p:nvGrpSpPr>
          <p:grpSpPr>
            <a:xfrm>
              <a:off x="5800734" y="3929066"/>
              <a:ext cx="290248" cy="930942"/>
              <a:chOff x="5584172" y="3357562"/>
              <a:chExt cx="290248" cy="930942"/>
            </a:xfrm>
          </p:grpSpPr>
          <p:sp>
            <p:nvSpPr>
              <p:cNvPr id="171" name="مستطيل مستدير الزوايا 82">
                <a:extLst>
                  <a:ext uri="{FF2B5EF4-FFF2-40B4-BE49-F238E27FC236}">
                    <a16:creationId xmlns:a16="http://schemas.microsoft.com/office/drawing/2014/main" id="{98C8DA06-C7FD-F34F-9B39-F15452A9C109}"/>
                  </a:ext>
                </a:extLst>
              </p:cNvPr>
              <p:cNvSpPr/>
              <p:nvPr/>
            </p:nvSpPr>
            <p:spPr>
              <a:xfrm>
                <a:off x="5586420" y="4000504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72" name="مستطيل مستدير الزوايا 83">
                <a:extLst>
                  <a:ext uri="{FF2B5EF4-FFF2-40B4-BE49-F238E27FC236}">
                    <a16:creationId xmlns:a16="http://schemas.microsoft.com/office/drawing/2014/main" id="{D770B4A6-9F23-E647-A4B0-D690F9A09D93}"/>
                  </a:ext>
                </a:extLst>
              </p:cNvPr>
              <p:cNvSpPr/>
              <p:nvPr/>
            </p:nvSpPr>
            <p:spPr>
              <a:xfrm>
                <a:off x="5586420" y="3671890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73" name="مستطيل مستدير الزوايا 84">
                <a:extLst>
                  <a:ext uri="{FF2B5EF4-FFF2-40B4-BE49-F238E27FC236}">
                    <a16:creationId xmlns:a16="http://schemas.microsoft.com/office/drawing/2014/main" id="{4ED6CB8E-427C-E645-883D-41D1DB2E13DE}"/>
                  </a:ext>
                </a:extLst>
              </p:cNvPr>
              <p:cNvSpPr/>
              <p:nvPr/>
            </p:nvSpPr>
            <p:spPr>
              <a:xfrm>
                <a:off x="5584172" y="3357562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  <p:grpSp>
          <p:nvGrpSpPr>
            <p:cNvPr id="167" name="مجموعة 78">
              <a:extLst>
                <a:ext uri="{FF2B5EF4-FFF2-40B4-BE49-F238E27FC236}">
                  <a16:creationId xmlns:a16="http://schemas.microsoft.com/office/drawing/2014/main" id="{1770BFA6-4FB0-1D45-BCF8-932C4CEE1D82}"/>
                </a:ext>
              </a:extLst>
            </p:cNvPr>
            <p:cNvGrpSpPr/>
            <p:nvPr/>
          </p:nvGrpSpPr>
          <p:grpSpPr>
            <a:xfrm>
              <a:off x="6124852" y="3929066"/>
              <a:ext cx="290248" cy="930942"/>
              <a:chOff x="5569884" y="3357562"/>
              <a:chExt cx="290248" cy="930942"/>
            </a:xfrm>
          </p:grpSpPr>
          <p:sp>
            <p:nvSpPr>
              <p:cNvPr id="168" name="مستطيل مستدير الزوايا 79">
                <a:extLst>
                  <a:ext uri="{FF2B5EF4-FFF2-40B4-BE49-F238E27FC236}">
                    <a16:creationId xmlns:a16="http://schemas.microsoft.com/office/drawing/2014/main" id="{3D28E45B-5F5A-BE4A-982F-496B0D1A1352}"/>
                  </a:ext>
                </a:extLst>
              </p:cNvPr>
              <p:cNvSpPr/>
              <p:nvPr/>
            </p:nvSpPr>
            <p:spPr>
              <a:xfrm>
                <a:off x="5572132" y="4000504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69" name="مستطيل مستدير الزوايا 80">
                <a:extLst>
                  <a:ext uri="{FF2B5EF4-FFF2-40B4-BE49-F238E27FC236}">
                    <a16:creationId xmlns:a16="http://schemas.microsoft.com/office/drawing/2014/main" id="{FBFCC442-6669-3B47-B2AD-441390960AD0}"/>
                  </a:ext>
                </a:extLst>
              </p:cNvPr>
              <p:cNvSpPr/>
              <p:nvPr/>
            </p:nvSpPr>
            <p:spPr>
              <a:xfrm>
                <a:off x="5572132" y="3671890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  <p:sp>
            <p:nvSpPr>
              <p:cNvPr id="170" name="مستطيل مستدير الزوايا 81">
                <a:extLst>
                  <a:ext uri="{FF2B5EF4-FFF2-40B4-BE49-F238E27FC236}">
                    <a16:creationId xmlns:a16="http://schemas.microsoft.com/office/drawing/2014/main" id="{AD03AF7B-4268-664D-90AE-B2DDF5A9F380}"/>
                  </a:ext>
                </a:extLst>
              </p:cNvPr>
              <p:cNvSpPr/>
              <p:nvPr/>
            </p:nvSpPr>
            <p:spPr>
              <a:xfrm>
                <a:off x="5569884" y="3357562"/>
                <a:ext cx="288000" cy="288000"/>
              </a:xfrm>
              <a:prstGeom prst="roundRect">
                <a:avLst/>
              </a:prstGeom>
              <a:solidFill>
                <a:srgbClr val="FF0000"/>
              </a:solidFill>
              <a:ln w="3175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ar-SA" sz="2000" b="1" dirty="0">
                    <a:solidFill>
                      <a:schemeClr val="tx1"/>
                    </a:solidFill>
                  </a:rPr>
                  <a:t>-</a:t>
                </a:r>
              </a:p>
            </p:txBody>
          </p:sp>
        </p:grpSp>
      </p:grpSp>
      <p:sp>
        <p:nvSpPr>
          <p:cNvPr id="22" name="دبوس زينة 85">
            <a:extLst>
              <a:ext uri="{FF2B5EF4-FFF2-40B4-BE49-F238E27FC236}">
                <a16:creationId xmlns:a16="http://schemas.microsoft.com/office/drawing/2014/main" id="{BFE2C731-DB83-284F-BF12-F22DB66DE12E}"/>
              </a:ext>
            </a:extLst>
          </p:cNvPr>
          <p:cNvSpPr/>
          <p:nvPr/>
        </p:nvSpPr>
        <p:spPr>
          <a:xfrm>
            <a:off x="7296297" y="733680"/>
            <a:ext cx="3500462" cy="57150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000" b="1" dirty="0">
                <a:solidFill>
                  <a:schemeClr val="tx1"/>
                </a:solidFill>
              </a:rPr>
              <a:t>أوجد ناتج الضرب في كل مما يأتي :</a:t>
            </a:r>
          </a:p>
        </p:txBody>
      </p:sp>
      <p:sp>
        <p:nvSpPr>
          <p:cNvPr id="23" name="مستطيل مستدير الزوايا 86">
            <a:extLst>
              <a:ext uri="{FF2B5EF4-FFF2-40B4-BE49-F238E27FC236}">
                <a16:creationId xmlns:a16="http://schemas.microsoft.com/office/drawing/2014/main" id="{054E14AC-3CF3-8D4A-8727-9C3D015047EF}"/>
              </a:ext>
            </a:extLst>
          </p:cNvPr>
          <p:cNvSpPr/>
          <p:nvPr/>
        </p:nvSpPr>
        <p:spPr>
          <a:xfrm>
            <a:off x="7510611" y="1662374"/>
            <a:ext cx="3286148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مربع نص 87">
            <a:extLst>
              <a:ext uri="{FF2B5EF4-FFF2-40B4-BE49-F238E27FC236}">
                <a16:creationId xmlns:a16="http://schemas.microsoft.com/office/drawing/2014/main" id="{AB2BD2A1-1173-EF44-A070-DEAAB207341D}"/>
              </a:ext>
            </a:extLst>
          </p:cNvPr>
          <p:cNvSpPr txBox="1"/>
          <p:nvPr/>
        </p:nvSpPr>
        <p:spPr>
          <a:xfrm>
            <a:off x="9796627" y="1705238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+ ٢ )</a:t>
            </a:r>
          </a:p>
        </p:txBody>
      </p:sp>
      <p:sp>
        <p:nvSpPr>
          <p:cNvPr id="25" name="مربع نص 88">
            <a:extLst>
              <a:ext uri="{FF2B5EF4-FFF2-40B4-BE49-F238E27FC236}">
                <a16:creationId xmlns:a16="http://schemas.microsoft.com/office/drawing/2014/main" id="{A60AD0BB-A155-F848-90C9-AFDC64DB759A}"/>
              </a:ext>
            </a:extLst>
          </p:cNvPr>
          <p:cNvSpPr txBox="1"/>
          <p:nvPr/>
        </p:nvSpPr>
        <p:spPr>
          <a:xfrm>
            <a:off x="8725057" y="1705180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+ ٣ )</a:t>
            </a:r>
          </a:p>
        </p:txBody>
      </p:sp>
      <p:sp>
        <p:nvSpPr>
          <p:cNvPr id="26" name="مربع نص 89">
            <a:extLst>
              <a:ext uri="{FF2B5EF4-FFF2-40B4-BE49-F238E27FC236}">
                <a16:creationId xmlns:a16="http://schemas.microsoft.com/office/drawing/2014/main" id="{53AC557E-B375-4948-A7B2-14ECB85018BD}"/>
              </a:ext>
            </a:extLst>
          </p:cNvPr>
          <p:cNvSpPr txBox="1"/>
          <p:nvPr/>
        </p:nvSpPr>
        <p:spPr>
          <a:xfrm>
            <a:off x="9553737" y="1705236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×</a:t>
            </a:r>
          </a:p>
        </p:txBody>
      </p:sp>
      <p:sp>
        <p:nvSpPr>
          <p:cNvPr id="27" name="مربع نص 90">
            <a:extLst>
              <a:ext uri="{FF2B5EF4-FFF2-40B4-BE49-F238E27FC236}">
                <a16:creationId xmlns:a16="http://schemas.microsoft.com/office/drawing/2014/main" id="{57BABC30-BB5D-664C-9D24-5A069971C7F0}"/>
              </a:ext>
            </a:extLst>
          </p:cNvPr>
          <p:cNvSpPr txBox="1"/>
          <p:nvPr/>
        </p:nvSpPr>
        <p:spPr>
          <a:xfrm>
            <a:off x="8439305" y="1705180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=</a:t>
            </a:r>
          </a:p>
        </p:txBody>
      </p:sp>
      <p:sp>
        <p:nvSpPr>
          <p:cNvPr id="28" name="مربع نص 91">
            <a:extLst>
              <a:ext uri="{FF2B5EF4-FFF2-40B4-BE49-F238E27FC236}">
                <a16:creationId xmlns:a16="http://schemas.microsoft.com/office/drawing/2014/main" id="{AE78687C-C399-7B4A-8F1E-A838A01F24C2}"/>
              </a:ext>
            </a:extLst>
          </p:cNvPr>
          <p:cNvSpPr txBox="1"/>
          <p:nvPr/>
        </p:nvSpPr>
        <p:spPr>
          <a:xfrm>
            <a:off x="7582049" y="1705180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( + ٦ )</a:t>
            </a:r>
          </a:p>
        </p:txBody>
      </p:sp>
      <p:sp>
        <p:nvSpPr>
          <p:cNvPr id="29" name="مستطيل مستدير الزوايا 92">
            <a:extLst>
              <a:ext uri="{FF2B5EF4-FFF2-40B4-BE49-F238E27FC236}">
                <a16:creationId xmlns:a16="http://schemas.microsoft.com/office/drawing/2014/main" id="{3E590197-24BE-6043-935A-E384C2A3C281}"/>
              </a:ext>
            </a:extLst>
          </p:cNvPr>
          <p:cNvSpPr/>
          <p:nvPr/>
        </p:nvSpPr>
        <p:spPr>
          <a:xfrm>
            <a:off x="7510611" y="2305316"/>
            <a:ext cx="3286148" cy="5000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مربع نص 93">
            <a:extLst>
              <a:ext uri="{FF2B5EF4-FFF2-40B4-BE49-F238E27FC236}">
                <a16:creationId xmlns:a16="http://schemas.microsoft.com/office/drawing/2014/main" id="{2E3842EA-224C-0647-A70D-DFA05EEEC284}"/>
              </a:ext>
            </a:extLst>
          </p:cNvPr>
          <p:cNvSpPr txBox="1"/>
          <p:nvPr/>
        </p:nvSpPr>
        <p:spPr>
          <a:xfrm>
            <a:off x="9796627" y="2348180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ــ ٢ )</a:t>
            </a:r>
          </a:p>
        </p:txBody>
      </p:sp>
      <p:sp>
        <p:nvSpPr>
          <p:cNvPr id="31" name="مربع نص 94">
            <a:extLst>
              <a:ext uri="{FF2B5EF4-FFF2-40B4-BE49-F238E27FC236}">
                <a16:creationId xmlns:a16="http://schemas.microsoft.com/office/drawing/2014/main" id="{581F5508-B9F3-FA41-A6F3-33888716596A}"/>
              </a:ext>
            </a:extLst>
          </p:cNvPr>
          <p:cNvSpPr txBox="1"/>
          <p:nvPr/>
        </p:nvSpPr>
        <p:spPr>
          <a:xfrm>
            <a:off x="8725057" y="2348122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ــ ٣ )</a:t>
            </a:r>
          </a:p>
        </p:txBody>
      </p:sp>
      <p:sp>
        <p:nvSpPr>
          <p:cNvPr id="32" name="مربع نص 95">
            <a:extLst>
              <a:ext uri="{FF2B5EF4-FFF2-40B4-BE49-F238E27FC236}">
                <a16:creationId xmlns:a16="http://schemas.microsoft.com/office/drawing/2014/main" id="{F3682CA6-91AD-BC4F-B738-F78CCF98D15E}"/>
              </a:ext>
            </a:extLst>
          </p:cNvPr>
          <p:cNvSpPr txBox="1"/>
          <p:nvPr/>
        </p:nvSpPr>
        <p:spPr>
          <a:xfrm>
            <a:off x="9553737" y="2348178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×</a:t>
            </a:r>
          </a:p>
        </p:txBody>
      </p:sp>
      <p:sp>
        <p:nvSpPr>
          <p:cNvPr id="33" name="مربع نص 96">
            <a:extLst>
              <a:ext uri="{FF2B5EF4-FFF2-40B4-BE49-F238E27FC236}">
                <a16:creationId xmlns:a16="http://schemas.microsoft.com/office/drawing/2014/main" id="{7DEEB07E-4F41-8743-BCC1-7B8B676C8B6A}"/>
              </a:ext>
            </a:extLst>
          </p:cNvPr>
          <p:cNvSpPr txBox="1"/>
          <p:nvPr/>
        </p:nvSpPr>
        <p:spPr>
          <a:xfrm>
            <a:off x="8439305" y="2348122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=</a:t>
            </a:r>
          </a:p>
        </p:txBody>
      </p:sp>
      <p:sp>
        <p:nvSpPr>
          <p:cNvPr id="34" name="مربع نص 97">
            <a:extLst>
              <a:ext uri="{FF2B5EF4-FFF2-40B4-BE49-F238E27FC236}">
                <a16:creationId xmlns:a16="http://schemas.microsoft.com/office/drawing/2014/main" id="{13774F2C-0947-714D-9027-DC2C929D4121}"/>
              </a:ext>
            </a:extLst>
          </p:cNvPr>
          <p:cNvSpPr txBox="1"/>
          <p:nvPr/>
        </p:nvSpPr>
        <p:spPr>
          <a:xfrm>
            <a:off x="7582049" y="2348122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( + ٦ )</a:t>
            </a:r>
          </a:p>
        </p:txBody>
      </p:sp>
      <p:sp>
        <p:nvSpPr>
          <p:cNvPr id="35" name="مستطيل مستدير الزوايا 98">
            <a:extLst>
              <a:ext uri="{FF2B5EF4-FFF2-40B4-BE49-F238E27FC236}">
                <a16:creationId xmlns:a16="http://schemas.microsoft.com/office/drawing/2014/main" id="{4EAB834E-30A2-4F46-8028-D42A08613946}"/>
              </a:ext>
            </a:extLst>
          </p:cNvPr>
          <p:cNvSpPr/>
          <p:nvPr/>
        </p:nvSpPr>
        <p:spPr>
          <a:xfrm>
            <a:off x="7510611" y="3162572"/>
            <a:ext cx="3286148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مربع نص 99">
            <a:extLst>
              <a:ext uri="{FF2B5EF4-FFF2-40B4-BE49-F238E27FC236}">
                <a16:creationId xmlns:a16="http://schemas.microsoft.com/office/drawing/2014/main" id="{721EB310-B823-1E40-ADAD-5252B7D11FD8}"/>
              </a:ext>
            </a:extLst>
          </p:cNvPr>
          <p:cNvSpPr txBox="1"/>
          <p:nvPr/>
        </p:nvSpPr>
        <p:spPr>
          <a:xfrm>
            <a:off x="9796627" y="3205436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+ ٢ )</a:t>
            </a:r>
          </a:p>
        </p:txBody>
      </p:sp>
      <p:sp>
        <p:nvSpPr>
          <p:cNvPr id="37" name="مربع نص 100">
            <a:extLst>
              <a:ext uri="{FF2B5EF4-FFF2-40B4-BE49-F238E27FC236}">
                <a16:creationId xmlns:a16="http://schemas.microsoft.com/office/drawing/2014/main" id="{4B8983E3-C2CE-B841-9E38-65317E9F0DA9}"/>
              </a:ext>
            </a:extLst>
          </p:cNvPr>
          <p:cNvSpPr txBox="1"/>
          <p:nvPr/>
        </p:nvSpPr>
        <p:spPr>
          <a:xfrm>
            <a:off x="8725057" y="3205378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ــ ٣ )</a:t>
            </a:r>
          </a:p>
        </p:txBody>
      </p:sp>
      <p:sp>
        <p:nvSpPr>
          <p:cNvPr id="38" name="مربع نص 101">
            <a:extLst>
              <a:ext uri="{FF2B5EF4-FFF2-40B4-BE49-F238E27FC236}">
                <a16:creationId xmlns:a16="http://schemas.microsoft.com/office/drawing/2014/main" id="{167D21A0-64C5-A048-AA0A-D8C30C204FF7}"/>
              </a:ext>
            </a:extLst>
          </p:cNvPr>
          <p:cNvSpPr txBox="1"/>
          <p:nvPr/>
        </p:nvSpPr>
        <p:spPr>
          <a:xfrm>
            <a:off x="9553737" y="3205434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×</a:t>
            </a:r>
          </a:p>
        </p:txBody>
      </p:sp>
      <p:sp>
        <p:nvSpPr>
          <p:cNvPr id="39" name="مربع نص 102">
            <a:extLst>
              <a:ext uri="{FF2B5EF4-FFF2-40B4-BE49-F238E27FC236}">
                <a16:creationId xmlns:a16="http://schemas.microsoft.com/office/drawing/2014/main" id="{6A31FA3D-C2AB-1F4B-81FB-F8B8F8617D04}"/>
              </a:ext>
            </a:extLst>
          </p:cNvPr>
          <p:cNvSpPr txBox="1"/>
          <p:nvPr/>
        </p:nvSpPr>
        <p:spPr>
          <a:xfrm>
            <a:off x="8439305" y="3205378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=</a:t>
            </a:r>
          </a:p>
        </p:txBody>
      </p:sp>
      <p:sp>
        <p:nvSpPr>
          <p:cNvPr id="40" name="مربع نص 103">
            <a:extLst>
              <a:ext uri="{FF2B5EF4-FFF2-40B4-BE49-F238E27FC236}">
                <a16:creationId xmlns:a16="http://schemas.microsoft.com/office/drawing/2014/main" id="{1239B777-2B53-F949-8FAF-B79D4719300D}"/>
              </a:ext>
            </a:extLst>
          </p:cNvPr>
          <p:cNvSpPr txBox="1"/>
          <p:nvPr/>
        </p:nvSpPr>
        <p:spPr>
          <a:xfrm>
            <a:off x="7582049" y="3205378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( ــ ٦ )</a:t>
            </a:r>
          </a:p>
        </p:txBody>
      </p:sp>
      <p:sp>
        <p:nvSpPr>
          <p:cNvPr id="41" name="مستطيل مستدير الزوايا 104">
            <a:extLst>
              <a:ext uri="{FF2B5EF4-FFF2-40B4-BE49-F238E27FC236}">
                <a16:creationId xmlns:a16="http://schemas.microsoft.com/office/drawing/2014/main" id="{322A7057-E931-D342-A889-8821D16DB741}"/>
              </a:ext>
            </a:extLst>
          </p:cNvPr>
          <p:cNvSpPr/>
          <p:nvPr/>
        </p:nvSpPr>
        <p:spPr>
          <a:xfrm>
            <a:off x="7510611" y="3805514"/>
            <a:ext cx="3286148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2" name="مربع نص 105">
            <a:extLst>
              <a:ext uri="{FF2B5EF4-FFF2-40B4-BE49-F238E27FC236}">
                <a16:creationId xmlns:a16="http://schemas.microsoft.com/office/drawing/2014/main" id="{A62090FF-990B-BC4F-BFC2-5D5AF6053F54}"/>
              </a:ext>
            </a:extLst>
          </p:cNvPr>
          <p:cNvSpPr txBox="1"/>
          <p:nvPr/>
        </p:nvSpPr>
        <p:spPr>
          <a:xfrm>
            <a:off x="9796627" y="3848378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ــ ٢ )</a:t>
            </a:r>
          </a:p>
        </p:txBody>
      </p:sp>
      <p:sp>
        <p:nvSpPr>
          <p:cNvPr id="43" name="مربع نص 106">
            <a:extLst>
              <a:ext uri="{FF2B5EF4-FFF2-40B4-BE49-F238E27FC236}">
                <a16:creationId xmlns:a16="http://schemas.microsoft.com/office/drawing/2014/main" id="{6BECE367-EFE6-3248-A497-D16A437650FC}"/>
              </a:ext>
            </a:extLst>
          </p:cNvPr>
          <p:cNvSpPr txBox="1"/>
          <p:nvPr/>
        </p:nvSpPr>
        <p:spPr>
          <a:xfrm>
            <a:off x="8725057" y="3848320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( + ٣ )</a:t>
            </a:r>
          </a:p>
        </p:txBody>
      </p:sp>
      <p:sp>
        <p:nvSpPr>
          <p:cNvPr id="44" name="مربع نص 107">
            <a:extLst>
              <a:ext uri="{FF2B5EF4-FFF2-40B4-BE49-F238E27FC236}">
                <a16:creationId xmlns:a16="http://schemas.microsoft.com/office/drawing/2014/main" id="{B09EEA19-3FD3-524B-94BB-8527736A0471}"/>
              </a:ext>
            </a:extLst>
          </p:cNvPr>
          <p:cNvSpPr txBox="1"/>
          <p:nvPr/>
        </p:nvSpPr>
        <p:spPr>
          <a:xfrm>
            <a:off x="9553737" y="3848376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×</a:t>
            </a:r>
          </a:p>
        </p:txBody>
      </p:sp>
      <p:sp>
        <p:nvSpPr>
          <p:cNvPr id="198" name="مربع نص 108">
            <a:extLst>
              <a:ext uri="{FF2B5EF4-FFF2-40B4-BE49-F238E27FC236}">
                <a16:creationId xmlns:a16="http://schemas.microsoft.com/office/drawing/2014/main" id="{35148856-390F-A249-B7A9-B0ED65E8D002}"/>
              </a:ext>
            </a:extLst>
          </p:cNvPr>
          <p:cNvSpPr txBox="1"/>
          <p:nvPr/>
        </p:nvSpPr>
        <p:spPr>
          <a:xfrm>
            <a:off x="8439305" y="3848320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=</a:t>
            </a:r>
          </a:p>
        </p:txBody>
      </p:sp>
      <p:sp>
        <p:nvSpPr>
          <p:cNvPr id="200" name="مربع نص 109">
            <a:extLst>
              <a:ext uri="{FF2B5EF4-FFF2-40B4-BE49-F238E27FC236}">
                <a16:creationId xmlns:a16="http://schemas.microsoft.com/office/drawing/2014/main" id="{3CE13156-467E-AB46-B6D2-E4D10F240CA7}"/>
              </a:ext>
            </a:extLst>
          </p:cNvPr>
          <p:cNvSpPr txBox="1"/>
          <p:nvPr/>
        </p:nvSpPr>
        <p:spPr>
          <a:xfrm>
            <a:off x="7582049" y="3848320"/>
            <a:ext cx="9286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0070C0"/>
                </a:solidFill>
              </a:rPr>
              <a:t>( ــ ٦ )</a:t>
            </a:r>
          </a:p>
        </p:txBody>
      </p:sp>
      <p:sp>
        <p:nvSpPr>
          <p:cNvPr id="202" name="وسيلة شرح مع سهم إلى الأسفل 110">
            <a:extLst>
              <a:ext uri="{FF2B5EF4-FFF2-40B4-BE49-F238E27FC236}">
                <a16:creationId xmlns:a16="http://schemas.microsoft.com/office/drawing/2014/main" id="{013B9E41-9A81-6F45-96A6-8048DC6EBCFA}"/>
              </a:ext>
            </a:extLst>
          </p:cNvPr>
          <p:cNvSpPr/>
          <p:nvPr/>
        </p:nvSpPr>
        <p:spPr>
          <a:xfrm>
            <a:off x="7967813" y="4591332"/>
            <a:ext cx="1643074" cy="642942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نستنتج أن</a:t>
            </a:r>
          </a:p>
        </p:txBody>
      </p:sp>
      <p:sp>
        <p:nvSpPr>
          <p:cNvPr id="204" name="دبوس زينة 111">
            <a:extLst>
              <a:ext uri="{FF2B5EF4-FFF2-40B4-BE49-F238E27FC236}">
                <a16:creationId xmlns:a16="http://schemas.microsoft.com/office/drawing/2014/main" id="{0C7592A4-89C7-9F4F-AC5F-EF860C7CF6D5}"/>
              </a:ext>
            </a:extLst>
          </p:cNvPr>
          <p:cNvSpPr/>
          <p:nvPr/>
        </p:nvSpPr>
        <p:spPr>
          <a:xfrm>
            <a:off x="8843135" y="5058155"/>
            <a:ext cx="1928826" cy="121444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6" name="مربع نص 112">
            <a:extLst>
              <a:ext uri="{FF2B5EF4-FFF2-40B4-BE49-F238E27FC236}">
                <a16:creationId xmlns:a16="http://schemas.microsoft.com/office/drawing/2014/main" id="{287E6E12-A293-2942-A926-83C63FE845E3}"/>
              </a:ext>
            </a:extLst>
          </p:cNvPr>
          <p:cNvSpPr txBox="1"/>
          <p:nvPr/>
        </p:nvSpPr>
        <p:spPr>
          <a:xfrm>
            <a:off x="9414639" y="5272469"/>
            <a:ext cx="12858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+  ×  +  =</a:t>
            </a:r>
          </a:p>
        </p:txBody>
      </p:sp>
      <p:sp>
        <p:nvSpPr>
          <p:cNvPr id="208" name="مربع نص 113">
            <a:extLst>
              <a:ext uri="{FF2B5EF4-FFF2-40B4-BE49-F238E27FC236}">
                <a16:creationId xmlns:a16="http://schemas.microsoft.com/office/drawing/2014/main" id="{A428FD30-C285-5B49-8DEB-97262CB0AF86}"/>
              </a:ext>
            </a:extLst>
          </p:cNvPr>
          <p:cNvSpPr txBox="1"/>
          <p:nvPr/>
        </p:nvSpPr>
        <p:spPr>
          <a:xfrm>
            <a:off x="9200325" y="5272469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+</a:t>
            </a:r>
          </a:p>
        </p:txBody>
      </p:sp>
      <p:sp>
        <p:nvSpPr>
          <p:cNvPr id="210" name="مربع نص 114">
            <a:extLst>
              <a:ext uri="{FF2B5EF4-FFF2-40B4-BE49-F238E27FC236}">
                <a16:creationId xmlns:a16="http://schemas.microsoft.com/office/drawing/2014/main" id="{4637E5CC-C2B7-AD48-B44E-DB7D87391B4C}"/>
              </a:ext>
            </a:extLst>
          </p:cNvPr>
          <p:cNvSpPr txBox="1"/>
          <p:nvPr/>
        </p:nvSpPr>
        <p:spPr>
          <a:xfrm>
            <a:off x="9371775" y="5701097"/>
            <a:ext cx="12858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ــ  ×  ــ   =</a:t>
            </a:r>
          </a:p>
        </p:txBody>
      </p:sp>
      <p:sp>
        <p:nvSpPr>
          <p:cNvPr id="212" name="مربع نص 115">
            <a:extLst>
              <a:ext uri="{FF2B5EF4-FFF2-40B4-BE49-F238E27FC236}">
                <a16:creationId xmlns:a16="http://schemas.microsoft.com/office/drawing/2014/main" id="{84A1E2C0-4C29-B34A-8A6F-4CAA1B86C4E0}"/>
              </a:ext>
            </a:extLst>
          </p:cNvPr>
          <p:cNvSpPr txBox="1"/>
          <p:nvPr/>
        </p:nvSpPr>
        <p:spPr>
          <a:xfrm>
            <a:off x="9200325" y="5701097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+</a:t>
            </a:r>
          </a:p>
        </p:txBody>
      </p:sp>
      <p:sp>
        <p:nvSpPr>
          <p:cNvPr id="214" name="دبوس زينة 116">
            <a:extLst>
              <a:ext uri="{FF2B5EF4-FFF2-40B4-BE49-F238E27FC236}">
                <a16:creationId xmlns:a16="http://schemas.microsoft.com/office/drawing/2014/main" id="{E1CDFFC4-2048-8546-A194-1F55AE0B92CD}"/>
              </a:ext>
            </a:extLst>
          </p:cNvPr>
          <p:cNvSpPr/>
          <p:nvPr/>
        </p:nvSpPr>
        <p:spPr>
          <a:xfrm>
            <a:off x="6771433" y="5058155"/>
            <a:ext cx="1928826" cy="121444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6" name="مربع نص 117">
            <a:extLst>
              <a:ext uri="{FF2B5EF4-FFF2-40B4-BE49-F238E27FC236}">
                <a16:creationId xmlns:a16="http://schemas.microsoft.com/office/drawing/2014/main" id="{E970AC72-2B9E-3246-AEB6-0A346A30931E}"/>
              </a:ext>
            </a:extLst>
          </p:cNvPr>
          <p:cNvSpPr txBox="1"/>
          <p:nvPr/>
        </p:nvSpPr>
        <p:spPr>
          <a:xfrm>
            <a:off x="7328649" y="5272469"/>
            <a:ext cx="12858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+  ×  ــ  =</a:t>
            </a:r>
          </a:p>
        </p:txBody>
      </p:sp>
      <p:sp>
        <p:nvSpPr>
          <p:cNvPr id="218" name="مربع نص 118">
            <a:extLst>
              <a:ext uri="{FF2B5EF4-FFF2-40B4-BE49-F238E27FC236}">
                <a16:creationId xmlns:a16="http://schemas.microsoft.com/office/drawing/2014/main" id="{E662FF6C-54B5-9547-8CC4-A6A511F5B659}"/>
              </a:ext>
            </a:extLst>
          </p:cNvPr>
          <p:cNvSpPr txBox="1"/>
          <p:nvPr/>
        </p:nvSpPr>
        <p:spPr>
          <a:xfrm>
            <a:off x="7128623" y="5272469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ــ</a:t>
            </a:r>
          </a:p>
        </p:txBody>
      </p:sp>
      <p:sp>
        <p:nvSpPr>
          <p:cNvPr id="220" name="مربع نص 119">
            <a:extLst>
              <a:ext uri="{FF2B5EF4-FFF2-40B4-BE49-F238E27FC236}">
                <a16:creationId xmlns:a16="http://schemas.microsoft.com/office/drawing/2014/main" id="{20D96D28-B9B4-834A-B70B-983A7B4978CE}"/>
              </a:ext>
            </a:extLst>
          </p:cNvPr>
          <p:cNvSpPr txBox="1"/>
          <p:nvPr/>
        </p:nvSpPr>
        <p:spPr>
          <a:xfrm>
            <a:off x="7300073" y="5701097"/>
            <a:ext cx="12858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ــ  ×  +  =</a:t>
            </a:r>
          </a:p>
        </p:txBody>
      </p:sp>
      <p:sp>
        <p:nvSpPr>
          <p:cNvPr id="222" name="مربع نص 120">
            <a:extLst>
              <a:ext uri="{FF2B5EF4-FFF2-40B4-BE49-F238E27FC236}">
                <a16:creationId xmlns:a16="http://schemas.microsoft.com/office/drawing/2014/main" id="{07C820BA-DD74-AE4D-8260-96371135B696}"/>
              </a:ext>
            </a:extLst>
          </p:cNvPr>
          <p:cNvSpPr txBox="1"/>
          <p:nvPr/>
        </p:nvSpPr>
        <p:spPr>
          <a:xfrm>
            <a:off x="7128623" y="5701097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ــ</a:t>
            </a:r>
          </a:p>
        </p:txBody>
      </p:sp>
      <p:pic>
        <p:nvPicPr>
          <p:cNvPr id="177" name="صورة 17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3948BEA-3C7E-2B4A-8745-6A80FDF50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8275" y="733679"/>
            <a:ext cx="3228881" cy="1335337"/>
          </a:xfrm>
          <a:prstGeom prst="rect">
            <a:avLst/>
          </a:prstGeom>
        </p:spPr>
      </p:pic>
      <p:sp>
        <p:nvSpPr>
          <p:cNvPr id="108" name="عنصر نائب لرقم الشريحة 107">
            <a:extLst>
              <a:ext uri="{FF2B5EF4-FFF2-40B4-BE49-F238E27FC236}">
                <a16:creationId xmlns:a16="http://schemas.microsoft.com/office/drawing/2014/main" id="{7B3DADCD-B56C-B249-B35D-C3EAAC36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921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800" decel="100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800" decel="100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800" decel="100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800" decel="100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5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800" decel="100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00" decel="100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800" decel="100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800" decel="100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800" decel="100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800" decel="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800" decel="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800" decel="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800" decel="100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800" decel="100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800" decel="100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800" decel="100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198" grpId="0"/>
      <p:bldP spid="200" grpId="0"/>
      <p:bldP spid="202" grpId="0" animBg="1"/>
      <p:bldP spid="204" grpId="0" animBg="1"/>
      <p:bldP spid="206" grpId="0"/>
      <p:bldP spid="208" grpId="0"/>
      <p:bldP spid="210" grpId="0"/>
      <p:bldP spid="212" grpId="0"/>
      <p:bldP spid="214" grpId="0" animBg="1"/>
      <p:bldP spid="216" grpId="0"/>
      <p:bldP spid="218" grpId="0"/>
      <p:bldP spid="220" grpId="0"/>
      <p:bldP spid="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2">
            <a:extLst>
              <a:ext uri="{FF2B5EF4-FFF2-40B4-BE49-F238E27FC236}">
                <a16:creationId xmlns:a16="http://schemas.microsoft.com/office/drawing/2014/main" id="{89CA893C-C5CC-994C-9B8E-2702A738B414}"/>
              </a:ext>
            </a:extLst>
          </p:cNvPr>
          <p:cNvGrpSpPr/>
          <p:nvPr/>
        </p:nvGrpSpPr>
        <p:grpSpPr>
          <a:xfrm>
            <a:off x="6122155" y="1164017"/>
            <a:ext cx="4500594" cy="642942"/>
            <a:chOff x="4429124" y="1000108"/>
            <a:chExt cx="4500594" cy="936000"/>
          </a:xfrm>
        </p:grpSpPr>
        <p:sp>
          <p:nvSpPr>
            <p:cNvPr id="110" name="دبوس زينة 3">
              <a:extLst>
                <a:ext uri="{FF2B5EF4-FFF2-40B4-BE49-F238E27FC236}">
                  <a16:creationId xmlns:a16="http://schemas.microsoft.com/office/drawing/2014/main" id="{300F9F0A-0B86-3B42-AFED-6BD3772B953E}"/>
                </a:ext>
              </a:extLst>
            </p:cNvPr>
            <p:cNvSpPr/>
            <p:nvPr/>
          </p:nvSpPr>
          <p:spPr>
            <a:xfrm>
              <a:off x="4429124" y="1000108"/>
              <a:ext cx="3271860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ناتج كل مما يأتي :</a:t>
              </a:r>
            </a:p>
          </p:txBody>
        </p:sp>
        <p:grpSp>
          <p:nvGrpSpPr>
            <p:cNvPr id="111" name="مجموعة 20">
              <a:extLst>
                <a:ext uri="{FF2B5EF4-FFF2-40B4-BE49-F238E27FC236}">
                  <a16:creationId xmlns:a16="http://schemas.microsoft.com/office/drawing/2014/main" id="{CDC7391C-85B1-EB4A-8540-A8FA1EC898F5}"/>
                </a:ext>
              </a:extLst>
            </p:cNvPr>
            <p:cNvGrpSpPr/>
            <p:nvPr/>
          </p:nvGrpSpPr>
          <p:grpSpPr>
            <a:xfrm>
              <a:off x="7715272" y="1000108"/>
              <a:ext cx="1214446" cy="928694"/>
              <a:chOff x="7715272" y="1000108"/>
              <a:chExt cx="1214446" cy="928694"/>
            </a:xfrm>
          </p:grpSpPr>
          <p:sp>
            <p:nvSpPr>
              <p:cNvPr id="112" name="دبوس زينة 5">
                <a:extLst>
                  <a:ext uri="{FF2B5EF4-FFF2-40B4-BE49-F238E27FC236}">
                    <a16:creationId xmlns:a16="http://schemas.microsoft.com/office/drawing/2014/main" id="{08C70739-5D0A-2843-93EF-01D902E1D7FD}"/>
                  </a:ext>
                </a:extLst>
              </p:cNvPr>
              <p:cNvSpPr/>
              <p:nvPr/>
            </p:nvSpPr>
            <p:spPr>
              <a:xfrm>
                <a:off x="7715272" y="1000108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3" name="Picture 2">
                <a:extLst>
                  <a:ext uri="{FF2B5EF4-FFF2-40B4-BE49-F238E27FC236}">
                    <a16:creationId xmlns:a16="http://schemas.microsoft.com/office/drawing/2014/main" id="{88E22952-5096-4D4E-8347-08CF0E443E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3858" y="1242998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4" name="AutoShape 439">
            <a:extLst>
              <a:ext uri="{FF2B5EF4-FFF2-40B4-BE49-F238E27FC236}">
                <a16:creationId xmlns:a16="http://schemas.microsoft.com/office/drawing/2014/main" id="{AED65778-CF84-CE41-9143-B1254A52B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337" y="2372118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>
                <a:latin typeface="Times New Roman" pitchFamily="18" charset="0"/>
                <a:ea typeface="Arial Unicode MS" pitchFamily="34" charset="-128"/>
              </a:rPr>
              <a:t>٩ × ( ــ ٢ ) =</a:t>
            </a:r>
            <a:endParaRPr lang="en-US" sz="2400" b="1" dirty="0"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15" name="AutoShape 442">
            <a:extLst>
              <a:ext uri="{FF2B5EF4-FFF2-40B4-BE49-F238E27FC236}">
                <a16:creationId xmlns:a16="http://schemas.microsoft.com/office/drawing/2014/main" id="{24D3CD06-FE33-1A4A-AE54-A8D40ACE3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163" y="2514994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١٨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AutoShape 439">
            <a:extLst>
              <a:ext uri="{FF2B5EF4-FFF2-40B4-BE49-F238E27FC236}">
                <a16:creationId xmlns:a16="http://schemas.microsoft.com/office/drawing/2014/main" id="{2E3D730C-A06C-5B48-8E33-BB6A5EA1A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337" y="3151591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٧ × ٤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42">
            <a:extLst>
              <a:ext uri="{FF2B5EF4-FFF2-40B4-BE49-F238E27FC236}">
                <a16:creationId xmlns:a16="http://schemas.microsoft.com/office/drawing/2014/main" id="{8B3D6921-ED83-ED40-9C42-638556349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0598" y="3294467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٢٨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39">
            <a:extLst>
              <a:ext uri="{FF2B5EF4-FFF2-40B4-BE49-F238E27FC236}">
                <a16:creationId xmlns:a16="http://schemas.microsoft.com/office/drawing/2014/main" id="{37B025DD-D764-C34A-A371-C6606E5B7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337" y="3943754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١٢ × ( ــ ٤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42">
            <a:extLst>
              <a:ext uri="{FF2B5EF4-FFF2-40B4-BE49-F238E27FC236}">
                <a16:creationId xmlns:a16="http://schemas.microsoft.com/office/drawing/2014/main" id="{8E3FEC91-F744-EF47-BEB5-1FF3334E5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9411" y="4086630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٤٨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AutoShape 439">
            <a:extLst>
              <a:ext uri="{FF2B5EF4-FFF2-40B4-BE49-F238E27FC236}">
                <a16:creationId xmlns:a16="http://schemas.microsoft.com/office/drawing/2014/main" id="{DFDB9347-3CDF-4841-8B9C-D08C88A71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337" y="4723227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( ــ ٥ )</a:t>
            </a:r>
            <a:r>
              <a:rPr lang="ar-SA" sz="3000" b="1" spc="-100" baseline="30000" dirty="0"/>
              <a:t>٢</a:t>
            </a:r>
            <a:r>
              <a:rPr lang="ar-SA" sz="2400" b="1" dirty="0"/>
              <a:t>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" name="AutoShape 442">
            <a:extLst>
              <a:ext uri="{FF2B5EF4-FFF2-40B4-BE49-F238E27FC236}">
                <a16:creationId xmlns:a16="http://schemas.microsoft.com/office/drawing/2014/main" id="{72474392-48C5-0543-81B8-FCA0AC5F5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229" y="4893079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٢٥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AutoShape 439">
            <a:extLst>
              <a:ext uri="{FF2B5EF4-FFF2-40B4-BE49-F238E27FC236}">
                <a16:creationId xmlns:a16="http://schemas.microsoft.com/office/drawing/2014/main" id="{95C7698A-70EF-D745-9190-36F5BCA98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337" y="5515390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٧ × ( ــ ٥ ) × ( ــ ٣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" name="AutoShape 442">
            <a:extLst>
              <a:ext uri="{FF2B5EF4-FFF2-40B4-BE49-F238E27FC236}">
                <a16:creationId xmlns:a16="http://schemas.microsoft.com/office/drawing/2014/main" id="{0A1D1892-5EB6-0045-80C2-BECF05C07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58" y="5658266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١٠٥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5" name="سداسي 43">
            <a:extLst>
              <a:ext uri="{FF2B5EF4-FFF2-40B4-BE49-F238E27FC236}">
                <a16:creationId xmlns:a16="http://schemas.microsoft.com/office/drawing/2014/main" id="{011BB934-7A73-1743-A17D-37B70250EE2B}"/>
              </a:ext>
            </a:extLst>
          </p:cNvPr>
          <p:cNvSpPr/>
          <p:nvPr/>
        </p:nvSpPr>
        <p:spPr>
          <a:xfrm>
            <a:off x="2193065" y="2735653"/>
            <a:ext cx="2143140" cy="2857520"/>
          </a:xfrm>
          <a:prstGeom prst="hexagon">
            <a:avLst>
              <a:gd name="adj" fmla="val 8333"/>
              <a:gd name="vf" fmla="val 115470"/>
            </a:avLst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 × +  = +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 ×  ــ  = +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+  ×  ــ  = ــ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 ×  +  = ــ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C70800F-52AC-3C45-9AD7-B278C3885F9F}"/>
              </a:ext>
            </a:extLst>
          </p:cNvPr>
          <p:cNvSpPr txBox="1"/>
          <p:nvPr/>
        </p:nvSpPr>
        <p:spPr>
          <a:xfrm>
            <a:off x="4336205" y="1114784"/>
            <a:ext cx="1354015" cy="3711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FF0000"/>
                </a:solidFill>
              </a:rPr>
              <a:t>أ</a:t>
            </a:r>
            <a:r>
              <a:rPr lang="ar-SA" dirty="0">
                <a:solidFill>
                  <a:srgbClr val="FF0000"/>
                </a:solidFill>
              </a:rPr>
              <a:t>، ب صـ ٧٧</a:t>
            </a:r>
          </a:p>
        </p:txBody>
      </p:sp>
      <p:pic>
        <p:nvPicPr>
          <p:cNvPr id="27" name="صورة 2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72148E6-F647-6B43-99D9-32CAA527B5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131" y="646186"/>
            <a:ext cx="3228881" cy="1665988"/>
          </a:xfrm>
          <a:prstGeom prst="rect">
            <a:avLst/>
          </a:prstGeom>
        </p:spPr>
      </p:pic>
      <p:sp>
        <p:nvSpPr>
          <p:cNvPr id="26" name="عنصر نائب لرقم الشريحة 25">
            <a:extLst>
              <a:ext uri="{FF2B5EF4-FFF2-40B4-BE49-F238E27FC236}">
                <a16:creationId xmlns:a16="http://schemas.microsoft.com/office/drawing/2014/main" id="{D700BAD3-02C2-6A4F-AC98-299C7224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85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17">
            <a:extLst>
              <a:ext uri="{FF2B5EF4-FFF2-40B4-BE49-F238E27FC236}">
                <a16:creationId xmlns:a16="http://schemas.microsoft.com/office/drawing/2014/main" id="{E8BCCF88-D2C9-F143-A7B4-7ADB121F1577}"/>
              </a:ext>
            </a:extLst>
          </p:cNvPr>
          <p:cNvGrpSpPr/>
          <p:nvPr/>
        </p:nvGrpSpPr>
        <p:grpSpPr>
          <a:xfrm>
            <a:off x="5802001" y="1440901"/>
            <a:ext cx="4714908" cy="642942"/>
            <a:chOff x="4214810" y="857232"/>
            <a:chExt cx="4714908" cy="928694"/>
          </a:xfrm>
        </p:grpSpPr>
        <p:sp>
          <p:nvSpPr>
            <p:cNvPr id="110" name="دبوس زينة 43">
              <a:extLst>
                <a:ext uri="{FF2B5EF4-FFF2-40B4-BE49-F238E27FC236}">
                  <a16:creationId xmlns:a16="http://schemas.microsoft.com/office/drawing/2014/main" id="{97A0068B-CB1E-6947-A6F9-517F99AEF2DA}"/>
                </a:ext>
              </a:extLst>
            </p:cNvPr>
            <p:cNvSpPr/>
            <p:nvPr/>
          </p:nvSpPr>
          <p:spPr>
            <a:xfrm>
              <a:off x="4214810" y="857232"/>
              <a:ext cx="3500462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الناتج في كل مما يأتي :</a:t>
              </a:r>
            </a:p>
          </p:txBody>
        </p:sp>
        <p:grpSp>
          <p:nvGrpSpPr>
            <p:cNvPr id="111" name="مجموعة 16">
              <a:extLst>
                <a:ext uri="{FF2B5EF4-FFF2-40B4-BE49-F238E27FC236}">
                  <a16:creationId xmlns:a16="http://schemas.microsoft.com/office/drawing/2014/main" id="{2986CAE8-D104-D54A-A8F8-6CE69EC9DAB6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2" name="دبوس زينة 45">
                <a:extLst>
                  <a:ext uri="{FF2B5EF4-FFF2-40B4-BE49-F238E27FC236}">
                    <a16:creationId xmlns:a16="http://schemas.microsoft.com/office/drawing/2014/main" id="{A9AF7CDC-62ED-3243-A4D9-216DA7CC0C4B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3" name="Picture 2">
                <a:extLst>
                  <a:ext uri="{FF2B5EF4-FFF2-40B4-BE49-F238E27FC236}">
                    <a16:creationId xmlns:a16="http://schemas.microsoft.com/office/drawing/2014/main" id="{10B37593-1CC9-014C-94AE-04F9A69E28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4" name="AutoShape 439">
            <a:extLst>
              <a:ext uri="{FF2B5EF4-FFF2-40B4-BE49-F238E27FC236}">
                <a16:creationId xmlns:a16="http://schemas.microsoft.com/office/drawing/2014/main" id="{63391346-52B5-BD4D-B2D3-8A9061576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497" y="2791878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>
                <a:latin typeface="Times New Roman" pitchFamily="18" charset="0"/>
                <a:ea typeface="Arial Unicode MS" pitchFamily="34" charset="-128"/>
              </a:rPr>
              <a:t>٦ × ( ــ ١٠ ) =</a:t>
            </a:r>
            <a:endParaRPr lang="en-US" sz="2400" b="1" dirty="0"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15" name="AutoShape 442">
            <a:extLst>
              <a:ext uri="{FF2B5EF4-FFF2-40B4-BE49-F238E27FC236}">
                <a16:creationId xmlns:a16="http://schemas.microsoft.com/office/drawing/2014/main" id="{36458355-607E-554E-99DC-D7DB75378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447" y="2934754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٦٠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AutoShape 439">
            <a:extLst>
              <a:ext uri="{FF2B5EF4-FFF2-40B4-BE49-F238E27FC236}">
                <a16:creationId xmlns:a16="http://schemas.microsoft.com/office/drawing/2014/main" id="{1D32069D-FE98-A34E-9B95-FB97A1143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497" y="3571351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١١ × ( ــ ٤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42">
            <a:extLst>
              <a:ext uri="{FF2B5EF4-FFF2-40B4-BE49-F238E27FC236}">
                <a16:creationId xmlns:a16="http://schemas.microsoft.com/office/drawing/2014/main" id="{195303F7-1548-F54D-8074-DF6261035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447" y="3714227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٤٤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39">
            <a:extLst>
              <a:ext uri="{FF2B5EF4-FFF2-40B4-BE49-F238E27FC236}">
                <a16:creationId xmlns:a16="http://schemas.microsoft.com/office/drawing/2014/main" id="{E3A15FCB-44F1-2C42-B2D9-17F2D211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497" y="4363514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٢ × ١٤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42">
            <a:extLst>
              <a:ext uri="{FF2B5EF4-FFF2-40B4-BE49-F238E27FC236}">
                <a16:creationId xmlns:a16="http://schemas.microsoft.com/office/drawing/2014/main" id="{B94246E6-6543-8F45-9E41-7E647CCD3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637" y="4506390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٢٨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سداسي 53">
            <a:extLst>
              <a:ext uri="{FF2B5EF4-FFF2-40B4-BE49-F238E27FC236}">
                <a16:creationId xmlns:a16="http://schemas.microsoft.com/office/drawing/2014/main" id="{9A133AB5-35C5-AA41-8E8D-8D15A179AE75}"/>
              </a:ext>
            </a:extLst>
          </p:cNvPr>
          <p:cNvSpPr/>
          <p:nvPr/>
        </p:nvSpPr>
        <p:spPr>
          <a:xfrm>
            <a:off x="2087225" y="2583909"/>
            <a:ext cx="2143140" cy="2857520"/>
          </a:xfrm>
          <a:prstGeom prst="hexagon">
            <a:avLst>
              <a:gd name="adj" fmla="val 8333"/>
              <a:gd name="vf" fmla="val 115470"/>
            </a:avLst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 × +  = +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 ×  ــ  = +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+  ×  ــ  = ــ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 ×  +  = ــ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9E02A73D-F080-0149-A630-2068847C9EFC}"/>
              </a:ext>
            </a:extLst>
          </p:cNvPr>
          <p:cNvSpPr txBox="1"/>
          <p:nvPr/>
        </p:nvSpPr>
        <p:spPr>
          <a:xfrm>
            <a:off x="4336205" y="1114784"/>
            <a:ext cx="1354015" cy="3711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١،٢، ٣صـ ٧٩</a:t>
            </a:r>
          </a:p>
        </p:txBody>
      </p:sp>
      <p:pic>
        <p:nvPicPr>
          <p:cNvPr id="109" name="صورة 10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9675D44-56A2-EA4C-9547-DB1C7B131F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139" y="1065419"/>
            <a:ext cx="3228881" cy="1335337"/>
          </a:xfrm>
          <a:prstGeom prst="rect">
            <a:avLst/>
          </a:prstGeom>
        </p:spPr>
      </p:pic>
      <p:sp>
        <p:nvSpPr>
          <p:cNvPr id="21" name="عنصر نائب لرقم الشريحة 20">
            <a:extLst>
              <a:ext uri="{FF2B5EF4-FFF2-40B4-BE49-F238E27FC236}">
                <a16:creationId xmlns:a16="http://schemas.microsoft.com/office/drawing/2014/main" id="{6FEC2179-066B-1B42-8269-5A0FEAEA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25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9182" y="-11812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17">
            <a:extLst>
              <a:ext uri="{FF2B5EF4-FFF2-40B4-BE49-F238E27FC236}">
                <a16:creationId xmlns:a16="http://schemas.microsoft.com/office/drawing/2014/main" id="{CF7FF113-2E5E-8A41-B624-836E053F4750}"/>
              </a:ext>
            </a:extLst>
          </p:cNvPr>
          <p:cNvGrpSpPr/>
          <p:nvPr/>
        </p:nvGrpSpPr>
        <p:grpSpPr>
          <a:xfrm>
            <a:off x="5887806" y="959218"/>
            <a:ext cx="4714908" cy="642942"/>
            <a:chOff x="4214810" y="857232"/>
            <a:chExt cx="4714908" cy="928694"/>
          </a:xfrm>
        </p:grpSpPr>
        <p:sp>
          <p:nvSpPr>
            <p:cNvPr id="109" name="دبوس زينة 43">
              <a:extLst>
                <a:ext uri="{FF2B5EF4-FFF2-40B4-BE49-F238E27FC236}">
                  <a16:creationId xmlns:a16="http://schemas.microsoft.com/office/drawing/2014/main" id="{BADA7798-4D43-0244-BF79-1CA9F5C1E8E1}"/>
                </a:ext>
              </a:extLst>
            </p:cNvPr>
            <p:cNvSpPr/>
            <p:nvPr/>
          </p:nvSpPr>
          <p:spPr>
            <a:xfrm>
              <a:off x="4214810" y="857232"/>
              <a:ext cx="3500462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أوجد الناتج في كل مما يأتي :</a:t>
              </a:r>
            </a:p>
          </p:txBody>
        </p:sp>
        <p:grpSp>
          <p:nvGrpSpPr>
            <p:cNvPr id="110" name="مجموعة 16">
              <a:extLst>
                <a:ext uri="{FF2B5EF4-FFF2-40B4-BE49-F238E27FC236}">
                  <a16:creationId xmlns:a16="http://schemas.microsoft.com/office/drawing/2014/main" id="{3728EFC3-3948-974C-BB81-E4012D569D8F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1" name="دبوس زينة 45">
                <a:extLst>
                  <a:ext uri="{FF2B5EF4-FFF2-40B4-BE49-F238E27FC236}">
                    <a16:creationId xmlns:a16="http://schemas.microsoft.com/office/drawing/2014/main" id="{795C23AE-0AE8-8E4B-83CF-B1291EA9015E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2" name="Picture 2">
                <a:extLst>
                  <a:ext uri="{FF2B5EF4-FFF2-40B4-BE49-F238E27FC236}">
                    <a16:creationId xmlns:a16="http://schemas.microsoft.com/office/drawing/2014/main" id="{59E279A1-93AD-0649-AF44-E32A39AA80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4" name="AutoShape 439">
            <a:extLst>
              <a:ext uri="{FF2B5EF4-FFF2-40B4-BE49-F238E27FC236}">
                <a16:creationId xmlns:a16="http://schemas.microsoft.com/office/drawing/2014/main" id="{00EE7BA4-7E35-A540-87D6-44C5A0691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302" y="1887912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>
                <a:latin typeface="Times New Roman" pitchFamily="18" charset="0"/>
                <a:ea typeface="Arial Unicode MS" pitchFamily="34" charset="-128"/>
              </a:rPr>
              <a:t>ــ ١٥ × ( ــ ٣ ) =</a:t>
            </a:r>
            <a:endParaRPr lang="en-US" sz="2400" b="1" dirty="0"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15" name="AutoShape 442">
            <a:extLst>
              <a:ext uri="{FF2B5EF4-FFF2-40B4-BE49-F238E27FC236}">
                <a16:creationId xmlns:a16="http://schemas.microsoft.com/office/drawing/2014/main" id="{25B5C7D4-3AAA-7748-BF7D-60EEEC6DB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281" y="2045076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٤٥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AutoShape 439">
            <a:extLst>
              <a:ext uri="{FF2B5EF4-FFF2-40B4-BE49-F238E27FC236}">
                <a16:creationId xmlns:a16="http://schemas.microsoft.com/office/drawing/2014/main" id="{2A8099FD-7674-E44C-AD8C-3457DB87E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302" y="2667385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٧ × ( ــ ٩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42">
            <a:extLst>
              <a:ext uri="{FF2B5EF4-FFF2-40B4-BE49-F238E27FC236}">
                <a16:creationId xmlns:a16="http://schemas.microsoft.com/office/drawing/2014/main" id="{01ABEFBC-07CE-FD46-9A07-4FC454683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445" y="2810261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٦٣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39">
            <a:extLst>
              <a:ext uri="{FF2B5EF4-FFF2-40B4-BE49-F238E27FC236}">
                <a16:creationId xmlns:a16="http://schemas.microsoft.com/office/drawing/2014/main" id="{D0F46579-8DB7-6247-ACB9-AED60478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302" y="3459548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( ــ ٨ )</a:t>
            </a:r>
            <a:r>
              <a:rPr lang="ar-SA" sz="3000" b="1" spc="-100" baseline="30000" dirty="0"/>
              <a:t>٢</a:t>
            </a:r>
            <a:r>
              <a:rPr lang="ar-SA" sz="2400" b="1" dirty="0"/>
              <a:t>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42">
            <a:extLst>
              <a:ext uri="{FF2B5EF4-FFF2-40B4-BE49-F238E27FC236}">
                <a16:creationId xmlns:a16="http://schemas.microsoft.com/office/drawing/2014/main" id="{78065AA1-BF45-C743-89E4-3DDE2F429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661" y="3616712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٦٤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سداسي 53">
            <a:extLst>
              <a:ext uri="{FF2B5EF4-FFF2-40B4-BE49-F238E27FC236}">
                <a16:creationId xmlns:a16="http://schemas.microsoft.com/office/drawing/2014/main" id="{5D0DDB20-E281-CB40-B516-FFFB6B176FD8}"/>
              </a:ext>
            </a:extLst>
          </p:cNvPr>
          <p:cNvSpPr/>
          <p:nvPr/>
        </p:nvSpPr>
        <p:spPr>
          <a:xfrm>
            <a:off x="2173030" y="2802318"/>
            <a:ext cx="2143140" cy="2857520"/>
          </a:xfrm>
          <a:prstGeom prst="hexagon">
            <a:avLst>
              <a:gd name="adj" fmla="val 8333"/>
              <a:gd name="vf" fmla="val 115470"/>
            </a:avLst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 × +  = +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 ×  ــ  = +</a:t>
            </a:r>
          </a:p>
          <a:p>
            <a:pPr algn="ctr"/>
            <a:endParaRPr lang="ar-SA" sz="2400" b="1" dirty="0">
              <a:solidFill>
                <a:schemeClr val="tx1"/>
              </a:solidFill>
            </a:endParaRP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+  ×  ــ  = ــ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 ×  +  = ــ</a:t>
            </a:r>
          </a:p>
        </p:txBody>
      </p:sp>
      <p:sp>
        <p:nvSpPr>
          <p:cNvPr id="22" name="AutoShape 439">
            <a:extLst>
              <a:ext uri="{FF2B5EF4-FFF2-40B4-BE49-F238E27FC236}">
                <a16:creationId xmlns:a16="http://schemas.microsoft.com/office/drawing/2014/main" id="{0F70A628-11B4-8144-A97A-EEB6F72C2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302" y="4239021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>
                <a:latin typeface="Times New Roman" pitchFamily="18" charset="0"/>
                <a:ea typeface="Arial Unicode MS" pitchFamily="34" charset="-128"/>
              </a:rPr>
              <a:t>( ــ ٣ )</a:t>
            </a:r>
            <a:r>
              <a:rPr lang="ar-SA" sz="3000" b="1" spc="-100" baseline="30000" dirty="0">
                <a:latin typeface="Times New Roman" pitchFamily="18" charset="0"/>
                <a:ea typeface="Arial Unicode MS" pitchFamily="34" charset="-128"/>
              </a:rPr>
              <a:t>٣</a:t>
            </a:r>
            <a:r>
              <a:rPr lang="ar-SA" sz="2400" b="1" dirty="0">
                <a:latin typeface="Times New Roman" pitchFamily="18" charset="0"/>
                <a:ea typeface="Arial Unicode MS" pitchFamily="34" charset="-128"/>
              </a:rPr>
              <a:t> =</a:t>
            </a:r>
            <a:endParaRPr lang="en-US" sz="2400" b="1" dirty="0"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3" name="AutoShape 442">
            <a:extLst>
              <a:ext uri="{FF2B5EF4-FFF2-40B4-BE49-F238E27FC236}">
                <a16:creationId xmlns:a16="http://schemas.microsoft.com/office/drawing/2014/main" id="{E57618E4-5D28-A645-8DBC-17ABF87C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180" y="4381897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٢٧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4" name="AutoShape 439">
            <a:extLst>
              <a:ext uri="{FF2B5EF4-FFF2-40B4-BE49-F238E27FC236}">
                <a16:creationId xmlns:a16="http://schemas.microsoft.com/office/drawing/2014/main" id="{B6BC3A50-EA7B-7446-BF34-D20D0D8DB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302" y="5032782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ــ ١ × ( ــ ٣ ) × ( ــ ٤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5" name="AutoShape 442">
            <a:extLst>
              <a:ext uri="{FF2B5EF4-FFF2-40B4-BE49-F238E27FC236}">
                <a16:creationId xmlns:a16="http://schemas.microsoft.com/office/drawing/2014/main" id="{88D048FB-6939-9C4D-B530-373F8259D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244" y="5175658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ــ ١٢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6" name="AutoShape 439">
            <a:extLst>
              <a:ext uri="{FF2B5EF4-FFF2-40B4-BE49-F238E27FC236}">
                <a16:creationId xmlns:a16="http://schemas.microsoft.com/office/drawing/2014/main" id="{5E065135-17DE-CF43-8B37-7193A0A43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302" y="5810657"/>
            <a:ext cx="4406919" cy="72072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/>
              <a:t>٢ × ٤ × ٥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7" name="AutoShape 442">
            <a:extLst>
              <a:ext uri="{FF2B5EF4-FFF2-40B4-BE49-F238E27FC236}">
                <a16:creationId xmlns:a16="http://schemas.microsoft.com/office/drawing/2014/main" id="{8989C6A8-5FBF-464F-8A36-6C06D6471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442" y="5953533"/>
            <a:ext cx="825501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70C0"/>
                </a:solidFill>
              </a:rPr>
              <a:t>٤٠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1DB994CF-DBEF-C348-9347-12CBDA8F72C9}"/>
              </a:ext>
            </a:extLst>
          </p:cNvPr>
          <p:cNvSpPr txBox="1"/>
          <p:nvPr/>
        </p:nvSpPr>
        <p:spPr>
          <a:xfrm>
            <a:off x="2615993" y="1114784"/>
            <a:ext cx="30742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٤ ،٥، ٦ ،٧ ،٨ ،٩ صـ ٧٩</a:t>
            </a:r>
          </a:p>
        </p:txBody>
      </p:sp>
      <p:pic>
        <p:nvPicPr>
          <p:cNvPr id="113" name="صورة 1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8D6C6FF-5558-F545-97E6-585670D02B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54" y="1368574"/>
            <a:ext cx="3228881" cy="1335337"/>
          </a:xfrm>
          <a:prstGeom prst="rect">
            <a:avLst/>
          </a:prstGeom>
        </p:spPr>
      </p:pic>
      <p:sp>
        <p:nvSpPr>
          <p:cNvPr id="21" name="عنصر نائب لرقم الشريحة 20">
            <a:extLst>
              <a:ext uri="{FF2B5EF4-FFF2-40B4-BE49-F238E27FC236}">
                <a16:creationId xmlns:a16="http://schemas.microsoft.com/office/drawing/2014/main" id="{236961E1-27CA-BF47-8976-2E3B45C9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52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2">
            <a:extLst>
              <a:ext uri="{FF2B5EF4-FFF2-40B4-BE49-F238E27FC236}">
                <a16:creationId xmlns:a16="http://schemas.microsoft.com/office/drawing/2014/main" id="{E5A44D5F-9B44-8849-AC37-C7455648CC02}"/>
              </a:ext>
            </a:extLst>
          </p:cNvPr>
          <p:cNvGrpSpPr/>
          <p:nvPr/>
        </p:nvGrpSpPr>
        <p:grpSpPr>
          <a:xfrm>
            <a:off x="3175773" y="1961005"/>
            <a:ext cx="7429552" cy="1071570"/>
            <a:chOff x="1500166" y="1000108"/>
            <a:chExt cx="7429552" cy="936000"/>
          </a:xfrm>
        </p:grpSpPr>
        <p:sp>
          <p:nvSpPr>
            <p:cNvPr id="109" name="دبوس زينة 3">
              <a:extLst>
                <a:ext uri="{FF2B5EF4-FFF2-40B4-BE49-F238E27FC236}">
                  <a16:creationId xmlns:a16="http://schemas.microsoft.com/office/drawing/2014/main" id="{38342854-5B49-4F45-B116-03D525CD6AB2}"/>
                </a:ext>
              </a:extLst>
            </p:cNvPr>
            <p:cNvSpPr/>
            <p:nvPr/>
          </p:nvSpPr>
          <p:spPr>
            <a:xfrm>
              <a:off x="1500166" y="1000108"/>
              <a:ext cx="6200818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0" name="مجموعة 20">
              <a:extLst>
                <a:ext uri="{FF2B5EF4-FFF2-40B4-BE49-F238E27FC236}">
                  <a16:creationId xmlns:a16="http://schemas.microsoft.com/office/drawing/2014/main" id="{B507D109-DCFC-F548-9471-5A0C4431A772}"/>
                </a:ext>
              </a:extLst>
            </p:cNvPr>
            <p:cNvGrpSpPr/>
            <p:nvPr/>
          </p:nvGrpSpPr>
          <p:grpSpPr>
            <a:xfrm>
              <a:off x="7715272" y="1000108"/>
              <a:ext cx="1214446" cy="928694"/>
              <a:chOff x="7715272" y="1000108"/>
              <a:chExt cx="1214446" cy="928694"/>
            </a:xfrm>
          </p:grpSpPr>
          <p:sp>
            <p:nvSpPr>
              <p:cNvPr id="111" name="دبوس زينة 5">
                <a:extLst>
                  <a:ext uri="{FF2B5EF4-FFF2-40B4-BE49-F238E27FC236}">
                    <a16:creationId xmlns:a16="http://schemas.microsoft.com/office/drawing/2014/main" id="{A99F6467-2925-9749-953E-46E3F17B15A6}"/>
                  </a:ext>
                </a:extLst>
              </p:cNvPr>
              <p:cNvSpPr/>
              <p:nvPr/>
            </p:nvSpPr>
            <p:spPr>
              <a:xfrm>
                <a:off x="7715272" y="1000108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2" name="Picture 2">
                <a:extLst>
                  <a:ext uri="{FF2B5EF4-FFF2-40B4-BE49-F238E27FC236}">
                    <a16:creationId xmlns:a16="http://schemas.microsoft.com/office/drawing/2014/main" id="{755539CE-EA59-0D42-B3D2-3BD8AE9155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3858" y="1242998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7C58E9E9-5FC3-7D46-953D-9581F07B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61525" y="2103881"/>
            <a:ext cx="567690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AutoShape 442">
            <a:extLst>
              <a:ext uri="{FF2B5EF4-FFF2-40B4-BE49-F238E27FC236}">
                <a16:creationId xmlns:a16="http://schemas.microsoft.com/office/drawing/2014/main" id="{5C0A61E5-920B-E843-9E96-649CC6F2E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172" y="4247021"/>
            <a:ext cx="4611715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العدد الذي يعبر عن الخصم في سنة واحدة </a:t>
            </a:r>
            <a:r>
              <a:rPr lang="ar-SA" sz="2400" b="1" dirty="0"/>
              <a:t>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42">
            <a:extLst>
              <a:ext uri="{FF2B5EF4-FFF2-40B4-BE49-F238E27FC236}">
                <a16:creationId xmlns:a16="http://schemas.microsoft.com/office/drawing/2014/main" id="{645F9EBD-0B20-8547-B6D5-EF88DC92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591" y="4247021"/>
            <a:ext cx="2039947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١٢ × ( ــ ١٠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42">
            <a:extLst>
              <a:ext uri="{FF2B5EF4-FFF2-40B4-BE49-F238E27FC236}">
                <a16:creationId xmlns:a16="http://schemas.microsoft.com/office/drawing/2014/main" id="{0FA2C560-4931-BF4B-B6E8-1BD965BEF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897" y="4247021"/>
            <a:ext cx="968377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ــ ١٢٠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671E94C4-0FC6-4B4D-9940-BF014A5138EB}"/>
              </a:ext>
            </a:extLst>
          </p:cNvPr>
          <p:cNvSpPr txBox="1"/>
          <p:nvPr/>
        </p:nvSpPr>
        <p:spPr>
          <a:xfrm>
            <a:off x="4336205" y="1114784"/>
            <a:ext cx="1354015" cy="3711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و صـ ٧٩</a:t>
            </a:r>
          </a:p>
        </p:txBody>
      </p:sp>
      <p:pic>
        <p:nvPicPr>
          <p:cNvPr id="113" name="صورة 1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AD2FB74-AE9E-C44A-BF61-4592B2FC2D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2639" y="4785332"/>
            <a:ext cx="3228881" cy="1335337"/>
          </a:xfrm>
          <a:prstGeom prst="rect">
            <a:avLst/>
          </a:prstGeom>
        </p:spPr>
      </p:pic>
      <p:sp>
        <p:nvSpPr>
          <p:cNvPr id="15" name="عنصر نائب لرقم الشريحة 14">
            <a:extLst>
              <a:ext uri="{FF2B5EF4-FFF2-40B4-BE49-F238E27FC236}">
                <a16:creationId xmlns:a16="http://schemas.microsoft.com/office/drawing/2014/main" id="{C45DF10D-F2B8-4D4B-8345-0D4DA1AC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5055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3AFB24D-DC2E-F643-ABEF-5FC732D8D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04137" y="2052256"/>
            <a:ext cx="552926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مجموعة 17">
            <a:extLst>
              <a:ext uri="{FF2B5EF4-FFF2-40B4-BE49-F238E27FC236}">
                <a16:creationId xmlns:a16="http://schemas.microsoft.com/office/drawing/2014/main" id="{0CB41F77-750B-904F-8CF6-3D8378A27F32}"/>
              </a:ext>
            </a:extLst>
          </p:cNvPr>
          <p:cNvGrpSpPr/>
          <p:nvPr/>
        </p:nvGrpSpPr>
        <p:grpSpPr>
          <a:xfrm>
            <a:off x="2461221" y="1909380"/>
            <a:ext cx="7586716" cy="1500198"/>
            <a:chOff x="1343002" y="857232"/>
            <a:chExt cx="7586716" cy="1500198"/>
          </a:xfrm>
        </p:grpSpPr>
        <p:sp>
          <p:nvSpPr>
            <p:cNvPr id="111" name="دبوس زينة 10">
              <a:extLst>
                <a:ext uri="{FF2B5EF4-FFF2-40B4-BE49-F238E27FC236}">
                  <a16:creationId xmlns:a16="http://schemas.microsoft.com/office/drawing/2014/main" id="{B7ABE499-EFEC-E14F-8CEC-F055064F5DD7}"/>
                </a:ext>
              </a:extLst>
            </p:cNvPr>
            <p:cNvSpPr/>
            <p:nvPr/>
          </p:nvSpPr>
          <p:spPr>
            <a:xfrm>
              <a:off x="1343002" y="857232"/>
              <a:ext cx="6357982" cy="1500198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2" name="مجموعة 16">
              <a:extLst>
                <a:ext uri="{FF2B5EF4-FFF2-40B4-BE49-F238E27FC236}">
                  <a16:creationId xmlns:a16="http://schemas.microsoft.com/office/drawing/2014/main" id="{6F3C7736-A554-7144-BB4A-611F513DFA33}"/>
                </a:ext>
              </a:extLst>
            </p:cNvPr>
            <p:cNvGrpSpPr/>
            <p:nvPr/>
          </p:nvGrpSpPr>
          <p:grpSpPr>
            <a:xfrm>
              <a:off x="7715272" y="1142984"/>
              <a:ext cx="1214446" cy="928694"/>
              <a:chOff x="7715272" y="1142984"/>
              <a:chExt cx="1214446" cy="928694"/>
            </a:xfrm>
          </p:grpSpPr>
          <p:sp>
            <p:nvSpPr>
              <p:cNvPr id="113" name="دبوس زينة 12">
                <a:extLst>
                  <a:ext uri="{FF2B5EF4-FFF2-40B4-BE49-F238E27FC236}">
                    <a16:creationId xmlns:a16="http://schemas.microsoft.com/office/drawing/2014/main" id="{C5F582D1-3F53-D940-9EEF-392E867FE475}"/>
                  </a:ext>
                </a:extLst>
              </p:cNvPr>
              <p:cNvSpPr/>
              <p:nvPr/>
            </p:nvSpPr>
            <p:spPr>
              <a:xfrm>
                <a:off x="7715272" y="1142984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4" name="Picture 2">
                <a:extLst>
                  <a:ext uri="{FF2B5EF4-FFF2-40B4-BE49-F238E27FC236}">
                    <a16:creationId xmlns:a16="http://schemas.microsoft.com/office/drawing/2014/main" id="{19589318-0DB0-4447-9BCE-1367F09DBA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743846" y="1285862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6" name="AutoShape 442">
            <a:extLst>
              <a:ext uri="{FF2B5EF4-FFF2-40B4-BE49-F238E27FC236}">
                <a16:creationId xmlns:a16="http://schemas.microsoft.com/office/drawing/2014/main" id="{DBE13B7D-F8B0-694D-A38C-9104459A8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797" y="4266834"/>
            <a:ext cx="207170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C00000"/>
                </a:solidFill>
              </a:rPr>
              <a:t>عبارة الضرب =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AutoShape 442">
            <a:extLst>
              <a:ext uri="{FF2B5EF4-FFF2-40B4-BE49-F238E27FC236}">
                <a16:creationId xmlns:a16="http://schemas.microsoft.com/office/drawing/2014/main" id="{49B9F2B1-084A-764D-B9A8-DE895C227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164" y="4266834"/>
            <a:ext cx="2039947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١٠٠ × ( ــ ٨ )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42">
            <a:extLst>
              <a:ext uri="{FF2B5EF4-FFF2-40B4-BE49-F238E27FC236}">
                <a16:creationId xmlns:a16="http://schemas.microsoft.com/office/drawing/2014/main" id="{F3354BBD-8867-DC4E-8791-2ADB5A16C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0470" y="4266834"/>
            <a:ext cx="968377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ــ ٨٠٠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42">
            <a:extLst>
              <a:ext uri="{FF2B5EF4-FFF2-40B4-BE49-F238E27FC236}">
                <a16:creationId xmlns:a16="http://schemas.microsoft.com/office/drawing/2014/main" id="{BD28FB83-178E-5E40-B1E3-B5F68C9F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404" y="5266966"/>
            <a:ext cx="5326095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>
                <a:solidFill>
                  <a:srgbClr val="00B050"/>
                </a:solidFill>
              </a:rPr>
              <a:t>أي أن مدخرات خالد انخفضت بمقدار ٨٠٠ ريال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E6B69E07-6847-0E44-B7A4-61241FC6C3AC}"/>
              </a:ext>
            </a:extLst>
          </p:cNvPr>
          <p:cNvSpPr txBox="1"/>
          <p:nvPr/>
        </p:nvSpPr>
        <p:spPr>
          <a:xfrm>
            <a:off x="4336205" y="1114784"/>
            <a:ext cx="1354015" cy="3711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١٠صـ ٧٩</a:t>
            </a:r>
          </a:p>
        </p:txBody>
      </p:sp>
      <p:pic>
        <p:nvPicPr>
          <p:cNvPr id="109" name="صورة 10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149513C-39D1-C945-BAC2-012080ECEB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350" y="4555404"/>
            <a:ext cx="3228881" cy="133533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C19EB81-E934-F949-815E-DC4749AA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2814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مجموعة 2">
            <a:extLst>
              <a:ext uri="{FF2B5EF4-FFF2-40B4-BE49-F238E27FC236}">
                <a16:creationId xmlns:a16="http://schemas.microsoft.com/office/drawing/2014/main" id="{B0F26B52-2E12-2B4E-9855-1EB44D3FB7E1}"/>
              </a:ext>
            </a:extLst>
          </p:cNvPr>
          <p:cNvGrpSpPr/>
          <p:nvPr/>
        </p:nvGrpSpPr>
        <p:grpSpPr>
          <a:xfrm>
            <a:off x="2674881" y="2517295"/>
            <a:ext cx="7143800" cy="1071570"/>
            <a:chOff x="1785918" y="1000108"/>
            <a:chExt cx="7143800" cy="936000"/>
          </a:xfrm>
        </p:grpSpPr>
        <p:sp>
          <p:nvSpPr>
            <p:cNvPr id="109" name="دبوس زينة 3">
              <a:extLst>
                <a:ext uri="{FF2B5EF4-FFF2-40B4-BE49-F238E27FC236}">
                  <a16:creationId xmlns:a16="http://schemas.microsoft.com/office/drawing/2014/main" id="{592FA648-2E9B-8640-998E-86AAD135E85D}"/>
                </a:ext>
              </a:extLst>
            </p:cNvPr>
            <p:cNvSpPr/>
            <p:nvPr/>
          </p:nvSpPr>
          <p:spPr>
            <a:xfrm>
              <a:off x="1785918" y="1000108"/>
              <a:ext cx="5915066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0" name="مجموعة 20">
              <a:extLst>
                <a:ext uri="{FF2B5EF4-FFF2-40B4-BE49-F238E27FC236}">
                  <a16:creationId xmlns:a16="http://schemas.microsoft.com/office/drawing/2014/main" id="{0E28D094-1975-A445-B808-A2285423391C}"/>
                </a:ext>
              </a:extLst>
            </p:cNvPr>
            <p:cNvGrpSpPr/>
            <p:nvPr/>
          </p:nvGrpSpPr>
          <p:grpSpPr>
            <a:xfrm>
              <a:off x="7715272" y="1000108"/>
              <a:ext cx="1214446" cy="928694"/>
              <a:chOff x="7715272" y="1000108"/>
              <a:chExt cx="1214446" cy="928694"/>
            </a:xfrm>
          </p:grpSpPr>
          <p:sp>
            <p:nvSpPr>
              <p:cNvPr id="111" name="دبوس زينة 5">
                <a:extLst>
                  <a:ext uri="{FF2B5EF4-FFF2-40B4-BE49-F238E27FC236}">
                    <a16:creationId xmlns:a16="http://schemas.microsoft.com/office/drawing/2014/main" id="{6832A37F-7A4D-AE47-B74D-B0A677BA17ED}"/>
                  </a:ext>
                </a:extLst>
              </p:cNvPr>
              <p:cNvSpPr/>
              <p:nvPr/>
            </p:nvSpPr>
            <p:spPr>
              <a:xfrm>
                <a:off x="7715272" y="1000108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2" name="Picture 2">
                <a:extLst>
                  <a:ext uri="{FF2B5EF4-FFF2-40B4-BE49-F238E27FC236}">
                    <a16:creationId xmlns:a16="http://schemas.microsoft.com/office/drawing/2014/main" id="{5830C742-B65B-C147-A41A-FADAB12932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3858" y="1242998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14" name="AutoShape 442">
            <a:extLst>
              <a:ext uri="{FF2B5EF4-FFF2-40B4-BE49-F238E27FC236}">
                <a16:creationId xmlns:a16="http://schemas.microsoft.com/office/drawing/2014/main" id="{76131E32-88C3-5A41-BAE1-EC8658E8E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668" y="4660435"/>
            <a:ext cx="64294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ــ </a:t>
            </a:r>
            <a:r>
              <a:rPr lang="ar-SA" sz="2400" b="1" dirty="0">
                <a:solidFill>
                  <a:srgbClr val="FF0000"/>
                </a:solidFill>
              </a:rPr>
              <a:t>٧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B7B6505-6743-904F-8B11-ECC69126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17823" y="2803047"/>
            <a:ext cx="502920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AutoShape 442">
            <a:extLst>
              <a:ext uri="{FF2B5EF4-FFF2-40B4-BE49-F238E27FC236}">
                <a16:creationId xmlns:a16="http://schemas.microsoft.com/office/drawing/2014/main" id="{31E154AB-9E73-084F-AD1D-050C3FA5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293" y="4660435"/>
            <a:ext cx="121444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أ  ب  ج  =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42">
            <a:extLst>
              <a:ext uri="{FF2B5EF4-FFF2-40B4-BE49-F238E27FC236}">
                <a16:creationId xmlns:a16="http://schemas.microsoft.com/office/drawing/2014/main" id="{772B5DDA-F841-A346-A44A-C5F294D18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9789" y="4660435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أ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42">
            <a:extLst>
              <a:ext uri="{FF2B5EF4-FFF2-40B4-BE49-F238E27FC236}">
                <a16:creationId xmlns:a16="http://schemas.microsoft.com/office/drawing/2014/main" id="{FF6E4A08-DE3D-5E4C-9666-25797B262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61" y="4660435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×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AutoShape 442">
            <a:extLst>
              <a:ext uri="{FF2B5EF4-FFF2-40B4-BE49-F238E27FC236}">
                <a16:creationId xmlns:a16="http://schemas.microsoft.com/office/drawing/2014/main" id="{57E3B281-6FA9-F845-A58C-44983FCFE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369" y="4660435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ب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" name="AutoShape 442">
            <a:extLst>
              <a:ext uri="{FF2B5EF4-FFF2-40B4-BE49-F238E27FC236}">
                <a16:creationId xmlns:a16="http://schemas.microsoft.com/office/drawing/2014/main" id="{7FCAE939-D07C-1844-8809-81929968F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15" y="4660435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×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AutoShape 442">
            <a:extLst>
              <a:ext uri="{FF2B5EF4-FFF2-40B4-BE49-F238E27FC236}">
                <a16:creationId xmlns:a16="http://schemas.microsoft.com/office/drawing/2014/main" id="{82321B62-38B4-8D4C-B33A-359116556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11" y="4660435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ج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3" name="AutoShape 442">
            <a:extLst>
              <a:ext uri="{FF2B5EF4-FFF2-40B4-BE49-F238E27FC236}">
                <a16:creationId xmlns:a16="http://schemas.microsoft.com/office/drawing/2014/main" id="{BB6D6976-492E-6F43-923A-3E35FA226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467" y="4660435"/>
            <a:ext cx="100013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( </a:t>
            </a:r>
            <a:r>
              <a:rPr lang="ar-SA" sz="2400" b="1" dirty="0">
                <a:solidFill>
                  <a:srgbClr val="FF0000"/>
                </a:solidFill>
              </a:rPr>
              <a:t>ــ ٤ </a:t>
            </a:r>
            <a:r>
              <a:rPr lang="ar-SA" sz="2400" b="1" dirty="0"/>
              <a:t>)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4" name="AutoShape 442">
            <a:extLst>
              <a:ext uri="{FF2B5EF4-FFF2-40B4-BE49-F238E27FC236}">
                <a16:creationId xmlns:a16="http://schemas.microsoft.com/office/drawing/2014/main" id="{C543433E-59F7-F84F-804F-E6CF98DA5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759" y="4660435"/>
            <a:ext cx="64294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( </a:t>
            </a:r>
            <a:r>
              <a:rPr lang="ar-SA" sz="2400" b="1" dirty="0">
                <a:solidFill>
                  <a:srgbClr val="FF0000"/>
                </a:solidFill>
              </a:rPr>
              <a:t>٢</a:t>
            </a:r>
            <a:r>
              <a:rPr lang="ar-SA" sz="2400" b="1" dirty="0"/>
              <a:t> )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5" name="AutoShape 442">
            <a:extLst>
              <a:ext uri="{FF2B5EF4-FFF2-40B4-BE49-F238E27FC236}">
                <a16:creationId xmlns:a16="http://schemas.microsoft.com/office/drawing/2014/main" id="{3DE685B5-AB0C-4B46-9730-BBBB8C9F4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079" y="4660435"/>
            <a:ext cx="85725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=  </a:t>
            </a:r>
            <a:r>
              <a:rPr lang="ar-SA" sz="2400" b="1" dirty="0">
                <a:solidFill>
                  <a:srgbClr val="0070C0"/>
                </a:solidFill>
              </a:rPr>
              <a:t>٥٦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33312F71-4C82-2B44-A743-26020B084E1E}"/>
              </a:ext>
            </a:extLst>
          </p:cNvPr>
          <p:cNvSpPr txBox="1"/>
          <p:nvPr/>
        </p:nvSpPr>
        <p:spPr>
          <a:xfrm>
            <a:off x="4336205" y="1114784"/>
            <a:ext cx="1354015" cy="3711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FF0000"/>
                </a:solidFill>
              </a:rPr>
              <a:t>زص</a:t>
            </a:r>
            <a:r>
              <a:rPr lang="ar-SA" dirty="0">
                <a:solidFill>
                  <a:srgbClr val="FF0000"/>
                </a:solidFill>
              </a:rPr>
              <a:t>ـ ٧٩</a:t>
            </a:r>
          </a:p>
        </p:txBody>
      </p:sp>
      <p:pic>
        <p:nvPicPr>
          <p:cNvPr id="113" name="صورة 11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A30AD16-2C7E-F24F-A958-84219A5E64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873" y="4461077"/>
            <a:ext cx="3228881" cy="1335337"/>
          </a:xfrm>
          <a:prstGeom prst="rect">
            <a:avLst/>
          </a:prstGeom>
        </p:spPr>
      </p:pic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8F056C44-2EA2-D648-8801-C5CE2A3F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398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AutoShape 439">
            <a:extLst>
              <a:ext uri="{FF2B5EF4-FFF2-40B4-BE49-F238E27FC236}">
                <a16:creationId xmlns:a16="http://schemas.microsoft.com/office/drawing/2014/main" id="{27B3E3A4-BAA7-BE4A-8719-5B69C85B6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6902" y="3164719"/>
            <a:ext cx="4432668" cy="100013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>
                <a:latin typeface="Times New Roman" pitchFamily="18" charset="0"/>
                <a:ea typeface="Arial Unicode MS" pitchFamily="34" charset="-128"/>
              </a:rPr>
              <a:t>٥ س =</a:t>
            </a:r>
            <a:endParaRPr lang="en-US" sz="2400" b="1" dirty="0">
              <a:latin typeface="Times New Roman" pitchFamily="18" charset="0"/>
              <a:ea typeface="Arial Unicode MS" pitchFamily="34" charset="-128"/>
            </a:endParaRPr>
          </a:p>
        </p:txBody>
      </p:sp>
      <p:grpSp>
        <p:nvGrpSpPr>
          <p:cNvPr id="14" name="مجموعة 17">
            <a:extLst>
              <a:ext uri="{FF2B5EF4-FFF2-40B4-BE49-F238E27FC236}">
                <a16:creationId xmlns:a16="http://schemas.microsoft.com/office/drawing/2014/main" id="{4B4716A2-609C-704F-82AC-D718CC2AFA81}"/>
              </a:ext>
            </a:extLst>
          </p:cNvPr>
          <p:cNvGrpSpPr/>
          <p:nvPr/>
        </p:nvGrpSpPr>
        <p:grpSpPr>
          <a:xfrm>
            <a:off x="3379577" y="1378769"/>
            <a:ext cx="6929486" cy="928694"/>
            <a:chOff x="2000232" y="857232"/>
            <a:chExt cx="6929486" cy="928694"/>
          </a:xfrm>
        </p:grpSpPr>
        <p:sp>
          <p:nvSpPr>
            <p:cNvPr id="110" name="دبوس زينة 33">
              <a:extLst>
                <a:ext uri="{FF2B5EF4-FFF2-40B4-BE49-F238E27FC236}">
                  <a16:creationId xmlns:a16="http://schemas.microsoft.com/office/drawing/2014/main" id="{A9AB41C2-B9DB-DE4C-AFF4-4378E11EF10C}"/>
                </a:ext>
              </a:extLst>
            </p:cNvPr>
            <p:cNvSpPr/>
            <p:nvPr/>
          </p:nvSpPr>
          <p:spPr>
            <a:xfrm>
              <a:off x="2000232" y="857232"/>
              <a:ext cx="5715040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1" name="مجموعة 16">
              <a:extLst>
                <a:ext uri="{FF2B5EF4-FFF2-40B4-BE49-F238E27FC236}">
                  <a16:creationId xmlns:a16="http://schemas.microsoft.com/office/drawing/2014/main" id="{DBF4CF8D-7B3D-CE48-A98F-C4DCF2F35D1B}"/>
                </a:ext>
              </a:extLst>
            </p:cNvPr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112" name="دبوس زينة 35">
                <a:extLst>
                  <a:ext uri="{FF2B5EF4-FFF2-40B4-BE49-F238E27FC236}">
                    <a16:creationId xmlns:a16="http://schemas.microsoft.com/office/drawing/2014/main" id="{8C596677-3139-304A-98CA-36E6903D5455}"/>
                  </a:ext>
                </a:extLst>
              </p:cNvPr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113" name="Picture 2">
                <a:extLst>
                  <a:ext uri="{FF2B5EF4-FFF2-40B4-BE49-F238E27FC236}">
                    <a16:creationId xmlns:a16="http://schemas.microsoft.com/office/drawing/2014/main" id="{FFCE90A3-5EC2-CB49-8719-9884FCA40E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A6BB6E5D-FC78-814E-9EFA-6999422B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6767" y="1664521"/>
            <a:ext cx="517208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AutoShape 442">
            <a:extLst>
              <a:ext uri="{FF2B5EF4-FFF2-40B4-BE49-F238E27FC236}">
                <a16:creationId xmlns:a16="http://schemas.microsoft.com/office/drawing/2014/main" id="{021CA77E-BAC0-9348-9104-E92C5629A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609" y="3450471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٥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8" name="AutoShape 442">
            <a:extLst>
              <a:ext uri="{FF2B5EF4-FFF2-40B4-BE49-F238E27FC236}">
                <a16:creationId xmlns:a16="http://schemas.microsoft.com/office/drawing/2014/main" id="{47A6D55F-9D51-474A-9D87-D9A0FF84B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981" y="3450471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×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9" name="AutoShape 442">
            <a:extLst>
              <a:ext uri="{FF2B5EF4-FFF2-40B4-BE49-F238E27FC236}">
                <a16:creationId xmlns:a16="http://schemas.microsoft.com/office/drawing/2014/main" id="{AADDA73C-F815-E941-92DB-EE0CBFEA6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039" y="3450471"/>
            <a:ext cx="41434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س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0" name="AutoShape 442">
            <a:extLst>
              <a:ext uri="{FF2B5EF4-FFF2-40B4-BE49-F238E27FC236}">
                <a16:creationId xmlns:a16="http://schemas.microsoft.com/office/drawing/2014/main" id="{3FF9FDC7-6D6E-824D-A37A-EE51C27EB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287" y="3436183"/>
            <a:ext cx="100013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( </a:t>
            </a:r>
            <a:r>
              <a:rPr lang="ar-SA" sz="2400" b="1" dirty="0">
                <a:solidFill>
                  <a:srgbClr val="FF0000"/>
                </a:solidFill>
              </a:rPr>
              <a:t>ــ ١</a:t>
            </a:r>
            <a:r>
              <a:rPr lang="ar-SA" sz="2400" b="1" dirty="0"/>
              <a:t> )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1" name="AutoShape 442">
            <a:extLst>
              <a:ext uri="{FF2B5EF4-FFF2-40B4-BE49-F238E27FC236}">
                <a16:creationId xmlns:a16="http://schemas.microsoft.com/office/drawing/2014/main" id="{AA340C86-D66B-1B41-A206-9E497A09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593" y="3450471"/>
            <a:ext cx="85725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=  ــ ٥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" name="AutoShape 439">
            <a:extLst>
              <a:ext uri="{FF2B5EF4-FFF2-40B4-BE49-F238E27FC236}">
                <a16:creationId xmlns:a16="http://schemas.microsoft.com/office/drawing/2014/main" id="{EF221DF6-4D38-E349-94BD-E290FBCA5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015" y="5022107"/>
            <a:ext cx="5978555" cy="100013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r>
              <a:rPr lang="ar-SA" sz="2400" b="1" dirty="0">
                <a:latin typeface="Times New Roman" pitchFamily="18" charset="0"/>
                <a:ea typeface="Arial Unicode MS" pitchFamily="34" charset="-128"/>
              </a:rPr>
              <a:t>س  ص  ع  =</a:t>
            </a:r>
            <a:endParaRPr lang="en-US" sz="2400" b="1" dirty="0"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3" name="AutoShape 442">
            <a:extLst>
              <a:ext uri="{FF2B5EF4-FFF2-40B4-BE49-F238E27FC236}">
                <a16:creationId xmlns:a16="http://schemas.microsoft.com/office/drawing/2014/main" id="{CC596C43-1229-3F4A-B67F-69341F023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791" y="5307859"/>
            <a:ext cx="64294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>
                <a:solidFill>
                  <a:srgbClr val="FF0000"/>
                </a:solidFill>
              </a:rPr>
              <a:t>ــ 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4" name="AutoShape 442">
            <a:extLst>
              <a:ext uri="{FF2B5EF4-FFF2-40B4-BE49-F238E27FC236}">
                <a16:creationId xmlns:a16="http://schemas.microsoft.com/office/drawing/2014/main" id="{12FDB3FF-23D8-8F4A-8B00-A6267D05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198" y="4864100"/>
            <a:ext cx="357190" cy="13345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س</a:t>
            </a:r>
            <a:endParaRPr lang="en-US" sz="24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5" name="AutoShape 442">
            <a:extLst>
              <a:ext uri="{FF2B5EF4-FFF2-40B4-BE49-F238E27FC236}">
                <a16:creationId xmlns:a16="http://schemas.microsoft.com/office/drawing/2014/main" id="{472833B3-3243-EA45-9BA0-DF0A4CCD8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039" y="5307859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×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6" name="AutoShape 442">
            <a:extLst>
              <a:ext uri="{FF2B5EF4-FFF2-40B4-BE49-F238E27FC236}">
                <a16:creationId xmlns:a16="http://schemas.microsoft.com/office/drawing/2014/main" id="{9A9C1FED-C1AF-834F-8D82-14A0BA0F1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247" y="5307859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ص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7" name="AutoShape 442">
            <a:extLst>
              <a:ext uri="{FF2B5EF4-FFF2-40B4-BE49-F238E27FC236}">
                <a16:creationId xmlns:a16="http://schemas.microsoft.com/office/drawing/2014/main" id="{2FCE6EDD-3C0A-3540-BFD9-5955B9C4A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5593" y="5307859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×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8" name="AutoShape 442">
            <a:extLst>
              <a:ext uri="{FF2B5EF4-FFF2-40B4-BE49-F238E27FC236}">
                <a16:creationId xmlns:a16="http://schemas.microsoft.com/office/drawing/2014/main" id="{F740BAC3-B1EA-404D-AF7D-F5E7F6B7A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089" y="5307859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r>
              <a:rPr lang="ar-SA" sz="2400" b="1" dirty="0"/>
              <a:t>ع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9" name="AutoShape 442">
            <a:extLst>
              <a:ext uri="{FF2B5EF4-FFF2-40B4-BE49-F238E27FC236}">
                <a16:creationId xmlns:a16="http://schemas.microsoft.com/office/drawing/2014/main" id="{00F555F8-A45E-F14B-AEBF-B09A0B159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769" y="5307859"/>
            <a:ext cx="1000132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( </a:t>
            </a:r>
            <a:r>
              <a:rPr lang="ar-SA" sz="2400" b="1" dirty="0">
                <a:solidFill>
                  <a:srgbClr val="FF0000"/>
                </a:solidFill>
              </a:rPr>
              <a:t>٧</a:t>
            </a:r>
            <a:r>
              <a:rPr lang="ar-SA" sz="2400" b="1" dirty="0"/>
              <a:t> )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" name="AutoShape 442">
            <a:extLst>
              <a:ext uri="{FF2B5EF4-FFF2-40B4-BE49-F238E27FC236}">
                <a16:creationId xmlns:a16="http://schemas.microsoft.com/office/drawing/2014/main" id="{322329A4-E5B7-B04E-A0E7-C939E86A8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461" y="5307859"/>
            <a:ext cx="928694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( </a:t>
            </a:r>
            <a:r>
              <a:rPr lang="ar-SA" sz="2400" b="1" dirty="0">
                <a:solidFill>
                  <a:srgbClr val="FF0000"/>
                </a:solidFill>
              </a:rPr>
              <a:t>ــ ١٠</a:t>
            </a:r>
            <a:r>
              <a:rPr lang="ar-SA" sz="2400" b="1" dirty="0"/>
              <a:t> )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1" name="AutoShape 442">
            <a:extLst>
              <a:ext uri="{FF2B5EF4-FFF2-40B4-BE49-F238E27FC236}">
                <a16:creationId xmlns:a16="http://schemas.microsoft.com/office/drawing/2014/main" id="{E520686D-1B35-CD41-816E-F0152E68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767" y="5307859"/>
            <a:ext cx="857256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ar-SA" sz="2400" b="1" dirty="0"/>
              <a:t>=  ٧٠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27BF81F7-41C1-8D4B-B898-53375AD72C60}"/>
              </a:ext>
            </a:extLst>
          </p:cNvPr>
          <p:cNvSpPr txBox="1"/>
          <p:nvPr/>
        </p:nvSpPr>
        <p:spPr>
          <a:xfrm>
            <a:off x="10022248" y="2407529"/>
            <a:ext cx="1354015" cy="3711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solidFill>
                  <a:srgbClr val="FF0000"/>
                </a:solidFill>
              </a:rPr>
              <a:t>أ</a:t>
            </a:r>
            <a:r>
              <a:rPr lang="ar-SA" dirty="0">
                <a:solidFill>
                  <a:srgbClr val="FF0000"/>
                </a:solidFill>
              </a:rPr>
              <a:t>، ب صـ ٧٧</a:t>
            </a:r>
          </a:p>
        </p:txBody>
      </p:sp>
      <p:pic>
        <p:nvPicPr>
          <p:cNvPr id="109" name="صورة 10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8817DF6-12C6-B94C-A5B0-43FF975E3A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3216" y="2627250"/>
            <a:ext cx="3228881" cy="1335337"/>
          </a:xfrm>
          <a:prstGeom prst="rect">
            <a:avLst/>
          </a:prstGeom>
        </p:spPr>
      </p:pic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5EDB58D0-E418-BE49-8962-7E6B8664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3587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9" grpId="0"/>
      <p:bldP spid="19" grpId="1"/>
      <p:bldP spid="20" grpId="0"/>
      <p:bldP spid="21" grpId="0"/>
      <p:bldP spid="22" grpId="0" animBg="1"/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486</Words>
  <Application>Microsoft Macintosh PowerPoint</Application>
  <PresentationFormat>شاشة عريضة</PresentationFormat>
  <Paragraphs>175</Paragraphs>
  <Slides>10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Beirut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15</cp:revision>
  <dcterms:created xsi:type="dcterms:W3CDTF">2021-09-13T21:59:54Z</dcterms:created>
  <dcterms:modified xsi:type="dcterms:W3CDTF">2021-11-27T11:54:49Z</dcterms:modified>
</cp:coreProperties>
</file>