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5" rtl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5" r:id="rId16"/>
    <p:sldId id="300" r:id="rId17"/>
    <p:sldId id="293" r:id="rId18"/>
    <p:sldId id="292" r:id="rId19"/>
    <p:sldId id="291" r:id="rId20"/>
    <p:sldId id="290" r:id="rId21"/>
    <p:sldId id="288" r:id="rId22"/>
    <p:sldId id="289" r:id="rId23"/>
    <p:sldId id="301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6"/>
    <a:srgbClr val="DFC5DF"/>
    <a:srgbClr val="79C4C4"/>
    <a:srgbClr val="D883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690"/>
  </p:normalViewPr>
  <p:slideViewPr>
    <p:cSldViewPr snapToGrid="0" snapToObjects="1">
      <p:cViewPr varScale="1">
        <p:scale>
          <a:sx n="93" d="100"/>
          <a:sy n="93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37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A4B8-FC1B-964A-9511-1948789F466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C423-C4C1-D949-97B3-7D48C2B8BD4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8845-30F5-674B-9B66-BEBEB86E1E8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B628-907E-7B4A-9F74-183BF7B285D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F88B-ED49-DE4D-B7CE-0CD5F4C817B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2AD-0A9C-A444-8F11-7005072CC64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97A8-5B5E-A847-9027-E67FF356DC0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0C5-3F06-8B47-B2B5-B5EE052F0DE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AE51-D912-C842-A03C-0A627A00B9C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4312-BB2E-2042-9192-189EE558303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90E0-85CC-B740-AE48-234274E52BC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E31B-3A68-6349-8EA5-1429CEC6842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46.png"/><Relationship Id="rId12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19.jp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47.png"/><Relationship Id="rId12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40.emf"/><Relationship Id="rId10" Type="http://schemas.openxmlformats.org/officeDocument/2006/relationships/image" Target="../media/image26.png"/><Relationship Id="rId4" Type="http://schemas.openxmlformats.org/officeDocument/2006/relationships/image" Target="../media/image19.jp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0.emf"/><Relationship Id="rId5" Type="http://schemas.openxmlformats.org/officeDocument/2006/relationships/image" Target="../media/image48.png"/><Relationship Id="rId10" Type="http://schemas.openxmlformats.org/officeDocument/2006/relationships/image" Target="../media/image39.png"/><Relationship Id="rId4" Type="http://schemas.openxmlformats.org/officeDocument/2006/relationships/image" Target="../media/image19.jp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38.png"/><Relationship Id="rId5" Type="http://schemas.openxmlformats.org/officeDocument/2006/relationships/image" Target="../media/image49.png"/><Relationship Id="rId10" Type="http://schemas.openxmlformats.org/officeDocument/2006/relationships/image" Target="../media/image26.png"/><Relationship Id="rId4" Type="http://schemas.openxmlformats.org/officeDocument/2006/relationships/image" Target="../media/image19.jp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18.png"/><Relationship Id="rId7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8.png"/><Relationship Id="rId7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png"/><Relationship Id="rId7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8.png"/><Relationship Id="rId7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microsoft.com/office/2007/relationships/hdphoto" Target="../media/hdphoto3.wdp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png"/><Relationship Id="rId7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microsoft.com/office/2007/relationships/hdphoto" Target="../media/hdphoto3.wdp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8.png"/><Relationship Id="rId7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microsoft.com/office/2007/relationships/hdphoto" Target="../media/hdphoto3.wdp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4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microsoft.com/office/2007/relationships/hdphoto" Target="../media/hdphoto3.wdp"/><Relationship Id="rId10" Type="http://schemas.openxmlformats.org/officeDocument/2006/relationships/image" Target="../media/image62.png"/><Relationship Id="rId4" Type="http://schemas.openxmlformats.org/officeDocument/2006/relationships/image" Target="../media/image18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8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emf"/><Relationship Id="rId4" Type="http://schemas.openxmlformats.org/officeDocument/2006/relationships/image" Target="../media/image19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35.png"/><Relationship Id="rId5" Type="http://schemas.openxmlformats.org/officeDocument/2006/relationships/image" Target="../media/image4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19.jpg"/><Relationship Id="rId9" Type="http://schemas.openxmlformats.org/officeDocument/2006/relationships/image" Target="../media/image26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35.png"/><Relationship Id="rId5" Type="http://schemas.openxmlformats.org/officeDocument/2006/relationships/image" Target="../media/image43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19.jpg"/><Relationship Id="rId9" Type="http://schemas.openxmlformats.org/officeDocument/2006/relationships/image" Target="../media/image26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4.png"/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12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40.emf"/><Relationship Id="rId10" Type="http://schemas.openxmlformats.org/officeDocument/2006/relationships/image" Target="../media/image36.png"/><Relationship Id="rId4" Type="http://schemas.openxmlformats.org/officeDocument/2006/relationships/image" Target="../media/image19.jp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jp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891339" y="1812845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٢-٥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طرح الاعداد الصحيحة 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11F6734-459B-6649-B286-823AA848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225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 97">
            <a:extLst>
              <a:ext uri="{FF2B5EF4-FFF2-40B4-BE49-F238E27FC236}">
                <a16:creationId xmlns:a16="http://schemas.microsoft.com/office/drawing/2014/main" id="{1809C59B-078F-A446-9F10-3E2C95A9438A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96EE01EB-107E-8145-8CBD-EC778F63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0" name="مستطيل مستدير الزوايا 99">
            <a:extLst>
              <a:ext uri="{FF2B5EF4-FFF2-40B4-BE49-F238E27FC236}">
                <a16:creationId xmlns:a16="http://schemas.microsoft.com/office/drawing/2014/main" id="{A3966686-C5CA-E44E-B092-8EB57815278E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776FE1CD-C7AB-8547-B13B-68D7890A1877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D47322E6-D0CE-DE41-98EC-8FAEAB83BD77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292F2100-094D-9F41-9DF2-6AF46E633FC3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04" name="مجموعة 110">
              <a:extLst>
                <a:ext uri="{FF2B5EF4-FFF2-40B4-BE49-F238E27FC236}">
                  <a16:creationId xmlns:a16="http://schemas.microsoft.com/office/drawing/2014/main" id="{57E8FD88-1BBF-514D-AE2A-91374CF7F55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161" name="مجموعة 111">
                <a:extLst>
                  <a:ext uri="{FF2B5EF4-FFF2-40B4-BE49-F238E27FC236}">
                    <a16:creationId xmlns:a16="http://schemas.microsoft.com/office/drawing/2014/main" id="{CD7295F1-0C5F-B846-A668-FB6E59FDD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64" name="مستطيل مستدير الزوايا 163">
                  <a:extLst>
                    <a:ext uri="{FF2B5EF4-FFF2-40B4-BE49-F238E27FC236}">
                      <a16:creationId xmlns:a16="http://schemas.microsoft.com/office/drawing/2014/main" id="{B700CFDD-3344-1846-A887-01991A0741CB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5" name="مستطيل مستدير الزوايا 164">
                  <a:extLst>
                    <a:ext uri="{FF2B5EF4-FFF2-40B4-BE49-F238E27FC236}">
                      <a16:creationId xmlns:a16="http://schemas.microsoft.com/office/drawing/2014/main" id="{2615280A-72CE-274A-AA81-A6D6BD5E900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6" name="مستطيل مستدير الزوايا 165">
                  <a:extLst>
                    <a:ext uri="{FF2B5EF4-FFF2-40B4-BE49-F238E27FC236}">
                      <a16:creationId xmlns:a16="http://schemas.microsoft.com/office/drawing/2014/main" id="{AEF865BF-8F2C-1148-8AB2-C8309C8EB2FB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67" name="مستطيل مستدير الزوايا 166">
                  <a:extLst>
                    <a:ext uri="{FF2B5EF4-FFF2-40B4-BE49-F238E27FC236}">
                      <a16:creationId xmlns:a16="http://schemas.microsoft.com/office/drawing/2014/main" id="{DDF308C5-50E0-074A-8228-C74291FA948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62" name="Google Shape;153;p5">
                <a:extLst>
                  <a:ext uri="{FF2B5EF4-FFF2-40B4-BE49-F238E27FC236}">
                    <a16:creationId xmlns:a16="http://schemas.microsoft.com/office/drawing/2014/main" id="{12FAE5D0-6AF5-7F4E-A7B2-16381E251B8E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53;p5">
                <a:extLst>
                  <a:ext uri="{FF2B5EF4-FFF2-40B4-BE49-F238E27FC236}">
                    <a16:creationId xmlns:a16="http://schemas.microsoft.com/office/drawing/2014/main" id="{A0CDEE2C-4BC8-F544-8187-99EC05C8449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مجموعة 110">
              <a:extLst>
                <a:ext uri="{FF2B5EF4-FFF2-40B4-BE49-F238E27FC236}">
                  <a16:creationId xmlns:a16="http://schemas.microsoft.com/office/drawing/2014/main" id="{3B7637B2-924A-7241-BFD5-B8D220F18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154" name="مجموعة 111">
                <a:extLst>
                  <a:ext uri="{FF2B5EF4-FFF2-40B4-BE49-F238E27FC236}">
                    <a16:creationId xmlns:a16="http://schemas.microsoft.com/office/drawing/2014/main" id="{3A217028-2FDB-C548-BFF9-8D06CCF33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57" name="مستطيل مستدير الزوايا 156">
                  <a:extLst>
                    <a:ext uri="{FF2B5EF4-FFF2-40B4-BE49-F238E27FC236}">
                      <a16:creationId xmlns:a16="http://schemas.microsoft.com/office/drawing/2014/main" id="{C049407D-E89D-1346-A91F-96D0D6AF10B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8" name="مستطيل مستدير الزوايا 157">
                  <a:extLst>
                    <a:ext uri="{FF2B5EF4-FFF2-40B4-BE49-F238E27FC236}">
                      <a16:creationId xmlns:a16="http://schemas.microsoft.com/office/drawing/2014/main" id="{B5D1343B-907C-5E48-AB95-70BD89A24908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9" name="مستطيل مستدير الزوايا 158">
                  <a:extLst>
                    <a:ext uri="{FF2B5EF4-FFF2-40B4-BE49-F238E27FC236}">
                      <a16:creationId xmlns:a16="http://schemas.microsoft.com/office/drawing/2014/main" id="{1B18022A-3B3A-8945-B6F4-E140B702064D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60" name="مستطيل مستدير الزوايا 159">
                  <a:extLst>
                    <a:ext uri="{FF2B5EF4-FFF2-40B4-BE49-F238E27FC236}">
                      <a16:creationId xmlns:a16="http://schemas.microsoft.com/office/drawing/2014/main" id="{33F2F0CF-13CA-8041-8A54-DF6B382A5C2D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2E99F9E9-1CDF-4B4C-9385-852B5B043430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3;p5">
                <a:extLst>
                  <a:ext uri="{FF2B5EF4-FFF2-40B4-BE49-F238E27FC236}">
                    <a16:creationId xmlns:a16="http://schemas.microsoft.com/office/drawing/2014/main" id="{D1B7068C-F16A-D84A-94C5-05DB36F019F0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مجموعة 110">
              <a:extLst>
                <a:ext uri="{FF2B5EF4-FFF2-40B4-BE49-F238E27FC236}">
                  <a16:creationId xmlns:a16="http://schemas.microsoft.com/office/drawing/2014/main" id="{48195B7B-AF6F-BB40-B91B-1ABE1BED85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147" name="مجموعة 111">
                <a:extLst>
                  <a:ext uri="{FF2B5EF4-FFF2-40B4-BE49-F238E27FC236}">
                    <a16:creationId xmlns:a16="http://schemas.microsoft.com/office/drawing/2014/main" id="{31F26257-EC12-F448-BAAD-ED9F1CF5B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150" name="مستطيل مستدير الزوايا 149">
                  <a:extLst>
                    <a:ext uri="{FF2B5EF4-FFF2-40B4-BE49-F238E27FC236}">
                      <a16:creationId xmlns:a16="http://schemas.microsoft.com/office/drawing/2014/main" id="{EDD2F5E4-0A72-8347-A9E6-18D2DA7C9B05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1" name="مستطيل مستدير الزوايا 150">
                  <a:extLst>
                    <a:ext uri="{FF2B5EF4-FFF2-40B4-BE49-F238E27FC236}">
                      <a16:creationId xmlns:a16="http://schemas.microsoft.com/office/drawing/2014/main" id="{E480DB18-532D-0A43-A48C-BE8AA5574484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2" name="مستطيل مستدير الزوايا 151">
                  <a:extLst>
                    <a:ext uri="{FF2B5EF4-FFF2-40B4-BE49-F238E27FC236}">
                      <a16:creationId xmlns:a16="http://schemas.microsoft.com/office/drawing/2014/main" id="{55E0B15C-A67F-C343-9047-1129D23B00A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53" name="مستطيل مستدير الزوايا 152">
                  <a:extLst>
                    <a:ext uri="{FF2B5EF4-FFF2-40B4-BE49-F238E27FC236}">
                      <a16:creationId xmlns:a16="http://schemas.microsoft.com/office/drawing/2014/main" id="{1E3C53BC-589D-234E-8791-99EA3FF2CCB0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48" name="Google Shape;153;p5">
                <a:extLst>
                  <a:ext uri="{FF2B5EF4-FFF2-40B4-BE49-F238E27FC236}">
                    <a16:creationId xmlns:a16="http://schemas.microsoft.com/office/drawing/2014/main" id="{43A545C1-6D1A-F246-8946-679416B3B1F1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53;p5">
                <a:extLst>
                  <a:ext uri="{FF2B5EF4-FFF2-40B4-BE49-F238E27FC236}">
                    <a16:creationId xmlns:a16="http://schemas.microsoft.com/office/drawing/2014/main" id="{76CA1C5A-EB2A-AC49-81A1-299A9C93ED6F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مجموعة 110">
              <a:extLst>
                <a:ext uri="{FF2B5EF4-FFF2-40B4-BE49-F238E27FC236}">
                  <a16:creationId xmlns:a16="http://schemas.microsoft.com/office/drawing/2014/main" id="{A1DF80CB-A3A7-D347-B983-ECDBD52706F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140" name="مجموعة 111">
                <a:extLst>
                  <a:ext uri="{FF2B5EF4-FFF2-40B4-BE49-F238E27FC236}">
                    <a16:creationId xmlns:a16="http://schemas.microsoft.com/office/drawing/2014/main" id="{7C8B2A1A-B01A-F247-A10E-BCFDB5973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143" name="مستطيل مستدير الزوايا 142">
                  <a:extLst>
                    <a:ext uri="{FF2B5EF4-FFF2-40B4-BE49-F238E27FC236}">
                      <a16:creationId xmlns:a16="http://schemas.microsoft.com/office/drawing/2014/main" id="{845A336C-3347-F346-90E6-F90DE77D32E1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4" name="مستطيل مستدير الزوايا 143">
                  <a:extLst>
                    <a:ext uri="{FF2B5EF4-FFF2-40B4-BE49-F238E27FC236}">
                      <a16:creationId xmlns:a16="http://schemas.microsoft.com/office/drawing/2014/main" id="{290A8AA7-FE43-DE40-95A0-B6CA8719D76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5" name="مستطيل مستدير الزوايا 144">
                  <a:extLst>
                    <a:ext uri="{FF2B5EF4-FFF2-40B4-BE49-F238E27FC236}">
                      <a16:creationId xmlns:a16="http://schemas.microsoft.com/office/drawing/2014/main" id="{C7D3B453-3F47-AA44-AC55-998E15A9E669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46" name="مستطيل مستدير الزوايا 145">
                  <a:extLst>
                    <a:ext uri="{FF2B5EF4-FFF2-40B4-BE49-F238E27FC236}">
                      <a16:creationId xmlns:a16="http://schemas.microsoft.com/office/drawing/2014/main" id="{F761E658-F156-C643-BF21-C518A4929DAA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41" name="Google Shape;153;p5">
                <a:extLst>
                  <a:ext uri="{FF2B5EF4-FFF2-40B4-BE49-F238E27FC236}">
                    <a16:creationId xmlns:a16="http://schemas.microsoft.com/office/drawing/2014/main" id="{CE1F49AB-9198-CD4D-991F-D974B38E1BB3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53;p5">
                <a:extLst>
                  <a:ext uri="{FF2B5EF4-FFF2-40B4-BE49-F238E27FC236}">
                    <a16:creationId xmlns:a16="http://schemas.microsoft.com/office/drawing/2014/main" id="{E987D08E-563D-994C-8FFE-39DA723AE024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مجموعة 110">
              <a:extLst>
                <a:ext uri="{FF2B5EF4-FFF2-40B4-BE49-F238E27FC236}">
                  <a16:creationId xmlns:a16="http://schemas.microsoft.com/office/drawing/2014/main" id="{C4534A19-32F7-8F42-A145-814EB01AFAC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33" name="مجموعة 111">
                <a:extLst>
                  <a:ext uri="{FF2B5EF4-FFF2-40B4-BE49-F238E27FC236}">
                    <a16:creationId xmlns:a16="http://schemas.microsoft.com/office/drawing/2014/main" id="{7F5E2298-BCB9-9344-83B8-CCA181DF2B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36" name="مستطيل مستدير الزوايا 135">
                  <a:extLst>
                    <a:ext uri="{FF2B5EF4-FFF2-40B4-BE49-F238E27FC236}">
                      <a16:creationId xmlns:a16="http://schemas.microsoft.com/office/drawing/2014/main" id="{A476D7DA-0C4B-3F4A-8553-34D7FDE3F995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7" name="مستطيل مستدير الزوايا 136">
                  <a:extLst>
                    <a:ext uri="{FF2B5EF4-FFF2-40B4-BE49-F238E27FC236}">
                      <a16:creationId xmlns:a16="http://schemas.microsoft.com/office/drawing/2014/main" id="{987183A1-B5F6-5144-B6A2-8BD5DF3CB42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8" name="مستطيل مستدير الزوايا 137">
                  <a:extLst>
                    <a:ext uri="{FF2B5EF4-FFF2-40B4-BE49-F238E27FC236}">
                      <a16:creationId xmlns:a16="http://schemas.microsoft.com/office/drawing/2014/main" id="{CF2812A4-9EE3-2247-8DB7-1D7479109F2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9" name="مستطيل مستدير الزوايا 138">
                  <a:extLst>
                    <a:ext uri="{FF2B5EF4-FFF2-40B4-BE49-F238E27FC236}">
                      <a16:creationId xmlns:a16="http://schemas.microsoft.com/office/drawing/2014/main" id="{932B3DE0-D044-2C4D-9852-F4A9AB9895E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34" name="Google Shape;153;p5">
                <a:extLst>
                  <a:ext uri="{FF2B5EF4-FFF2-40B4-BE49-F238E27FC236}">
                    <a16:creationId xmlns:a16="http://schemas.microsoft.com/office/drawing/2014/main" id="{4BB7383F-A839-E948-B986-18EC57642EB0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53;p5">
                <a:extLst>
                  <a:ext uri="{FF2B5EF4-FFF2-40B4-BE49-F238E27FC236}">
                    <a16:creationId xmlns:a16="http://schemas.microsoft.com/office/drawing/2014/main" id="{9A364C53-8804-DE40-904F-401E2CF285C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مجموعة 110">
              <a:extLst>
                <a:ext uri="{FF2B5EF4-FFF2-40B4-BE49-F238E27FC236}">
                  <a16:creationId xmlns:a16="http://schemas.microsoft.com/office/drawing/2014/main" id="{E51213FE-5478-C64A-A21F-475113F410B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26" name="مجموعة 111">
                <a:extLst>
                  <a:ext uri="{FF2B5EF4-FFF2-40B4-BE49-F238E27FC236}">
                    <a16:creationId xmlns:a16="http://schemas.microsoft.com/office/drawing/2014/main" id="{886EA53A-D545-8943-91CD-1EA8E588D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9" name="مستطيل مستدير الزوايا 128">
                  <a:extLst>
                    <a:ext uri="{FF2B5EF4-FFF2-40B4-BE49-F238E27FC236}">
                      <a16:creationId xmlns:a16="http://schemas.microsoft.com/office/drawing/2014/main" id="{BA72D05F-E37B-3549-9399-9803A1ED4D5E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0" name="مستطيل مستدير الزوايا 129">
                  <a:extLst>
                    <a:ext uri="{FF2B5EF4-FFF2-40B4-BE49-F238E27FC236}">
                      <a16:creationId xmlns:a16="http://schemas.microsoft.com/office/drawing/2014/main" id="{B36866C9-F65E-A746-9DB6-EC0DBB96CBF6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1" name="مستطيل مستدير الزوايا 130">
                  <a:extLst>
                    <a:ext uri="{FF2B5EF4-FFF2-40B4-BE49-F238E27FC236}">
                      <a16:creationId xmlns:a16="http://schemas.microsoft.com/office/drawing/2014/main" id="{D3E3B496-A2A7-964A-80B3-D8BD20C5950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2" name="مستطيل مستدير الزوايا 131">
                  <a:extLst>
                    <a:ext uri="{FF2B5EF4-FFF2-40B4-BE49-F238E27FC236}">
                      <a16:creationId xmlns:a16="http://schemas.microsoft.com/office/drawing/2014/main" id="{D3005BD1-290F-0044-864B-7C109060774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27" name="Google Shape;153;p5">
                <a:extLst>
                  <a:ext uri="{FF2B5EF4-FFF2-40B4-BE49-F238E27FC236}">
                    <a16:creationId xmlns:a16="http://schemas.microsoft.com/office/drawing/2014/main" id="{6CE7B396-BED0-2E47-98B9-7828C7380F9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53;p5">
                <a:extLst>
                  <a:ext uri="{FF2B5EF4-FFF2-40B4-BE49-F238E27FC236}">
                    <a16:creationId xmlns:a16="http://schemas.microsoft.com/office/drawing/2014/main" id="{C1A750EE-061D-F141-9D9C-80E56F14FA43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مجموعة 110">
              <a:extLst>
                <a:ext uri="{FF2B5EF4-FFF2-40B4-BE49-F238E27FC236}">
                  <a16:creationId xmlns:a16="http://schemas.microsoft.com/office/drawing/2014/main" id="{6046DCE5-2AA6-A845-AA1C-48A298043C5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119" name="مجموعة 111">
                <a:extLst>
                  <a:ext uri="{FF2B5EF4-FFF2-40B4-BE49-F238E27FC236}">
                    <a16:creationId xmlns:a16="http://schemas.microsoft.com/office/drawing/2014/main" id="{A3FA46BB-BF9B-7E44-93CA-9F590E417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2" name="مستطيل مستدير الزوايا 121">
                  <a:extLst>
                    <a:ext uri="{FF2B5EF4-FFF2-40B4-BE49-F238E27FC236}">
                      <a16:creationId xmlns:a16="http://schemas.microsoft.com/office/drawing/2014/main" id="{65E10D32-A050-8345-9F58-B0F529EEB001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3" name="مستطيل مستدير الزوايا 122">
                  <a:extLst>
                    <a:ext uri="{FF2B5EF4-FFF2-40B4-BE49-F238E27FC236}">
                      <a16:creationId xmlns:a16="http://schemas.microsoft.com/office/drawing/2014/main" id="{853A2A63-1255-EC46-B8C3-29F3886CDE1C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4" name="مستطيل مستدير الزوايا 123">
                  <a:extLst>
                    <a:ext uri="{FF2B5EF4-FFF2-40B4-BE49-F238E27FC236}">
                      <a16:creationId xmlns:a16="http://schemas.microsoft.com/office/drawing/2014/main" id="{FF5F5BEC-C101-3E4E-A214-3D402F135AE6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5" name="مستطيل مستدير الزوايا 124">
                  <a:extLst>
                    <a:ext uri="{FF2B5EF4-FFF2-40B4-BE49-F238E27FC236}">
                      <a16:creationId xmlns:a16="http://schemas.microsoft.com/office/drawing/2014/main" id="{04B719BF-ECF2-6549-83EA-84AE134E519B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20" name="Google Shape;153;p5">
                <a:extLst>
                  <a:ext uri="{FF2B5EF4-FFF2-40B4-BE49-F238E27FC236}">
                    <a16:creationId xmlns:a16="http://schemas.microsoft.com/office/drawing/2014/main" id="{2F736CD9-3427-B049-8106-0989EB26F29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53;p5">
                <a:extLst>
                  <a:ext uri="{FF2B5EF4-FFF2-40B4-BE49-F238E27FC236}">
                    <a16:creationId xmlns:a16="http://schemas.microsoft.com/office/drawing/2014/main" id="{5AAA2FD2-EA67-EE44-978E-7A2D4C5BF640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مجموعة 110">
              <a:extLst>
                <a:ext uri="{FF2B5EF4-FFF2-40B4-BE49-F238E27FC236}">
                  <a16:creationId xmlns:a16="http://schemas.microsoft.com/office/drawing/2014/main" id="{D764102C-AA52-C44F-8A47-01D0DF0AEA2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112" name="مجموعة 111">
                <a:extLst>
                  <a:ext uri="{FF2B5EF4-FFF2-40B4-BE49-F238E27FC236}">
                    <a16:creationId xmlns:a16="http://schemas.microsoft.com/office/drawing/2014/main" id="{E20D66BE-04BD-2D4C-A075-5A3F4C1F1C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15" name="مستطيل مستدير الزوايا 114">
                  <a:extLst>
                    <a:ext uri="{FF2B5EF4-FFF2-40B4-BE49-F238E27FC236}">
                      <a16:creationId xmlns:a16="http://schemas.microsoft.com/office/drawing/2014/main" id="{D52502CC-EB97-2B49-83E3-FF2884050184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6" name="مستطيل مستدير الزوايا 115">
                  <a:extLst>
                    <a:ext uri="{FF2B5EF4-FFF2-40B4-BE49-F238E27FC236}">
                      <a16:creationId xmlns:a16="http://schemas.microsoft.com/office/drawing/2014/main" id="{6B38C286-CCFF-FC48-AF6A-D270FE5CA952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7" name="مستطيل مستدير الزوايا 116">
                  <a:extLst>
                    <a:ext uri="{FF2B5EF4-FFF2-40B4-BE49-F238E27FC236}">
                      <a16:creationId xmlns:a16="http://schemas.microsoft.com/office/drawing/2014/main" id="{9DAD5FED-6D7E-4443-AF72-01A262C9864B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18" name="مستطيل مستدير الزوايا 117">
                  <a:extLst>
                    <a:ext uri="{FF2B5EF4-FFF2-40B4-BE49-F238E27FC236}">
                      <a16:creationId xmlns:a16="http://schemas.microsoft.com/office/drawing/2014/main" id="{229A8EE9-A483-C64B-9511-CE914318BB7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13" name="Google Shape;153;p5">
                <a:extLst>
                  <a:ext uri="{FF2B5EF4-FFF2-40B4-BE49-F238E27FC236}">
                    <a16:creationId xmlns:a16="http://schemas.microsoft.com/office/drawing/2014/main" id="{8D3B9ED6-7A93-C940-99C6-0575985EF3F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53;p5">
                <a:extLst>
                  <a:ext uri="{FF2B5EF4-FFF2-40B4-BE49-F238E27FC236}">
                    <a16:creationId xmlns:a16="http://schemas.microsoft.com/office/drawing/2014/main" id="{BD38F29A-3D61-8444-88D4-F4EE63D22863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219" name="Picture 3">
            <a:extLst>
              <a:ext uri="{FF2B5EF4-FFF2-40B4-BE49-F238E27FC236}">
                <a16:creationId xmlns:a16="http://schemas.microsoft.com/office/drawing/2014/main" id="{1172360C-1718-9644-B804-FA47580D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5478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D8006693-C459-9E43-B75D-D88E9117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6" y="908050"/>
            <a:ext cx="18335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61E47784-538A-4E44-903B-69DFE7CA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4" y="1595439"/>
            <a:ext cx="9366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7DBDBA95-8679-5741-A16E-4269D3F2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3398839"/>
            <a:ext cx="13239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8">
            <a:extLst>
              <a:ext uri="{FF2B5EF4-FFF2-40B4-BE49-F238E27FC236}">
                <a16:creationId xmlns:a16="http://schemas.microsoft.com/office/drawing/2014/main" id="{C3FDCF87-2F70-BD49-A0C5-939EC542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429000"/>
            <a:ext cx="8905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5" name="Group 29">
            <a:extLst>
              <a:ext uri="{FF2B5EF4-FFF2-40B4-BE49-F238E27FC236}">
                <a16:creationId xmlns:a16="http://schemas.microsoft.com/office/drawing/2014/main" id="{D9F4E72A-C3D3-234E-AB71-9AC67BB49087}"/>
              </a:ext>
            </a:extLst>
          </p:cNvPr>
          <p:cNvGrpSpPr>
            <a:grpSpLocks/>
          </p:cNvGrpSpPr>
          <p:nvPr/>
        </p:nvGrpSpPr>
        <p:grpSpPr bwMode="auto">
          <a:xfrm>
            <a:off x="8753476" y="3860801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23A07814-CB25-A94D-A15B-338183A65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74" name="Line 31">
              <a:extLst>
                <a:ext uri="{FF2B5EF4-FFF2-40B4-BE49-F238E27FC236}">
                  <a16:creationId xmlns:a16="http://schemas.microsoft.com/office/drawing/2014/main" id="{2F6206FD-BC32-DF48-A185-9ADB1F13A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48" name="Group 32">
            <a:extLst>
              <a:ext uri="{FF2B5EF4-FFF2-40B4-BE49-F238E27FC236}">
                <a16:creationId xmlns:a16="http://schemas.microsoft.com/office/drawing/2014/main" id="{0E2EC779-8B14-834C-B820-4396C6C23D17}"/>
              </a:ext>
            </a:extLst>
          </p:cNvPr>
          <p:cNvGrpSpPr>
            <a:grpSpLocks/>
          </p:cNvGrpSpPr>
          <p:nvPr/>
        </p:nvGrpSpPr>
        <p:grpSpPr bwMode="auto">
          <a:xfrm>
            <a:off x="8975726" y="4098926"/>
            <a:ext cx="366713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25369E74-E5C1-B74A-A0ED-009851457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72" name="Line 34">
              <a:extLst>
                <a:ext uri="{FF2B5EF4-FFF2-40B4-BE49-F238E27FC236}">
                  <a16:creationId xmlns:a16="http://schemas.microsoft.com/office/drawing/2014/main" id="{FC592AF1-EBAC-374B-96DA-4B94D9552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51" name="Group 35">
            <a:extLst>
              <a:ext uri="{FF2B5EF4-FFF2-40B4-BE49-F238E27FC236}">
                <a16:creationId xmlns:a16="http://schemas.microsoft.com/office/drawing/2014/main" id="{D801BC89-3BAE-E84B-93D6-AAEF846FD39F}"/>
              </a:ext>
            </a:extLst>
          </p:cNvPr>
          <p:cNvGrpSpPr>
            <a:grpSpLocks/>
          </p:cNvGrpSpPr>
          <p:nvPr/>
        </p:nvGrpSpPr>
        <p:grpSpPr bwMode="auto">
          <a:xfrm>
            <a:off x="6169026" y="3962401"/>
            <a:ext cx="366713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5D4A6D29-8C74-474D-8180-CE1B59E3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70" name="Line 37">
              <a:extLst>
                <a:ext uri="{FF2B5EF4-FFF2-40B4-BE49-F238E27FC236}">
                  <a16:creationId xmlns:a16="http://schemas.microsoft.com/office/drawing/2014/main" id="{C0C7F66B-282B-6A48-BC56-DC1DD8416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54" name="Group 38">
            <a:extLst>
              <a:ext uri="{FF2B5EF4-FFF2-40B4-BE49-F238E27FC236}">
                <a16:creationId xmlns:a16="http://schemas.microsoft.com/office/drawing/2014/main" id="{9889A430-6CEE-784A-BDB0-9224F46308EF}"/>
              </a:ext>
            </a:extLst>
          </p:cNvPr>
          <p:cNvGrpSpPr>
            <a:grpSpLocks/>
          </p:cNvGrpSpPr>
          <p:nvPr/>
        </p:nvGrpSpPr>
        <p:grpSpPr bwMode="auto">
          <a:xfrm>
            <a:off x="6192839" y="3644900"/>
            <a:ext cx="357187" cy="357188"/>
            <a:chOff x="3659" y="1512"/>
            <a:chExt cx="225" cy="225"/>
          </a:xfrm>
        </p:grpSpPr>
        <p:pic>
          <p:nvPicPr>
            <p:cNvPr id="20565" name="صورة 33" descr="2013134917.png">
              <a:extLst>
                <a:ext uri="{FF2B5EF4-FFF2-40B4-BE49-F238E27FC236}">
                  <a16:creationId xmlns:a16="http://schemas.microsoft.com/office/drawing/2014/main" id="{2FB0C6C3-F785-FC40-86EA-8510D4C2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6" name="Group 40">
              <a:extLst>
                <a:ext uri="{FF2B5EF4-FFF2-40B4-BE49-F238E27FC236}">
                  <a16:creationId xmlns:a16="http://schemas.microsoft.com/office/drawing/2014/main" id="{081592E2-B955-0D43-BA7E-93FB2A9F3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0567" name="Line 41">
                <a:extLst>
                  <a:ext uri="{FF2B5EF4-FFF2-40B4-BE49-F238E27FC236}">
                    <a16:creationId xmlns:a16="http://schemas.microsoft.com/office/drawing/2014/main" id="{B2BADD53-8B3D-654E-A136-36390E46F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68" name="Line 42">
                <a:extLst>
                  <a:ext uri="{FF2B5EF4-FFF2-40B4-BE49-F238E27FC236}">
                    <a16:creationId xmlns:a16="http://schemas.microsoft.com/office/drawing/2014/main" id="{A8E69940-D3C5-0845-86F9-023681D4C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9270" name="AutoShape 54">
            <a:extLst>
              <a:ext uri="{FF2B5EF4-FFF2-40B4-BE49-F238E27FC236}">
                <a16:creationId xmlns:a16="http://schemas.microsoft.com/office/drawing/2014/main" id="{1FB46323-34B8-E545-8340-D7725DFC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3789364"/>
            <a:ext cx="1465262" cy="388937"/>
          </a:xfrm>
          <a:custGeom>
            <a:avLst/>
            <a:gdLst>
              <a:gd name="T0" fmla="*/ 74548393 w 21600"/>
              <a:gd name="T1" fmla="*/ 0 h 21600"/>
              <a:gd name="T2" fmla="*/ 0 w 21600"/>
              <a:gd name="T3" fmla="*/ 3501675 h 21600"/>
              <a:gd name="T4" fmla="*/ 74548393 w 21600"/>
              <a:gd name="T5" fmla="*/ 7003333 h 21600"/>
              <a:gd name="T6" fmla="*/ 99397812 w 21600"/>
              <a:gd name="T7" fmla="*/ 3501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71" name="Rectangle 55">
            <a:extLst>
              <a:ext uri="{FF2B5EF4-FFF2-40B4-BE49-F238E27FC236}">
                <a16:creationId xmlns:a16="http://schemas.microsoft.com/office/drawing/2014/main" id="{2E65EB2E-9E0A-014C-A7AF-16AA2BAAA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287714"/>
            <a:ext cx="4537075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72" name="AutoShape 56">
            <a:extLst>
              <a:ext uri="{FF2B5EF4-FFF2-40B4-BE49-F238E27FC236}">
                <a16:creationId xmlns:a16="http://schemas.microsoft.com/office/drawing/2014/main" id="{7501E3D9-0360-E549-857A-B74F476D74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40239" y="3733801"/>
            <a:ext cx="865187" cy="360363"/>
          </a:xfrm>
          <a:custGeom>
            <a:avLst/>
            <a:gdLst>
              <a:gd name="T0" fmla="*/ 25991259 w 21600"/>
              <a:gd name="T1" fmla="*/ 0 h 21600"/>
              <a:gd name="T2" fmla="*/ 0 w 21600"/>
              <a:gd name="T3" fmla="*/ 3006061 h 21600"/>
              <a:gd name="T4" fmla="*/ 25991259 w 21600"/>
              <a:gd name="T5" fmla="*/ 6012106 h 21600"/>
              <a:gd name="T6" fmla="*/ 34655025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9273" name="Picture 57">
            <a:extLst>
              <a:ext uri="{FF2B5EF4-FFF2-40B4-BE49-F238E27FC236}">
                <a16:creationId xmlns:a16="http://schemas.microsoft.com/office/drawing/2014/main" id="{0AFCA5B1-E7D8-6C4B-8AE7-DB01EDFD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941639"/>
            <a:ext cx="208756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74" name="Group 58">
            <a:extLst>
              <a:ext uri="{FF2B5EF4-FFF2-40B4-BE49-F238E27FC236}">
                <a16:creationId xmlns:a16="http://schemas.microsoft.com/office/drawing/2014/main" id="{A3C29032-6195-2549-94E4-C037EF2A26BA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3213101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9B33E1F6-DBAF-B449-860B-B4665E100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64" name="Line 60">
              <a:extLst>
                <a:ext uri="{FF2B5EF4-FFF2-40B4-BE49-F238E27FC236}">
                  <a16:creationId xmlns:a16="http://schemas.microsoft.com/office/drawing/2014/main" id="{51D1B082-65FC-5949-A1D1-8B423AC4E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77" name="Group 61">
            <a:extLst>
              <a:ext uri="{FF2B5EF4-FFF2-40B4-BE49-F238E27FC236}">
                <a16:creationId xmlns:a16="http://schemas.microsoft.com/office/drawing/2014/main" id="{F83DD37E-2D63-EE40-8817-994E1512A9AE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3213101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A0A62AE7-F45F-214D-8D81-C8E4D07A7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62" name="Line 63">
              <a:extLst>
                <a:ext uri="{FF2B5EF4-FFF2-40B4-BE49-F238E27FC236}">
                  <a16:creationId xmlns:a16="http://schemas.microsoft.com/office/drawing/2014/main" id="{20DDD1F5-0F82-294C-A0EA-3F4968E3A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80" name="Group 64">
            <a:extLst>
              <a:ext uri="{FF2B5EF4-FFF2-40B4-BE49-F238E27FC236}">
                <a16:creationId xmlns:a16="http://schemas.microsoft.com/office/drawing/2014/main" id="{DF132858-8732-A04E-9F22-0678E2A66431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3611564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AC8C97C7-0F7C-8A4B-9CDD-D02B1916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60" name="Line 66">
              <a:extLst>
                <a:ext uri="{FF2B5EF4-FFF2-40B4-BE49-F238E27FC236}">
                  <a16:creationId xmlns:a16="http://schemas.microsoft.com/office/drawing/2014/main" id="{2E660CB4-6829-C64A-92EF-A9ADA2112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18" name="Group 102">
            <a:extLst>
              <a:ext uri="{FF2B5EF4-FFF2-40B4-BE49-F238E27FC236}">
                <a16:creationId xmlns:a16="http://schemas.microsoft.com/office/drawing/2014/main" id="{01C97F49-8322-BC4C-BF97-A8D66026721B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2420938"/>
            <a:ext cx="2016125" cy="360362"/>
            <a:chOff x="1906" y="3521"/>
            <a:chExt cx="1077" cy="152"/>
          </a:xfrm>
        </p:grpSpPr>
        <p:pic>
          <p:nvPicPr>
            <p:cNvPr id="20557" name="Picture 103">
              <a:extLst>
                <a:ext uri="{FF2B5EF4-FFF2-40B4-BE49-F238E27FC236}">
                  <a16:creationId xmlns:a16="http://schemas.microsoft.com/office/drawing/2014/main" id="{1A91BFFC-BC69-3C44-A411-A63675A9A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8" name="Picture 104">
              <a:extLst>
                <a:ext uri="{FF2B5EF4-FFF2-40B4-BE49-F238E27FC236}">
                  <a16:creationId xmlns:a16="http://schemas.microsoft.com/office/drawing/2014/main" id="{E9CE2E2E-82B4-4749-86F2-4AE8B8E66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321" name="Picture 105">
            <a:extLst>
              <a:ext uri="{FF2B5EF4-FFF2-40B4-BE49-F238E27FC236}">
                <a16:creationId xmlns:a16="http://schemas.microsoft.com/office/drawing/2014/main" id="{AA072F1D-FCD5-324C-9A58-4B4847DD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868863"/>
            <a:ext cx="1511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5" name="AutoShape 109">
            <a:extLst>
              <a:ext uri="{FF2B5EF4-FFF2-40B4-BE49-F238E27FC236}">
                <a16:creationId xmlns:a16="http://schemas.microsoft.com/office/drawing/2014/main" id="{F6F4C46B-D256-AF43-B67E-47286A1D32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094" y="4906169"/>
            <a:ext cx="1008062" cy="1079500"/>
          </a:xfrm>
          <a:custGeom>
            <a:avLst/>
            <a:gdLst>
              <a:gd name="T0" fmla="*/ 33605054 w 21600"/>
              <a:gd name="T1" fmla="*/ 0 h 21600"/>
              <a:gd name="T2" fmla="*/ 20162173 w 21600"/>
              <a:gd name="T3" fmla="*/ 17983321 h 21600"/>
              <a:gd name="T4" fmla="*/ 0 w 21600"/>
              <a:gd name="T5" fmla="*/ 44960825 h 21600"/>
              <a:gd name="T6" fmla="*/ 20162173 w 21600"/>
              <a:gd name="T7" fmla="*/ 53950012 h 21600"/>
              <a:gd name="T8" fmla="*/ 40324347 w 21600"/>
              <a:gd name="T9" fmla="*/ 37465297 h 21600"/>
              <a:gd name="T10" fmla="*/ 47045787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331" name="Text Box 115">
            <a:extLst>
              <a:ext uri="{FF2B5EF4-FFF2-40B4-BE49-F238E27FC236}">
                <a16:creationId xmlns:a16="http://schemas.microsoft.com/office/drawing/2014/main" id="{4403DCFC-B26F-B940-A424-9CF5E19D7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060576"/>
            <a:ext cx="26765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cs typeface="Traditional Arabic" panose="02020603050405020304" pitchFamily="18" charset="-78"/>
              </a:rPr>
              <a:t>ضع ٥ قطع سالبة</a:t>
            </a: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 ، ثم أحذف منها قطعة واحدة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9332" name="Text Box 116">
            <a:extLst>
              <a:ext uri="{FF2B5EF4-FFF2-40B4-BE49-F238E27FC236}">
                <a16:creationId xmlns:a16="http://schemas.microsoft.com/office/drawing/2014/main" id="{B7E6411C-2F64-F14C-B051-B5428190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5300664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٥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١</a:t>
            </a:r>
            <a:r>
              <a:rPr lang="ar-SA" altLang="ar-SA" b="1">
                <a:cs typeface="Traditional Arabic" panose="02020603050405020304" pitchFamily="18" charset="-78"/>
              </a:rPr>
              <a:t>=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٦</a:t>
            </a:r>
            <a:endParaRPr lang="en-US" altLang="ar-SA" sz="2800"/>
          </a:p>
        </p:txBody>
      </p:sp>
      <p:grpSp>
        <p:nvGrpSpPr>
          <p:cNvPr id="9339" name="Group 123">
            <a:extLst>
              <a:ext uri="{FF2B5EF4-FFF2-40B4-BE49-F238E27FC236}">
                <a16:creationId xmlns:a16="http://schemas.microsoft.com/office/drawing/2014/main" id="{0C0AAD81-6916-584B-B617-1C164DC1FCB4}"/>
              </a:ext>
            </a:extLst>
          </p:cNvPr>
          <p:cNvGrpSpPr>
            <a:grpSpLocks/>
          </p:cNvGrpSpPr>
          <p:nvPr/>
        </p:nvGrpSpPr>
        <p:grpSpPr bwMode="auto">
          <a:xfrm>
            <a:off x="5016501" y="5084764"/>
            <a:ext cx="366713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5F8A1642-FB1C-6B4E-8883-9E9B8697A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56" name="Line 125">
              <a:extLst>
                <a:ext uri="{FF2B5EF4-FFF2-40B4-BE49-F238E27FC236}">
                  <a16:creationId xmlns:a16="http://schemas.microsoft.com/office/drawing/2014/main" id="{2AE4EDA9-EBC1-1840-966F-EA8E585A7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42" name="Group 126">
            <a:extLst>
              <a:ext uri="{FF2B5EF4-FFF2-40B4-BE49-F238E27FC236}">
                <a16:creationId xmlns:a16="http://schemas.microsoft.com/office/drawing/2014/main" id="{418EDDA4-F2F4-8B4B-844B-B93F4BACA31D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5084764"/>
            <a:ext cx="366713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F204DA03-2211-6545-A3A6-11C432924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54" name="Line 128">
              <a:extLst>
                <a:ext uri="{FF2B5EF4-FFF2-40B4-BE49-F238E27FC236}">
                  <a16:creationId xmlns:a16="http://schemas.microsoft.com/office/drawing/2014/main" id="{17E6711D-72E6-5A45-83A3-BF2797E53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45" name="Group 129">
            <a:extLst>
              <a:ext uri="{FF2B5EF4-FFF2-40B4-BE49-F238E27FC236}">
                <a16:creationId xmlns:a16="http://schemas.microsoft.com/office/drawing/2014/main" id="{F534362C-24EE-564F-99F7-C27D862C891C}"/>
              </a:ext>
            </a:extLst>
          </p:cNvPr>
          <p:cNvGrpSpPr>
            <a:grpSpLocks/>
          </p:cNvGrpSpPr>
          <p:nvPr/>
        </p:nvGrpSpPr>
        <p:grpSpPr bwMode="auto">
          <a:xfrm>
            <a:off x="5008563" y="5419726"/>
            <a:ext cx="366712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FBB1E4A9-FBF5-9947-9C13-02B3D3C42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52" name="Line 131">
              <a:extLst>
                <a:ext uri="{FF2B5EF4-FFF2-40B4-BE49-F238E27FC236}">
                  <a16:creationId xmlns:a16="http://schemas.microsoft.com/office/drawing/2014/main" id="{70682BBD-D0CE-D949-96F9-94CCC6010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348" name="Text Box 132">
            <a:extLst>
              <a:ext uri="{FF2B5EF4-FFF2-40B4-BE49-F238E27FC236}">
                <a16:creationId xmlns:a16="http://schemas.microsoft.com/office/drawing/2014/main" id="{B77FC917-1D1F-4F48-A921-9B1CD7E6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03517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والآن، يمكنك حذف قطعة واحدة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9349" name="Text Box 133">
            <a:extLst>
              <a:ext uri="{FF2B5EF4-FFF2-40B4-BE49-F238E27FC236}">
                <a16:creationId xmlns:a16="http://schemas.microsoft.com/office/drawing/2014/main" id="{E5460FC5-6C65-134C-9513-A19FE2AD2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2816225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66FF"/>
                </a:solidFill>
                <a:cs typeface="Traditional Arabic" panose="02020603050405020304" pitchFamily="18" charset="-78"/>
              </a:rPr>
              <a:t>ولكن لا يوجد قطع  موجبة</a:t>
            </a:r>
            <a:endParaRPr lang="en-US" altLang="ar-SA" sz="2400" b="1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9350" name="Group 134">
            <a:extLst>
              <a:ext uri="{FF2B5EF4-FFF2-40B4-BE49-F238E27FC236}">
                <a16:creationId xmlns:a16="http://schemas.microsoft.com/office/drawing/2014/main" id="{B457A627-C2E2-3C49-B3EA-EE31EB539CB3}"/>
              </a:ext>
            </a:extLst>
          </p:cNvPr>
          <p:cNvGrpSpPr>
            <a:grpSpLocks/>
          </p:cNvGrpSpPr>
          <p:nvPr/>
        </p:nvGrpSpPr>
        <p:grpSpPr bwMode="auto">
          <a:xfrm>
            <a:off x="9217026" y="3500439"/>
            <a:ext cx="366713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C88D4BFE-95D7-2440-94CC-54404F97C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50" name="Line 136">
              <a:extLst>
                <a:ext uri="{FF2B5EF4-FFF2-40B4-BE49-F238E27FC236}">
                  <a16:creationId xmlns:a16="http://schemas.microsoft.com/office/drawing/2014/main" id="{91A92FA5-8337-5C48-A36A-A8FF0B0F3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53" name="Group 137">
            <a:extLst>
              <a:ext uri="{FF2B5EF4-FFF2-40B4-BE49-F238E27FC236}">
                <a16:creationId xmlns:a16="http://schemas.microsoft.com/office/drawing/2014/main" id="{A6D5FFCB-4E65-5A4D-ACD5-6C6F057DE6E3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3500439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8ED29AF2-CB3F-F14C-973D-7466A2724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48" name="Line 139">
              <a:extLst>
                <a:ext uri="{FF2B5EF4-FFF2-40B4-BE49-F238E27FC236}">
                  <a16:creationId xmlns:a16="http://schemas.microsoft.com/office/drawing/2014/main" id="{108375B2-6E59-0B46-BD88-515EC9484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56" name="Group 140">
            <a:extLst>
              <a:ext uri="{FF2B5EF4-FFF2-40B4-BE49-F238E27FC236}">
                <a16:creationId xmlns:a16="http://schemas.microsoft.com/office/drawing/2014/main" id="{ABC291FB-A16A-244C-9522-88607BCA99E7}"/>
              </a:ext>
            </a:extLst>
          </p:cNvPr>
          <p:cNvGrpSpPr>
            <a:grpSpLocks/>
          </p:cNvGrpSpPr>
          <p:nvPr/>
        </p:nvGrpSpPr>
        <p:grpSpPr bwMode="auto">
          <a:xfrm>
            <a:off x="9234488" y="3860801"/>
            <a:ext cx="366712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AB0952A3-0C15-FB40-9445-1858A972B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46" name="Line 142">
              <a:extLst>
                <a:ext uri="{FF2B5EF4-FFF2-40B4-BE49-F238E27FC236}">
                  <a16:creationId xmlns:a16="http://schemas.microsoft.com/office/drawing/2014/main" id="{E56EAF34-89A6-EE4A-B172-ED0B5BCFF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359" name="Text Box 143">
            <a:extLst>
              <a:ext uri="{FF2B5EF4-FFF2-40B4-BE49-F238E27FC236}">
                <a16:creationId xmlns:a16="http://schemas.microsoft.com/office/drawing/2014/main" id="{C3BDED2F-DCD4-EB4A-9F5A-5A1C9979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492376"/>
            <a:ext cx="1943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66FF"/>
                </a:solidFill>
                <a:cs typeface="Traditional Arabic" panose="02020603050405020304" pitchFamily="18" charset="-78"/>
              </a:rPr>
              <a:t>أضف زوج صفري إلى المجموعة</a:t>
            </a:r>
            <a:endParaRPr lang="en-US" altLang="ar-SA" sz="2400" b="1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9360" name="Group 144">
            <a:extLst>
              <a:ext uri="{FF2B5EF4-FFF2-40B4-BE49-F238E27FC236}">
                <a16:creationId xmlns:a16="http://schemas.microsoft.com/office/drawing/2014/main" id="{50DD8F9B-714A-5D45-9A8B-CC926EC95C99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3213101"/>
            <a:ext cx="366713" cy="371475"/>
            <a:chOff x="2521" y="1506"/>
            <a:chExt cx="231" cy="234"/>
          </a:xfrm>
        </p:grpSpPr>
        <p:pic>
          <p:nvPicPr>
            <p:cNvPr id="15" name="صورة 49" descr="2084128759.png">
              <a:extLst>
                <a:ext uri="{FF2B5EF4-FFF2-40B4-BE49-F238E27FC236}">
                  <a16:creationId xmlns:a16="http://schemas.microsoft.com/office/drawing/2014/main" id="{18C308B8-B267-A149-96B7-18993629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44" name="Line 146">
              <a:extLst>
                <a:ext uri="{FF2B5EF4-FFF2-40B4-BE49-F238E27FC236}">
                  <a16:creationId xmlns:a16="http://schemas.microsoft.com/office/drawing/2014/main" id="{AD650573-9751-634F-A415-11A8F4534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63" name="Group 147">
            <a:extLst>
              <a:ext uri="{FF2B5EF4-FFF2-40B4-BE49-F238E27FC236}">
                <a16:creationId xmlns:a16="http://schemas.microsoft.com/office/drawing/2014/main" id="{122F38EA-69E5-404E-BA5D-06D7A613DE17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3586164"/>
            <a:ext cx="366712" cy="371475"/>
            <a:chOff x="2521" y="1506"/>
            <a:chExt cx="231" cy="234"/>
          </a:xfrm>
        </p:grpSpPr>
        <p:pic>
          <p:nvPicPr>
            <p:cNvPr id="16" name="صورة 49" descr="2084128759.png">
              <a:extLst>
                <a:ext uri="{FF2B5EF4-FFF2-40B4-BE49-F238E27FC236}">
                  <a16:creationId xmlns:a16="http://schemas.microsoft.com/office/drawing/2014/main" id="{50F1C796-FC25-C841-AA1C-A6893163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42" name="Line 149">
              <a:extLst>
                <a:ext uri="{FF2B5EF4-FFF2-40B4-BE49-F238E27FC236}">
                  <a16:creationId xmlns:a16="http://schemas.microsoft.com/office/drawing/2014/main" id="{77C0D44B-5C08-944A-B634-0B28B2314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66" name="Group 150">
            <a:extLst>
              <a:ext uri="{FF2B5EF4-FFF2-40B4-BE49-F238E27FC236}">
                <a16:creationId xmlns:a16="http://schemas.microsoft.com/office/drawing/2014/main" id="{529D3A08-A6F8-3242-882E-F3C78B7DFC2C}"/>
              </a:ext>
            </a:extLst>
          </p:cNvPr>
          <p:cNvGrpSpPr>
            <a:grpSpLocks/>
          </p:cNvGrpSpPr>
          <p:nvPr/>
        </p:nvGrpSpPr>
        <p:grpSpPr bwMode="auto">
          <a:xfrm>
            <a:off x="2633663" y="3581401"/>
            <a:ext cx="366712" cy="371475"/>
            <a:chOff x="2521" y="1506"/>
            <a:chExt cx="231" cy="234"/>
          </a:xfrm>
        </p:grpSpPr>
        <p:pic>
          <p:nvPicPr>
            <p:cNvPr id="17" name="صورة 49" descr="2084128759.png">
              <a:extLst>
                <a:ext uri="{FF2B5EF4-FFF2-40B4-BE49-F238E27FC236}">
                  <a16:creationId xmlns:a16="http://schemas.microsoft.com/office/drawing/2014/main" id="{67454687-1370-6246-B755-6CDE2D61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40" name="Line 152">
              <a:extLst>
                <a:ext uri="{FF2B5EF4-FFF2-40B4-BE49-F238E27FC236}">
                  <a16:creationId xmlns:a16="http://schemas.microsoft.com/office/drawing/2014/main" id="{92400807-C7A4-0940-917A-3863A27FC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72" name="Group 156">
            <a:extLst>
              <a:ext uri="{FF2B5EF4-FFF2-40B4-BE49-F238E27FC236}">
                <a16:creationId xmlns:a16="http://schemas.microsoft.com/office/drawing/2014/main" id="{43192A92-CC83-AC4C-9BBD-D9E67F999E5F}"/>
              </a:ext>
            </a:extLst>
          </p:cNvPr>
          <p:cNvGrpSpPr>
            <a:grpSpLocks/>
          </p:cNvGrpSpPr>
          <p:nvPr/>
        </p:nvGrpSpPr>
        <p:grpSpPr bwMode="auto">
          <a:xfrm>
            <a:off x="3071814" y="4079875"/>
            <a:ext cx="357187" cy="357188"/>
            <a:chOff x="3659" y="1512"/>
            <a:chExt cx="225" cy="225"/>
          </a:xfrm>
        </p:grpSpPr>
        <p:pic>
          <p:nvPicPr>
            <p:cNvPr id="20535" name="صورة 33" descr="2013134917.png">
              <a:extLst>
                <a:ext uri="{FF2B5EF4-FFF2-40B4-BE49-F238E27FC236}">
                  <a16:creationId xmlns:a16="http://schemas.microsoft.com/office/drawing/2014/main" id="{55815012-79EE-9348-9A3E-7A2512C0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36" name="Group 158">
              <a:extLst>
                <a:ext uri="{FF2B5EF4-FFF2-40B4-BE49-F238E27FC236}">
                  <a16:creationId xmlns:a16="http://schemas.microsoft.com/office/drawing/2014/main" id="{B81F825D-F33C-3544-8965-89F9DD10D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0537" name="Line 159">
                <a:extLst>
                  <a:ext uri="{FF2B5EF4-FFF2-40B4-BE49-F238E27FC236}">
                    <a16:creationId xmlns:a16="http://schemas.microsoft.com/office/drawing/2014/main" id="{F19FFF7E-CBCF-5947-A404-96A860E10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38" name="Line 160">
                <a:extLst>
                  <a:ext uri="{FF2B5EF4-FFF2-40B4-BE49-F238E27FC236}">
                    <a16:creationId xmlns:a16="http://schemas.microsoft.com/office/drawing/2014/main" id="{460F807A-2A61-AF41-8111-F70D89E9F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3316334F-7F72-0444-8A58-EEBF464F80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35300" y="3930650"/>
            <a:ext cx="431800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9378" name="Group 162">
            <a:extLst>
              <a:ext uri="{FF2B5EF4-FFF2-40B4-BE49-F238E27FC236}">
                <a16:creationId xmlns:a16="http://schemas.microsoft.com/office/drawing/2014/main" id="{40C03DAF-166D-F141-B955-422FE640D778}"/>
              </a:ext>
            </a:extLst>
          </p:cNvPr>
          <p:cNvGrpSpPr>
            <a:grpSpLocks/>
          </p:cNvGrpSpPr>
          <p:nvPr/>
        </p:nvGrpSpPr>
        <p:grpSpPr bwMode="auto">
          <a:xfrm rot="10535523">
            <a:off x="2940050" y="4073526"/>
            <a:ext cx="565150" cy="360363"/>
            <a:chOff x="1882" y="2341"/>
            <a:chExt cx="454" cy="635"/>
          </a:xfrm>
        </p:grpSpPr>
        <p:sp>
          <p:nvSpPr>
            <p:cNvPr id="20533" name="Line 163">
              <a:extLst>
                <a:ext uri="{FF2B5EF4-FFF2-40B4-BE49-F238E27FC236}">
                  <a16:creationId xmlns:a16="http://schemas.microsoft.com/office/drawing/2014/main" id="{949A496B-077D-AD49-B2D3-F9B5B13B0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534" name="Line 164">
              <a:extLst>
                <a:ext uri="{FF2B5EF4-FFF2-40B4-BE49-F238E27FC236}">
                  <a16:creationId xmlns:a16="http://schemas.microsoft.com/office/drawing/2014/main" id="{6C30E2B2-E1C3-844F-B596-E6B03010D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81" name="Group 165">
            <a:extLst>
              <a:ext uri="{FF2B5EF4-FFF2-40B4-BE49-F238E27FC236}">
                <a16:creationId xmlns:a16="http://schemas.microsoft.com/office/drawing/2014/main" id="{77815621-0DD8-B748-96D8-86880C186F94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5445126"/>
            <a:ext cx="366713" cy="371475"/>
            <a:chOff x="2521" y="1506"/>
            <a:chExt cx="231" cy="234"/>
          </a:xfrm>
        </p:grpSpPr>
        <p:pic>
          <p:nvPicPr>
            <p:cNvPr id="18" name="صورة 49" descr="2084128759.png">
              <a:extLst>
                <a:ext uri="{FF2B5EF4-FFF2-40B4-BE49-F238E27FC236}">
                  <a16:creationId xmlns:a16="http://schemas.microsoft.com/office/drawing/2014/main" id="{62B4E38A-BDEA-024D-9686-DC153A6A3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32" name="Line 167">
              <a:extLst>
                <a:ext uri="{FF2B5EF4-FFF2-40B4-BE49-F238E27FC236}">
                  <a16:creationId xmlns:a16="http://schemas.microsoft.com/office/drawing/2014/main" id="{F297316E-8230-9146-95BC-C4957A110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84" name="Group 168">
            <a:extLst>
              <a:ext uri="{FF2B5EF4-FFF2-40B4-BE49-F238E27FC236}">
                <a16:creationId xmlns:a16="http://schemas.microsoft.com/office/drawing/2014/main" id="{06914C1E-2A51-3B4A-86B1-3C9454309410}"/>
              </a:ext>
            </a:extLst>
          </p:cNvPr>
          <p:cNvGrpSpPr>
            <a:grpSpLocks/>
          </p:cNvGrpSpPr>
          <p:nvPr/>
        </p:nvGrpSpPr>
        <p:grpSpPr bwMode="auto">
          <a:xfrm>
            <a:off x="5016501" y="5759451"/>
            <a:ext cx="366713" cy="371475"/>
            <a:chOff x="2521" y="1506"/>
            <a:chExt cx="231" cy="234"/>
          </a:xfrm>
        </p:grpSpPr>
        <p:pic>
          <p:nvPicPr>
            <p:cNvPr id="19" name="صورة 49" descr="2084128759.png">
              <a:extLst>
                <a:ext uri="{FF2B5EF4-FFF2-40B4-BE49-F238E27FC236}">
                  <a16:creationId xmlns:a16="http://schemas.microsoft.com/office/drawing/2014/main" id="{992F099A-42D0-9B4E-831B-56B3A34DC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30" name="Line 170">
              <a:extLst>
                <a:ext uri="{FF2B5EF4-FFF2-40B4-BE49-F238E27FC236}">
                  <a16:creationId xmlns:a16="http://schemas.microsoft.com/office/drawing/2014/main" id="{28F4FF3A-0D08-734C-83C8-D807AD90F0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87" name="Group 171">
            <a:extLst>
              <a:ext uri="{FF2B5EF4-FFF2-40B4-BE49-F238E27FC236}">
                <a16:creationId xmlns:a16="http://schemas.microsoft.com/office/drawing/2014/main" id="{4375498C-8A3E-424B-BE92-54FF37126372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5805489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14595ABE-55FF-BB4C-B7B9-9EDBB0412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528" name="Line 173">
              <a:extLst>
                <a:ext uri="{FF2B5EF4-FFF2-40B4-BE49-F238E27FC236}">
                  <a16:creationId xmlns:a16="http://schemas.microsoft.com/office/drawing/2014/main" id="{6DFDE731-2061-3D4E-A401-C77BCDF23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" name="Oval 95">
            <a:extLst>
              <a:ext uri="{FF2B5EF4-FFF2-40B4-BE49-F238E27FC236}">
                <a16:creationId xmlns:a16="http://schemas.microsoft.com/office/drawing/2014/main" id="{9B4C8297-3502-6443-8646-1ADA373D85C8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084764" y="1625601"/>
            <a:ext cx="504825" cy="3730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1" name="Oval 95">
            <a:extLst>
              <a:ext uri="{FF2B5EF4-FFF2-40B4-BE49-F238E27FC236}">
                <a16:creationId xmlns:a16="http://schemas.microsoft.com/office/drawing/2014/main" id="{EA515265-6315-5646-9278-58CC6156F0C3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448300" y="9890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9392" name="Line 176">
            <a:extLst>
              <a:ext uri="{FF2B5EF4-FFF2-40B4-BE49-F238E27FC236}">
                <a16:creationId xmlns:a16="http://schemas.microsoft.com/office/drawing/2014/main" id="{61469270-B6E0-5B4E-ACBB-2FBCFA280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9738" y="1468439"/>
            <a:ext cx="215900" cy="2365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" name="Oval 95">
            <a:extLst>
              <a:ext uri="{FF2B5EF4-FFF2-40B4-BE49-F238E27FC236}">
                <a16:creationId xmlns:a16="http://schemas.microsoft.com/office/drawing/2014/main" id="{EB963756-C742-5946-90F2-33B9C00A88D5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557713" y="1593850"/>
            <a:ext cx="279400" cy="393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0C81656E-1E41-9842-935B-44D8EADF803C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602038" y="9255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9395" name="Line 179">
            <a:extLst>
              <a:ext uri="{FF2B5EF4-FFF2-40B4-BE49-F238E27FC236}">
                <a16:creationId xmlns:a16="http://schemas.microsoft.com/office/drawing/2014/main" id="{71E00B52-D9D0-0440-B0BA-832469112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1387476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012EDA61-EF9C-0A4C-BEDF-5ED83AA738A2}"/>
              </a:ext>
            </a:extLst>
          </p:cNvPr>
          <p:cNvSpPr txBox="1"/>
          <p:nvPr/>
        </p:nvSpPr>
        <p:spPr>
          <a:xfrm>
            <a:off x="10482574" y="1468439"/>
            <a:ext cx="83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٧٢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922CAAD-361B-7C45-8CDD-ED0EB168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1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4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6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800" decel="100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1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6" dur="20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0" dur="20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0" dur="10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800" decel="1000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800" decel="100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00" decel="100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 nodeType="clickPar">
                      <p:stCondLst>
                        <p:cond delay="indefinite"/>
                      </p:stCondLst>
                      <p:childTnLst>
                        <p:par>
                          <p:cTn id="4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4" dur="10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1" grpId="0"/>
      <p:bldP spid="9332" grpId="0"/>
      <p:bldP spid="9348" grpId="0"/>
      <p:bldP spid="9349" grpId="0"/>
      <p:bldP spid="9359" grpId="0"/>
      <p:bldP spid="316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21C5B49F-A80E-4444-9DDD-4B701A21B8FE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3" name="صورة 102">
            <a:extLst>
              <a:ext uri="{FF2B5EF4-FFF2-40B4-BE49-F238E27FC236}">
                <a16:creationId xmlns:a16="http://schemas.microsoft.com/office/drawing/2014/main" id="{8E384213-3BDC-5B40-A072-F45D73584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A0CA68CA-7CBF-6B43-81A6-01A0B61A305F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8D60D27C-67AE-D846-8A3C-4EC2EDCA4D5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6" name="مستطيل مستدير الزوايا 105">
            <a:extLst>
              <a:ext uri="{FF2B5EF4-FFF2-40B4-BE49-F238E27FC236}">
                <a16:creationId xmlns:a16="http://schemas.microsoft.com/office/drawing/2014/main" id="{CAB68A53-B038-C74A-AA61-1325A1C673F9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id="{82207D83-3405-ED4E-BE28-062B413600DA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08" name="مجموعة 110">
              <a:extLst>
                <a:ext uri="{FF2B5EF4-FFF2-40B4-BE49-F238E27FC236}">
                  <a16:creationId xmlns:a16="http://schemas.microsoft.com/office/drawing/2014/main" id="{5CF7281D-FC3D-D54E-A5F3-322CA121355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165" name="مجموعة 111">
                <a:extLst>
                  <a:ext uri="{FF2B5EF4-FFF2-40B4-BE49-F238E27FC236}">
                    <a16:creationId xmlns:a16="http://schemas.microsoft.com/office/drawing/2014/main" id="{FAFD2073-2EE2-E64F-8F1B-D0CDD3803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68" name="مستطيل مستدير الزوايا 167">
                  <a:extLst>
                    <a:ext uri="{FF2B5EF4-FFF2-40B4-BE49-F238E27FC236}">
                      <a16:creationId xmlns:a16="http://schemas.microsoft.com/office/drawing/2014/main" id="{A09FCA0C-13B1-FD44-8C3C-4D535C8C72C2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9" name="مستطيل مستدير الزوايا 168">
                  <a:extLst>
                    <a:ext uri="{FF2B5EF4-FFF2-40B4-BE49-F238E27FC236}">
                      <a16:creationId xmlns:a16="http://schemas.microsoft.com/office/drawing/2014/main" id="{C54A997D-FD38-7242-A51F-3B9936636991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0" name="مستطيل مستدير الزوايا 169">
                  <a:extLst>
                    <a:ext uri="{FF2B5EF4-FFF2-40B4-BE49-F238E27FC236}">
                      <a16:creationId xmlns:a16="http://schemas.microsoft.com/office/drawing/2014/main" id="{78A7FA3E-BF3E-BC46-B733-4EDEC903085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71" name="مستطيل مستدير الزوايا 170">
                  <a:extLst>
                    <a:ext uri="{FF2B5EF4-FFF2-40B4-BE49-F238E27FC236}">
                      <a16:creationId xmlns:a16="http://schemas.microsoft.com/office/drawing/2014/main" id="{335017A6-285B-E34E-80AA-DA6967C102F3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66" name="Google Shape;153;p5">
                <a:extLst>
                  <a:ext uri="{FF2B5EF4-FFF2-40B4-BE49-F238E27FC236}">
                    <a16:creationId xmlns:a16="http://schemas.microsoft.com/office/drawing/2014/main" id="{AA9B5E02-D3B7-684F-86EF-49293546E448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53;p5">
                <a:extLst>
                  <a:ext uri="{FF2B5EF4-FFF2-40B4-BE49-F238E27FC236}">
                    <a16:creationId xmlns:a16="http://schemas.microsoft.com/office/drawing/2014/main" id="{F3896D6C-1A08-1B47-BB87-B24100A85CD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مجموعة 110">
              <a:extLst>
                <a:ext uri="{FF2B5EF4-FFF2-40B4-BE49-F238E27FC236}">
                  <a16:creationId xmlns:a16="http://schemas.microsoft.com/office/drawing/2014/main" id="{5DB1E08B-43DD-AB48-ACD8-8E4E9612B45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158" name="مجموعة 111">
                <a:extLst>
                  <a:ext uri="{FF2B5EF4-FFF2-40B4-BE49-F238E27FC236}">
                    <a16:creationId xmlns:a16="http://schemas.microsoft.com/office/drawing/2014/main" id="{8BD991DA-C7AE-B243-BD07-16B8D26F98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61" name="مستطيل مستدير الزوايا 160">
                  <a:extLst>
                    <a:ext uri="{FF2B5EF4-FFF2-40B4-BE49-F238E27FC236}">
                      <a16:creationId xmlns:a16="http://schemas.microsoft.com/office/drawing/2014/main" id="{85011FAD-8973-0B41-8371-ECAFDC26B91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2" name="مستطيل مستدير الزوايا 161">
                  <a:extLst>
                    <a:ext uri="{FF2B5EF4-FFF2-40B4-BE49-F238E27FC236}">
                      <a16:creationId xmlns:a16="http://schemas.microsoft.com/office/drawing/2014/main" id="{790820F7-9932-904F-AFE3-3899E9F9813F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3" name="مستطيل مستدير الزوايا 162">
                  <a:extLst>
                    <a:ext uri="{FF2B5EF4-FFF2-40B4-BE49-F238E27FC236}">
                      <a16:creationId xmlns:a16="http://schemas.microsoft.com/office/drawing/2014/main" id="{C817C34F-AA92-284B-8556-E4663EFC3A3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64" name="مستطيل مستدير الزوايا 163">
                  <a:extLst>
                    <a:ext uri="{FF2B5EF4-FFF2-40B4-BE49-F238E27FC236}">
                      <a16:creationId xmlns:a16="http://schemas.microsoft.com/office/drawing/2014/main" id="{7A598047-ADA9-334F-B2BE-16B0FFC3911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59" name="Google Shape;153;p5">
                <a:extLst>
                  <a:ext uri="{FF2B5EF4-FFF2-40B4-BE49-F238E27FC236}">
                    <a16:creationId xmlns:a16="http://schemas.microsoft.com/office/drawing/2014/main" id="{5B85947D-254C-3940-8BE1-E0C17063230D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53;p5">
                <a:extLst>
                  <a:ext uri="{FF2B5EF4-FFF2-40B4-BE49-F238E27FC236}">
                    <a16:creationId xmlns:a16="http://schemas.microsoft.com/office/drawing/2014/main" id="{3A63EA67-F7AC-9F42-99D9-FD3AE2B9C44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مجموعة 110">
              <a:extLst>
                <a:ext uri="{FF2B5EF4-FFF2-40B4-BE49-F238E27FC236}">
                  <a16:creationId xmlns:a16="http://schemas.microsoft.com/office/drawing/2014/main" id="{C2B7C380-DC64-C742-B004-A27A027CBA5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151" name="مجموعة 111">
                <a:extLst>
                  <a:ext uri="{FF2B5EF4-FFF2-40B4-BE49-F238E27FC236}">
                    <a16:creationId xmlns:a16="http://schemas.microsoft.com/office/drawing/2014/main" id="{84F17F33-FFF1-8243-839B-7B4DCCDB14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154" name="مستطيل مستدير الزوايا 153">
                  <a:extLst>
                    <a:ext uri="{FF2B5EF4-FFF2-40B4-BE49-F238E27FC236}">
                      <a16:creationId xmlns:a16="http://schemas.microsoft.com/office/drawing/2014/main" id="{A6BC9408-80E8-194A-AEE3-25008B1FF086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5" name="مستطيل مستدير الزوايا 154">
                  <a:extLst>
                    <a:ext uri="{FF2B5EF4-FFF2-40B4-BE49-F238E27FC236}">
                      <a16:creationId xmlns:a16="http://schemas.microsoft.com/office/drawing/2014/main" id="{1528B8CF-C419-8E45-9D25-E92009442933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6" name="مستطيل مستدير الزوايا 155">
                  <a:extLst>
                    <a:ext uri="{FF2B5EF4-FFF2-40B4-BE49-F238E27FC236}">
                      <a16:creationId xmlns:a16="http://schemas.microsoft.com/office/drawing/2014/main" id="{D161FF69-56A5-6D4D-BCF1-A0C5B81E57B0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57" name="مستطيل مستدير الزوايا 156">
                  <a:extLst>
                    <a:ext uri="{FF2B5EF4-FFF2-40B4-BE49-F238E27FC236}">
                      <a16:creationId xmlns:a16="http://schemas.microsoft.com/office/drawing/2014/main" id="{660BC2BC-3A0C-2840-9A62-26ABDE23966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52" name="Google Shape;153;p5">
                <a:extLst>
                  <a:ext uri="{FF2B5EF4-FFF2-40B4-BE49-F238E27FC236}">
                    <a16:creationId xmlns:a16="http://schemas.microsoft.com/office/drawing/2014/main" id="{A5C19CDC-EA38-424D-81A9-FCBA4A606BF6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>
                <a:extLst>
                  <a:ext uri="{FF2B5EF4-FFF2-40B4-BE49-F238E27FC236}">
                    <a16:creationId xmlns:a16="http://schemas.microsoft.com/office/drawing/2014/main" id="{CC98434F-81C0-6646-B5AD-19074CA7A233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مجموعة 110">
              <a:extLst>
                <a:ext uri="{FF2B5EF4-FFF2-40B4-BE49-F238E27FC236}">
                  <a16:creationId xmlns:a16="http://schemas.microsoft.com/office/drawing/2014/main" id="{95C07E58-E3CF-DA47-A397-EB3A04BBA5D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144" name="مجموعة 111">
                <a:extLst>
                  <a:ext uri="{FF2B5EF4-FFF2-40B4-BE49-F238E27FC236}">
                    <a16:creationId xmlns:a16="http://schemas.microsoft.com/office/drawing/2014/main" id="{5CE88674-A5D1-5542-9848-DFEDCDD28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147" name="مستطيل مستدير الزوايا 146">
                  <a:extLst>
                    <a:ext uri="{FF2B5EF4-FFF2-40B4-BE49-F238E27FC236}">
                      <a16:creationId xmlns:a16="http://schemas.microsoft.com/office/drawing/2014/main" id="{04C316C5-26D4-9548-91A7-1B29BFCB544F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8" name="مستطيل مستدير الزوايا 147">
                  <a:extLst>
                    <a:ext uri="{FF2B5EF4-FFF2-40B4-BE49-F238E27FC236}">
                      <a16:creationId xmlns:a16="http://schemas.microsoft.com/office/drawing/2014/main" id="{25FC7EC0-75CC-DB47-AC2D-9D6F6F17DE9F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9" name="مستطيل مستدير الزوايا 148">
                  <a:extLst>
                    <a:ext uri="{FF2B5EF4-FFF2-40B4-BE49-F238E27FC236}">
                      <a16:creationId xmlns:a16="http://schemas.microsoft.com/office/drawing/2014/main" id="{299FA98A-2CA3-F445-990C-910B85DDD453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50" name="مستطيل مستدير الزوايا 149">
                  <a:extLst>
                    <a:ext uri="{FF2B5EF4-FFF2-40B4-BE49-F238E27FC236}">
                      <a16:creationId xmlns:a16="http://schemas.microsoft.com/office/drawing/2014/main" id="{96373B2D-1212-4C40-916F-36C1EFD8C4F9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45" name="Google Shape;153;p5">
                <a:extLst>
                  <a:ext uri="{FF2B5EF4-FFF2-40B4-BE49-F238E27FC236}">
                    <a16:creationId xmlns:a16="http://schemas.microsoft.com/office/drawing/2014/main" id="{B417959A-665C-554C-876C-62C150A13E88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53;p5">
                <a:extLst>
                  <a:ext uri="{FF2B5EF4-FFF2-40B4-BE49-F238E27FC236}">
                    <a16:creationId xmlns:a16="http://schemas.microsoft.com/office/drawing/2014/main" id="{B5F9532C-0A3D-9B46-8296-8A0FB7C670BE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مجموعة 110">
              <a:extLst>
                <a:ext uri="{FF2B5EF4-FFF2-40B4-BE49-F238E27FC236}">
                  <a16:creationId xmlns:a16="http://schemas.microsoft.com/office/drawing/2014/main" id="{E30D7AF0-321E-C94D-A94C-F7FA816C4A5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37" name="مجموعة 111">
                <a:extLst>
                  <a:ext uri="{FF2B5EF4-FFF2-40B4-BE49-F238E27FC236}">
                    <a16:creationId xmlns:a16="http://schemas.microsoft.com/office/drawing/2014/main" id="{463B50BB-8AAE-B24B-A70F-9038FB3F6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40" name="مستطيل مستدير الزوايا 139">
                  <a:extLst>
                    <a:ext uri="{FF2B5EF4-FFF2-40B4-BE49-F238E27FC236}">
                      <a16:creationId xmlns:a16="http://schemas.microsoft.com/office/drawing/2014/main" id="{957752E4-4EA8-4B45-85D9-527D0DAEEEDE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1" name="مستطيل مستدير الزوايا 140">
                  <a:extLst>
                    <a:ext uri="{FF2B5EF4-FFF2-40B4-BE49-F238E27FC236}">
                      <a16:creationId xmlns:a16="http://schemas.microsoft.com/office/drawing/2014/main" id="{9BDB4944-1644-DC48-8450-9F965B65680E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2" name="مستطيل مستدير الزوايا 141">
                  <a:extLst>
                    <a:ext uri="{FF2B5EF4-FFF2-40B4-BE49-F238E27FC236}">
                      <a16:creationId xmlns:a16="http://schemas.microsoft.com/office/drawing/2014/main" id="{DBAEDACE-0A94-1D4C-8150-A584408DBE7A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43" name="مستطيل مستدير الزوايا 142">
                  <a:extLst>
                    <a:ext uri="{FF2B5EF4-FFF2-40B4-BE49-F238E27FC236}">
                      <a16:creationId xmlns:a16="http://schemas.microsoft.com/office/drawing/2014/main" id="{44043469-14B2-524B-8FE3-FEEB07A51E5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38" name="Google Shape;153;p5">
                <a:extLst>
                  <a:ext uri="{FF2B5EF4-FFF2-40B4-BE49-F238E27FC236}">
                    <a16:creationId xmlns:a16="http://schemas.microsoft.com/office/drawing/2014/main" id="{11D59354-824D-1D4F-91F9-DA997880B5B0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53;p5">
                <a:extLst>
                  <a:ext uri="{FF2B5EF4-FFF2-40B4-BE49-F238E27FC236}">
                    <a16:creationId xmlns:a16="http://schemas.microsoft.com/office/drawing/2014/main" id="{BD1D40F9-179B-2D45-B3DD-5ADD8D2409EE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مجموعة 110">
              <a:extLst>
                <a:ext uri="{FF2B5EF4-FFF2-40B4-BE49-F238E27FC236}">
                  <a16:creationId xmlns:a16="http://schemas.microsoft.com/office/drawing/2014/main" id="{C0EFB765-D291-3840-9133-98B49B2C615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30" name="مجموعة 111">
                <a:extLst>
                  <a:ext uri="{FF2B5EF4-FFF2-40B4-BE49-F238E27FC236}">
                    <a16:creationId xmlns:a16="http://schemas.microsoft.com/office/drawing/2014/main" id="{B1F0D40F-D9C5-4B4F-A9DA-6244CE4B1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33" name="مستطيل مستدير الزوايا 132">
                  <a:extLst>
                    <a:ext uri="{FF2B5EF4-FFF2-40B4-BE49-F238E27FC236}">
                      <a16:creationId xmlns:a16="http://schemas.microsoft.com/office/drawing/2014/main" id="{87E40B6E-B40F-344B-8450-B1DAE081A33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4" name="مستطيل مستدير الزوايا 133">
                  <a:extLst>
                    <a:ext uri="{FF2B5EF4-FFF2-40B4-BE49-F238E27FC236}">
                      <a16:creationId xmlns:a16="http://schemas.microsoft.com/office/drawing/2014/main" id="{64F2AB9B-97CF-4A45-8BFC-EBDB24A55A2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5" name="مستطيل مستدير الزوايا 134">
                  <a:extLst>
                    <a:ext uri="{FF2B5EF4-FFF2-40B4-BE49-F238E27FC236}">
                      <a16:creationId xmlns:a16="http://schemas.microsoft.com/office/drawing/2014/main" id="{D53D7851-BDF1-5842-9FB7-2580B5A715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6" name="مستطيل مستدير الزوايا 135">
                  <a:extLst>
                    <a:ext uri="{FF2B5EF4-FFF2-40B4-BE49-F238E27FC236}">
                      <a16:creationId xmlns:a16="http://schemas.microsoft.com/office/drawing/2014/main" id="{F7E1D4BC-3685-254F-9F1F-8FBB6AA2EB1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31" name="Google Shape;153;p5">
                <a:extLst>
                  <a:ext uri="{FF2B5EF4-FFF2-40B4-BE49-F238E27FC236}">
                    <a16:creationId xmlns:a16="http://schemas.microsoft.com/office/drawing/2014/main" id="{8231F517-C821-CC4F-8794-3852E101126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53;p5">
                <a:extLst>
                  <a:ext uri="{FF2B5EF4-FFF2-40B4-BE49-F238E27FC236}">
                    <a16:creationId xmlns:a16="http://schemas.microsoft.com/office/drawing/2014/main" id="{2B4AFE7B-AFAD-974F-A5A6-D9B038147ABC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مجموعة 110">
              <a:extLst>
                <a:ext uri="{FF2B5EF4-FFF2-40B4-BE49-F238E27FC236}">
                  <a16:creationId xmlns:a16="http://schemas.microsoft.com/office/drawing/2014/main" id="{5B3AA4C9-3953-4947-BCEF-EA0860B675A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123" name="مجموعة 111">
                <a:extLst>
                  <a:ext uri="{FF2B5EF4-FFF2-40B4-BE49-F238E27FC236}">
                    <a16:creationId xmlns:a16="http://schemas.microsoft.com/office/drawing/2014/main" id="{02D108DF-4D81-D542-AA1D-1B169127A4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6" name="مستطيل مستدير الزوايا 125">
                  <a:extLst>
                    <a:ext uri="{FF2B5EF4-FFF2-40B4-BE49-F238E27FC236}">
                      <a16:creationId xmlns:a16="http://schemas.microsoft.com/office/drawing/2014/main" id="{BECB4543-C28E-0840-85F1-BBBB09D6AFF2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7" name="مستطيل مستدير الزوايا 126">
                  <a:extLst>
                    <a:ext uri="{FF2B5EF4-FFF2-40B4-BE49-F238E27FC236}">
                      <a16:creationId xmlns:a16="http://schemas.microsoft.com/office/drawing/2014/main" id="{506F41DE-42F9-7844-87BD-8EDD046426B8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8" name="مستطيل مستدير الزوايا 127">
                  <a:extLst>
                    <a:ext uri="{FF2B5EF4-FFF2-40B4-BE49-F238E27FC236}">
                      <a16:creationId xmlns:a16="http://schemas.microsoft.com/office/drawing/2014/main" id="{810B40B4-2276-7E4E-A634-550C91F282C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9" name="مستطيل مستدير الزوايا 128">
                  <a:extLst>
                    <a:ext uri="{FF2B5EF4-FFF2-40B4-BE49-F238E27FC236}">
                      <a16:creationId xmlns:a16="http://schemas.microsoft.com/office/drawing/2014/main" id="{FD9E3684-E543-4947-9397-45680A34002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24" name="Google Shape;153;p5">
                <a:extLst>
                  <a:ext uri="{FF2B5EF4-FFF2-40B4-BE49-F238E27FC236}">
                    <a16:creationId xmlns:a16="http://schemas.microsoft.com/office/drawing/2014/main" id="{A4651E63-D5D5-0A41-8D51-BA5E3BAF228E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53;p5">
                <a:extLst>
                  <a:ext uri="{FF2B5EF4-FFF2-40B4-BE49-F238E27FC236}">
                    <a16:creationId xmlns:a16="http://schemas.microsoft.com/office/drawing/2014/main" id="{119509E9-DD75-C24B-99D6-190B7A0810F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مجموعة 110">
              <a:extLst>
                <a:ext uri="{FF2B5EF4-FFF2-40B4-BE49-F238E27FC236}">
                  <a16:creationId xmlns:a16="http://schemas.microsoft.com/office/drawing/2014/main" id="{C54ADD7B-4014-E74C-ABE3-313AA913D75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116" name="مجموعة 111">
                <a:extLst>
                  <a:ext uri="{FF2B5EF4-FFF2-40B4-BE49-F238E27FC236}">
                    <a16:creationId xmlns:a16="http://schemas.microsoft.com/office/drawing/2014/main" id="{7F993D8F-9770-3E4D-B03A-CF88A987B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19" name="مستطيل مستدير الزوايا 118">
                  <a:extLst>
                    <a:ext uri="{FF2B5EF4-FFF2-40B4-BE49-F238E27FC236}">
                      <a16:creationId xmlns:a16="http://schemas.microsoft.com/office/drawing/2014/main" id="{5EE60453-F45F-BF4A-8BE0-632B82CF8EF1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0" name="مستطيل مستدير الزوايا 119">
                  <a:extLst>
                    <a:ext uri="{FF2B5EF4-FFF2-40B4-BE49-F238E27FC236}">
                      <a16:creationId xmlns:a16="http://schemas.microsoft.com/office/drawing/2014/main" id="{31061B3E-4E54-D14A-91CC-0EE1948AA1D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1" name="مستطيل مستدير الزوايا 120">
                  <a:extLst>
                    <a:ext uri="{FF2B5EF4-FFF2-40B4-BE49-F238E27FC236}">
                      <a16:creationId xmlns:a16="http://schemas.microsoft.com/office/drawing/2014/main" id="{5DD17130-519A-AE47-8365-07F45250632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2" name="مستطيل مستدير الزوايا 121">
                  <a:extLst>
                    <a:ext uri="{FF2B5EF4-FFF2-40B4-BE49-F238E27FC236}">
                      <a16:creationId xmlns:a16="http://schemas.microsoft.com/office/drawing/2014/main" id="{0AC85B3F-6994-C54D-B73C-37DD6B1A674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17" name="Google Shape;153;p5">
                <a:extLst>
                  <a:ext uri="{FF2B5EF4-FFF2-40B4-BE49-F238E27FC236}">
                    <a16:creationId xmlns:a16="http://schemas.microsoft.com/office/drawing/2014/main" id="{4BA71D88-85F7-0D4E-AC41-1EE1AC4A002A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53;p5">
                <a:extLst>
                  <a:ext uri="{FF2B5EF4-FFF2-40B4-BE49-F238E27FC236}">
                    <a16:creationId xmlns:a16="http://schemas.microsoft.com/office/drawing/2014/main" id="{9FE01FA6-12B7-AC48-AA68-47EFDADAEEA8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506" name="Picture 3">
            <a:extLst>
              <a:ext uri="{FF2B5EF4-FFF2-40B4-BE49-F238E27FC236}">
                <a16:creationId xmlns:a16="http://schemas.microsoft.com/office/drawing/2014/main" id="{8DA0BA79-6A4D-0543-80F2-1F8B087B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763589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D82FB35-C997-CA44-92F5-F4EB6871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5605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16E0873A-4BFB-D341-8650-912FF966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1658939"/>
            <a:ext cx="11731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5A38E8FA-18F8-4B41-B1DB-0E24B3F1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398839"/>
            <a:ext cx="16827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8A5C984B-79DB-3E49-8F8E-D26E6D827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429000"/>
            <a:ext cx="8905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8">
            <a:extLst>
              <a:ext uri="{FF2B5EF4-FFF2-40B4-BE49-F238E27FC236}">
                <a16:creationId xmlns:a16="http://schemas.microsoft.com/office/drawing/2014/main" id="{79ECFFCD-95AC-EF4C-B9E7-0E0040DE9190}"/>
              </a:ext>
            </a:extLst>
          </p:cNvPr>
          <p:cNvGrpSpPr>
            <a:grpSpLocks/>
          </p:cNvGrpSpPr>
          <p:nvPr/>
        </p:nvGrpSpPr>
        <p:grpSpPr bwMode="auto">
          <a:xfrm>
            <a:off x="9217026" y="3827464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810DB735-29F2-9B45-9BA4-E3CF7CC30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603" name="Line 10">
              <a:extLst>
                <a:ext uri="{FF2B5EF4-FFF2-40B4-BE49-F238E27FC236}">
                  <a16:creationId xmlns:a16="http://schemas.microsoft.com/office/drawing/2014/main" id="{3E3789CA-6242-C447-8917-4FC609745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1" name="Group 11">
            <a:extLst>
              <a:ext uri="{FF2B5EF4-FFF2-40B4-BE49-F238E27FC236}">
                <a16:creationId xmlns:a16="http://schemas.microsoft.com/office/drawing/2014/main" id="{BF79A084-7150-5B42-B702-B237BCED5488}"/>
              </a:ext>
            </a:extLst>
          </p:cNvPr>
          <p:cNvGrpSpPr>
            <a:grpSpLocks/>
          </p:cNvGrpSpPr>
          <p:nvPr/>
        </p:nvGrpSpPr>
        <p:grpSpPr bwMode="auto">
          <a:xfrm>
            <a:off x="8759826" y="3810001"/>
            <a:ext cx="366713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4BEEE22C-8049-6448-9C45-23BCD77BA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601" name="Line 13">
              <a:extLst>
                <a:ext uri="{FF2B5EF4-FFF2-40B4-BE49-F238E27FC236}">
                  <a16:creationId xmlns:a16="http://schemas.microsoft.com/office/drawing/2014/main" id="{379B6B98-5B12-FD48-89E7-4B0EAA12E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4" name="Group 14">
            <a:extLst>
              <a:ext uri="{FF2B5EF4-FFF2-40B4-BE49-F238E27FC236}">
                <a16:creationId xmlns:a16="http://schemas.microsoft.com/office/drawing/2014/main" id="{AE01C084-5D74-D447-9DB0-A05728A33AC2}"/>
              </a:ext>
            </a:extLst>
          </p:cNvPr>
          <p:cNvGrpSpPr>
            <a:grpSpLocks/>
          </p:cNvGrpSpPr>
          <p:nvPr/>
        </p:nvGrpSpPr>
        <p:grpSpPr bwMode="auto">
          <a:xfrm>
            <a:off x="6205538" y="3573464"/>
            <a:ext cx="366712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E29C7885-20C5-DF4C-9669-5D5855A5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99" name="Line 16">
              <a:extLst>
                <a:ext uri="{FF2B5EF4-FFF2-40B4-BE49-F238E27FC236}">
                  <a16:creationId xmlns:a16="http://schemas.microsoft.com/office/drawing/2014/main" id="{EA7C26F2-6455-1A47-A272-9EFC46E4A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7" name="Group 17">
            <a:extLst>
              <a:ext uri="{FF2B5EF4-FFF2-40B4-BE49-F238E27FC236}">
                <a16:creationId xmlns:a16="http://schemas.microsoft.com/office/drawing/2014/main" id="{469B8B99-5BBB-6144-9A8B-C1D82D8A6EDE}"/>
              </a:ext>
            </a:extLst>
          </p:cNvPr>
          <p:cNvGrpSpPr>
            <a:grpSpLocks/>
          </p:cNvGrpSpPr>
          <p:nvPr/>
        </p:nvGrpSpPr>
        <p:grpSpPr bwMode="auto">
          <a:xfrm>
            <a:off x="6192839" y="3967164"/>
            <a:ext cx="357187" cy="357187"/>
            <a:chOff x="3659" y="1512"/>
            <a:chExt cx="225" cy="225"/>
          </a:xfrm>
        </p:grpSpPr>
        <p:pic>
          <p:nvPicPr>
            <p:cNvPr id="21594" name="صورة 33" descr="2013134917.png">
              <a:extLst>
                <a:ext uri="{FF2B5EF4-FFF2-40B4-BE49-F238E27FC236}">
                  <a16:creationId xmlns:a16="http://schemas.microsoft.com/office/drawing/2014/main" id="{776AF60E-3C44-1E48-916F-70514BAE1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95" name="Group 19">
              <a:extLst>
                <a:ext uri="{FF2B5EF4-FFF2-40B4-BE49-F238E27FC236}">
                  <a16:creationId xmlns:a16="http://schemas.microsoft.com/office/drawing/2014/main" id="{A2E31888-F739-DE42-B77A-C9ACC0F8E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1596" name="Line 20">
                <a:extLst>
                  <a:ext uri="{FF2B5EF4-FFF2-40B4-BE49-F238E27FC236}">
                    <a16:creationId xmlns:a16="http://schemas.microsoft.com/office/drawing/2014/main" id="{E5A7A95E-6C1A-9445-994B-BE1C1C1C5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97" name="Line 21">
                <a:extLst>
                  <a:ext uri="{FF2B5EF4-FFF2-40B4-BE49-F238E27FC236}">
                    <a16:creationId xmlns:a16="http://schemas.microsoft.com/office/drawing/2014/main" id="{5979A961-B234-4245-98B8-5B82C24FC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0262" name="AutoShape 22">
            <a:extLst>
              <a:ext uri="{FF2B5EF4-FFF2-40B4-BE49-F238E27FC236}">
                <a16:creationId xmlns:a16="http://schemas.microsoft.com/office/drawing/2014/main" id="{20E97EE5-1D24-5B42-821B-D352629E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3789364"/>
            <a:ext cx="1079500" cy="388937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3501675 h 21600"/>
              <a:gd name="T4" fmla="*/ 40462509 w 21600"/>
              <a:gd name="T5" fmla="*/ 7003333 h 21600"/>
              <a:gd name="T6" fmla="*/ 53950012 w 21600"/>
              <a:gd name="T7" fmla="*/ 3501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63" name="Rectangle 23">
            <a:extLst>
              <a:ext uri="{FF2B5EF4-FFF2-40B4-BE49-F238E27FC236}">
                <a16:creationId xmlns:a16="http://schemas.microsoft.com/office/drawing/2014/main" id="{80174EDA-B06E-CD4D-99D6-897E33190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287714"/>
            <a:ext cx="4537075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264" name="AutoShape 24">
            <a:extLst>
              <a:ext uri="{FF2B5EF4-FFF2-40B4-BE49-F238E27FC236}">
                <a16:creationId xmlns:a16="http://schemas.microsoft.com/office/drawing/2014/main" id="{4B910960-AA7A-D045-B5F2-10A925A9AE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40239" y="3733801"/>
            <a:ext cx="865187" cy="360363"/>
          </a:xfrm>
          <a:custGeom>
            <a:avLst/>
            <a:gdLst>
              <a:gd name="T0" fmla="*/ 25991259 w 21600"/>
              <a:gd name="T1" fmla="*/ 0 h 21600"/>
              <a:gd name="T2" fmla="*/ 0 w 21600"/>
              <a:gd name="T3" fmla="*/ 3006061 h 21600"/>
              <a:gd name="T4" fmla="*/ 25991259 w 21600"/>
              <a:gd name="T5" fmla="*/ 6012106 h 21600"/>
              <a:gd name="T6" fmla="*/ 34655025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0265" name="Picture 25">
            <a:extLst>
              <a:ext uri="{FF2B5EF4-FFF2-40B4-BE49-F238E27FC236}">
                <a16:creationId xmlns:a16="http://schemas.microsoft.com/office/drawing/2014/main" id="{6EBA09E3-F82C-6242-80E7-1D5F81B5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81300"/>
            <a:ext cx="2736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6" name="Group 26">
            <a:extLst>
              <a:ext uri="{FF2B5EF4-FFF2-40B4-BE49-F238E27FC236}">
                <a16:creationId xmlns:a16="http://schemas.microsoft.com/office/drawing/2014/main" id="{883FF1D0-FDAC-C34C-87FB-0587CE1401C5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3213101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B11735A1-E447-3C40-BA6E-2ADD7C67A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93" name="Line 28">
              <a:extLst>
                <a:ext uri="{FF2B5EF4-FFF2-40B4-BE49-F238E27FC236}">
                  <a16:creationId xmlns:a16="http://schemas.microsoft.com/office/drawing/2014/main" id="{5B37904B-0C9A-8841-AC15-78541FD0A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69" name="Group 29">
            <a:extLst>
              <a:ext uri="{FF2B5EF4-FFF2-40B4-BE49-F238E27FC236}">
                <a16:creationId xmlns:a16="http://schemas.microsoft.com/office/drawing/2014/main" id="{6759D841-C002-204C-A33C-45D89FE7E1CB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3213101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059C9C96-3D50-1444-8CB8-FB66CC02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91" name="Line 31">
              <a:extLst>
                <a:ext uri="{FF2B5EF4-FFF2-40B4-BE49-F238E27FC236}">
                  <a16:creationId xmlns:a16="http://schemas.microsoft.com/office/drawing/2014/main" id="{7E71731C-F29D-C04F-AF3F-BA772BE5D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72" name="Group 32">
            <a:extLst>
              <a:ext uri="{FF2B5EF4-FFF2-40B4-BE49-F238E27FC236}">
                <a16:creationId xmlns:a16="http://schemas.microsoft.com/office/drawing/2014/main" id="{DB5B37A9-1A66-FD41-8F03-0EAD2CFD9158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3611564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533674C5-CAC2-CF41-B407-7A9DE5DCA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89" name="Line 34">
              <a:extLst>
                <a:ext uri="{FF2B5EF4-FFF2-40B4-BE49-F238E27FC236}">
                  <a16:creationId xmlns:a16="http://schemas.microsoft.com/office/drawing/2014/main" id="{99B3CE2A-35FA-B344-871B-BB431A897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75" name="Group 35">
            <a:extLst>
              <a:ext uri="{FF2B5EF4-FFF2-40B4-BE49-F238E27FC236}">
                <a16:creationId xmlns:a16="http://schemas.microsoft.com/office/drawing/2014/main" id="{C28284D8-D9A3-124E-8D3E-83B6401C48BD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2420938"/>
            <a:ext cx="2016125" cy="360362"/>
            <a:chOff x="1906" y="3521"/>
            <a:chExt cx="1077" cy="152"/>
          </a:xfrm>
        </p:grpSpPr>
        <p:pic>
          <p:nvPicPr>
            <p:cNvPr id="21586" name="Picture 36">
              <a:extLst>
                <a:ext uri="{FF2B5EF4-FFF2-40B4-BE49-F238E27FC236}">
                  <a16:creationId xmlns:a16="http://schemas.microsoft.com/office/drawing/2014/main" id="{B62C2E4B-9B28-DC48-B8AD-6BE2B2B73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37">
              <a:extLst>
                <a:ext uri="{FF2B5EF4-FFF2-40B4-BE49-F238E27FC236}">
                  <a16:creationId xmlns:a16="http://schemas.microsoft.com/office/drawing/2014/main" id="{A6B03BDC-BBA1-6E4B-ADEE-8B5DE40E6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8" name="Picture 38">
            <a:extLst>
              <a:ext uri="{FF2B5EF4-FFF2-40B4-BE49-F238E27FC236}">
                <a16:creationId xmlns:a16="http://schemas.microsoft.com/office/drawing/2014/main" id="{0CFC8769-D4E4-EA41-9D65-8DC4DB6C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6" y="5326064"/>
            <a:ext cx="665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9" name="AutoShape 39">
            <a:extLst>
              <a:ext uri="{FF2B5EF4-FFF2-40B4-BE49-F238E27FC236}">
                <a16:creationId xmlns:a16="http://schemas.microsoft.com/office/drawing/2014/main" id="{EA8B1820-8D67-834F-8706-A322BF8FA2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094" y="4906169"/>
            <a:ext cx="1008062" cy="1079500"/>
          </a:xfrm>
          <a:custGeom>
            <a:avLst/>
            <a:gdLst>
              <a:gd name="T0" fmla="*/ 33605054 w 21600"/>
              <a:gd name="T1" fmla="*/ 0 h 21600"/>
              <a:gd name="T2" fmla="*/ 20162173 w 21600"/>
              <a:gd name="T3" fmla="*/ 17983321 h 21600"/>
              <a:gd name="T4" fmla="*/ 0 w 21600"/>
              <a:gd name="T5" fmla="*/ 44960825 h 21600"/>
              <a:gd name="T6" fmla="*/ 20162173 w 21600"/>
              <a:gd name="T7" fmla="*/ 53950012 h 21600"/>
              <a:gd name="T8" fmla="*/ 40324347 w 21600"/>
              <a:gd name="T9" fmla="*/ 37465297 h 21600"/>
              <a:gd name="T10" fmla="*/ 47045787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80" name="Text Box 40">
            <a:extLst>
              <a:ext uri="{FF2B5EF4-FFF2-40B4-BE49-F238E27FC236}">
                <a16:creationId xmlns:a16="http://schemas.microsoft.com/office/drawing/2014/main" id="{633E1FB7-CA0E-B540-8439-C1AADFF1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060576"/>
            <a:ext cx="26765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cs typeface="Traditional Arabic" panose="02020603050405020304" pitchFamily="18" charset="-78"/>
              </a:rPr>
              <a:t>ضع ٨ قطع سالبة</a:t>
            </a: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FF0000"/>
                </a:solidFill>
                <a:cs typeface="Traditional Arabic" panose="02020603050405020304" pitchFamily="18" charset="-78"/>
              </a:rPr>
              <a:t>،</a:t>
            </a: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FF0000"/>
                </a:solidFill>
                <a:cs typeface="Traditional Arabic" panose="02020603050405020304" pitchFamily="18" charset="-78"/>
              </a:rPr>
              <a:t>ثم أحذف منها ٩ قطع سالبة</a:t>
            </a:r>
            <a:endParaRPr lang="en-US" altLang="ar-SA" sz="2400" b="1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0281" name="Text Box 41">
            <a:extLst>
              <a:ext uri="{FF2B5EF4-FFF2-40B4-BE49-F238E27FC236}">
                <a16:creationId xmlns:a16="http://schemas.microsoft.com/office/drawing/2014/main" id="{49082E7A-5A45-4C48-8F95-26D72B85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5033964"/>
            <a:ext cx="3746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٨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b="1">
                <a:cs typeface="Traditional Arabic" panose="02020603050405020304" pitchFamily="18" charset="-78"/>
              </a:rPr>
              <a:t>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-٩)</a:t>
            </a:r>
            <a:r>
              <a:rPr lang="ar-SA" altLang="ar-SA" b="1">
                <a:cs typeface="Traditional Arabic" panose="02020603050405020304" pitchFamily="18" charset="-78"/>
              </a:rPr>
              <a:t> =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١</a:t>
            </a:r>
            <a:endParaRPr lang="en-US" altLang="ar-SA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0291" name="Text Box 51">
            <a:extLst>
              <a:ext uri="{FF2B5EF4-FFF2-40B4-BE49-F238E27FC236}">
                <a16:creationId xmlns:a16="http://schemas.microsoft.com/office/drawing/2014/main" id="{18CFC85D-F760-E04C-8162-615E7CC36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035175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والآن، يمكنك حذف ٩ قطع سالبة</a:t>
            </a:r>
            <a:endParaRPr lang="en-US" altLang="ar-SA" sz="2400" b="1" dirty="0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0292" name="Text Box 52">
            <a:extLst>
              <a:ext uri="{FF2B5EF4-FFF2-40B4-BE49-F238E27FC236}">
                <a16:creationId xmlns:a16="http://schemas.microsoft.com/office/drawing/2014/main" id="{79C3DD46-F18D-8942-A6BE-ACC300A28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2816225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3366FF"/>
                </a:solidFill>
                <a:cs typeface="Traditional Arabic" panose="02020603050405020304" pitchFamily="18" charset="-78"/>
              </a:rPr>
              <a:t>ولكن لا يوجد ٩ قطع  سالبة</a:t>
            </a:r>
            <a:endParaRPr lang="en-US" altLang="ar-SA" sz="2400" b="1" dirty="0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10293" name="Group 53">
            <a:extLst>
              <a:ext uri="{FF2B5EF4-FFF2-40B4-BE49-F238E27FC236}">
                <a16:creationId xmlns:a16="http://schemas.microsoft.com/office/drawing/2014/main" id="{BD33B12C-FCFE-8F46-998D-618A6BFB6A50}"/>
              </a:ext>
            </a:extLst>
          </p:cNvPr>
          <p:cNvGrpSpPr>
            <a:grpSpLocks/>
          </p:cNvGrpSpPr>
          <p:nvPr/>
        </p:nvGrpSpPr>
        <p:grpSpPr bwMode="auto">
          <a:xfrm>
            <a:off x="9217026" y="3500439"/>
            <a:ext cx="366713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E9E6D8FF-B51C-1845-82E8-67041FEA3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85" name="Line 55">
              <a:extLst>
                <a:ext uri="{FF2B5EF4-FFF2-40B4-BE49-F238E27FC236}">
                  <a16:creationId xmlns:a16="http://schemas.microsoft.com/office/drawing/2014/main" id="{D1BC0FAF-79BA-C648-A20C-58D251791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96" name="Group 56">
            <a:extLst>
              <a:ext uri="{FF2B5EF4-FFF2-40B4-BE49-F238E27FC236}">
                <a16:creationId xmlns:a16="http://schemas.microsoft.com/office/drawing/2014/main" id="{1B3E23A7-C1F8-3340-ACD6-2CD9508DEBAD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3500439"/>
            <a:ext cx="366712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15420DB9-B489-2142-A90E-3718A4A2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83" name="Line 58">
              <a:extLst>
                <a:ext uri="{FF2B5EF4-FFF2-40B4-BE49-F238E27FC236}">
                  <a16:creationId xmlns:a16="http://schemas.microsoft.com/office/drawing/2014/main" id="{F1347F0C-A14B-5247-974F-D4BD7E3F7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99" name="Group 59">
            <a:extLst>
              <a:ext uri="{FF2B5EF4-FFF2-40B4-BE49-F238E27FC236}">
                <a16:creationId xmlns:a16="http://schemas.microsoft.com/office/drawing/2014/main" id="{9EB3E61B-B0C1-8D41-8748-7907BBCE7EAB}"/>
              </a:ext>
            </a:extLst>
          </p:cNvPr>
          <p:cNvGrpSpPr>
            <a:grpSpLocks/>
          </p:cNvGrpSpPr>
          <p:nvPr/>
        </p:nvGrpSpPr>
        <p:grpSpPr bwMode="auto">
          <a:xfrm>
            <a:off x="8256588" y="3500439"/>
            <a:ext cx="366712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17506F8B-C29B-9443-B4BA-F4E629426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81" name="Line 61">
              <a:extLst>
                <a:ext uri="{FF2B5EF4-FFF2-40B4-BE49-F238E27FC236}">
                  <a16:creationId xmlns:a16="http://schemas.microsoft.com/office/drawing/2014/main" id="{4076D1CE-D62A-2E49-AEF2-F41CAECD3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302" name="Text Box 62">
            <a:extLst>
              <a:ext uri="{FF2B5EF4-FFF2-40B4-BE49-F238E27FC236}">
                <a16:creationId xmlns:a16="http://schemas.microsoft.com/office/drawing/2014/main" id="{D2B9558E-4564-B348-8D31-3653DED0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492376"/>
            <a:ext cx="1943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66FF"/>
                </a:solidFill>
                <a:cs typeface="Traditional Arabic" panose="02020603050405020304" pitchFamily="18" charset="-78"/>
              </a:rPr>
              <a:t>أضف زوج صفري إلى المجموعة</a:t>
            </a:r>
            <a:endParaRPr lang="en-US" altLang="ar-SA" sz="2400" b="1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10303" name="Group 63">
            <a:extLst>
              <a:ext uri="{FF2B5EF4-FFF2-40B4-BE49-F238E27FC236}">
                <a16:creationId xmlns:a16="http://schemas.microsoft.com/office/drawing/2014/main" id="{DB9B93FA-5256-0343-B38A-7950F420724E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3213101"/>
            <a:ext cx="366713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F5EDE36C-F910-9441-83CD-DC22F1586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79" name="Line 65">
              <a:extLst>
                <a:ext uri="{FF2B5EF4-FFF2-40B4-BE49-F238E27FC236}">
                  <a16:creationId xmlns:a16="http://schemas.microsoft.com/office/drawing/2014/main" id="{00115DB2-D1A1-174D-A0A4-DD91603DB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06" name="Group 66">
            <a:extLst>
              <a:ext uri="{FF2B5EF4-FFF2-40B4-BE49-F238E27FC236}">
                <a16:creationId xmlns:a16="http://schemas.microsoft.com/office/drawing/2014/main" id="{D3D4B244-E0E2-5E48-AFF7-A776C684291F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3586164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643415E7-D8C6-A244-BCC0-ABCD4921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77" name="Line 68">
              <a:extLst>
                <a:ext uri="{FF2B5EF4-FFF2-40B4-BE49-F238E27FC236}">
                  <a16:creationId xmlns:a16="http://schemas.microsoft.com/office/drawing/2014/main" id="{375CD76E-4F61-F742-A015-A4058063D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09" name="Group 69">
            <a:extLst>
              <a:ext uri="{FF2B5EF4-FFF2-40B4-BE49-F238E27FC236}">
                <a16:creationId xmlns:a16="http://schemas.microsoft.com/office/drawing/2014/main" id="{1D6D9EE4-7628-FD42-AC21-662CAA553FD2}"/>
              </a:ext>
            </a:extLst>
          </p:cNvPr>
          <p:cNvGrpSpPr>
            <a:grpSpLocks/>
          </p:cNvGrpSpPr>
          <p:nvPr/>
        </p:nvGrpSpPr>
        <p:grpSpPr bwMode="auto">
          <a:xfrm>
            <a:off x="2633663" y="3581401"/>
            <a:ext cx="366712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4526083A-31D2-3842-8490-EAC37B4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75" name="Line 71">
              <a:extLst>
                <a:ext uri="{FF2B5EF4-FFF2-40B4-BE49-F238E27FC236}">
                  <a16:creationId xmlns:a16="http://schemas.microsoft.com/office/drawing/2014/main" id="{0C0B0361-BCC4-4444-A461-40B888DC1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12" name="Group 72">
            <a:extLst>
              <a:ext uri="{FF2B5EF4-FFF2-40B4-BE49-F238E27FC236}">
                <a16:creationId xmlns:a16="http://schemas.microsoft.com/office/drawing/2014/main" id="{8EF88EE4-56CF-DF43-AA92-03507C9B7839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4079875"/>
            <a:ext cx="357188" cy="357188"/>
            <a:chOff x="3659" y="1512"/>
            <a:chExt cx="225" cy="225"/>
          </a:xfrm>
        </p:grpSpPr>
        <p:pic>
          <p:nvPicPr>
            <p:cNvPr id="21570" name="صورة 33" descr="2013134917.png">
              <a:extLst>
                <a:ext uri="{FF2B5EF4-FFF2-40B4-BE49-F238E27FC236}">
                  <a16:creationId xmlns:a16="http://schemas.microsoft.com/office/drawing/2014/main" id="{D2565693-4736-B044-A3CE-2CA670A27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71" name="Group 74">
              <a:extLst>
                <a:ext uri="{FF2B5EF4-FFF2-40B4-BE49-F238E27FC236}">
                  <a16:creationId xmlns:a16="http://schemas.microsoft.com/office/drawing/2014/main" id="{21176188-C806-B446-AE19-DBA0580B9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1572" name="Line 75">
                <a:extLst>
                  <a:ext uri="{FF2B5EF4-FFF2-40B4-BE49-F238E27FC236}">
                    <a16:creationId xmlns:a16="http://schemas.microsoft.com/office/drawing/2014/main" id="{BE6F6EA5-F8DC-E24F-A0C5-BDC12298E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73" name="Line 76">
                <a:extLst>
                  <a:ext uri="{FF2B5EF4-FFF2-40B4-BE49-F238E27FC236}">
                    <a16:creationId xmlns:a16="http://schemas.microsoft.com/office/drawing/2014/main" id="{F90D49FC-52E1-DA4D-A296-7B0198D53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D2018093-EF18-694E-8EF4-6751798A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2984501"/>
            <a:ext cx="1727200" cy="16557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0330" name="Group 90">
            <a:extLst>
              <a:ext uri="{FF2B5EF4-FFF2-40B4-BE49-F238E27FC236}">
                <a16:creationId xmlns:a16="http://schemas.microsoft.com/office/drawing/2014/main" id="{21630249-1F18-9C4E-ADD0-4F0E8E591C2D}"/>
              </a:ext>
            </a:extLst>
          </p:cNvPr>
          <p:cNvGrpSpPr>
            <a:grpSpLocks/>
          </p:cNvGrpSpPr>
          <p:nvPr/>
        </p:nvGrpSpPr>
        <p:grpSpPr bwMode="auto">
          <a:xfrm>
            <a:off x="8302626" y="3789364"/>
            <a:ext cx="366713" cy="371475"/>
            <a:chOff x="2521" y="1506"/>
            <a:chExt cx="231" cy="234"/>
          </a:xfrm>
        </p:grpSpPr>
        <p:pic>
          <p:nvPicPr>
            <p:cNvPr id="16" name="صورة 49" descr="2084128759.png">
              <a:extLst>
                <a:ext uri="{FF2B5EF4-FFF2-40B4-BE49-F238E27FC236}">
                  <a16:creationId xmlns:a16="http://schemas.microsoft.com/office/drawing/2014/main" id="{FA14539A-E69D-C640-A75A-5DAC1A6E8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69" name="Line 92">
              <a:extLst>
                <a:ext uri="{FF2B5EF4-FFF2-40B4-BE49-F238E27FC236}">
                  <a16:creationId xmlns:a16="http://schemas.microsoft.com/office/drawing/2014/main" id="{9E4EB95C-D3C4-B643-A898-D4FC96043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33" name="Group 93">
            <a:extLst>
              <a:ext uri="{FF2B5EF4-FFF2-40B4-BE49-F238E27FC236}">
                <a16:creationId xmlns:a16="http://schemas.microsoft.com/office/drawing/2014/main" id="{6943E4C5-A3B8-C74B-B21F-71F30F3C4BA2}"/>
              </a:ext>
            </a:extLst>
          </p:cNvPr>
          <p:cNvGrpSpPr>
            <a:grpSpLocks/>
          </p:cNvGrpSpPr>
          <p:nvPr/>
        </p:nvGrpSpPr>
        <p:grpSpPr bwMode="auto">
          <a:xfrm>
            <a:off x="8996363" y="4114801"/>
            <a:ext cx="366712" cy="371475"/>
            <a:chOff x="2521" y="1506"/>
            <a:chExt cx="231" cy="234"/>
          </a:xfrm>
        </p:grpSpPr>
        <p:pic>
          <p:nvPicPr>
            <p:cNvPr id="17" name="صورة 49" descr="2084128759.png">
              <a:extLst>
                <a:ext uri="{FF2B5EF4-FFF2-40B4-BE49-F238E27FC236}">
                  <a16:creationId xmlns:a16="http://schemas.microsoft.com/office/drawing/2014/main" id="{374E53C4-57ED-A84A-9BC3-EA3F1EE3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67" name="Line 95">
              <a:extLst>
                <a:ext uri="{FF2B5EF4-FFF2-40B4-BE49-F238E27FC236}">
                  <a16:creationId xmlns:a16="http://schemas.microsoft.com/office/drawing/2014/main" id="{9496D381-1B26-E84B-9B78-18A3666F4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36" name="Group 96">
            <a:extLst>
              <a:ext uri="{FF2B5EF4-FFF2-40B4-BE49-F238E27FC236}">
                <a16:creationId xmlns:a16="http://schemas.microsoft.com/office/drawing/2014/main" id="{36709977-3222-CB40-9B86-22F25202B79A}"/>
              </a:ext>
            </a:extLst>
          </p:cNvPr>
          <p:cNvGrpSpPr>
            <a:grpSpLocks/>
          </p:cNvGrpSpPr>
          <p:nvPr/>
        </p:nvGrpSpPr>
        <p:grpSpPr bwMode="auto">
          <a:xfrm>
            <a:off x="8543926" y="4102101"/>
            <a:ext cx="366713" cy="371475"/>
            <a:chOff x="2521" y="1506"/>
            <a:chExt cx="231" cy="234"/>
          </a:xfrm>
        </p:grpSpPr>
        <p:pic>
          <p:nvPicPr>
            <p:cNvPr id="18" name="صورة 49" descr="2084128759.png">
              <a:extLst>
                <a:ext uri="{FF2B5EF4-FFF2-40B4-BE49-F238E27FC236}">
                  <a16:creationId xmlns:a16="http://schemas.microsoft.com/office/drawing/2014/main" id="{94B67219-F0CF-D840-9504-DB4424C7B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65" name="Line 98">
              <a:extLst>
                <a:ext uri="{FF2B5EF4-FFF2-40B4-BE49-F238E27FC236}">
                  <a16:creationId xmlns:a16="http://schemas.microsoft.com/office/drawing/2014/main" id="{35B5241E-BA92-3942-B8FF-000B5436B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39" name="Group 99">
            <a:extLst>
              <a:ext uri="{FF2B5EF4-FFF2-40B4-BE49-F238E27FC236}">
                <a16:creationId xmlns:a16="http://schemas.microsoft.com/office/drawing/2014/main" id="{DB9F53E9-93EF-7446-A412-909980195C37}"/>
              </a:ext>
            </a:extLst>
          </p:cNvPr>
          <p:cNvGrpSpPr>
            <a:grpSpLocks/>
          </p:cNvGrpSpPr>
          <p:nvPr/>
        </p:nvGrpSpPr>
        <p:grpSpPr bwMode="auto">
          <a:xfrm>
            <a:off x="3622676" y="4013201"/>
            <a:ext cx="366713" cy="371475"/>
            <a:chOff x="2521" y="1506"/>
            <a:chExt cx="231" cy="234"/>
          </a:xfrm>
        </p:grpSpPr>
        <p:pic>
          <p:nvPicPr>
            <p:cNvPr id="19" name="صورة 49" descr="2084128759.png">
              <a:extLst>
                <a:ext uri="{FF2B5EF4-FFF2-40B4-BE49-F238E27FC236}">
                  <a16:creationId xmlns:a16="http://schemas.microsoft.com/office/drawing/2014/main" id="{07BFA438-EC9C-684A-85EB-153656FEE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63" name="Line 101">
              <a:extLst>
                <a:ext uri="{FF2B5EF4-FFF2-40B4-BE49-F238E27FC236}">
                  <a16:creationId xmlns:a16="http://schemas.microsoft.com/office/drawing/2014/main" id="{90F946CF-C06B-B84F-8833-805A0D450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42" name="Group 102">
            <a:extLst>
              <a:ext uri="{FF2B5EF4-FFF2-40B4-BE49-F238E27FC236}">
                <a16:creationId xmlns:a16="http://schemas.microsoft.com/office/drawing/2014/main" id="{5FEC19C0-461F-AF4D-8321-ECC8071EC34D}"/>
              </a:ext>
            </a:extLst>
          </p:cNvPr>
          <p:cNvGrpSpPr>
            <a:grpSpLocks/>
          </p:cNvGrpSpPr>
          <p:nvPr/>
        </p:nvGrpSpPr>
        <p:grpSpPr bwMode="auto">
          <a:xfrm>
            <a:off x="3148013" y="3962401"/>
            <a:ext cx="366712" cy="371475"/>
            <a:chOff x="2521" y="1506"/>
            <a:chExt cx="231" cy="234"/>
          </a:xfrm>
        </p:grpSpPr>
        <p:pic>
          <p:nvPicPr>
            <p:cNvPr id="20" name="صورة 49" descr="2084128759.png">
              <a:extLst>
                <a:ext uri="{FF2B5EF4-FFF2-40B4-BE49-F238E27FC236}">
                  <a16:creationId xmlns:a16="http://schemas.microsoft.com/office/drawing/2014/main" id="{455514F8-3BF2-0943-86E0-CB7302C25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61" name="Line 104">
              <a:extLst>
                <a:ext uri="{FF2B5EF4-FFF2-40B4-BE49-F238E27FC236}">
                  <a16:creationId xmlns:a16="http://schemas.microsoft.com/office/drawing/2014/main" id="{D96F4681-D03E-5348-8535-282AC1420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45" name="Group 105">
            <a:extLst>
              <a:ext uri="{FF2B5EF4-FFF2-40B4-BE49-F238E27FC236}">
                <a16:creationId xmlns:a16="http://schemas.microsoft.com/office/drawing/2014/main" id="{10254BCA-115A-B548-AEA6-B09945197A24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3975101"/>
            <a:ext cx="366712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08F424A7-FA29-6E41-BCF8-EF068F8E9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559" name="Line 107">
              <a:extLst>
                <a:ext uri="{FF2B5EF4-FFF2-40B4-BE49-F238E27FC236}">
                  <a16:creationId xmlns:a16="http://schemas.microsoft.com/office/drawing/2014/main" id="{9B5039AC-D433-C848-8397-734EA2D20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57" name="Group 117">
            <a:extLst>
              <a:ext uri="{FF2B5EF4-FFF2-40B4-BE49-F238E27FC236}">
                <a16:creationId xmlns:a16="http://schemas.microsoft.com/office/drawing/2014/main" id="{2275D15B-8F82-3E40-BE9A-FA2C17BAEEC8}"/>
              </a:ext>
            </a:extLst>
          </p:cNvPr>
          <p:cNvGrpSpPr>
            <a:grpSpLocks/>
          </p:cNvGrpSpPr>
          <p:nvPr/>
        </p:nvGrpSpPr>
        <p:grpSpPr bwMode="auto">
          <a:xfrm rot="21433658">
            <a:off x="2640014" y="3284539"/>
            <a:ext cx="1584325" cy="1081087"/>
            <a:chOff x="1882" y="2341"/>
            <a:chExt cx="454" cy="635"/>
          </a:xfrm>
        </p:grpSpPr>
        <p:sp>
          <p:nvSpPr>
            <p:cNvPr id="21556" name="Line 118">
              <a:extLst>
                <a:ext uri="{FF2B5EF4-FFF2-40B4-BE49-F238E27FC236}">
                  <a16:creationId xmlns:a16="http://schemas.microsoft.com/office/drawing/2014/main" id="{D65BF3F0-B28C-2347-8FE4-63DE9D749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57" name="Line 119">
              <a:extLst>
                <a:ext uri="{FF2B5EF4-FFF2-40B4-BE49-F238E27FC236}">
                  <a16:creationId xmlns:a16="http://schemas.microsoft.com/office/drawing/2014/main" id="{63CCC5B0-E4E0-FA42-A4F4-0208D2377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" name="Group 120">
            <a:extLst>
              <a:ext uri="{FF2B5EF4-FFF2-40B4-BE49-F238E27FC236}">
                <a16:creationId xmlns:a16="http://schemas.microsoft.com/office/drawing/2014/main" id="{D76292F3-0CA7-6348-9DFD-2D4E2CF8B042}"/>
              </a:ext>
            </a:extLst>
          </p:cNvPr>
          <p:cNvGrpSpPr>
            <a:grpSpLocks/>
          </p:cNvGrpSpPr>
          <p:nvPr/>
        </p:nvGrpSpPr>
        <p:grpSpPr bwMode="auto">
          <a:xfrm>
            <a:off x="4370389" y="5507039"/>
            <a:ext cx="357187" cy="357187"/>
            <a:chOff x="3659" y="1512"/>
            <a:chExt cx="225" cy="225"/>
          </a:xfrm>
        </p:grpSpPr>
        <p:pic>
          <p:nvPicPr>
            <p:cNvPr id="21552" name="صورة 33" descr="2013134917.png">
              <a:extLst>
                <a:ext uri="{FF2B5EF4-FFF2-40B4-BE49-F238E27FC236}">
                  <a16:creationId xmlns:a16="http://schemas.microsoft.com/office/drawing/2014/main" id="{4E3ED704-3F86-BC4F-9A5B-5CDD20819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53" name="Group 122">
              <a:extLst>
                <a:ext uri="{FF2B5EF4-FFF2-40B4-BE49-F238E27FC236}">
                  <a16:creationId xmlns:a16="http://schemas.microsoft.com/office/drawing/2014/main" id="{795D1C11-0B7B-BD49-A8F5-E7B06C13F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1554" name="Line 123">
                <a:extLst>
                  <a:ext uri="{FF2B5EF4-FFF2-40B4-BE49-F238E27FC236}">
                    <a16:creationId xmlns:a16="http://schemas.microsoft.com/office/drawing/2014/main" id="{072B2F69-2316-624E-B4F1-61CEAF7F6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55" name="Line 124">
                <a:extLst>
                  <a:ext uri="{FF2B5EF4-FFF2-40B4-BE49-F238E27FC236}">
                    <a16:creationId xmlns:a16="http://schemas.microsoft.com/office/drawing/2014/main" id="{9188C53A-98AD-8D48-8649-5D8601332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1" name="Oval 95">
            <a:extLst>
              <a:ext uri="{FF2B5EF4-FFF2-40B4-BE49-F238E27FC236}">
                <a16:creationId xmlns:a16="http://schemas.microsoft.com/office/drawing/2014/main" id="{E264CF31-4D07-DA47-B11B-BC8B93BA4635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129214" y="1620838"/>
            <a:ext cx="371475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2" name="Oval 95">
            <a:extLst>
              <a:ext uri="{FF2B5EF4-FFF2-40B4-BE49-F238E27FC236}">
                <a16:creationId xmlns:a16="http://schemas.microsoft.com/office/drawing/2014/main" id="{8DA7EF5B-9EAD-6A42-B5D6-1AC259187CB4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448300" y="9509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10368" name="Line 128">
            <a:extLst>
              <a:ext uri="{FF2B5EF4-FFF2-40B4-BE49-F238E27FC236}">
                <a16:creationId xmlns:a16="http://schemas.microsoft.com/office/drawing/2014/main" id="{940F8DC1-EB31-954B-B9AB-8380ADA428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5276" y="1430338"/>
            <a:ext cx="360363" cy="203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FB71CC15-9D95-7842-95E9-9B0A5BEE7291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294188" y="1493839"/>
            <a:ext cx="627062" cy="4794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4" name="Oval 95">
            <a:extLst>
              <a:ext uri="{FF2B5EF4-FFF2-40B4-BE49-F238E27FC236}">
                <a16:creationId xmlns:a16="http://schemas.microsoft.com/office/drawing/2014/main" id="{778726EB-6256-C84F-A70C-E2F95ED7DB07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368675" y="941389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10371" name="Line 131">
            <a:extLst>
              <a:ext uri="{FF2B5EF4-FFF2-40B4-BE49-F238E27FC236}">
                <a16:creationId xmlns:a16="http://schemas.microsoft.com/office/drawing/2014/main" id="{74EBE4A2-4C1D-9D47-82AB-6F65D0198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1403351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4E101BA8-DD37-4E4B-B5C1-AE8538B7B16B}"/>
              </a:ext>
            </a:extLst>
          </p:cNvPr>
          <p:cNvSpPr txBox="1"/>
          <p:nvPr/>
        </p:nvSpPr>
        <p:spPr>
          <a:xfrm>
            <a:off x="10195386" y="1283457"/>
            <a:ext cx="1131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هـ صـ ٧٢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87C4B5C-2F65-E645-9DFB-3A849AED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0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5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7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800" decel="100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3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 nodeType="clickPar">
                      <p:stCondLst>
                        <p:cond delay="indefinite"/>
                      </p:stCondLst>
                      <p:childTnLst>
                        <p:par>
                          <p:cTn id="4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8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2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 nodeType="clickPar">
                      <p:stCondLst>
                        <p:cond delay="indefinite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500"/>
                                        <p:tgtEl>
                                          <p:spTgt spid="1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 nodeType="clickPar">
                      <p:stCondLst>
                        <p:cond delay="indefinite"/>
                      </p:stCondLst>
                      <p:childTnLst>
                        <p:par>
                          <p:cTn id="4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2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800" decel="100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800" decel="100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800" decel="100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800" decel="100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 nodeType="clickPar">
                      <p:stCondLst>
                        <p:cond delay="indefinite"/>
                      </p:stCondLst>
                      <p:childTnLst>
                        <p:par>
                          <p:cTn id="5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6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" grpId="0"/>
      <p:bldP spid="10281" grpId="0"/>
      <p:bldP spid="10291" grpId="0"/>
      <p:bldP spid="10292" grpId="0"/>
      <p:bldP spid="10302" grpId="0"/>
      <p:bldP spid="316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مستطيل مستدير الزوايا 152">
            <a:extLst>
              <a:ext uri="{FF2B5EF4-FFF2-40B4-BE49-F238E27FC236}">
                <a16:creationId xmlns:a16="http://schemas.microsoft.com/office/drawing/2014/main" id="{E3FFCE3B-AF88-1347-8339-9838B42EEE83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4" name="صورة 153">
            <a:extLst>
              <a:ext uri="{FF2B5EF4-FFF2-40B4-BE49-F238E27FC236}">
                <a16:creationId xmlns:a16="http://schemas.microsoft.com/office/drawing/2014/main" id="{F7434CAE-BD52-AC46-BCED-7E0A69D07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55" name="مستطيل مستدير الزوايا 154">
            <a:extLst>
              <a:ext uri="{FF2B5EF4-FFF2-40B4-BE49-F238E27FC236}">
                <a16:creationId xmlns:a16="http://schemas.microsoft.com/office/drawing/2014/main" id="{2BCF38F4-0D3F-BC4E-B455-D30C0C2FD77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6" name="مستطيل مستدير الزوايا 155">
            <a:extLst>
              <a:ext uri="{FF2B5EF4-FFF2-40B4-BE49-F238E27FC236}">
                <a16:creationId xmlns:a16="http://schemas.microsoft.com/office/drawing/2014/main" id="{6C07FC35-5C18-D14F-BA41-661A2E732AB1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مستدير الزوايا 156">
            <a:extLst>
              <a:ext uri="{FF2B5EF4-FFF2-40B4-BE49-F238E27FC236}">
                <a16:creationId xmlns:a16="http://schemas.microsoft.com/office/drawing/2014/main" id="{EF542B5A-A1BC-E947-954D-E9E33D93FB53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58" name="مجموعة 157">
            <a:extLst>
              <a:ext uri="{FF2B5EF4-FFF2-40B4-BE49-F238E27FC236}">
                <a16:creationId xmlns:a16="http://schemas.microsoft.com/office/drawing/2014/main" id="{19380192-D5A7-8E42-92E4-FCDB5E94884E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59" name="مجموعة 110">
              <a:extLst>
                <a:ext uri="{FF2B5EF4-FFF2-40B4-BE49-F238E27FC236}">
                  <a16:creationId xmlns:a16="http://schemas.microsoft.com/office/drawing/2014/main" id="{4E2558A3-9B67-0948-848A-4D403E32F5F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216" name="مجموعة 111">
                <a:extLst>
                  <a:ext uri="{FF2B5EF4-FFF2-40B4-BE49-F238E27FC236}">
                    <a16:creationId xmlns:a16="http://schemas.microsoft.com/office/drawing/2014/main" id="{A3EB607B-B070-454B-98F8-4B0545598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19" name="مستطيل مستدير الزوايا 218">
                  <a:extLst>
                    <a:ext uri="{FF2B5EF4-FFF2-40B4-BE49-F238E27FC236}">
                      <a16:creationId xmlns:a16="http://schemas.microsoft.com/office/drawing/2014/main" id="{484879B9-0E21-7F4C-9AC4-DCB60EFCD9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0" name="مستطيل مستدير الزوايا 219">
                  <a:extLst>
                    <a:ext uri="{FF2B5EF4-FFF2-40B4-BE49-F238E27FC236}">
                      <a16:creationId xmlns:a16="http://schemas.microsoft.com/office/drawing/2014/main" id="{37A8685C-B136-C347-B551-B62D771E6B7C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1" name="مستطيل مستدير الزوايا 220">
                  <a:extLst>
                    <a:ext uri="{FF2B5EF4-FFF2-40B4-BE49-F238E27FC236}">
                      <a16:creationId xmlns:a16="http://schemas.microsoft.com/office/drawing/2014/main" id="{34AC2F93-FFC3-2548-AFDE-D1F02D1EBC1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22" name="مستطيل مستدير الزوايا 221">
                  <a:extLst>
                    <a:ext uri="{FF2B5EF4-FFF2-40B4-BE49-F238E27FC236}">
                      <a16:creationId xmlns:a16="http://schemas.microsoft.com/office/drawing/2014/main" id="{3CBE5428-5B64-7E41-83C9-53862C64C66E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17" name="Google Shape;153;p5">
                <a:extLst>
                  <a:ext uri="{FF2B5EF4-FFF2-40B4-BE49-F238E27FC236}">
                    <a16:creationId xmlns:a16="http://schemas.microsoft.com/office/drawing/2014/main" id="{F74E3A4F-1E56-F749-895A-9B1747D2734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53;p5">
                <a:extLst>
                  <a:ext uri="{FF2B5EF4-FFF2-40B4-BE49-F238E27FC236}">
                    <a16:creationId xmlns:a16="http://schemas.microsoft.com/office/drawing/2014/main" id="{5C13BFC4-441D-EC49-B570-1FD69A681BA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مجموعة 110">
              <a:extLst>
                <a:ext uri="{FF2B5EF4-FFF2-40B4-BE49-F238E27FC236}">
                  <a16:creationId xmlns:a16="http://schemas.microsoft.com/office/drawing/2014/main" id="{23DA314A-21FA-1B4D-953E-E9D58886460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209" name="مجموعة 111">
                <a:extLst>
                  <a:ext uri="{FF2B5EF4-FFF2-40B4-BE49-F238E27FC236}">
                    <a16:creationId xmlns:a16="http://schemas.microsoft.com/office/drawing/2014/main" id="{E1137A3C-BE47-C44B-9E9E-7AA2D3B45B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12" name="مستطيل مستدير الزوايا 211">
                  <a:extLst>
                    <a:ext uri="{FF2B5EF4-FFF2-40B4-BE49-F238E27FC236}">
                      <a16:creationId xmlns:a16="http://schemas.microsoft.com/office/drawing/2014/main" id="{7CD21DC2-078F-7946-B246-D2BEB9EF060C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3" name="مستطيل مستدير الزوايا 212">
                  <a:extLst>
                    <a:ext uri="{FF2B5EF4-FFF2-40B4-BE49-F238E27FC236}">
                      <a16:creationId xmlns:a16="http://schemas.microsoft.com/office/drawing/2014/main" id="{F6A473E9-A601-BC45-982D-71D3AD47132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4" name="مستطيل مستدير الزوايا 213">
                  <a:extLst>
                    <a:ext uri="{FF2B5EF4-FFF2-40B4-BE49-F238E27FC236}">
                      <a16:creationId xmlns:a16="http://schemas.microsoft.com/office/drawing/2014/main" id="{5283DB67-704D-2048-B132-2B6CDAD80F9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15" name="مستطيل مستدير الزوايا 214">
                  <a:extLst>
                    <a:ext uri="{FF2B5EF4-FFF2-40B4-BE49-F238E27FC236}">
                      <a16:creationId xmlns:a16="http://schemas.microsoft.com/office/drawing/2014/main" id="{A680AED3-2A85-7745-8073-4277F5B34E1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10" name="Google Shape;153;p5">
                <a:extLst>
                  <a:ext uri="{FF2B5EF4-FFF2-40B4-BE49-F238E27FC236}">
                    <a16:creationId xmlns:a16="http://schemas.microsoft.com/office/drawing/2014/main" id="{D67E54BE-0D58-6944-A968-193275054780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53;p5">
                <a:extLst>
                  <a:ext uri="{FF2B5EF4-FFF2-40B4-BE49-F238E27FC236}">
                    <a16:creationId xmlns:a16="http://schemas.microsoft.com/office/drawing/2014/main" id="{7BF12110-F357-7F42-9C45-3675D71E296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مجموعة 110">
              <a:extLst>
                <a:ext uri="{FF2B5EF4-FFF2-40B4-BE49-F238E27FC236}">
                  <a16:creationId xmlns:a16="http://schemas.microsoft.com/office/drawing/2014/main" id="{42960716-061E-8747-ABD2-894A5E8250C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202" name="مجموعة 111">
                <a:extLst>
                  <a:ext uri="{FF2B5EF4-FFF2-40B4-BE49-F238E27FC236}">
                    <a16:creationId xmlns:a16="http://schemas.microsoft.com/office/drawing/2014/main" id="{A20FD566-35CB-804F-8278-EC6606AE63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205" name="مستطيل مستدير الزوايا 204">
                  <a:extLst>
                    <a:ext uri="{FF2B5EF4-FFF2-40B4-BE49-F238E27FC236}">
                      <a16:creationId xmlns:a16="http://schemas.microsoft.com/office/drawing/2014/main" id="{D80D3C6C-FBAC-7247-B778-26A70306A98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6" name="مستطيل مستدير الزوايا 205">
                  <a:extLst>
                    <a:ext uri="{FF2B5EF4-FFF2-40B4-BE49-F238E27FC236}">
                      <a16:creationId xmlns:a16="http://schemas.microsoft.com/office/drawing/2014/main" id="{DBBA23A1-E2E5-754D-A62E-4068842B5637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7" name="مستطيل مستدير الزوايا 206">
                  <a:extLst>
                    <a:ext uri="{FF2B5EF4-FFF2-40B4-BE49-F238E27FC236}">
                      <a16:creationId xmlns:a16="http://schemas.microsoft.com/office/drawing/2014/main" id="{5CCD597F-EB4E-E442-B7DF-34ED450369CE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08" name="مستطيل مستدير الزوايا 207">
                  <a:extLst>
                    <a:ext uri="{FF2B5EF4-FFF2-40B4-BE49-F238E27FC236}">
                      <a16:creationId xmlns:a16="http://schemas.microsoft.com/office/drawing/2014/main" id="{CBEFFEC9-2DF4-C64B-B393-CBFB33A87E38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3" name="Google Shape;153;p5">
                <a:extLst>
                  <a:ext uri="{FF2B5EF4-FFF2-40B4-BE49-F238E27FC236}">
                    <a16:creationId xmlns:a16="http://schemas.microsoft.com/office/drawing/2014/main" id="{DEE9BE1D-1471-DC45-9C75-B7776328AE76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53;p5">
                <a:extLst>
                  <a:ext uri="{FF2B5EF4-FFF2-40B4-BE49-F238E27FC236}">
                    <a16:creationId xmlns:a16="http://schemas.microsoft.com/office/drawing/2014/main" id="{B9162EC4-9A1B-284B-9429-7F974A3F23FE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مجموعة 110">
              <a:extLst>
                <a:ext uri="{FF2B5EF4-FFF2-40B4-BE49-F238E27FC236}">
                  <a16:creationId xmlns:a16="http://schemas.microsoft.com/office/drawing/2014/main" id="{79C2327C-5DE2-8A44-9F4A-19C9E06E348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195" name="مجموعة 111">
                <a:extLst>
                  <a:ext uri="{FF2B5EF4-FFF2-40B4-BE49-F238E27FC236}">
                    <a16:creationId xmlns:a16="http://schemas.microsoft.com/office/drawing/2014/main" id="{40F899AF-6981-324F-A6DF-0E4306D62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198" name="مستطيل مستدير الزوايا 197">
                  <a:extLst>
                    <a:ext uri="{FF2B5EF4-FFF2-40B4-BE49-F238E27FC236}">
                      <a16:creationId xmlns:a16="http://schemas.microsoft.com/office/drawing/2014/main" id="{133B52F4-3621-C74E-9E0B-0D6BC24A03C3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9" name="مستطيل مستدير الزوايا 198">
                  <a:extLst>
                    <a:ext uri="{FF2B5EF4-FFF2-40B4-BE49-F238E27FC236}">
                      <a16:creationId xmlns:a16="http://schemas.microsoft.com/office/drawing/2014/main" id="{D760AD67-86D7-3547-AAA2-A791041E717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0" name="مستطيل مستدير الزوايا 199">
                  <a:extLst>
                    <a:ext uri="{FF2B5EF4-FFF2-40B4-BE49-F238E27FC236}">
                      <a16:creationId xmlns:a16="http://schemas.microsoft.com/office/drawing/2014/main" id="{7E25F5BD-74C7-794B-8008-DC651B1B0523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01" name="مستطيل مستدير الزوايا 200">
                  <a:extLst>
                    <a:ext uri="{FF2B5EF4-FFF2-40B4-BE49-F238E27FC236}">
                      <a16:creationId xmlns:a16="http://schemas.microsoft.com/office/drawing/2014/main" id="{7DAE2F3B-3875-DD43-AB1C-612162CDA0D3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96" name="Google Shape;153;p5">
                <a:extLst>
                  <a:ext uri="{FF2B5EF4-FFF2-40B4-BE49-F238E27FC236}">
                    <a16:creationId xmlns:a16="http://schemas.microsoft.com/office/drawing/2014/main" id="{5BBEC6B2-E587-1340-983C-BFA587734A2D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53;p5">
                <a:extLst>
                  <a:ext uri="{FF2B5EF4-FFF2-40B4-BE49-F238E27FC236}">
                    <a16:creationId xmlns:a16="http://schemas.microsoft.com/office/drawing/2014/main" id="{EB588551-B2AB-524C-87C2-63FC32C55980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مجموعة 110">
              <a:extLst>
                <a:ext uri="{FF2B5EF4-FFF2-40B4-BE49-F238E27FC236}">
                  <a16:creationId xmlns:a16="http://schemas.microsoft.com/office/drawing/2014/main" id="{2CA048F4-0500-1B49-8732-D311787042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88" name="مجموعة 111">
                <a:extLst>
                  <a:ext uri="{FF2B5EF4-FFF2-40B4-BE49-F238E27FC236}">
                    <a16:creationId xmlns:a16="http://schemas.microsoft.com/office/drawing/2014/main" id="{74EBC3DC-972D-1F45-9A09-79FEE74F42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91" name="مستطيل مستدير الزوايا 190">
                  <a:extLst>
                    <a:ext uri="{FF2B5EF4-FFF2-40B4-BE49-F238E27FC236}">
                      <a16:creationId xmlns:a16="http://schemas.microsoft.com/office/drawing/2014/main" id="{98613F62-4978-A740-96DD-6B446D744CBA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2" name="مستطيل مستدير الزوايا 191">
                  <a:extLst>
                    <a:ext uri="{FF2B5EF4-FFF2-40B4-BE49-F238E27FC236}">
                      <a16:creationId xmlns:a16="http://schemas.microsoft.com/office/drawing/2014/main" id="{3A42D76C-6FA1-6C48-82AE-1B6DB78DB73E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3" name="مستطيل مستدير الزوايا 192">
                  <a:extLst>
                    <a:ext uri="{FF2B5EF4-FFF2-40B4-BE49-F238E27FC236}">
                      <a16:creationId xmlns:a16="http://schemas.microsoft.com/office/drawing/2014/main" id="{0D1367EE-0085-6A45-AD42-13BE85E3D747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94" name="مستطيل مستدير الزوايا 193">
                  <a:extLst>
                    <a:ext uri="{FF2B5EF4-FFF2-40B4-BE49-F238E27FC236}">
                      <a16:creationId xmlns:a16="http://schemas.microsoft.com/office/drawing/2014/main" id="{F9EDA7A8-F2AD-AE40-89B7-28F897315E5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89" name="Google Shape;153;p5">
                <a:extLst>
                  <a:ext uri="{FF2B5EF4-FFF2-40B4-BE49-F238E27FC236}">
                    <a16:creationId xmlns:a16="http://schemas.microsoft.com/office/drawing/2014/main" id="{F1CD709A-0559-784F-8F38-BD4A929D0705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53;p5">
                <a:extLst>
                  <a:ext uri="{FF2B5EF4-FFF2-40B4-BE49-F238E27FC236}">
                    <a16:creationId xmlns:a16="http://schemas.microsoft.com/office/drawing/2014/main" id="{7CE91C23-1108-1343-A430-3D3DA0A3C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مجموعة 110">
              <a:extLst>
                <a:ext uri="{FF2B5EF4-FFF2-40B4-BE49-F238E27FC236}">
                  <a16:creationId xmlns:a16="http://schemas.microsoft.com/office/drawing/2014/main" id="{E70E3BB2-316D-7A41-B83E-8FEF590CE2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81" name="مجموعة 111">
                <a:extLst>
                  <a:ext uri="{FF2B5EF4-FFF2-40B4-BE49-F238E27FC236}">
                    <a16:creationId xmlns:a16="http://schemas.microsoft.com/office/drawing/2014/main" id="{AA5C1E74-B4A0-334E-8D8C-98D9E9AF3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84" name="مستطيل مستدير الزوايا 183">
                  <a:extLst>
                    <a:ext uri="{FF2B5EF4-FFF2-40B4-BE49-F238E27FC236}">
                      <a16:creationId xmlns:a16="http://schemas.microsoft.com/office/drawing/2014/main" id="{36162984-0BC9-8249-9F5A-9DACEF756B2B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5" name="مستطيل مستدير الزوايا 184">
                  <a:extLst>
                    <a:ext uri="{FF2B5EF4-FFF2-40B4-BE49-F238E27FC236}">
                      <a16:creationId xmlns:a16="http://schemas.microsoft.com/office/drawing/2014/main" id="{1B3FBFAD-CF03-AD4F-AE05-FE412D0C27D2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6" name="مستطيل مستدير الزوايا 185">
                  <a:extLst>
                    <a:ext uri="{FF2B5EF4-FFF2-40B4-BE49-F238E27FC236}">
                      <a16:creationId xmlns:a16="http://schemas.microsoft.com/office/drawing/2014/main" id="{18DDCA29-38D6-074D-8499-5B2A57EBBAE9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87" name="مستطيل مستدير الزوايا 186">
                  <a:extLst>
                    <a:ext uri="{FF2B5EF4-FFF2-40B4-BE49-F238E27FC236}">
                      <a16:creationId xmlns:a16="http://schemas.microsoft.com/office/drawing/2014/main" id="{CD8A740B-038E-3F41-BD7A-81B44E5AFE17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B991DAC7-F8C8-ED48-9AA2-CCB72171B5C6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53;p5">
                <a:extLst>
                  <a:ext uri="{FF2B5EF4-FFF2-40B4-BE49-F238E27FC236}">
                    <a16:creationId xmlns:a16="http://schemas.microsoft.com/office/drawing/2014/main" id="{1DDA188B-C8A4-5B4B-8B6C-D2FA97FFF4E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مجموعة 110">
              <a:extLst>
                <a:ext uri="{FF2B5EF4-FFF2-40B4-BE49-F238E27FC236}">
                  <a16:creationId xmlns:a16="http://schemas.microsoft.com/office/drawing/2014/main" id="{6EC9DF5C-1638-6A4D-9ACA-A5A4E9C2059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174" name="مجموعة 111">
                <a:extLst>
                  <a:ext uri="{FF2B5EF4-FFF2-40B4-BE49-F238E27FC236}">
                    <a16:creationId xmlns:a16="http://schemas.microsoft.com/office/drawing/2014/main" id="{D1CC55A7-A082-F646-BBDB-02BBE1BA6C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77" name="مستطيل مستدير الزوايا 176">
                  <a:extLst>
                    <a:ext uri="{FF2B5EF4-FFF2-40B4-BE49-F238E27FC236}">
                      <a16:creationId xmlns:a16="http://schemas.microsoft.com/office/drawing/2014/main" id="{60239AA2-CF02-FF4D-9945-76A6C2B44564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8" name="مستطيل مستدير الزوايا 177">
                  <a:extLst>
                    <a:ext uri="{FF2B5EF4-FFF2-40B4-BE49-F238E27FC236}">
                      <a16:creationId xmlns:a16="http://schemas.microsoft.com/office/drawing/2014/main" id="{2674F2FF-0CD1-574E-8BFE-8A4D1DB7B9D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9" name="مستطيل مستدير الزوايا 178">
                  <a:extLst>
                    <a:ext uri="{FF2B5EF4-FFF2-40B4-BE49-F238E27FC236}">
                      <a16:creationId xmlns:a16="http://schemas.microsoft.com/office/drawing/2014/main" id="{9B14F3BE-D137-4148-92E5-F4522A8DF7F1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80" name="مستطيل مستدير الزوايا 179">
                  <a:extLst>
                    <a:ext uri="{FF2B5EF4-FFF2-40B4-BE49-F238E27FC236}">
                      <a16:creationId xmlns:a16="http://schemas.microsoft.com/office/drawing/2014/main" id="{8184F18B-BF9B-9E48-83D9-1D918CF78D0D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75" name="Google Shape;153;p5">
                <a:extLst>
                  <a:ext uri="{FF2B5EF4-FFF2-40B4-BE49-F238E27FC236}">
                    <a16:creationId xmlns:a16="http://schemas.microsoft.com/office/drawing/2014/main" id="{D939777E-6452-2D4D-9D6C-8B34D1E9FB3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53;p5">
                <a:extLst>
                  <a:ext uri="{FF2B5EF4-FFF2-40B4-BE49-F238E27FC236}">
                    <a16:creationId xmlns:a16="http://schemas.microsoft.com/office/drawing/2014/main" id="{FF7412FD-EE5F-FB4E-919A-35EB9748182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مجموعة 110">
              <a:extLst>
                <a:ext uri="{FF2B5EF4-FFF2-40B4-BE49-F238E27FC236}">
                  <a16:creationId xmlns:a16="http://schemas.microsoft.com/office/drawing/2014/main" id="{2D1E4036-494A-D94E-8055-3BBAA1ABD5C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167" name="مجموعة 111">
                <a:extLst>
                  <a:ext uri="{FF2B5EF4-FFF2-40B4-BE49-F238E27FC236}">
                    <a16:creationId xmlns:a16="http://schemas.microsoft.com/office/drawing/2014/main" id="{C28AD1E9-C602-054E-A334-1272B7F99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70" name="مستطيل مستدير الزوايا 169">
                  <a:extLst>
                    <a:ext uri="{FF2B5EF4-FFF2-40B4-BE49-F238E27FC236}">
                      <a16:creationId xmlns:a16="http://schemas.microsoft.com/office/drawing/2014/main" id="{FB4A8024-BFF1-FC47-88E0-63556B20DC8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1" name="مستطيل مستدير الزوايا 170">
                  <a:extLst>
                    <a:ext uri="{FF2B5EF4-FFF2-40B4-BE49-F238E27FC236}">
                      <a16:creationId xmlns:a16="http://schemas.microsoft.com/office/drawing/2014/main" id="{0D362C0C-3A28-B246-852D-36A87262033A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2" name="مستطيل مستدير الزوايا 171">
                  <a:extLst>
                    <a:ext uri="{FF2B5EF4-FFF2-40B4-BE49-F238E27FC236}">
                      <a16:creationId xmlns:a16="http://schemas.microsoft.com/office/drawing/2014/main" id="{4BEE50A5-EB8C-E04D-B9E6-D78EA66AE0C0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73" name="مستطيل مستدير الزوايا 172">
                  <a:extLst>
                    <a:ext uri="{FF2B5EF4-FFF2-40B4-BE49-F238E27FC236}">
                      <a16:creationId xmlns:a16="http://schemas.microsoft.com/office/drawing/2014/main" id="{2E98D12F-06BE-774C-A289-8D3A354243D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68" name="Google Shape;153;p5">
                <a:extLst>
                  <a:ext uri="{FF2B5EF4-FFF2-40B4-BE49-F238E27FC236}">
                    <a16:creationId xmlns:a16="http://schemas.microsoft.com/office/drawing/2014/main" id="{C8E781E6-D5EB-CC4B-A9AC-DEB17782F4A2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53;p5">
                <a:extLst>
                  <a:ext uri="{FF2B5EF4-FFF2-40B4-BE49-F238E27FC236}">
                    <a16:creationId xmlns:a16="http://schemas.microsoft.com/office/drawing/2014/main" id="{70F4ACB2-4868-C24F-A9BD-4472676AC8A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D86673B-1A25-5B4F-B516-3BBFB56E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5573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3958AE2F-701A-374D-8EE7-7EF0331F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398839"/>
            <a:ext cx="16827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72F907C5-9E38-164F-8840-6F200CA2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429000"/>
            <a:ext cx="1584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6">
            <a:extLst>
              <a:ext uri="{FF2B5EF4-FFF2-40B4-BE49-F238E27FC236}">
                <a16:creationId xmlns:a16="http://schemas.microsoft.com/office/drawing/2014/main" id="{94A2C3F8-D8D9-6C4E-A30F-38EAF1ECA7AA}"/>
              </a:ext>
            </a:extLst>
          </p:cNvPr>
          <p:cNvGrpSpPr>
            <a:grpSpLocks/>
          </p:cNvGrpSpPr>
          <p:nvPr/>
        </p:nvGrpSpPr>
        <p:grpSpPr bwMode="auto">
          <a:xfrm>
            <a:off x="9264651" y="3789364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EF493FE6-4F98-2E49-8E44-E3745226D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78" name="Line 8">
              <a:extLst>
                <a:ext uri="{FF2B5EF4-FFF2-40B4-BE49-F238E27FC236}">
                  <a16:creationId xmlns:a16="http://schemas.microsoft.com/office/drawing/2014/main" id="{B389370B-DCD4-134C-BCCE-3CAA34795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73" name="Group 9">
            <a:extLst>
              <a:ext uri="{FF2B5EF4-FFF2-40B4-BE49-F238E27FC236}">
                <a16:creationId xmlns:a16="http://schemas.microsoft.com/office/drawing/2014/main" id="{F32C8DE2-F733-9040-A5BA-5EA6029D086C}"/>
              </a:ext>
            </a:extLst>
          </p:cNvPr>
          <p:cNvGrpSpPr>
            <a:grpSpLocks/>
          </p:cNvGrpSpPr>
          <p:nvPr/>
        </p:nvGrpSpPr>
        <p:grpSpPr bwMode="auto">
          <a:xfrm>
            <a:off x="8759826" y="3789364"/>
            <a:ext cx="366713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535D5EB4-93F6-6F48-9880-24D7F79AA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76" name="Line 11">
              <a:extLst>
                <a:ext uri="{FF2B5EF4-FFF2-40B4-BE49-F238E27FC236}">
                  <a16:creationId xmlns:a16="http://schemas.microsoft.com/office/drawing/2014/main" id="{48B0A7D2-CBD5-914C-8AC0-681236787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76" name="Group 12">
            <a:extLst>
              <a:ext uri="{FF2B5EF4-FFF2-40B4-BE49-F238E27FC236}">
                <a16:creationId xmlns:a16="http://schemas.microsoft.com/office/drawing/2014/main" id="{EDAA495D-513F-6842-AEBC-8E1B68D65A73}"/>
              </a:ext>
            </a:extLst>
          </p:cNvPr>
          <p:cNvGrpSpPr>
            <a:grpSpLocks/>
          </p:cNvGrpSpPr>
          <p:nvPr/>
        </p:nvGrpSpPr>
        <p:grpSpPr bwMode="auto">
          <a:xfrm>
            <a:off x="6689726" y="3570289"/>
            <a:ext cx="366713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AC059A8D-AAE9-1A42-BCEA-F6BF966C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74" name="Line 14">
              <a:extLst>
                <a:ext uri="{FF2B5EF4-FFF2-40B4-BE49-F238E27FC236}">
                  <a16:creationId xmlns:a16="http://schemas.microsoft.com/office/drawing/2014/main" id="{B3CBB25B-D966-F049-A105-85997E9C5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79" name="Group 15">
            <a:extLst>
              <a:ext uri="{FF2B5EF4-FFF2-40B4-BE49-F238E27FC236}">
                <a16:creationId xmlns:a16="http://schemas.microsoft.com/office/drawing/2014/main" id="{AE3D6A45-5E92-AA4E-9EF9-1CC8C39EE1AB}"/>
              </a:ext>
            </a:extLst>
          </p:cNvPr>
          <p:cNvGrpSpPr>
            <a:grpSpLocks/>
          </p:cNvGrpSpPr>
          <p:nvPr/>
        </p:nvGrpSpPr>
        <p:grpSpPr bwMode="auto">
          <a:xfrm>
            <a:off x="6753225" y="3979864"/>
            <a:ext cx="357188" cy="357187"/>
            <a:chOff x="3659" y="1512"/>
            <a:chExt cx="225" cy="225"/>
          </a:xfrm>
        </p:grpSpPr>
        <p:pic>
          <p:nvPicPr>
            <p:cNvPr id="22669" name="صورة 33" descr="2013134917.png">
              <a:extLst>
                <a:ext uri="{FF2B5EF4-FFF2-40B4-BE49-F238E27FC236}">
                  <a16:creationId xmlns:a16="http://schemas.microsoft.com/office/drawing/2014/main" id="{F224DB49-BA4C-2243-99E7-63B1A81F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70" name="Group 17">
              <a:extLst>
                <a:ext uri="{FF2B5EF4-FFF2-40B4-BE49-F238E27FC236}">
                  <a16:creationId xmlns:a16="http://schemas.microsoft.com/office/drawing/2014/main" id="{43A9E4F2-6B1D-1E4A-B30E-21A844E61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2671" name="Line 18">
                <a:extLst>
                  <a:ext uri="{FF2B5EF4-FFF2-40B4-BE49-F238E27FC236}">
                    <a16:creationId xmlns:a16="http://schemas.microsoft.com/office/drawing/2014/main" id="{67163ADC-C4E1-3F40-B8D2-8822FC1F1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72" name="Line 19">
                <a:extLst>
                  <a:ext uri="{FF2B5EF4-FFF2-40B4-BE49-F238E27FC236}">
                    <a16:creationId xmlns:a16="http://schemas.microsoft.com/office/drawing/2014/main" id="{FB3D7607-FE2E-D247-A863-87C856D4B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1284" name="AutoShape 20">
            <a:extLst>
              <a:ext uri="{FF2B5EF4-FFF2-40B4-BE49-F238E27FC236}">
                <a16:creationId xmlns:a16="http://schemas.microsoft.com/office/drawing/2014/main" id="{F2DA76F2-16F8-0D4C-A23C-454D17B2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3789364"/>
            <a:ext cx="720725" cy="388937"/>
          </a:xfrm>
          <a:custGeom>
            <a:avLst/>
            <a:gdLst>
              <a:gd name="T0" fmla="*/ 18036277 w 21600"/>
              <a:gd name="T1" fmla="*/ 0 h 21600"/>
              <a:gd name="T2" fmla="*/ 0 w 21600"/>
              <a:gd name="T3" fmla="*/ 3501675 h 21600"/>
              <a:gd name="T4" fmla="*/ 18036277 w 21600"/>
              <a:gd name="T5" fmla="*/ 7003333 h 21600"/>
              <a:gd name="T6" fmla="*/ 24048358 w 21600"/>
              <a:gd name="T7" fmla="*/ 3501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285" name="Rectangle 21">
            <a:extLst>
              <a:ext uri="{FF2B5EF4-FFF2-40B4-BE49-F238E27FC236}">
                <a16:creationId xmlns:a16="http://schemas.microsoft.com/office/drawing/2014/main" id="{12366E18-2671-FB4A-B95F-7F46A3D1C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287714"/>
            <a:ext cx="4537075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286" name="AutoShape 22">
            <a:extLst>
              <a:ext uri="{FF2B5EF4-FFF2-40B4-BE49-F238E27FC236}">
                <a16:creationId xmlns:a16="http://schemas.microsoft.com/office/drawing/2014/main" id="{D312D1BE-E945-4341-978B-7A057A14A6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5988" y="3733801"/>
            <a:ext cx="722312" cy="360363"/>
          </a:xfrm>
          <a:custGeom>
            <a:avLst/>
            <a:gdLst>
              <a:gd name="T0" fmla="*/ 18115786 w 21600"/>
              <a:gd name="T1" fmla="*/ 0 h 21600"/>
              <a:gd name="T2" fmla="*/ 0 w 21600"/>
              <a:gd name="T3" fmla="*/ 3006061 h 21600"/>
              <a:gd name="T4" fmla="*/ 18115786 w 21600"/>
              <a:gd name="T5" fmla="*/ 6012106 h 21600"/>
              <a:gd name="T6" fmla="*/ 24154381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1287" name="Picture 23">
            <a:extLst>
              <a:ext uri="{FF2B5EF4-FFF2-40B4-BE49-F238E27FC236}">
                <a16:creationId xmlns:a16="http://schemas.microsoft.com/office/drawing/2014/main" id="{B3CD82BA-075C-5041-9608-67999143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81300"/>
            <a:ext cx="27368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8" name="Group 24">
            <a:extLst>
              <a:ext uri="{FF2B5EF4-FFF2-40B4-BE49-F238E27FC236}">
                <a16:creationId xmlns:a16="http://schemas.microsoft.com/office/drawing/2014/main" id="{E522E898-20CF-E048-81CF-51B99C9E4C86}"/>
              </a:ext>
            </a:extLst>
          </p:cNvPr>
          <p:cNvGrpSpPr>
            <a:grpSpLocks/>
          </p:cNvGrpSpPr>
          <p:nvPr/>
        </p:nvGrpSpPr>
        <p:grpSpPr bwMode="auto">
          <a:xfrm>
            <a:off x="3870326" y="3167064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96DC23CC-5F7D-6447-9E5C-E948C318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68" name="Line 26">
              <a:extLst>
                <a:ext uri="{FF2B5EF4-FFF2-40B4-BE49-F238E27FC236}">
                  <a16:creationId xmlns:a16="http://schemas.microsoft.com/office/drawing/2014/main" id="{11F1A8A9-0B26-9D4C-8085-0BA2EEF0C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91" name="Group 27">
            <a:extLst>
              <a:ext uri="{FF2B5EF4-FFF2-40B4-BE49-F238E27FC236}">
                <a16:creationId xmlns:a16="http://schemas.microsoft.com/office/drawing/2014/main" id="{B665D1CA-55AE-3A47-9381-8F05B7C5BBAD}"/>
              </a:ext>
            </a:extLst>
          </p:cNvPr>
          <p:cNvGrpSpPr>
            <a:grpSpLocks/>
          </p:cNvGrpSpPr>
          <p:nvPr/>
        </p:nvGrpSpPr>
        <p:grpSpPr bwMode="auto">
          <a:xfrm>
            <a:off x="2921001" y="3154364"/>
            <a:ext cx="366713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6B7847E4-C062-C843-BA9F-1726F8CA8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66" name="Line 29">
              <a:extLst>
                <a:ext uri="{FF2B5EF4-FFF2-40B4-BE49-F238E27FC236}">
                  <a16:creationId xmlns:a16="http://schemas.microsoft.com/office/drawing/2014/main" id="{0612A8C8-4398-004D-BFC2-59E4B1A9B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94" name="Group 30">
            <a:extLst>
              <a:ext uri="{FF2B5EF4-FFF2-40B4-BE49-F238E27FC236}">
                <a16:creationId xmlns:a16="http://schemas.microsoft.com/office/drawing/2014/main" id="{467D5873-5461-5345-9411-2E96AAE091E4}"/>
              </a:ext>
            </a:extLst>
          </p:cNvPr>
          <p:cNvGrpSpPr>
            <a:grpSpLocks/>
          </p:cNvGrpSpPr>
          <p:nvPr/>
        </p:nvGrpSpPr>
        <p:grpSpPr bwMode="auto">
          <a:xfrm>
            <a:off x="2449513" y="3141664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646463F1-3D23-D043-8362-CB2DE43A8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64" name="Line 32">
              <a:extLst>
                <a:ext uri="{FF2B5EF4-FFF2-40B4-BE49-F238E27FC236}">
                  <a16:creationId xmlns:a16="http://schemas.microsoft.com/office/drawing/2014/main" id="{02BB7C9A-F7D2-3E44-9821-5FA070141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97" name="Group 33">
            <a:extLst>
              <a:ext uri="{FF2B5EF4-FFF2-40B4-BE49-F238E27FC236}">
                <a16:creationId xmlns:a16="http://schemas.microsoft.com/office/drawing/2014/main" id="{9CD0E156-3F08-DA41-845C-70BCB0419C40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2420938"/>
            <a:ext cx="2016125" cy="360362"/>
            <a:chOff x="1906" y="3521"/>
            <a:chExt cx="1077" cy="152"/>
          </a:xfrm>
        </p:grpSpPr>
        <p:pic>
          <p:nvPicPr>
            <p:cNvPr id="22661" name="Picture 34">
              <a:extLst>
                <a:ext uri="{FF2B5EF4-FFF2-40B4-BE49-F238E27FC236}">
                  <a16:creationId xmlns:a16="http://schemas.microsoft.com/office/drawing/2014/main" id="{D4C8284C-D599-A845-AFB4-5E64E8348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62" name="Picture 35">
              <a:extLst>
                <a:ext uri="{FF2B5EF4-FFF2-40B4-BE49-F238E27FC236}">
                  <a16:creationId xmlns:a16="http://schemas.microsoft.com/office/drawing/2014/main" id="{1BA64A01-7A31-DB4A-842E-5914C4A45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00" name="Picture 36">
            <a:extLst>
              <a:ext uri="{FF2B5EF4-FFF2-40B4-BE49-F238E27FC236}">
                <a16:creationId xmlns:a16="http://schemas.microsoft.com/office/drawing/2014/main" id="{54AC31CA-C5FB-9F48-92AD-139D3FFF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868863"/>
            <a:ext cx="2159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1" name="AutoShape 37">
            <a:extLst>
              <a:ext uri="{FF2B5EF4-FFF2-40B4-BE49-F238E27FC236}">
                <a16:creationId xmlns:a16="http://schemas.microsoft.com/office/drawing/2014/main" id="{0F070A66-341D-AC48-BCAE-3394D4A6CD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094" y="4833144"/>
            <a:ext cx="1008062" cy="1079500"/>
          </a:xfrm>
          <a:custGeom>
            <a:avLst/>
            <a:gdLst>
              <a:gd name="T0" fmla="*/ 33605054 w 21600"/>
              <a:gd name="T1" fmla="*/ 0 h 21600"/>
              <a:gd name="T2" fmla="*/ 20162173 w 21600"/>
              <a:gd name="T3" fmla="*/ 17983321 h 21600"/>
              <a:gd name="T4" fmla="*/ 0 w 21600"/>
              <a:gd name="T5" fmla="*/ 44960825 h 21600"/>
              <a:gd name="T6" fmla="*/ 20162173 w 21600"/>
              <a:gd name="T7" fmla="*/ 53950012 h 21600"/>
              <a:gd name="T8" fmla="*/ 40324347 w 21600"/>
              <a:gd name="T9" fmla="*/ 37465297 h 21600"/>
              <a:gd name="T10" fmla="*/ 47045787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4F0ED421-4F5D-8447-A9F9-5AD6FA76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060576"/>
            <a:ext cx="26765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cs typeface="Traditional Arabic" panose="02020603050405020304" pitchFamily="18" charset="-78"/>
              </a:rPr>
              <a:t>ضع ٧ قطع سالبة</a:t>
            </a: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 ، ثم أحذف منها ٣قطع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9BE769CC-AC64-B24B-9C85-A84D24BE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5300664"/>
            <a:ext cx="3240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٧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٣</a:t>
            </a:r>
            <a:r>
              <a:rPr lang="ar-SA" altLang="ar-SA" b="1">
                <a:cs typeface="Traditional Arabic" panose="02020603050405020304" pitchFamily="18" charset="-78"/>
              </a:rPr>
              <a:t> =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١٠</a:t>
            </a:r>
            <a:endParaRPr lang="en-US" altLang="ar-SA" sz="2800"/>
          </a:p>
        </p:txBody>
      </p:sp>
      <p:grpSp>
        <p:nvGrpSpPr>
          <p:cNvPr id="11304" name="Group 40">
            <a:extLst>
              <a:ext uri="{FF2B5EF4-FFF2-40B4-BE49-F238E27FC236}">
                <a16:creationId xmlns:a16="http://schemas.microsoft.com/office/drawing/2014/main" id="{93A7E77E-334D-B746-80B3-321D9E9D934B}"/>
              </a:ext>
            </a:extLst>
          </p:cNvPr>
          <p:cNvGrpSpPr>
            <a:grpSpLocks/>
          </p:cNvGrpSpPr>
          <p:nvPr/>
        </p:nvGrpSpPr>
        <p:grpSpPr bwMode="auto">
          <a:xfrm>
            <a:off x="5729288" y="5084764"/>
            <a:ext cx="366712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E856FFB0-F35A-574C-953D-A480B28B0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60" name="Line 42">
              <a:extLst>
                <a:ext uri="{FF2B5EF4-FFF2-40B4-BE49-F238E27FC236}">
                  <a16:creationId xmlns:a16="http://schemas.microsoft.com/office/drawing/2014/main" id="{822A422C-3ACC-0244-8D95-C0F441404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07" name="Group 43">
            <a:extLst>
              <a:ext uri="{FF2B5EF4-FFF2-40B4-BE49-F238E27FC236}">
                <a16:creationId xmlns:a16="http://schemas.microsoft.com/office/drawing/2014/main" id="{980219E7-6FA3-9549-A52D-9C7C2B8AF143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5084764"/>
            <a:ext cx="366712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10AA357B-F78C-6D41-A099-77A20EDBF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58" name="Line 45">
              <a:extLst>
                <a:ext uri="{FF2B5EF4-FFF2-40B4-BE49-F238E27FC236}">
                  <a16:creationId xmlns:a16="http://schemas.microsoft.com/office/drawing/2014/main" id="{5A2A13B6-4206-764A-998B-827DB0B3B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10" name="Group 46">
            <a:extLst>
              <a:ext uri="{FF2B5EF4-FFF2-40B4-BE49-F238E27FC236}">
                <a16:creationId xmlns:a16="http://schemas.microsoft.com/office/drawing/2014/main" id="{AA30C268-1932-8148-B6A4-897DCDCD51DF}"/>
              </a:ext>
            </a:extLst>
          </p:cNvPr>
          <p:cNvGrpSpPr>
            <a:grpSpLocks/>
          </p:cNvGrpSpPr>
          <p:nvPr/>
        </p:nvGrpSpPr>
        <p:grpSpPr bwMode="auto">
          <a:xfrm>
            <a:off x="4864101" y="5084764"/>
            <a:ext cx="366713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7622F42A-855B-E446-AB32-0E7823749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56" name="Line 48">
              <a:extLst>
                <a:ext uri="{FF2B5EF4-FFF2-40B4-BE49-F238E27FC236}">
                  <a16:creationId xmlns:a16="http://schemas.microsoft.com/office/drawing/2014/main" id="{211FB978-7FAE-8244-9E01-8605D3E4E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313" name="Text Box 49">
            <a:extLst>
              <a:ext uri="{FF2B5EF4-FFF2-40B4-BE49-F238E27FC236}">
                <a16:creationId xmlns:a16="http://schemas.microsoft.com/office/drawing/2014/main" id="{8F4FF25F-DD60-2445-88ED-72C221E7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03517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والآن، يمكنك حذف قطعة واحدة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1314" name="Text Box 50">
            <a:extLst>
              <a:ext uri="{FF2B5EF4-FFF2-40B4-BE49-F238E27FC236}">
                <a16:creationId xmlns:a16="http://schemas.microsoft.com/office/drawing/2014/main" id="{41B27C84-D6D2-C143-A4D7-8A95FE4B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2816225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66FF"/>
                </a:solidFill>
                <a:cs typeface="Traditional Arabic" panose="02020603050405020304" pitchFamily="18" charset="-78"/>
              </a:rPr>
              <a:t>ولكن لا يوجد قطع  موجبة</a:t>
            </a:r>
            <a:endParaRPr lang="en-US" altLang="ar-SA" sz="2400" b="1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11315" name="Group 51">
            <a:extLst>
              <a:ext uri="{FF2B5EF4-FFF2-40B4-BE49-F238E27FC236}">
                <a16:creationId xmlns:a16="http://schemas.microsoft.com/office/drawing/2014/main" id="{3539F49C-8F8A-C44B-9FD0-002AB1296A09}"/>
              </a:ext>
            </a:extLst>
          </p:cNvPr>
          <p:cNvGrpSpPr>
            <a:grpSpLocks/>
          </p:cNvGrpSpPr>
          <p:nvPr/>
        </p:nvGrpSpPr>
        <p:grpSpPr bwMode="auto">
          <a:xfrm>
            <a:off x="9217026" y="3500439"/>
            <a:ext cx="366713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1354CEB8-AC5E-8341-8E3C-0970009CE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54" name="Line 53">
              <a:extLst>
                <a:ext uri="{FF2B5EF4-FFF2-40B4-BE49-F238E27FC236}">
                  <a16:creationId xmlns:a16="http://schemas.microsoft.com/office/drawing/2014/main" id="{D24C16DA-9FEC-9642-914B-730B1E32F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18" name="Group 54">
            <a:extLst>
              <a:ext uri="{FF2B5EF4-FFF2-40B4-BE49-F238E27FC236}">
                <a16:creationId xmlns:a16="http://schemas.microsoft.com/office/drawing/2014/main" id="{270DB2A6-6205-624E-B0DF-C6BC2023E30E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3500439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9F80F7E0-B77E-C747-A978-18A6823A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52" name="Line 56">
              <a:extLst>
                <a:ext uri="{FF2B5EF4-FFF2-40B4-BE49-F238E27FC236}">
                  <a16:creationId xmlns:a16="http://schemas.microsoft.com/office/drawing/2014/main" id="{991FABCC-FC27-4D4C-B75E-C243DA7BE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21" name="Group 57">
            <a:extLst>
              <a:ext uri="{FF2B5EF4-FFF2-40B4-BE49-F238E27FC236}">
                <a16:creationId xmlns:a16="http://schemas.microsoft.com/office/drawing/2014/main" id="{CF1DE686-1BDC-8C42-8F42-3B7772356E49}"/>
              </a:ext>
            </a:extLst>
          </p:cNvPr>
          <p:cNvGrpSpPr>
            <a:grpSpLocks/>
          </p:cNvGrpSpPr>
          <p:nvPr/>
        </p:nvGrpSpPr>
        <p:grpSpPr bwMode="auto">
          <a:xfrm>
            <a:off x="8328026" y="3500439"/>
            <a:ext cx="366713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379E4E44-F35E-2248-A265-2A7B9742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50" name="Line 59">
              <a:extLst>
                <a:ext uri="{FF2B5EF4-FFF2-40B4-BE49-F238E27FC236}">
                  <a16:creationId xmlns:a16="http://schemas.microsoft.com/office/drawing/2014/main" id="{DE4C2BB9-5735-7A48-99ED-87931074C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25" name="Group 61">
            <a:extLst>
              <a:ext uri="{FF2B5EF4-FFF2-40B4-BE49-F238E27FC236}">
                <a16:creationId xmlns:a16="http://schemas.microsoft.com/office/drawing/2014/main" id="{CF35170A-FDFA-AB4C-8A68-6F1E93A6B3AD}"/>
              </a:ext>
            </a:extLst>
          </p:cNvPr>
          <p:cNvGrpSpPr>
            <a:grpSpLocks/>
          </p:cNvGrpSpPr>
          <p:nvPr/>
        </p:nvGrpSpPr>
        <p:grpSpPr bwMode="auto">
          <a:xfrm>
            <a:off x="3403601" y="3167064"/>
            <a:ext cx="366713" cy="371475"/>
            <a:chOff x="2521" y="1506"/>
            <a:chExt cx="231" cy="234"/>
          </a:xfrm>
        </p:grpSpPr>
        <p:pic>
          <p:nvPicPr>
            <p:cNvPr id="15" name="صورة 49" descr="2084128759.png">
              <a:extLst>
                <a:ext uri="{FF2B5EF4-FFF2-40B4-BE49-F238E27FC236}">
                  <a16:creationId xmlns:a16="http://schemas.microsoft.com/office/drawing/2014/main" id="{7DC489D1-3EA1-6848-95F5-D4DF685F9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48" name="Line 63">
              <a:extLst>
                <a:ext uri="{FF2B5EF4-FFF2-40B4-BE49-F238E27FC236}">
                  <a16:creationId xmlns:a16="http://schemas.microsoft.com/office/drawing/2014/main" id="{CC8228C3-BF83-554D-99F5-9416E51DF4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28" name="Group 64">
            <a:extLst>
              <a:ext uri="{FF2B5EF4-FFF2-40B4-BE49-F238E27FC236}">
                <a16:creationId xmlns:a16="http://schemas.microsoft.com/office/drawing/2014/main" id="{F2F09ACE-74DD-5847-807D-8D4A2BDC3973}"/>
              </a:ext>
            </a:extLst>
          </p:cNvPr>
          <p:cNvGrpSpPr>
            <a:grpSpLocks/>
          </p:cNvGrpSpPr>
          <p:nvPr/>
        </p:nvGrpSpPr>
        <p:grpSpPr bwMode="auto">
          <a:xfrm>
            <a:off x="3641726" y="3429001"/>
            <a:ext cx="366713" cy="371475"/>
            <a:chOff x="2521" y="1506"/>
            <a:chExt cx="231" cy="234"/>
          </a:xfrm>
        </p:grpSpPr>
        <p:pic>
          <p:nvPicPr>
            <p:cNvPr id="16" name="صورة 49" descr="2084128759.png">
              <a:extLst>
                <a:ext uri="{FF2B5EF4-FFF2-40B4-BE49-F238E27FC236}">
                  <a16:creationId xmlns:a16="http://schemas.microsoft.com/office/drawing/2014/main" id="{9921C5F1-858F-944B-A8F4-B8A2D0418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46" name="Line 66">
              <a:extLst>
                <a:ext uri="{FF2B5EF4-FFF2-40B4-BE49-F238E27FC236}">
                  <a16:creationId xmlns:a16="http://schemas.microsoft.com/office/drawing/2014/main" id="{8FABBAE2-74E3-3540-8B03-107BE708E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31" name="Group 67">
            <a:extLst>
              <a:ext uri="{FF2B5EF4-FFF2-40B4-BE49-F238E27FC236}">
                <a16:creationId xmlns:a16="http://schemas.microsoft.com/office/drawing/2014/main" id="{9814DB96-2EE2-A44E-8785-73C698C1991E}"/>
              </a:ext>
            </a:extLst>
          </p:cNvPr>
          <p:cNvGrpSpPr>
            <a:grpSpLocks/>
          </p:cNvGrpSpPr>
          <p:nvPr/>
        </p:nvGrpSpPr>
        <p:grpSpPr bwMode="auto">
          <a:xfrm>
            <a:off x="3136901" y="3429001"/>
            <a:ext cx="366713" cy="371475"/>
            <a:chOff x="2521" y="1506"/>
            <a:chExt cx="231" cy="234"/>
          </a:xfrm>
        </p:grpSpPr>
        <p:pic>
          <p:nvPicPr>
            <p:cNvPr id="17" name="صورة 49" descr="2084128759.png">
              <a:extLst>
                <a:ext uri="{FF2B5EF4-FFF2-40B4-BE49-F238E27FC236}">
                  <a16:creationId xmlns:a16="http://schemas.microsoft.com/office/drawing/2014/main" id="{A25B3DA5-21EF-3044-A87D-A9525FBB5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44" name="Line 69">
              <a:extLst>
                <a:ext uri="{FF2B5EF4-FFF2-40B4-BE49-F238E27FC236}">
                  <a16:creationId xmlns:a16="http://schemas.microsoft.com/office/drawing/2014/main" id="{4C1C40B6-4585-7E45-A7CA-06ECA12D1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34" name="Group 70">
            <a:extLst>
              <a:ext uri="{FF2B5EF4-FFF2-40B4-BE49-F238E27FC236}">
                <a16:creationId xmlns:a16="http://schemas.microsoft.com/office/drawing/2014/main" id="{016CCC27-D3A9-6143-9FA6-32DCA9CBA4A7}"/>
              </a:ext>
            </a:extLst>
          </p:cNvPr>
          <p:cNvGrpSpPr>
            <a:grpSpLocks/>
          </p:cNvGrpSpPr>
          <p:nvPr/>
        </p:nvGrpSpPr>
        <p:grpSpPr bwMode="auto">
          <a:xfrm>
            <a:off x="3587750" y="4062414"/>
            <a:ext cx="357188" cy="357187"/>
            <a:chOff x="3659" y="1512"/>
            <a:chExt cx="225" cy="225"/>
          </a:xfrm>
        </p:grpSpPr>
        <p:pic>
          <p:nvPicPr>
            <p:cNvPr id="22639" name="صورة 33" descr="2013134917.png">
              <a:extLst>
                <a:ext uri="{FF2B5EF4-FFF2-40B4-BE49-F238E27FC236}">
                  <a16:creationId xmlns:a16="http://schemas.microsoft.com/office/drawing/2014/main" id="{F96208F4-F2EA-A545-9AC5-0A27AE18D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40" name="Group 72">
              <a:extLst>
                <a:ext uri="{FF2B5EF4-FFF2-40B4-BE49-F238E27FC236}">
                  <a16:creationId xmlns:a16="http://schemas.microsoft.com/office/drawing/2014/main" id="{66419313-D468-5F45-A425-48C01BE76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2641" name="Line 73">
                <a:extLst>
                  <a:ext uri="{FF2B5EF4-FFF2-40B4-BE49-F238E27FC236}">
                    <a16:creationId xmlns:a16="http://schemas.microsoft.com/office/drawing/2014/main" id="{90012975-4FF1-5444-879F-1417A8AAF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42" name="Line 74">
                <a:extLst>
                  <a:ext uri="{FF2B5EF4-FFF2-40B4-BE49-F238E27FC236}">
                    <a16:creationId xmlns:a16="http://schemas.microsoft.com/office/drawing/2014/main" id="{65C56A9B-64A3-484A-9EF3-3466F92A6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1343" name="Group 79">
            <a:extLst>
              <a:ext uri="{FF2B5EF4-FFF2-40B4-BE49-F238E27FC236}">
                <a16:creationId xmlns:a16="http://schemas.microsoft.com/office/drawing/2014/main" id="{6E57115B-273F-9945-96FC-7689D4C41264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5084764"/>
            <a:ext cx="366712" cy="371475"/>
            <a:chOff x="2521" y="1506"/>
            <a:chExt cx="231" cy="234"/>
          </a:xfrm>
        </p:grpSpPr>
        <p:pic>
          <p:nvPicPr>
            <p:cNvPr id="19" name="صورة 49" descr="2084128759.png">
              <a:extLst>
                <a:ext uri="{FF2B5EF4-FFF2-40B4-BE49-F238E27FC236}">
                  <a16:creationId xmlns:a16="http://schemas.microsoft.com/office/drawing/2014/main" id="{B4B7BA3D-D85B-ED4B-B615-EEFFDE030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38" name="Line 81">
              <a:extLst>
                <a:ext uri="{FF2B5EF4-FFF2-40B4-BE49-F238E27FC236}">
                  <a16:creationId xmlns:a16="http://schemas.microsoft.com/office/drawing/2014/main" id="{058B9EF6-D5B2-8140-9349-EBF5FE35E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46" name="Group 82">
            <a:extLst>
              <a:ext uri="{FF2B5EF4-FFF2-40B4-BE49-F238E27FC236}">
                <a16:creationId xmlns:a16="http://schemas.microsoft.com/office/drawing/2014/main" id="{7A9AA50E-E05B-4B49-8D25-D515E1744FD0}"/>
              </a:ext>
            </a:extLst>
          </p:cNvPr>
          <p:cNvGrpSpPr>
            <a:grpSpLocks/>
          </p:cNvGrpSpPr>
          <p:nvPr/>
        </p:nvGrpSpPr>
        <p:grpSpPr bwMode="auto">
          <a:xfrm>
            <a:off x="5551488" y="5432426"/>
            <a:ext cx="366712" cy="371475"/>
            <a:chOff x="2521" y="1506"/>
            <a:chExt cx="231" cy="234"/>
          </a:xfrm>
        </p:grpSpPr>
        <p:pic>
          <p:nvPicPr>
            <p:cNvPr id="20" name="صورة 49" descr="2084128759.png">
              <a:extLst>
                <a:ext uri="{FF2B5EF4-FFF2-40B4-BE49-F238E27FC236}">
                  <a16:creationId xmlns:a16="http://schemas.microsoft.com/office/drawing/2014/main" id="{29DFBD71-E58C-1246-B79B-EE075B785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36" name="Line 84">
              <a:extLst>
                <a:ext uri="{FF2B5EF4-FFF2-40B4-BE49-F238E27FC236}">
                  <a16:creationId xmlns:a16="http://schemas.microsoft.com/office/drawing/2014/main" id="{9A8C3F6D-BFE0-1C4D-A590-FD26089E1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49" name="Group 85">
            <a:extLst>
              <a:ext uri="{FF2B5EF4-FFF2-40B4-BE49-F238E27FC236}">
                <a16:creationId xmlns:a16="http://schemas.microsoft.com/office/drawing/2014/main" id="{E13F6641-8E4B-8344-BC41-A8C904516E12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5408614"/>
            <a:ext cx="366712" cy="371475"/>
            <a:chOff x="2521" y="1506"/>
            <a:chExt cx="231" cy="234"/>
          </a:xfrm>
        </p:grpSpPr>
        <p:pic>
          <p:nvPicPr>
            <p:cNvPr id="21" name="صورة 49" descr="2084128759.png">
              <a:extLst>
                <a:ext uri="{FF2B5EF4-FFF2-40B4-BE49-F238E27FC236}">
                  <a16:creationId xmlns:a16="http://schemas.microsoft.com/office/drawing/2014/main" id="{39D6712F-4284-964E-B09F-B0745F11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34" name="Line 87">
              <a:extLst>
                <a:ext uri="{FF2B5EF4-FFF2-40B4-BE49-F238E27FC236}">
                  <a16:creationId xmlns:a16="http://schemas.microsoft.com/office/drawing/2014/main" id="{AF2740FA-14DD-C84B-B286-2F67789C6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2564" name="Picture 88">
            <a:extLst>
              <a:ext uri="{FF2B5EF4-FFF2-40B4-BE49-F238E27FC236}">
                <a16:creationId xmlns:a16="http://schemas.microsoft.com/office/drawing/2014/main" id="{996917BD-75B1-E24B-B4AF-0AE370AF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763589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53" name="Picture 89">
            <a:extLst>
              <a:ext uri="{FF2B5EF4-FFF2-40B4-BE49-F238E27FC236}">
                <a16:creationId xmlns:a16="http://schemas.microsoft.com/office/drawing/2014/main" id="{9229E534-8C6E-BD46-BF2F-E6288382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4843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54" name="Group 90">
            <a:extLst>
              <a:ext uri="{FF2B5EF4-FFF2-40B4-BE49-F238E27FC236}">
                <a16:creationId xmlns:a16="http://schemas.microsoft.com/office/drawing/2014/main" id="{EEB6F42B-19A8-7240-9EDE-BE79CF4D358F}"/>
              </a:ext>
            </a:extLst>
          </p:cNvPr>
          <p:cNvGrpSpPr>
            <a:grpSpLocks/>
          </p:cNvGrpSpPr>
          <p:nvPr/>
        </p:nvGrpSpPr>
        <p:grpSpPr bwMode="auto">
          <a:xfrm>
            <a:off x="8328026" y="3789364"/>
            <a:ext cx="366713" cy="371475"/>
            <a:chOff x="2521" y="1506"/>
            <a:chExt cx="231" cy="234"/>
          </a:xfrm>
        </p:grpSpPr>
        <p:pic>
          <p:nvPicPr>
            <p:cNvPr id="22" name="صورة 49" descr="2084128759.png">
              <a:extLst>
                <a:ext uri="{FF2B5EF4-FFF2-40B4-BE49-F238E27FC236}">
                  <a16:creationId xmlns:a16="http://schemas.microsoft.com/office/drawing/2014/main" id="{87BD100F-407E-3B47-B6A8-720F00A6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32" name="Line 92">
              <a:extLst>
                <a:ext uri="{FF2B5EF4-FFF2-40B4-BE49-F238E27FC236}">
                  <a16:creationId xmlns:a16="http://schemas.microsoft.com/office/drawing/2014/main" id="{D222FC6A-3F69-2741-9CE6-BBA2B0B27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57" name="Group 93">
            <a:extLst>
              <a:ext uri="{FF2B5EF4-FFF2-40B4-BE49-F238E27FC236}">
                <a16:creationId xmlns:a16="http://schemas.microsoft.com/office/drawing/2014/main" id="{61A0ACCC-4841-C440-810C-05B0E2704965}"/>
              </a:ext>
            </a:extLst>
          </p:cNvPr>
          <p:cNvGrpSpPr>
            <a:grpSpLocks/>
          </p:cNvGrpSpPr>
          <p:nvPr/>
        </p:nvGrpSpPr>
        <p:grpSpPr bwMode="auto">
          <a:xfrm>
            <a:off x="8975726" y="4098926"/>
            <a:ext cx="366713" cy="371475"/>
            <a:chOff x="2521" y="1506"/>
            <a:chExt cx="231" cy="234"/>
          </a:xfrm>
        </p:grpSpPr>
        <p:pic>
          <p:nvPicPr>
            <p:cNvPr id="23" name="صورة 49" descr="2084128759.png">
              <a:extLst>
                <a:ext uri="{FF2B5EF4-FFF2-40B4-BE49-F238E27FC236}">
                  <a16:creationId xmlns:a16="http://schemas.microsoft.com/office/drawing/2014/main" id="{11F45467-D09F-D14E-BB2A-6DD467EF6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30" name="Line 95">
              <a:extLst>
                <a:ext uri="{FF2B5EF4-FFF2-40B4-BE49-F238E27FC236}">
                  <a16:creationId xmlns:a16="http://schemas.microsoft.com/office/drawing/2014/main" id="{7BD78909-819E-E94D-A9EC-C1A117BE2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360" name="Picture 96">
            <a:extLst>
              <a:ext uri="{FF2B5EF4-FFF2-40B4-BE49-F238E27FC236}">
                <a16:creationId xmlns:a16="http://schemas.microsoft.com/office/drawing/2014/main" id="{C294A9AF-81EE-FD45-86F7-A2C9B138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708276"/>
            <a:ext cx="208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2" name="Group 98">
            <a:extLst>
              <a:ext uri="{FF2B5EF4-FFF2-40B4-BE49-F238E27FC236}">
                <a16:creationId xmlns:a16="http://schemas.microsoft.com/office/drawing/2014/main" id="{A57A9CCA-C4E5-6F4F-9449-D9CE77D93726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3573464"/>
            <a:ext cx="366712" cy="371475"/>
            <a:chOff x="2521" y="1506"/>
            <a:chExt cx="231" cy="234"/>
          </a:xfrm>
        </p:grpSpPr>
        <p:pic>
          <p:nvPicPr>
            <p:cNvPr id="24" name="صورة 49" descr="2084128759.png">
              <a:extLst>
                <a:ext uri="{FF2B5EF4-FFF2-40B4-BE49-F238E27FC236}">
                  <a16:creationId xmlns:a16="http://schemas.microsoft.com/office/drawing/2014/main" id="{67BE00CC-7AA0-7545-8BF2-E73DA8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28" name="Line 100">
              <a:extLst>
                <a:ext uri="{FF2B5EF4-FFF2-40B4-BE49-F238E27FC236}">
                  <a16:creationId xmlns:a16="http://schemas.microsoft.com/office/drawing/2014/main" id="{834F5A5A-98C5-DD4F-B08F-F8F52F225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65" name="Group 101">
            <a:extLst>
              <a:ext uri="{FF2B5EF4-FFF2-40B4-BE49-F238E27FC236}">
                <a16:creationId xmlns:a16="http://schemas.microsoft.com/office/drawing/2014/main" id="{4B01D6B9-A74A-174B-9D73-C67FBF9DFF3F}"/>
              </a:ext>
            </a:extLst>
          </p:cNvPr>
          <p:cNvGrpSpPr>
            <a:grpSpLocks/>
          </p:cNvGrpSpPr>
          <p:nvPr/>
        </p:nvGrpSpPr>
        <p:grpSpPr bwMode="auto">
          <a:xfrm>
            <a:off x="5859463" y="3548064"/>
            <a:ext cx="366712" cy="371475"/>
            <a:chOff x="2521" y="1506"/>
            <a:chExt cx="231" cy="234"/>
          </a:xfrm>
        </p:grpSpPr>
        <p:pic>
          <p:nvPicPr>
            <p:cNvPr id="25" name="صورة 49" descr="2084128759.png">
              <a:extLst>
                <a:ext uri="{FF2B5EF4-FFF2-40B4-BE49-F238E27FC236}">
                  <a16:creationId xmlns:a16="http://schemas.microsoft.com/office/drawing/2014/main" id="{00931116-1F80-A64B-98BA-73A8845D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26" name="Line 103">
              <a:extLst>
                <a:ext uri="{FF2B5EF4-FFF2-40B4-BE49-F238E27FC236}">
                  <a16:creationId xmlns:a16="http://schemas.microsoft.com/office/drawing/2014/main" id="{5FBC6989-9AF6-DE43-AC9B-86E9EE6CC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68" name="Group 104">
            <a:extLst>
              <a:ext uri="{FF2B5EF4-FFF2-40B4-BE49-F238E27FC236}">
                <a16:creationId xmlns:a16="http://schemas.microsoft.com/office/drawing/2014/main" id="{34DCEFFB-CDCF-9245-BC9F-5557798D0884}"/>
              </a:ext>
            </a:extLst>
          </p:cNvPr>
          <p:cNvGrpSpPr>
            <a:grpSpLocks/>
          </p:cNvGrpSpPr>
          <p:nvPr/>
        </p:nvGrpSpPr>
        <p:grpSpPr bwMode="auto">
          <a:xfrm>
            <a:off x="6316664" y="3959225"/>
            <a:ext cx="357187" cy="357188"/>
            <a:chOff x="3659" y="1512"/>
            <a:chExt cx="225" cy="225"/>
          </a:xfrm>
        </p:grpSpPr>
        <p:pic>
          <p:nvPicPr>
            <p:cNvPr id="22621" name="صورة 33" descr="2013134917.png">
              <a:extLst>
                <a:ext uri="{FF2B5EF4-FFF2-40B4-BE49-F238E27FC236}">
                  <a16:creationId xmlns:a16="http://schemas.microsoft.com/office/drawing/2014/main" id="{D4F6DAC6-AA23-0E46-ADC5-70D33E47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22" name="Group 106">
              <a:extLst>
                <a:ext uri="{FF2B5EF4-FFF2-40B4-BE49-F238E27FC236}">
                  <a16:creationId xmlns:a16="http://schemas.microsoft.com/office/drawing/2014/main" id="{81A1F647-BF57-E843-AEA5-115641EB9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2623" name="Line 107">
                <a:extLst>
                  <a:ext uri="{FF2B5EF4-FFF2-40B4-BE49-F238E27FC236}">
                    <a16:creationId xmlns:a16="http://schemas.microsoft.com/office/drawing/2014/main" id="{91F3F8A0-4D11-8B42-A71B-8DF8CAC7B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24" name="Line 108">
                <a:extLst>
                  <a:ext uri="{FF2B5EF4-FFF2-40B4-BE49-F238E27FC236}">
                    <a16:creationId xmlns:a16="http://schemas.microsoft.com/office/drawing/2014/main" id="{9629D3E0-220D-AE40-93C4-803AB0208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1373" name="Group 109">
            <a:extLst>
              <a:ext uri="{FF2B5EF4-FFF2-40B4-BE49-F238E27FC236}">
                <a16:creationId xmlns:a16="http://schemas.microsoft.com/office/drawing/2014/main" id="{8E262039-8FEF-C246-9C51-1E10976D4FB6}"/>
              </a:ext>
            </a:extLst>
          </p:cNvPr>
          <p:cNvGrpSpPr>
            <a:grpSpLocks/>
          </p:cNvGrpSpPr>
          <p:nvPr/>
        </p:nvGrpSpPr>
        <p:grpSpPr bwMode="auto">
          <a:xfrm>
            <a:off x="5884864" y="3959225"/>
            <a:ext cx="357187" cy="357188"/>
            <a:chOff x="3659" y="1512"/>
            <a:chExt cx="225" cy="225"/>
          </a:xfrm>
        </p:grpSpPr>
        <p:pic>
          <p:nvPicPr>
            <p:cNvPr id="22617" name="صورة 33" descr="2013134917.png">
              <a:extLst>
                <a:ext uri="{FF2B5EF4-FFF2-40B4-BE49-F238E27FC236}">
                  <a16:creationId xmlns:a16="http://schemas.microsoft.com/office/drawing/2014/main" id="{333E3DAD-D9B4-C545-923B-74A1AFC39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18" name="Group 111">
              <a:extLst>
                <a:ext uri="{FF2B5EF4-FFF2-40B4-BE49-F238E27FC236}">
                  <a16:creationId xmlns:a16="http://schemas.microsoft.com/office/drawing/2014/main" id="{CF8B2E6A-48B7-AF40-9D67-4D9A4FAD8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2619" name="Line 112">
                <a:extLst>
                  <a:ext uri="{FF2B5EF4-FFF2-40B4-BE49-F238E27FC236}">
                    <a16:creationId xmlns:a16="http://schemas.microsoft.com/office/drawing/2014/main" id="{B122044B-DBB2-1E40-9505-DE07452FB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20" name="Line 113">
                <a:extLst>
                  <a:ext uri="{FF2B5EF4-FFF2-40B4-BE49-F238E27FC236}">
                    <a16:creationId xmlns:a16="http://schemas.microsoft.com/office/drawing/2014/main" id="{BB503BBA-13D0-B943-9DCB-1A71849FB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1378" name="Group 114">
            <a:extLst>
              <a:ext uri="{FF2B5EF4-FFF2-40B4-BE49-F238E27FC236}">
                <a16:creationId xmlns:a16="http://schemas.microsoft.com/office/drawing/2014/main" id="{CAABF92A-0667-6E46-B8B2-FB184AA81A0D}"/>
              </a:ext>
            </a:extLst>
          </p:cNvPr>
          <p:cNvGrpSpPr>
            <a:grpSpLocks/>
          </p:cNvGrpSpPr>
          <p:nvPr/>
        </p:nvGrpSpPr>
        <p:grpSpPr bwMode="auto">
          <a:xfrm>
            <a:off x="2633663" y="3449639"/>
            <a:ext cx="366712" cy="371475"/>
            <a:chOff x="2521" y="1506"/>
            <a:chExt cx="231" cy="234"/>
          </a:xfrm>
        </p:grpSpPr>
        <p:pic>
          <p:nvPicPr>
            <p:cNvPr id="28" name="صورة 49" descr="2084128759.png">
              <a:extLst>
                <a:ext uri="{FF2B5EF4-FFF2-40B4-BE49-F238E27FC236}">
                  <a16:creationId xmlns:a16="http://schemas.microsoft.com/office/drawing/2014/main" id="{824B13AC-B302-5146-AAD4-A6B1722F8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16" name="Line 116">
              <a:extLst>
                <a:ext uri="{FF2B5EF4-FFF2-40B4-BE49-F238E27FC236}">
                  <a16:creationId xmlns:a16="http://schemas.microsoft.com/office/drawing/2014/main" id="{7D9BCD5E-A58F-F547-8003-6C75937EA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81" name="Group 117">
            <a:extLst>
              <a:ext uri="{FF2B5EF4-FFF2-40B4-BE49-F238E27FC236}">
                <a16:creationId xmlns:a16="http://schemas.microsoft.com/office/drawing/2014/main" id="{6E6A4B30-05D5-E64E-981E-C5610FC5F72E}"/>
              </a:ext>
            </a:extLst>
          </p:cNvPr>
          <p:cNvGrpSpPr>
            <a:grpSpLocks/>
          </p:cNvGrpSpPr>
          <p:nvPr/>
        </p:nvGrpSpPr>
        <p:grpSpPr bwMode="auto">
          <a:xfrm>
            <a:off x="3425826" y="3716339"/>
            <a:ext cx="366713" cy="371475"/>
            <a:chOff x="2521" y="1506"/>
            <a:chExt cx="231" cy="234"/>
          </a:xfrm>
        </p:grpSpPr>
        <p:pic>
          <p:nvPicPr>
            <p:cNvPr id="29" name="صورة 49" descr="2084128759.png">
              <a:extLst>
                <a:ext uri="{FF2B5EF4-FFF2-40B4-BE49-F238E27FC236}">
                  <a16:creationId xmlns:a16="http://schemas.microsoft.com/office/drawing/2014/main" id="{77855D96-C76A-6E42-9AC8-316914C9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14" name="Line 119">
              <a:extLst>
                <a:ext uri="{FF2B5EF4-FFF2-40B4-BE49-F238E27FC236}">
                  <a16:creationId xmlns:a16="http://schemas.microsoft.com/office/drawing/2014/main" id="{19EC8F70-F375-E74C-AFBF-B88D2A001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84" name="Group 120">
            <a:extLst>
              <a:ext uri="{FF2B5EF4-FFF2-40B4-BE49-F238E27FC236}">
                <a16:creationId xmlns:a16="http://schemas.microsoft.com/office/drawing/2014/main" id="{84BF4AC0-0AF0-9645-998E-6A4EF160E619}"/>
              </a:ext>
            </a:extLst>
          </p:cNvPr>
          <p:cNvGrpSpPr>
            <a:grpSpLocks/>
          </p:cNvGrpSpPr>
          <p:nvPr/>
        </p:nvGrpSpPr>
        <p:grpSpPr bwMode="auto">
          <a:xfrm>
            <a:off x="2921001" y="3705226"/>
            <a:ext cx="366713" cy="371475"/>
            <a:chOff x="2521" y="1506"/>
            <a:chExt cx="231" cy="234"/>
          </a:xfrm>
        </p:grpSpPr>
        <p:pic>
          <p:nvPicPr>
            <p:cNvPr id="30" name="صورة 49" descr="2084128759.png">
              <a:extLst>
                <a:ext uri="{FF2B5EF4-FFF2-40B4-BE49-F238E27FC236}">
                  <a16:creationId xmlns:a16="http://schemas.microsoft.com/office/drawing/2014/main" id="{64F4F27C-FA98-FF44-8ECD-25F74961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12" name="Line 122">
              <a:extLst>
                <a:ext uri="{FF2B5EF4-FFF2-40B4-BE49-F238E27FC236}">
                  <a16:creationId xmlns:a16="http://schemas.microsoft.com/office/drawing/2014/main" id="{2D97B1F3-3B11-974E-96CA-421FFAE55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87" name="Group 123">
            <a:extLst>
              <a:ext uri="{FF2B5EF4-FFF2-40B4-BE49-F238E27FC236}">
                <a16:creationId xmlns:a16="http://schemas.microsoft.com/office/drawing/2014/main" id="{F822D4C8-55C3-B64A-B72C-5EF4D3CE748C}"/>
              </a:ext>
            </a:extLst>
          </p:cNvPr>
          <p:cNvGrpSpPr>
            <a:grpSpLocks/>
          </p:cNvGrpSpPr>
          <p:nvPr/>
        </p:nvGrpSpPr>
        <p:grpSpPr bwMode="auto">
          <a:xfrm>
            <a:off x="3074989" y="4087814"/>
            <a:ext cx="357187" cy="357187"/>
            <a:chOff x="3659" y="1512"/>
            <a:chExt cx="225" cy="225"/>
          </a:xfrm>
        </p:grpSpPr>
        <p:pic>
          <p:nvPicPr>
            <p:cNvPr id="22607" name="صورة 33" descr="2013134917.png">
              <a:extLst>
                <a:ext uri="{FF2B5EF4-FFF2-40B4-BE49-F238E27FC236}">
                  <a16:creationId xmlns:a16="http://schemas.microsoft.com/office/drawing/2014/main" id="{960D2117-0EE4-A248-B853-8B889F785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08" name="Group 125">
              <a:extLst>
                <a:ext uri="{FF2B5EF4-FFF2-40B4-BE49-F238E27FC236}">
                  <a16:creationId xmlns:a16="http://schemas.microsoft.com/office/drawing/2014/main" id="{522303AF-C503-5C48-9F3F-9DD94D301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2609" name="Line 126">
                <a:extLst>
                  <a:ext uri="{FF2B5EF4-FFF2-40B4-BE49-F238E27FC236}">
                    <a16:creationId xmlns:a16="http://schemas.microsoft.com/office/drawing/2014/main" id="{E8BD2BA1-D851-4947-BEC8-02BC63B82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10" name="Line 127">
                <a:extLst>
                  <a:ext uri="{FF2B5EF4-FFF2-40B4-BE49-F238E27FC236}">
                    <a16:creationId xmlns:a16="http://schemas.microsoft.com/office/drawing/2014/main" id="{DB3B1AB2-70BD-CB42-835B-349546990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1392" name="Group 128">
            <a:extLst>
              <a:ext uri="{FF2B5EF4-FFF2-40B4-BE49-F238E27FC236}">
                <a16:creationId xmlns:a16="http://schemas.microsoft.com/office/drawing/2014/main" id="{3821E98A-22EB-5246-AC63-F8CD3409C56F}"/>
              </a:ext>
            </a:extLst>
          </p:cNvPr>
          <p:cNvGrpSpPr>
            <a:grpSpLocks/>
          </p:cNvGrpSpPr>
          <p:nvPr/>
        </p:nvGrpSpPr>
        <p:grpSpPr bwMode="auto">
          <a:xfrm>
            <a:off x="2566989" y="4079875"/>
            <a:ext cx="357187" cy="357188"/>
            <a:chOff x="3659" y="1512"/>
            <a:chExt cx="225" cy="225"/>
          </a:xfrm>
        </p:grpSpPr>
        <p:pic>
          <p:nvPicPr>
            <p:cNvPr id="22603" name="صورة 33" descr="2013134917.png">
              <a:extLst>
                <a:ext uri="{FF2B5EF4-FFF2-40B4-BE49-F238E27FC236}">
                  <a16:creationId xmlns:a16="http://schemas.microsoft.com/office/drawing/2014/main" id="{7BA4345E-B32E-3840-BB0F-5654CB7D4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04" name="Group 130">
              <a:extLst>
                <a:ext uri="{FF2B5EF4-FFF2-40B4-BE49-F238E27FC236}">
                  <a16:creationId xmlns:a16="http://schemas.microsoft.com/office/drawing/2014/main" id="{8528E2FC-2552-7B4E-AE7F-95594BF62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2605" name="Line 131">
                <a:extLst>
                  <a:ext uri="{FF2B5EF4-FFF2-40B4-BE49-F238E27FC236}">
                    <a16:creationId xmlns:a16="http://schemas.microsoft.com/office/drawing/2014/main" id="{01A63E68-61FD-0046-AD0E-4AB5CDB2B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06" name="Line 132">
                <a:extLst>
                  <a:ext uri="{FF2B5EF4-FFF2-40B4-BE49-F238E27FC236}">
                    <a16:creationId xmlns:a16="http://schemas.microsoft.com/office/drawing/2014/main" id="{1C1E54E0-E623-1341-AC90-150019694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6F0D6FC1-C6C9-A747-B8C9-BD6D908F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1" y="4051300"/>
            <a:ext cx="1584325" cy="4191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1398" name="Group 134">
            <a:extLst>
              <a:ext uri="{FF2B5EF4-FFF2-40B4-BE49-F238E27FC236}">
                <a16:creationId xmlns:a16="http://schemas.microsoft.com/office/drawing/2014/main" id="{B1089C45-CA0B-B84C-8113-93CF234C30C8}"/>
              </a:ext>
            </a:extLst>
          </p:cNvPr>
          <p:cNvGrpSpPr>
            <a:grpSpLocks/>
          </p:cNvGrpSpPr>
          <p:nvPr/>
        </p:nvGrpSpPr>
        <p:grpSpPr bwMode="auto">
          <a:xfrm rot="5107856">
            <a:off x="3048794" y="3701257"/>
            <a:ext cx="319088" cy="1152525"/>
            <a:chOff x="1882" y="2341"/>
            <a:chExt cx="454" cy="635"/>
          </a:xfrm>
        </p:grpSpPr>
        <p:sp>
          <p:nvSpPr>
            <p:cNvPr id="22601" name="Line 135">
              <a:extLst>
                <a:ext uri="{FF2B5EF4-FFF2-40B4-BE49-F238E27FC236}">
                  <a16:creationId xmlns:a16="http://schemas.microsoft.com/office/drawing/2014/main" id="{8EB6FDA5-8EA8-574C-B098-2588B5EA0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02" name="Line 136">
              <a:extLst>
                <a:ext uri="{FF2B5EF4-FFF2-40B4-BE49-F238E27FC236}">
                  <a16:creationId xmlns:a16="http://schemas.microsoft.com/office/drawing/2014/main" id="{B8BA1AE7-3225-F44E-A7A4-38F66DDDB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401" name="Group 137">
            <a:extLst>
              <a:ext uri="{FF2B5EF4-FFF2-40B4-BE49-F238E27FC236}">
                <a16:creationId xmlns:a16="http://schemas.microsoft.com/office/drawing/2014/main" id="{9A3322DC-9CBC-2F4D-BEA6-81C97CC23506}"/>
              </a:ext>
            </a:extLst>
          </p:cNvPr>
          <p:cNvGrpSpPr>
            <a:grpSpLocks/>
          </p:cNvGrpSpPr>
          <p:nvPr/>
        </p:nvGrpSpPr>
        <p:grpSpPr bwMode="auto">
          <a:xfrm>
            <a:off x="4562476" y="5373689"/>
            <a:ext cx="366713" cy="371475"/>
            <a:chOff x="2521" y="1506"/>
            <a:chExt cx="231" cy="234"/>
          </a:xfrm>
        </p:grpSpPr>
        <p:pic>
          <p:nvPicPr>
            <p:cNvPr id="32" name="صورة 49" descr="2084128759.png">
              <a:extLst>
                <a:ext uri="{FF2B5EF4-FFF2-40B4-BE49-F238E27FC236}">
                  <a16:creationId xmlns:a16="http://schemas.microsoft.com/office/drawing/2014/main" id="{29260B1E-813E-6C45-8724-6DA75C6F5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600" name="Line 139">
              <a:extLst>
                <a:ext uri="{FF2B5EF4-FFF2-40B4-BE49-F238E27FC236}">
                  <a16:creationId xmlns:a16="http://schemas.microsoft.com/office/drawing/2014/main" id="{1A9DD7B2-85C4-3042-929B-4DB6AD0B7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404" name="Group 140">
            <a:extLst>
              <a:ext uri="{FF2B5EF4-FFF2-40B4-BE49-F238E27FC236}">
                <a16:creationId xmlns:a16="http://schemas.microsoft.com/office/drawing/2014/main" id="{A9A3CE84-E3C5-1242-AE13-27EDBF3E7422}"/>
              </a:ext>
            </a:extLst>
          </p:cNvPr>
          <p:cNvGrpSpPr>
            <a:grpSpLocks/>
          </p:cNvGrpSpPr>
          <p:nvPr/>
        </p:nvGrpSpPr>
        <p:grpSpPr bwMode="auto">
          <a:xfrm>
            <a:off x="5664201" y="5721351"/>
            <a:ext cx="366713" cy="371475"/>
            <a:chOff x="2521" y="1506"/>
            <a:chExt cx="231" cy="234"/>
          </a:xfrm>
        </p:grpSpPr>
        <p:pic>
          <p:nvPicPr>
            <p:cNvPr id="33" name="صورة 49" descr="2084128759.png">
              <a:extLst>
                <a:ext uri="{FF2B5EF4-FFF2-40B4-BE49-F238E27FC236}">
                  <a16:creationId xmlns:a16="http://schemas.microsoft.com/office/drawing/2014/main" id="{18339858-46CC-F84C-AA86-A865599C1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598" name="Line 142">
              <a:extLst>
                <a:ext uri="{FF2B5EF4-FFF2-40B4-BE49-F238E27FC236}">
                  <a16:creationId xmlns:a16="http://schemas.microsoft.com/office/drawing/2014/main" id="{FEE2FE22-A514-C444-871A-1F0C167D4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407" name="Group 143">
            <a:extLst>
              <a:ext uri="{FF2B5EF4-FFF2-40B4-BE49-F238E27FC236}">
                <a16:creationId xmlns:a16="http://schemas.microsoft.com/office/drawing/2014/main" id="{E4AD12F5-EEE3-634B-84FD-504A1BD14619}"/>
              </a:ext>
            </a:extLst>
          </p:cNvPr>
          <p:cNvGrpSpPr>
            <a:grpSpLocks/>
          </p:cNvGrpSpPr>
          <p:nvPr/>
        </p:nvGrpSpPr>
        <p:grpSpPr bwMode="auto">
          <a:xfrm>
            <a:off x="5159376" y="5721351"/>
            <a:ext cx="366713" cy="371475"/>
            <a:chOff x="2521" y="1506"/>
            <a:chExt cx="231" cy="234"/>
          </a:xfrm>
        </p:grpSpPr>
        <p:pic>
          <p:nvPicPr>
            <p:cNvPr id="35" name="صورة 49" descr="2084128759.png">
              <a:extLst>
                <a:ext uri="{FF2B5EF4-FFF2-40B4-BE49-F238E27FC236}">
                  <a16:creationId xmlns:a16="http://schemas.microsoft.com/office/drawing/2014/main" id="{88914C2B-2E2B-614D-8550-95D1503A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596" name="Line 145">
              <a:extLst>
                <a:ext uri="{FF2B5EF4-FFF2-40B4-BE49-F238E27FC236}">
                  <a16:creationId xmlns:a16="http://schemas.microsoft.com/office/drawing/2014/main" id="{01F4AE53-A64D-5D48-BA11-E89CDF267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410" name="Group 146">
            <a:extLst>
              <a:ext uri="{FF2B5EF4-FFF2-40B4-BE49-F238E27FC236}">
                <a16:creationId xmlns:a16="http://schemas.microsoft.com/office/drawing/2014/main" id="{85D5216D-A48C-D949-917F-49B3AC49AB31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5721351"/>
            <a:ext cx="366712" cy="371475"/>
            <a:chOff x="2521" y="1506"/>
            <a:chExt cx="231" cy="234"/>
          </a:xfrm>
        </p:grpSpPr>
        <p:pic>
          <p:nvPicPr>
            <p:cNvPr id="36" name="صورة 49" descr="2084128759.png">
              <a:extLst>
                <a:ext uri="{FF2B5EF4-FFF2-40B4-BE49-F238E27FC236}">
                  <a16:creationId xmlns:a16="http://schemas.microsoft.com/office/drawing/2014/main" id="{0BAB64CB-4E25-404E-AF9D-890F546F2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594" name="Line 148">
              <a:extLst>
                <a:ext uri="{FF2B5EF4-FFF2-40B4-BE49-F238E27FC236}">
                  <a16:creationId xmlns:a16="http://schemas.microsoft.com/office/drawing/2014/main" id="{10BFD3B1-0A36-EC4E-B297-AB5F5A282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413" name="Group 149">
            <a:extLst>
              <a:ext uri="{FF2B5EF4-FFF2-40B4-BE49-F238E27FC236}">
                <a16:creationId xmlns:a16="http://schemas.microsoft.com/office/drawing/2014/main" id="{42A52702-FE50-464A-BC96-50AF5E6DD38B}"/>
              </a:ext>
            </a:extLst>
          </p:cNvPr>
          <p:cNvGrpSpPr>
            <a:grpSpLocks/>
          </p:cNvGrpSpPr>
          <p:nvPr/>
        </p:nvGrpSpPr>
        <p:grpSpPr bwMode="auto">
          <a:xfrm>
            <a:off x="2273301" y="3716339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119B0109-2E3D-0E40-827C-29AFB14E8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592" name="Line 151">
              <a:extLst>
                <a:ext uri="{FF2B5EF4-FFF2-40B4-BE49-F238E27FC236}">
                  <a16:creationId xmlns:a16="http://schemas.microsoft.com/office/drawing/2014/main" id="{854BA4DA-DB48-ED46-B8D8-30A2CEF34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7" name="Oval 95">
            <a:extLst>
              <a:ext uri="{FF2B5EF4-FFF2-40B4-BE49-F238E27FC236}">
                <a16:creationId xmlns:a16="http://schemas.microsoft.com/office/drawing/2014/main" id="{6555673B-9069-7341-90A5-E2C97A09B355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119688" y="1535113"/>
            <a:ext cx="455612" cy="3730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Oval 95">
            <a:extLst>
              <a:ext uri="{FF2B5EF4-FFF2-40B4-BE49-F238E27FC236}">
                <a16:creationId xmlns:a16="http://schemas.microsoft.com/office/drawing/2014/main" id="{54FEC406-0939-1F40-98D2-E1BA7DCF8B92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473700" y="9001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11418" name="Line 154">
            <a:extLst>
              <a:ext uri="{FF2B5EF4-FFF2-40B4-BE49-F238E27FC236}">
                <a16:creationId xmlns:a16="http://schemas.microsoft.com/office/drawing/2014/main" id="{7A1898AF-205C-5D40-9EBA-C897B5A654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2438" y="1379539"/>
            <a:ext cx="215900" cy="2365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E5FA5DCA-BA84-1348-9FB9-65F7BBC0AF05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583113" y="1504950"/>
            <a:ext cx="279400" cy="393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Oval 95">
            <a:extLst>
              <a:ext uri="{FF2B5EF4-FFF2-40B4-BE49-F238E27FC236}">
                <a16:creationId xmlns:a16="http://schemas.microsoft.com/office/drawing/2014/main" id="{F227A9E0-A3C7-5F48-9113-D893B9DDAFBE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627438" y="8366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11421" name="Line 157">
            <a:extLst>
              <a:ext uri="{FF2B5EF4-FFF2-40B4-BE49-F238E27FC236}">
                <a16:creationId xmlns:a16="http://schemas.microsoft.com/office/drawing/2014/main" id="{A3C7CA0C-8659-2448-A948-B92A7822E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00" y="1298576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AD3705AB-939F-1948-8D15-683774244C0F}"/>
              </a:ext>
            </a:extLst>
          </p:cNvPr>
          <p:cNvSpPr txBox="1"/>
          <p:nvPr/>
        </p:nvSpPr>
        <p:spPr>
          <a:xfrm>
            <a:off x="10522961" y="1332669"/>
            <a:ext cx="1131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و صـ ٧٢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D5B69B2-A862-4848-AF86-3EFC428D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9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6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8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800" decel="100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5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 nodeType="clickPar">
                      <p:stCondLst>
                        <p:cond delay="indefinite"/>
                      </p:stCondLst>
                      <p:childTnLst>
                        <p:par>
                          <p:cTn id="5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0" dur="2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4" dur="2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 nodeType="clickPar">
                      <p:stCondLst>
                        <p:cond delay="indefinite"/>
                      </p:stCondLst>
                      <p:childTnLst>
                        <p:par>
                          <p:cTn id="5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9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 nodeType="clickPar">
                      <p:stCondLst>
                        <p:cond delay="indefinite"/>
                      </p:stCondLst>
                      <p:childTnLst>
                        <p:par>
                          <p:cTn id="5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2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4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800" decel="100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800" decel="100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800" decel="100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800" decel="100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 nodeType="clickPar">
                      <p:stCondLst>
                        <p:cond delay="indefinite"/>
                      </p:stCondLst>
                      <p:childTnLst>
                        <p:par>
                          <p:cTn id="5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 nodeType="clickPar">
                      <p:stCondLst>
                        <p:cond delay="indefinite"/>
                      </p:stCondLst>
                      <p:childTnLst>
                        <p:par>
                          <p:cTn id="7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2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/>
      <p:bldP spid="11303" grpId="0"/>
      <p:bldP spid="11313" grpId="0"/>
      <p:bldP spid="11314" grpId="0"/>
      <p:bldP spid="3167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A9DF7C46-5257-7448-93B8-15D71E6860D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3811B113-EA51-D349-AE1B-602D5F9F6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7" name="مستطيل مستدير الزوايا 106">
            <a:extLst>
              <a:ext uri="{FF2B5EF4-FFF2-40B4-BE49-F238E27FC236}">
                <a16:creationId xmlns:a16="http://schemas.microsoft.com/office/drawing/2014/main" id="{318BCFE2-24F1-0A4F-A1C6-57A8640EA53B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8" name="مستطيل مستدير الزوايا 107">
            <a:extLst>
              <a:ext uri="{FF2B5EF4-FFF2-40B4-BE49-F238E27FC236}">
                <a16:creationId xmlns:a16="http://schemas.microsoft.com/office/drawing/2014/main" id="{7EC35142-EC1C-0F48-9BFB-7ACD72494EF1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9" name="مستطيل مستدير الزوايا 108">
            <a:extLst>
              <a:ext uri="{FF2B5EF4-FFF2-40B4-BE49-F238E27FC236}">
                <a16:creationId xmlns:a16="http://schemas.microsoft.com/office/drawing/2014/main" id="{619D4BC9-EF94-0C4C-AE09-750F1362C7D2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5C4CC2E1-B1FB-DC4C-9848-8CDA1A67048F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11" name="مجموعة 110">
              <a:extLst>
                <a:ext uri="{FF2B5EF4-FFF2-40B4-BE49-F238E27FC236}">
                  <a16:creationId xmlns:a16="http://schemas.microsoft.com/office/drawing/2014/main" id="{8555E427-9981-614E-B1EA-036C57711CA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168" name="مجموعة 111">
                <a:extLst>
                  <a:ext uri="{FF2B5EF4-FFF2-40B4-BE49-F238E27FC236}">
                    <a16:creationId xmlns:a16="http://schemas.microsoft.com/office/drawing/2014/main" id="{A5EC3D2F-CA00-2142-8570-6B67E2E4A1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71" name="مستطيل مستدير الزوايا 170">
                  <a:extLst>
                    <a:ext uri="{FF2B5EF4-FFF2-40B4-BE49-F238E27FC236}">
                      <a16:creationId xmlns:a16="http://schemas.microsoft.com/office/drawing/2014/main" id="{31212E12-0CC4-0048-BF07-33F1CAAB0D8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2" name="مستطيل مستدير الزوايا 171">
                  <a:extLst>
                    <a:ext uri="{FF2B5EF4-FFF2-40B4-BE49-F238E27FC236}">
                      <a16:creationId xmlns:a16="http://schemas.microsoft.com/office/drawing/2014/main" id="{EA2AFCE2-BFA3-A845-9A64-931657923A70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3" name="مستطيل مستدير الزوايا 172">
                  <a:extLst>
                    <a:ext uri="{FF2B5EF4-FFF2-40B4-BE49-F238E27FC236}">
                      <a16:creationId xmlns:a16="http://schemas.microsoft.com/office/drawing/2014/main" id="{A42107DC-50C1-504A-B303-7B4161AD8F71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74" name="مستطيل مستدير الزوايا 173">
                  <a:extLst>
                    <a:ext uri="{FF2B5EF4-FFF2-40B4-BE49-F238E27FC236}">
                      <a16:creationId xmlns:a16="http://schemas.microsoft.com/office/drawing/2014/main" id="{1148B8D4-56AB-C142-A747-62F53A78DA7D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69" name="Google Shape;153;p5">
                <a:extLst>
                  <a:ext uri="{FF2B5EF4-FFF2-40B4-BE49-F238E27FC236}">
                    <a16:creationId xmlns:a16="http://schemas.microsoft.com/office/drawing/2014/main" id="{74FA0860-AD88-8A4C-9803-2879A922FF9F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53;p5">
                <a:extLst>
                  <a:ext uri="{FF2B5EF4-FFF2-40B4-BE49-F238E27FC236}">
                    <a16:creationId xmlns:a16="http://schemas.microsoft.com/office/drawing/2014/main" id="{8CB1A979-9836-F64F-9841-5D9B82B26F1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مجموعة 110">
              <a:extLst>
                <a:ext uri="{FF2B5EF4-FFF2-40B4-BE49-F238E27FC236}">
                  <a16:creationId xmlns:a16="http://schemas.microsoft.com/office/drawing/2014/main" id="{8C4584F7-5FF0-DA47-80E9-496B0F86B9F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161" name="مجموعة 111">
                <a:extLst>
                  <a:ext uri="{FF2B5EF4-FFF2-40B4-BE49-F238E27FC236}">
                    <a16:creationId xmlns:a16="http://schemas.microsoft.com/office/drawing/2014/main" id="{5374FB0A-5863-204B-BC54-F65BB365F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64" name="مستطيل مستدير الزوايا 163">
                  <a:extLst>
                    <a:ext uri="{FF2B5EF4-FFF2-40B4-BE49-F238E27FC236}">
                      <a16:creationId xmlns:a16="http://schemas.microsoft.com/office/drawing/2014/main" id="{46C58B28-F195-4F4A-86BB-66D21DD392A1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5" name="مستطيل مستدير الزوايا 164">
                  <a:extLst>
                    <a:ext uri="{FF2B5EF4-FFF2-40B4-BE49-F238E27FC236}">
                      <a16:creationId xmlns:a16="http://schemas.microsoft.com/office/drawing/2014/main" id="{93AC8718-CEF3-7642-BC9E-C0209592040F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6" name="مستطيل مستدير الزوايا 165">
                  <a:extLst>
                    <a:ext uri="{FF2B5EF4-FFF2-40B4-BE49-F238E27FC236}">
                      <a16:creationId xmlns:a16="http://schemas.microsoft.com/office/drawing/2014/main" id="{63279DFC-2C51-6949-B518-7A3CA717C8C0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67" name="مستطيل مستدير الزوايا 166">
                  <a:extLst>
                    <a:ext uri="{FF2B5EF4-FFF2-40B4-BE49-F238E27FC236}">
                      <a16:creationId xmlns:a16="http://schemas.microsoft.com/office/drawing/2014/main" id="{FC4AE2AF-8F39-3545-B74C-3B1D542138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62" name="Google Shape;153;p5">
                <a:extLst>
                  <a:ext uri="{FF2B5EF4-FFF2-40B4-BE49-F238E27FC236}">
                    <a16:creationId xmlns:a16="http://schemas.microsoft.com/office/drawing/2014/main" id="{BB0888AE-60F3-C94C-86EC-277037C9E39D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53;p5">
                <a:extLst>
                  <a:ext uri="{FF2B5EF4-FFF2-40B4-BE49-F238E27FC236}">
                    <a16:creationId xmlns:a16="http://schemas.microsoft.com/office/drawing/2014/main" id="{27AFB25F-C9C9-9A45-8135-C014F606A1E2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مجموعة 110">
              <a:extLst>
                <a:ext uri="{FF2B5EF4-FFF2-40B4-BE49-F238E27FC236}">
                  <a16:creationId xmlns:a16="http://schemas.microsoft.com/office/drawing/2014/main" id="{AE7064DE-EE9E-AA4C-BBA4-5A75DEDDD31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154" name="مجموعة 111">
                <a:extLst>
                  <a:ext uri="{FF2B5EF4-FFF2-40B4-BE49-F238E27FC236}">
                    <a16:creationId xmlns:a16="http://schemas.microsoft.com/office/drawing/2014/main" id="{7C3850C9-AAE1-684D-AC92-B036BAF67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157" name="مستطيل مستدير الزوايا 156">
                  <a:extLst>
                    <a:ext uri="{FF2B5EF4-FFF2-40B4-BE49-F238E27FC236}">
                      <a16:creationId xmlns:a16="http://schemas.microsoft.com/office/drawing/2014/main" id="{D41DDBAF-7D99-9A4D-B582-C31B04490E04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8" name="مستطيل مستدير الزوايا 157">
                  <a:extLst>
                    <a:ext uri="{FF2B5EF4-FFF2-40B4-BE49-F238E27FC236}">
                      <a16:creationId xmlns:a16="http://schemas.microsoft.com/office/drawing/2014/main" id="{BF2FE4A0-ED12-6444-A67B-5ADB229A2B64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9" name="مستطيل مستدير الزوايا 158">
                  <a:extLst>
                    <a:ext uri="{FF2B5EF4-FFF2-40B4-BE49-F238E27FC236}">
                      <a16:creationId xmlns:a16="http://schemas.microsoft.com/office/drawing/2014/main" id="{5B7EE5A4-2D46-0D4E-9797-EBA0CF37AC7D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60" name="مستطيل مستدير الزوايا 159">
                  <a:extLst>
                    <a:ext uri="{FF2B5EF4-FFF2-40B4-BE49-F238E27FC236}">
                      <a16:creationId xmlns:a16="http://schemas.microsoft.com/office/drawing/2014/main" id="{F9C932EB-8541-2D44-A08F-EC8433A7B73C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D375732C-1939-EC4A-ADDE-7D4C52F0DBD0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3;p5">
                <a:extLst>
                  <a:ext uri="{FF2B5EF4-FFF2-40B4-BE49-F238E27FC236}">
                    <a16:creationId xmlns:a16="http://schemas.microsoft.com/office/drawing/2014/main" id="{3879F378-CD1F-A24B-9594-7B68D299A5D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مجموعة 110">
              <a:extLst>
                <a:ext uri="{FF2B5EF4-FFF2-40B4-BE49-F238E27FC236}">
                  <a16:creationId xmlns:a16="http://schemas.microsoft.com/office/drawing/2014/main" id="{BDE316DE-0462-4743-8F27-D5B1018456B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147" name="مجموعة 111">
                <a:extLst>
                  <a:ext uri="{FF2B5EF4-FFF2-40B4-BE49-F238E27FC236}">
                    <a16:creationId xmlns:a16="http://schemas.microsoft.com/office/drawing/2014/main" id="{0B74877F-DBA9-EB40-98C3-329009FC62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150" name="مستطيل مستدير الزوايا 149">
                  <a:extLst>
                    <a:ext uri="{FF2B5EF4-FFF2-40B4-BE49-F238E27FC236}">
                      <a16:creationId xmlns:a16="http://schemas.microsoft.com/office/drawing/2014/main" id="{1651817D-D6D1-EA4A-91F7-C8F41D7CBD62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1" name="مستطيل مستدير الزوايا 150">
                  <a:extLst>
                    <a:ext uri="{FF2B5EF4-FFF2-40B4-BE49-F238E27FC236}">
                      <a16:creationId xmlns:a16="http://schemas.microsoft.com/office/drawing/2014/main" id="{22A8B768-95FE-3C47-A86D-B60237E3161A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2" name="مستطيل مستدير الزوايا 151">
                  <a:extLst>
                    <a:ext uri="{FF2B5EF4-FFF2-40B4-BE49-F238E27FC236}">
                      <a16:creationId xmlns:a16="http://schemas.microsoft.com/office/drawing/2014/main" id="{89D07329-3AB2-544F-8E77-AFAD9886AF0F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53" name="مستطيل مستدير الزوايا 152">
                  <a:extLst>
                    <a:ext uri="{FF2B5EF4-FFF2-40B4-BE49-F238E27FC236}">
                      <a16:creationId xmlns:a16="http://schemas.microsoft.com/office/drawing/2014/main" id="{17DEAC1A-800C-B144-A97B-7866018F9BE9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48" name="Google Shape;153;p5">
                <a:extLst>
                  <a:ext uri="{FF2B5EF4-FFF2-40B4-BE49-F238E27FC236}">
                    <a16:creationId xmlns:a16="http://schemas.microsoft.com/office/drawing/2014/main" id="{67803138-9F51-214E-8B17-9FDCC49A729A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53;p5">
                <a:extLst>
                  <a:ext uri="{FF2B5EF4-FFF2-40B4-BE49-F238E27FC236}">
                    <a16:creationId xmlns:a16="http://schemas.microsoft.com/office/drawing/2014/main" id="{B6D0A776-781B-C548-8D57-66672DE9F5B6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مجموعة 110">
              <a:extLst>
                <a:ext uri="{FF2B5EF4-FFF2-40B4-BE49-F238E27FC236}">
                  <a16:creationId xmlns:a16="http://schemas.microsoft.com/office/drawing/2014/main" id="{B20A65F2-08C0-9D42-8B42-36F2CCC0C1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40" name="مجموعة 111">
                <a:extLst>
                  <a:ext uri="{FF2B5EF4-FFF2-40B4-BE49-F238E27FC236}">
                    <a16:creationId xmlns:a16="http://schemas.microsoft.com/office/drawing/2014/main" id="{CFB7862F-C6ED-A64C-B475-E653E5AAD6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43" name="مستطيل مستدير الزوايا 142">
                  <a:extLst>
                    <a:ext uri="{FF2B5EF4-FFF2-40B4-BE49-F238E27FC236}">
                      <a16:creationId xmlns:a16="http://schemas.microsoft.com/office/drawing/2014/main" id="{09B2C4B8-BCB2-8842-ABAA-ED3C47CABDB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4" name="مستطيل مستدير الزوايا 143">
                  <a:extLst>
                    <a:ext uri="{FF2B5EF4-FFF2-40B4-BE49-F238E27FC236}">
                      <a16:creationId xmlns:a16="http://schemas.microsoft.com/office/drawing/2014/main" id="{33FEA699-D2E9-8447-9E69-006755834FA0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45" name="مستطيل مستدير الزوايا 144">
                  <a:extLst>
                    <a:ext uri="{FF2B5EF4-FFF2-40B4-BE49-F238E27FC236}">
                      <a16:creationId xmlns:a16="http://schemas.microsoft.com/office/drawing/2014/main" id="{FCD93927-B6AE-1E43-AA6B-F8EF4A5B0AB6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46" name="مستطيل مستدير الزوايا 145">
                  <a:extLst>
                    <a:ext uri="{FF2B5EF4-FFF2-40B4-BE49-F238E27FC236}">
                      <a16:creationId xmlns:a16="http://schemas.microsoft.com/office/drawing/2014/main" id="{880B1A12-3623-D547-984E-ECF4F349236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41" name="Google Shape;153;p5">
                <a:extLst>
                  <a:ext uri="{FF2B5EF4-FFF2-40B4-BE49-F238E27FC236}">
                    <a16:creationId xmlns:a16="http://schemas.microsoft.com/office/drawing/2014/main" id="{E05156D9-04EA-5440-9F67-FD6C956B9826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53;p5">
                <a:extLst>
                  <a:ext uri="{FF2B5EF4-FFF2-40B4-BE49-F238E27FC236}">
                    <a16:creationId xmlns:a16="http://schemas.microsoft.com/office/drawing/2014/main" id="{8E153480-9884-C34A-8FF7-7B2AFA67C46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" name="مجموعة 110">
              <a:extLst>
                <a:ext uri="{FF2B5EF4-FFF2-40B4-BE49-F238E27FC236}">
                  <a16:creationId xmlns:a16="http://schemas.microsoft.com/office/drawing/2014/main" id="{6350CF2B-AA4B-F143-BC8C-FC0AD62EB49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33" name="مجموعة 111">
                <a:extLst>
                  <a:ext uri="{FF2B5EF4-FFF2-40B4-BE49-F238E27FC236}">
                    <a16:creationId xmlns:a16="http://schemas.microsoft.com/office/drawing/2014/main" id="{18448D3E-4166-4144-9F3B-C901DC0D0B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36" name="مستطيل مستدير الزوايا 135">
                  <a:extLst>
                    <a:ext uri="{FF2B5EF4-FFF2-40B4-BE49-F238E27FC236}">
                      <a16:creationId xmlns:a16="http://schemas.microsoft.com/office/drawing/2014/main" id="{D42428D4-A244-7340-AFC8-D353AB307021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7" name="مستطيل مستدير الزوايا 136">
                  <a:extLst>
                    <a:ext uri="{FF2B5EF4-FFF2-40B4-BE49-F238E27FC236}">
                      <a16:creationId xmlns:a16="http://schemas.microsoft.com/office/drawing/2014/main" id="{4AC4E8B2-2250-8247-9CD1-881D75E99DB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8" name="مستطيل مستدير الزوايا 137">
                  <a:extLst>
                    <a:ext uri="{FF2B5EF4-FFF2-40B4-BE49-F238E27FC236}">
                      <a16:creationId xmlns:a16="http://schemas.microsoft.com/office/drawing/2014/main" id="{A3F8F73C-CF79-8C43-ACB9-705D5B863DB8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9" name="مستطيل مستدير الزوايا 138">
                  <a:extLst>
                    <a:ext uri="{FF2B5EF4-FFF2-40B4-BE49-F238E27FC236}">
                      <a16:creationId xmlns:a16="http://schemas.microsoft.com/office/drawing/2014/main" id="{6F4CE30D-C0F9-364E-BB55-40DEF67DA33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34" name="Google Shape;153;p5">
                <a:extLst>
                  <a:ext uri="{FF2B5EF4-FFF2-40B4-BE49-F238E27FC236}">
                    <a16:creationId xmlns:a16="http://schemas.microsoft.com/office/drawing/2014/main" id="{D65367D6-FA2C-A546-9A38-C7701A5D567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53;p5">
                <a:extLst>
                  <a:ext uri="{FF2B5EF4-FFF2-40B4-BE49-F238E27FC236}">
                    <a16:creationId xmlns:a16="http://schemas.microsoft.com/office/drawing/2014/main" id="{626AB2ED-71F9-514A-AA68-ACDAC7CEA5B2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مجموعة 110">
              <a:extLst>
                <a:ext uri="{FF2B5EF4-FFF2-40B4-BE49-F238E27FC236}">
                  <a16:creationId xmlns:a16="http://schemas.microsoft.com/office/drawing/2014/main" id="{FEB2F3BB-7B71-EA47-871D-E8F41D51683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126" name="مجموعة 111">
                <a:extLst>
                  <a:ext uri="{FF2B5EF4-FFF2-40B4-BE49-F238E27FC236}">
                    <a16:creationId xmlns:a16="http://schemas.microsoft.com/office/drawing/2014/main" id="{1FF87C25-C641-BF4A-A215-AE63424BA3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9" name="مستطيل مستدير الزوايا 128">
                  <a:extLst>
                    <a:ext uri="{FF2B5EF4-FFF2-40B4-BE49-F238E27FC236}">
                      <a16:creationId xmlns:a16="http://schemas.microsoft.com/office/drawing/2014/main" id="{B0747D98-458E-D246-9618-9B4B721668B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0" name="مستطيل مستدير الزوايا 129">
                  <a:extLst>
                    <a:ext uri="{FF2B5EF4-FFF2-40B4-BE49-F238E27FC236}">
                      <a16:creationId xmlns:a16="http://schemas.microsoft.com/office/drawing/2014/main" id="{7338148A-C6A9-C94D-A66F-D05DEBBCED6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1" name="مستطيل مستدير الزوايا 130">
                  <a:extLst>
                    <a:ext uri="{FF2B5EF4-FFF2-40B4-BE49-F238E27FC236}">
                      <a16:creationId xmlns:a16="http://schemas.microsoft.com/office/drawing/2014/main" id="{E46D5CC2-9F73-6747-89E0-22AF062DA01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2" name="مستطيل مستدير الزوايا 131">
                  <a:extLst>
                    <a:ext uri="{FF2B5EF4-FFF2-40B4-BE49-F238E27FC236}">
                      <a16:creationId xmlns:a16="http://schemas.microsoft.com/office/drawing/2014/main" id="{84DD6BB2-BD2F-AB44-9A65-5926703988C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27" name="Google Shape;153;p5">
                <a:extLst>
                  <a:ext uri="{FF2B5EF4-FFF2-40B4-BE49-F238E27FC236}">
                    <a16:creationId xmlns:a16="http://schemas.microsoft.com/office/drawing/2014/main" id="{357E39E2-7F78-854E-8C48-3548B22ED853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53;p5">
                <a:extLst>
                  <a:ext uri="{FF2B5EF4-FFF2-40B4-BE49-F238E27FC236}">
                    <a16:creationId xmlns:a16="http://schemas.microsoft.com/office/drawing/2014/main" id="{FE1E3959-A399-B049-A331-D410C667048A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مجموعة 110">
              <a:extLst>
                <a:ext uri="{FF2B5EF4-FFF2-40B4-BE49-F238E27FC236}">
                  <a16:creationId xmlns:a16="http://schemas.microsoft.com/office/drawing/2014/main" id="{9BBBFC9F-76DD-764A-BA4B-D7833AAF7CC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119" name="مجموعة 111">
                <a:extLst>
                  <a:ext uri="{FF2B5EF4-FFF2-40B4-BE49-F238E27FC236}">
                    <a16:creationId xmlns:a16="http://schemas.microsoft.com/office/drawing/2014/main" id="{20D434DC-B8B5-1D49-82BD-F233D35D4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2" name="مستطيل مستدير الزوايا 121">
                  <a:extLst>
                    <a:ext uri="{FF2B5EF4-FFF2-40B4-BE49-F238E27FC236}">
                      <a16:creationId xmlns:a16="http://schemas.microsoft.com/office/drawing/2014/main" id="{F2167E71-7D64-C143-939D-17261D6CB6E5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3" name="مستطيل مستدير الزوايا 122">
                  <a:extLst>
                    <a:ext uri="{FF2B5EF4-FFF2-40B4-BE49-F238E27FC236}">
                      <a16:creationId xmlns:a16="http://schemas.microsoft.com/office/drawing/2014/main" id="{41B70003-D963-284F-B4F2-82879293009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4" name="مستطيل مستدير الزوايا 123">
                  <a:extLst>
                    <a:ext uri="{FF2B5EF4-FFF2-40B4-BE49-F238E27FC236}">
                      <a16:creationId xmlns:a16="http://schemas.microsoft.com/office/drawing/2014/main" id="{2613185D-FE12-5D43-AE6A-65A1C7062346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5" name="مستطيل مستدير الزوايا 124">
                  <a:extLst>
                    <a:ext uri="{FF2B5EF4-FFF2-40B4-BE49-F238E27FC236}">
                      <a16:creationId xmlns:a16="http://schemas.microsoft.com/office/drawing/2014/main" id="{A38634EF-C59A-CA40-8D8A-6BC10293F65B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20" name="Google Shape;153;p5">
                <a:extLst>
                  <a:ext uri="{FF2B5EF4-FFF2-40B4-BE49-F238E27FC236}">
                    <a16:creationId xmlns:a16="http://schemas.microsoft.com/office/drawing/2014/main" id="{1F24AA6C-34C6-0543-877B-EC911517A77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53;p5">
                <a:extLst>
                  <a:ext uri="{FF2B5EF4-FFF2-40B4-BE49-F238E27FC236}">
                    <a16:creationId xmlns:a16="http://schemas.microsoft.com/office/drawing/2014/main" id="{4162D7E4-716E-184B-BA00-C33C72BFCE6E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91" name="Picture 3">
            <a:extLst>
              <a:ext uri="{FF2B5EF4-FFF2-40B4-BE49-F238E27FC236}">
                <a16:creationId xmlns:a16="http://schemas.microsoft.com/office/drawing/2014/main" id="{3C45B784-6D62-6D4F-9979-126564CC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557339"/>
            <a:ext cx="1296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947BFA64-2BB4-BB47-980F-6C40363F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763589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C5D1E4EC-AD57-494A-B078-1B39612A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4843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67759849-D1F8-3C4D-AE52-AF2059EF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398839"/>
            <a:ext cx="16827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3DE89502-B2DE-CF46-8F6D-A5F479A1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3429000"/>
            <a:ext cx="1368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Group 9">
            <a:extLst>
              <a:ext uri="{FF2B5EF4-FFF2-40B4-BE49-F238E27FC236}">
                <a16:creationId xmlns:a16="http://schemas.microsoft.com/office/drawing/2014/main" id="{9B8FBD16-B39E-4949-B86B-02A0C4A32BAB}"/>
              </a:ext>
            </a:extLst>
          </p:cNvPr>
          <p:cNvGrpSpPr>
            <a:grpSpLocks/>
          </p:cNvGrpSpPr>
          <p:nvPr/>
        </p:nvGrpSpPr>
        <p:grpSpPr bwMode="auto">
          <a:xfrm>
            <a:off x="8975726" y="3968751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9B190FC2-66BC-B94F-B1BE-684432F97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54" name="Line 11">
              <a:extLst>
                <a:ext uri="{FF2B5EF4-FFF2-40B4-BE49-F238E27FC236}">
                  <a16:creationId xmlns:a16="http://schemas.microsoft.com/office/drawing/2014/main" id="{0662F107-1112-CE4A-B238-6383C91A9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00" name="Group 12">
            <a:extLst>
              <a:ext uri="{FF2B5EF4-FFF2-40B4-BE49-F238E27FC236}">
                <a16:creationId xmlns:a16="http://schemas.microsoft.com/office/drawing/2014/main" id="{65FA7A7E-9A6E-E848-B61B-2D775A597C35}"/>
              </a:ext>
            </a:extLst>
          </p:cNvPr>
          <p:cNvGrpSpPr>
            <a:grpSpLocks/>
          </p:cNvGrpSpPr>
          <p:nvPr/>
        </p:nvGrpSpPr>
        <p:grpSpPr bwMode="auto">
          <a:xfrm>
            <a:off x="8543926" y="3951289"/>
            <a:ext cx="366713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0B64C1E1-B3D3-344C-A20A-66754D87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52" name="Line 14">
              <a:extLst>
                <a:ext uri="{FF2B5EF4-FFF2-40B4-BE49-F238E27FC236}">
                  <a16:creationId xmlns:a16="http://schemas.microsoft.com/office/drawing/2014/main" id="{8F01C214-1129-9248-9930-AA2F0DF5D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03" name="Group 15">
            <a:extLst>
              <a:ext uri="{FF2B5EF4-FFF2-40B4-BE49-F238E27FC236}">
                <a16:creationId xmlns:a16="http://schemas.microsoft.com/office/drawing/2014/main" id="{0B4712DB-D90D-2B45-8214-9D2575474888}"/>
              </a:ext>
            </a:extLst>
          </p:cNvPr>
          <p:cNvGrpSpPr>
            <a:grpSpLocks/>
          </p:cNvGrpSpPr>
          <p:nvPr/>
        </p:nvGrpSpPr>
        <p:grpSpPr bwMode="auto">
          <a:xfrm>
            <a:off x="6521451" y="3549651"/>
            <a:ext cx="366713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E22AA553-318B-3D47-A320-DDA9D9DB9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50" name="Line 17">
              <a:extLst>
                <a:ext uri="{FF2B5EF4-FFF2-40B4-BE49-F238E27FC236}">
                  <a16:creationId xmlns:a16="http://schemas.microsoft.com/office/drawing/2014/main" id="{8014708D-1F2E-5D42-863D-FE054E7E2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CE5E3DBD-D8F7-AB48-93B0-9991E2F78B2E}"/>
              </a:ext>
            </a:extLst>
          </p:cNvPr>
          <p:cNvGrpSpPr>
            <a:grpSpLocks/>
          </p:cNvGrpSpPr>
          <p:nvPr/>
        </p:nvGrpSpPr>
        <p:grpSpPr bwMode="auto">
          <a:xfrm>
            <a:off x="6530975" y="3967164"/>
            <a:ext cx="357188" cy="357187"/>
            <a:chOff x="3659" y="1512"/>
            <a:chExt cx="225" cy="225"/>
          </a:xfrm>
        </p:grpSpPr>
        <p:pic>
          <p:nvPicPr>
            <p:cNvPr id="23645" name="صورة 33" descr="2013134917.png">
              <a:extLst>
                <a:ext uri="{FF2B5EF4-FFF2-40B4-BE49-F238E27FC236}">
                  <a16:creationId xmlns:a16="http://schemas.microsoft.com/office/drawing/2014/main" id="{A43EDEDB-56D5-0449-8633-D213367C9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46" name="Group 20">
              <a:extLst>
                <a:ext uri="{FF2B5EF4-FFF2-40B4-BE49-F238E27FC236}">
                  <a16:creationId xmlns:a16="http://schemas.microsoft.com/office/drawing/2014/main" id="{1F290EA2-C11E-BA44-B8FA-2AF1BF218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3647" name="Line 21">
                <a:extLst>
                  <a:ext uri="{FF2B5EF4-FFF2-40B4-BE49-F238E27FC236}">
                    <a16:creationId xmlns:a16="http://schemas.microsoft.com/office/drawing/2014/main" id="{0A06E2A7-7834-9E4D-A1C3-2E4D59CF2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48" name="Line 22">
                <a:extLst>
                  <a:ext uri="{FF2B5EF4-FFF2-40B4-BE49-F238E27FC236}">
                    <a16:creationId xmlns:a16="http://schemas.microsoft.com/office/drawing/2014/main" id="{69E3AEA3-2AE6-B240-A33F-F2933B7DB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2311" name="AutoShape 23">
            <a:extLst>
              <a:ext uri="{FF2B5EF4-FFF2-40B4-BE49-F238E27FC236}">
                <a16:creationId xmlns:a16="http://schemas.microsoft.com/office/drawing/2014/main" id="{47CBF44F-AFA5-8C47-8013-B0012FA3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3789364"/>
            <a:ext cx="792163" cy="388937"/>
          </a:xfrm>
          <a:custGeom>
            <a:avLst/>
            <a:gdLst>
              <a:gd name="T0" fmla="*/ 21788957 w 21600"/>
              <a:gd name="T1" fmla="*/ 0 h 21600"/>
              <a:gd name="T2" fmla="*/ 0 w 21600"/>
              <a:gd name="T3" fmla="*/ 3501675 h 21600"/>
              <a:gd name="T4" fmla="*/ 21788957 w 21600"/>
              <a:gd name="T5" fmla="*/ 7003333 h 21600"/>
              <a:gd name="T6" fmla="*/ 29051955 w 21600"/>
              <a:gd name="T7" fmla="*/ 3501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8CC03025-E7BF-A743-B2C5-568043E2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287714"/>
            <a:ext cx="4537075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313" name="AutoShape 25">
            <a:extLst>
              <a:ext uri="{FF2B5EF4-FFF2-40B4-BE49-F238E27FC236}">
                <a16:creationId xmlns:a16="http://schemas.microsoft.com/office/drawing/2014/main" id="{2EC88451-E02E-DD47-966B-39DAFFFD2AA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40238" y="3733801"/>
            <a:ext cx="1008062" cy="360363"/>
          </a:xfrm>
          <a:custGeom>
            <a:avLst/>
            <a:gdLst>
              <a:gd name="T0" fmla="*/ 35284363 w 21600"/>
              <a:gd name="T1" fmla="*/ 0 h 21600"/>
              <a:gd name="T2" fmla="*/ 0 w 21600"/>
              <a:gd name="T3" fmla="*/ 3006061 h 21600"/>
              <a:gd name="T4" fmla="*/ 35284363 w 21600"/>
              <a:gd name="T5" fmla="*/ 6012106 h 21600"/>
              <a:gd name="T6" fmla="*/ 47045787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2314" name="Picture 26">
            <a:extLst>
              <a:ext uri="{FF2B5EF4-FFF2-40B4-BE49-F238E27FC236}">
                <a16:creationId xmlns:a16="http://schemas.microsoft.com/office/drawing/2014/main" id="{17820981-864A-2B45-A3D7-5E2902C1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971801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5" name="Group 27">
            <a:extLst>
              <a:ext uri="{FF2B5EF4-FFF2-40B4-BE49-F238E27FC236}">
                <a16:creationId xmlns:a16="http://schemas.microsoft.com/office/drawing/2014/main" id="{184594E6-0A62-044A-A8E0-783BE7F38CE8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3403601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6CF78448-CFE6-6B49-85F1-F443C38B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44" name="Line 29">
              <a:extLst>
                <a:ext uri="{FF2B5EF4-FFF2-40B4-BE49-F238E27FC236}">
                  <a16:creationId xmlns:a16="http://schemas.microsoft.com/office/drawing/2014/main" id="{8E77AF5A-A211-394D-8D88-8870E1458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18" name="Group 30">
            <a:extLst>
              <a:ext uri="{FF2B5EF4-FFF2-40B4-BE49-F238E27FC236}">
                <a16:creationId xmlns:a16="http://schemas.microsoft.com/office/drawing/2014/main" id="{B3DE1BE9-67D5-7F41-9FA1-A2B9FCA68F44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3403601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C7DF1372-E6C3-FF44-AA93-25C222E56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42" name="Line 32">
              <a:extLst>
                <a:ext uri="{FF2B5EF4-FFF2-40B4-BE49-F238E27FC236}">
                  <a16:creationId xmlns:a16="http://schemas.microsoft.com/office/drawing/2014/main" id="{ECC6E626-2C10-4842-9ED5-FAA29ECB6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21" name="Group 33">
            <a:extLst>
              <a:ext uri="{FF2B5EF4-FFF2-40B4-BE49-F238E27FC236}">
                <a16:creationId xmlns:a16="http://schemas.microsoft.com/office/drawing/2014/main" id="{FA081BD2-7F47-364D-BC8A-66D3CA2AE5DF}"/>
              </a:ext>
            </a:extLst>
          </p:cNvPr>
          <p:cNvGrpSpPr>
            <a:grpSpLocks/>
          </p:cNvGrpSpPr>
          <p:nvPr/>
        </p:nvGrpSpPr>
        <p:grpSpPr bwMode="auto">
          <a:xfrm>
            <a:off x="3402013" y="3725864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CF09CE64-5821-8644-B57C-FA9F4D257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40" name="Line 35">
              <a:extLst>
                <a:ext uri="{FF2B5EF4-FFF2-40B4-BE49-F238E27FC236}">
                  <a16:creationId xmlns:a16="http://schemas.microsoft.com/office/drawing/2014/main" id="{28135982-F7FB-764D-A61D-81CE75E37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24" name="Group 36">
            <a:extLst>
              <a:ext uri="{FF2B5EF4-FFF2-40B4-BE49-F238E27FC236}">
                <a16:creationId xmlns:a16="http://schemas.microsoft.com/office/drawing/2014/main" id="{BA7F1E54-CDF5-7A42-8391-1C96C57E59D4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2492375"/>
            <a:ext cx="2089150" cy="431800"/>
            <a:chOff x="1906" y="3521"/>
            <a:chExt cx="1077" cy="152"/>
          </a:xfrm>
        </p:grpSpPr>
        <p:pic>
          <p:nvPicPr>
            <p:cNvPr id="23637" name="Picture 37">
              <a:extLst>
                <a:ext uri="{FF2B5EF4-FFF2-40B4-BE49-F238E27FC236}">
                  <a16:creationId xmlns:a16="http://schemas.microsoft.com/office/drawing/2014/main" id="{E6D68A3C-1495-224F-BEC1-DC9603584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8" name="Picture 38">
              <a:extLst>
                <a:ext uri="{FF2B5EF4-FFF2-40B4-BE49-F238E27FC236}">
                  <a16:creationId xmlns:a16="http://schemas.microsoft.com/office/drawing/2014/main" id="{0070B316-B6C3-B34D-B4DF-23F2F29D7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27" name="Picture 39">
            <a:extLst>
              <a:ext uri="{FF2B5EF4-FFF2-40B4-BE49-F238E27FC236}">
                <a16:creationId xmlns:a16="http://schemas.microsoft.com/office/drawing/2014/main" id="{A7815E33-D4BA-B341-B203-3CC70AB0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110164"/>
            <a:ext cx="8747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8" name="AutoShape 40">
            <a:extLst>
              <a:ext uri="{FF2B5EF4-FFF2-40B4-BE49-F238E27FC236}">
                <a16:creationId xmlns:a16="http://schemas.microsoft.com/office/drawing/2014/main" id="{E08DAB25-D4C1-4C4B-A72D-504B23091F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8607" y="4833144"/>
            <a:ext cx="1008062" cy="1079500"/>
          </a:xfrm>
          <a:custGeom>
            <a:avLst/>
            <a:gdLst>
              <a:gd name="T0" fmla="*/ 33605054 w 21600"/>
              <a:gd name="T1" fmla="*/ 0 h 21600"/>
              <a:gd name="T2" fmla="*/ 20162173 w 21600"/>
              <a:gd name="T3" fmla="*/ 17983321 h 21600"/>
              <a:gd name="T4" fmla="*/ 0 w 21600"/>
              <a:gd name="T5" fmla="*/ 44960825 h 21600"/>
              <a:gd name="T6" fmla="*/ 20162173 w 21600"/>
              <a:gd name="T7" fmla="*/ 53950012 h 21600"/>
              <a:gd name="T8" fmla="*/ 40324347 w 21600"/>
              <a:gd name="T9" fmla="*/ 37465297 h 21600"/>
              <a:gd name="T10" fmla="*/ 47045787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329" name="Text Box 41">
            <a:extLst>
              <a:ext uri="{FF2B5EF4-FFF2-40B4-BE49-F238E27FC236}">
                <a16:creationId xmlns:a16="http://schemas.microsoft.com/office/drawing/2014/main" id="{4FE4A42C-8504-8145-A2C3-0EC2B555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060576"/>
            <a:ext cx="2676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ضع ٥ قطع سالبة</a:t>
            </a:r>
            <a:r>
              <a:rPr lang="ar-SA" altLang="ar-SA" sz="24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 </a:t>
            </a: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،</a:t>
            </a:r>
            <a:r>
              <a:rPr lang="ar-SA" altLang="ar-SA" sz="24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 </a:t>
            </a: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ثم أحذف منها ٧قطع سالبة</a:t>
            </a:r>
            <a:endParaRPr lang="en-US" altLang="ar-SA" sz="2400" b="1" dirty="0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2330" name="Text Box 42">
            <a:extLst>
              <a:ext uri="{FF2B5EF4-FFF2-40B4-BE49-F238E27FC236}">
                <a16:creationId xmlns:a16="http://schemas.microsoft.com/office/drawing/2014/main" id="{558EC042-D6B3-B546-8877-CCE46BB28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5154614"/>
            <a:ext cx="3746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٥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b="1">
                <a:cs typeface="Traditional Arabic" panose="02020603050405020304" pitchFamily="18" charset="-78"/>
              </a:rPr>
              <a:t>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-٧)</a:t>
            </a:r>
            <a:r>
              <a:rPr lang="ar-SA" altLang="ar-SA" b="1">
                <a:cs typeface="Traditional Arabic" panose="02020603050405020304" pitchFamily="18" charset="-78"/>
              </a:rPr>
              <a:t> =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٢</a:t>
            </a:r>
            <a:endParaRPr lang="en-US" altLang="ar-SA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2331" name="Text Box 43">
            <a:extLst>
              <a:ext uri="{FF2B5EF4-FFF2-40B4-BE49-F238E27FC236}">
                <a16:creationId xmlns:a16="http://schemas.microsoft.com/office/drawing/2014/main" id="{5B59EA9F-397A-8548-8589-B33A8052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035175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والآن، يمكنك حذف ٧ قطع سالبة</a:t>
            </a:r>
            <a:endParaRPr lang="en-US" altLang="ar-SA" sz="2400" b="1" dirty="0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2332" name="Text Box 44">
            <a:extLst>
              <a:ext uri="{FF2B5EF4-FFF2-40B4-BE49-F238E27FC236}">
                <a16:creationId xmlns:a16="http://schemas.microsoft.com/office/drawing/2014/main" id="{D6A73666-4739-2B49-AB5E-83AB6160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2816225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3366FF"/>
                </a:solidFill>
                <a:cs typeface="Traditional Arabic" panose="02020603050405020304" pitchFamily="18" charset="-78"/>
              </a:rPr>
              <a:t>ولكن لا يوجد ٧ قطع  سالبة</a:t>
            </a:r>
            <a:endParaRPr lang="en-US" altLang="ar-SA" sz="2400" b="1" dirty="0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FA2951E-0B96-A14A-BFA2-1322FBBAC802}"/>
              </a:ext>
            </a:extLst>
          </p:cNvPr>
          <p:cNvGrpSpPr>
            <a:grpSpLocks/>
          </p:cNvGrpSpPr>
          <p:nvPr/>
        </p:nvGrpSpPr>
        <p:grpSpPr bwMode="auto">
          <a:xfrm>
            <a:off x="9217026" y="3641726"/>
            <a:ext cx="366713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63E5557D-699C-D949-ABC3-05E9E55A5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36" name="Line 47">
              <a:extLst>
                <a:ext uri="{FF2B5EF4-FFF2-40B4-BE49-F238E27FC236}">
                  <a16:creationId xmlns:a16="http://schemas.microsoft.com/office/drawing/2014/main" id="{4CD55200-4E67-A047-9163-67EDBCF3C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36" name="Group 48">
            <a:extLst>
              <a:ext uri="{FF2B5EF4-FFF2-40B4-BE49-F238E27FC236}">
                <a16:creationId xmlns:a16="http://schemas.microsoft.com/office/drawing/2014/main" id="{6ADCB83F-B667-4F41-950D-9DEC32DDC349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3641726"/>
            <a:ext cx="366712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676D1B43-D331-8B41-8ECF-9FA5FAB7C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34" name="Line 50">
              <a:extLst>
                <a:ext uri="{FF2B5EF4-FFF2-40B4-BE49-F238E27FC236}">
                  <a16:creationId xmlns:a16="http://schemas.microsoft.com/office/drawing/2014/main" id="{F4870719-4549-F549-ADF8-0BDBD1940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39" name="Group 51">
            <a:extLst>
              <a:ext uri="{FF2B5EF4-FFF2-40B4-BE49-F238E27FC236}">
                <a16:creationId xmlns:a16="http://schemas.microsoft.com/office/drawing/2014/main" id="{3A630418-1D5D-474B-B7E8-AB00B1F25102}"/>
              </a:ext>
            </a:extLst>
          </p:cNvPr>
          <p:cNvGrpSpPr>
            <a:grpSpLocks/>
          </p:cNvGrpSpPr>
          <p:nvPr/>
        </p:nvGrpSpPr>
        <p:grpSpPr bwMode="auto">
          <a:xfrm>
            <a:off x="8256588" y="3641726"/>
            <a:ext cx="366712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C2C9C960-E0DC-074D-919C-051CBF1C6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32" name="Line 53">
              <a:extLst>
                <a:ext uri="{FF2B5EF4-FFF2-40B4-BE49-F238E27FC236}">
                  <a16:creationId xmlns:a16="http://schemas.microsoft.com/office/drawing/2014/main" id="{E9BC9F53-4285-F242-B53B-0F4AF22B5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342" name="Text Box 54">
            <a:extLst>
              <a:ext uri="{FF2B5EF4-FFF2-40B4-BE49-F238E27FC236}">
                <a16:creationId xmlns:a16="http://schemas.microsoft.com/office/drawing/2014/main" id="{EE30EAC1-6B49-3545-AAAC-E4CA0D81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2492376"/>
            <a:ext cx="2016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66FF"/>
                </a:solidFill>
                <a:cs typeface="Traditional Arabic" panose="02020603050405020304" pitchFamily="18" charset="-78"/>
              </a:rPr>
              <a:t>أضف زوجان صفريين إلى المجموعة</a:t>
            </a:r>
            <a:endParaRPr lang="en-US" altLang="ar-SA" sz="2400" b="1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12343" name="Group 55">
            <a:extLst>
              <a:ext uri="{FF2B5EF4-FFF2-40B4-BE49-F238E27FC236}">
                <a16:creationId xmlns:a16="http://schemas.microsoft.com/office/drawing/2014/main" id="{67F4B9A7-750F-DE44-8789-2B05BE951ECD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3403601"/>
            <a:ext cx="366713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7C2A37ED-A725-E742-AB0A-5B69F9107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30" name="Line 57">
              <a:extLst>
                <a:ext uri="{FF2B5EF4-FFF2-40B4-BE49-F238E27FC236}">
                  <a16:creationId xmlns:a16="http://schemas.microsoft.com/office/drawing/2014/main" id="{DA7CE3FE-3706-BF45-BA6C-185EAF083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46" name="Group 58">
            <a:extLst>
              <a:ext uri="{FF2B5EF4-FFF2-40B4-BE49-F238E27FC236}">
                <a16:creationId xmlns:a16="http://schemas.microsoft.com/office/drawing/2014/main" id="{3DAC5408-4B12-1340-9F18-926DC425F2A6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3690939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869A692C-73CF-4047-9989-8E9F315F2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28" name="Line 60">
              <a:extLst>
                <a:ext uri="{FF2B5EF4-FFF2-40B4-BE49-F238E27FC236}">
                  <a16:creationId xmlns:a16="http://schemas.microsoft.com/office/drawing/2014/main" id="{F06CA53B-0399-F540-B867-22DA82249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C6F52E61-1E57-614F-A58D-0235F8238840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4051301"/>
            <a:ext cx="366712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24531380-A6BA-0744-9E86-533747AD4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26" name="Line 63">
              <a:extLst>
                <a:ext uri="{FF2B5EF4-FFF2-40B4-BE49-F238E27FC236}">
                  <a16:creationId xmlns:a16="http://schemas.microsoft.com/office/drawing/2014/main" id="{92D43D73-28D5-1C4A-B3A8-BD7C2FC57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52" name="Group 64">
            <a:extLst>
              <a:ext uri="{FF2B5EF4-FFF2-40B4-BE49-F238E27FC236}">
                <a16:creationId xmlns:a16="http://schemas.microsoft.com/office/drawing/2014/main" id="{62479B97-D04D-1D4D-AE57-86E4EBFFB619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3500439"/>
            <a:ext cx="357188" cy="357187"/>
            <a:chOff x="3659" y="1512"/>
            <a:chExt cx="225" cy="225"/>
          </a:xfrm>
        </p:grpSpPr>
        <p:pic>
          <p:nvPicPr>
            <p:cNvPr id="23621" name="صورة 33" descr="2013134917.png">
              <a:extLst>
                <a:ext uri="{FF2B5EF4-FFF2-40B4-BE49-F238E27FC236}">
                  <a16:creationId xmlns:a16="http://schemas.microsoft.com/office/drawing/2014/main" id="{3EEA9FE9-B1E4-E948-AF2B-BB344B33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22" name="Group 66">
              <a:extLst>
                <a:ext uri="{FF2B5EF4-FFF2-40B4-BE49-F238E27FC236}">
                  <a16:creationId xmlns:a16="http://schemas.microsoft.com/office/drawing/2014/main" id="{900B66F9-5B96-F341-A93C-D527CF618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3623" name="Line 67">
                <a:extLst>
                  <a:ext uri="{FF2B5EF4-FFF2-40B4-BE49-F238E27FC236}">
                    <a16:creationId xmlns:a16="http://schemas.microsoft.com/office/drawing/2014/main" id="{ADDEBA23-AE8D-EC45-A11C-678BFB847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24" name="Line 68">
                <a:extLst>
                  <a:ext uri="{FF2B5EF4-FFF2-40B4-BE49-F238E27FC236}">
                    <a16:creationId xmlns:a16="http://schemas.microsoft.com/office/drawing/2014/main" id="{51045EFC-8222-1D47-BC5C-E4C6E72B2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CE18D6B9-3EA1-1348-8E8D-D8FB5E3B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3175001"/>
            <a:ext cx="1727200" cy="13811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2367" name="Group 79">
            <a:extLst>
              <a:ext uri="{FF2B5EF4-FFF2-40B4-BE49-F238E27FC236}">
                <a16:creationId xmlns:a16="http://schemas.microsoft.com/office/drawing/2014/main" id="{4945F185-C2B5-CA4B-91A1-0A91274DAFD6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4048126"/>
            <a:ext cx="366712" cy="371475"/>
            <a:chOff x="2521" y="1506"/>
            <a:chExt cx="231" cy="234"/>
          </a:xfrm>
        </p:grpSpPr>
        <p:pic>
          <p:nvPicPr>
            <p:cNvPr id="16" name="صورة 49" descr="2084128759.png">
              <a:extLst>
                <a:ext uri="{FF2B5EF4-FFF2-40B4-BE49-F238E27FC236}">
                  <a16:creationId xmlns:a16="http://schemas.microsoft.com/office/drawing/2014/main" id="{FF4AA88C-7E6D-F842-AEF7-506FB2F6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20" name="Line 81">
              <a:extLst>
                <a:ext uri="{FF2B5EF4-FFF2-40B4-BE49-F238E27FC236}">
                  <a16:creationId xmlns:a16="http://schemas.microsoft.com/office/drawing/2014/main" id="{9AA9D876-F050-124C-AD06-4C86BD557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76" name="Group 88">
            <a:extLst>
              <a:ext uri="{FF2B5EF4-FFF2-40B4-BE49-F238E27FC236}">
                <a16:creationId xmlns:a16="http://schemas.microsoft.com/office/drawing/2014/main" id="{1DDF5698-82FE-CB4D-B38F-46E2667DEA01}"/>
              </a:ext>
            </a:extLst>
          </p:cNvPr>
          <p:cNvGrpSpPr>
            <a:grpSpLocks/>
          </p:cNvGrpSpPr>
          <p:nvPr/>
        </p:nvGrpSpPr>
        <p:grpSpPr bwMode="auto">
          <a:xfrm rot="21433658">
            <a:off x="2640014" y="3475039"/>
            <a:ext cx="1584325" cy="865187"/>
            <a:chOff x="1882" y="2341"/>
            <a:chExt cx="454" cy="635"/>
          </a:xfrm>
        </p:grpSpPr>
        <p:sp>
          <p:nvSpPr>
            <p:cNvPr id="23617" name="Line 89">
              <a:extLst>
                <a:ext uri="{FF2B5EF4-FFF2-40B4-BE49-F238E27FC236}">
                  <a16:creationId xmlns:a16="http://schemas.microsoft.com/office/drawing/2014/main" id="{88D14697-506D-3D4B-AFDF-FF3E8A73D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18" name="Line 90">
              <a:extLst>
                <a:ext uri="{FF2B5EF4-FFF2-40B4-BE49-F238E27FC236}">
                  <a16:creationId xmlns:a16="http://schemas.microsoft.com/office/drawing/2014/main" id="{B68D0EA1-D027-A54A-9A75-5480E31FD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79" name="Group 91">
            <a:extLst>
              <a:ext uri="{FF2B5EF4-FFF2-40B4-BE49-F238E27FC236}">
                <a16:creationId xmlns:a16="http://schemas.microsoft.com/office/drawing/2014/main" id="{C3647AAD-50CA-BD43-A301-9113808A2AE5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5229225"/>
            <a:ext cx="357188" cy="357188"/>
            <a:chOff x="3659" y="1512"/>
            <a:chExt cx="225" cy="225"/>
          </a:xfrm>
        </p:grpSpPr>
        <p:pic>
          <p:nvPicPr>
            <p:cNvPr id="23613" name="صورة 33" descr="2013134917.png">
              <a:extLst>
                <a:ext uri="{FF2B5EF4-FFF2-40B4-BE49-F238E27FC236}">
                  <a16:creationId xmlns:a16="http://schemas.microsoft.com/office/drawing/2014/main" id="{56266FEA-55A2-8346-8DD9-1F46D259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14" name="Group 93">
              <a:extLst>
                <a:ext uri="{FF2B5EF4-FFF2-40B4-BE49-F238E27FC236}">
                  <a16:creationId xmlns:a16="http://schemas.microsoft.com/office/drawing/2014/main" id="{D692E4E1-9AE6-8641-A40A-5735AE4F2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3615" name="Line 94">
                <a:extLst>
                  <a:ext uri="{FF2B5EF4-FFF2-40B4-BE49-F238E27FC236}">
                    <a16:creationId xmlns:a16="http://schemas.microsoft.com/office/drawing/2014/main" id="{C2D33880-AF4A-C841-9158-5E1EE98FA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16" name="Line 95">
                <a:extLst>
                  <a:ext uri="{FF2B5EF4-FFF2-40B4-BE49-F238E27FC236}">
                    <a16:creationId xmlns:a16="http://schemas.microsoft.com/office/drawing/2014/main" id="{91134B36-9EEC-4F48-8224-A226D4DE1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84" name="Group 96">
            <a:extLst>
              <a:ext uri="{FF2B5EF4-FFF2-40B4-BE49-F238E27FC236}">
                <a16:creationId xmlns:a16="http://schemas.microsoft.com/office/drawing/2014/main" id="{8411E2EC-CF70-A840-95E5-E8C97D12070A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3562351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6BFB332F-D7C1-D34D-B472-39075070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612" name="Line 98">
              <a:extLst>
                <a:ext uri="{FF2B5EF4-FFF2-40B4-BE49-F238E27FC236}">
                  <a16:creationId xmlns:a16="http://schemas.microsoft.com/office/drawing/2014/main" id="{71820757-9773-9143-B361-1091481AE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387" name="Group 99">
            <a:extLst>
              <a:ext uri="{FF2B5EF4-FFF2-40B4-BE49-F238E27FC236}">
                <a16:creationId xmlns:a16="http://schemas.microsoft.com/office/drawing/2014/main" id="{3978C80C-F7B3-F540-A33A-26C510CE2397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992564"/>
            <a:ext cx="357188" cy="357187"/>
            <a:chOff x="3659" y="1512"/>
            <a:chExt cx="225" cy="225"/>
          </a:xfrm>
        </p:grpSpPr>
        <p:pic>
          <p:nvPicPr>
            <p:cNvPr id="23607" name="صورة 33" descr="2013134917.png">
              <a:extLst>
                <a:ext uri="{FF2B5EF4-FFF2-40B4-BE49-F238E27FC236}">
                  <a16:creationId xmlns:a16="http://schemas.microsoft.com/office/drawing/2014/main" id="{8D244A9C-6F54-4341-83CA-AE0433B9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08" name="Group 101">
              <a:extLst>
                <a:ext uri="{FF2B5EF4-FFF2-40B4-BE49-F238E27FC236}">
                  <a16:creationId xmlns:a16="http://schemas.microsoft.com/office/drawing/2014/main" id="{056FF4D0-4F84-7144-A7B6-5D7946526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3609" name="Line 102">
                <a:extLst>
                  <a:ext uri="{FF2B5EF4-FFF2-40B4-BE49-F238E27FC236}">
                    <a16:creationId xmlns:a16="http://schemas.microsoft.com/office/drawing/2014/main" id="{1407286B-A225-084D-9705-B3086BDD6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10" name="Line 103">
                <a:extLst>
                  <a:ext uri="{FF2B5EF4-FFF2-40B4-BE49-F238E27FC236}">
                    <a16:creationId xmlns:a16="http://schemas.microsoft.com/office/drawing/2014/main" id="{369AAC13-C60D-E84E-A40E-7727F18AB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92" name="Group 104">
            <a:extLst>
              <a:ext uri="{FF2B5EF4-FFF2-40B4-BE49-F238E27FC236}">
                <a16:creationId xmlns:a16="http://schemas.microsoft.com/office/drawing/2014/main" id="{B1E3B3AA-53C1-5B4B-A2E2-0A8A6C4A9145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3979864"/>
            <a:ext cx="357188" cy="357187"/>
            <a:chOff x="3659" y="1512"/>
            <a:chExt cx="225" cy="225"/>
          </a:xfrm>
        </p:grpSpPr>
        <p:pic>
          <p:nvPicPr>
            <p:cNvPr id="23603" name="صورة 33" descr="2013134917.png">
              <a:extLst>
                <a:ext uri="{FF2B5EF4-FFF2-40B4-BE49-F238E27FC236}">
                  <a16:creationId xmlns:a16="http://schemas.microsoft.com/office/drawing/2014/main" id="{FF9C17AE-C49F-E344-9C91-92E8691F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04" name="Group 106">
              <a:extLst>
                <a:ext uri="{FF2B5EF4-FFF2-40B4-BE49-F238E27FC236}">
                  <a16:creationId xmlns:a16="http://schemas.microsoft.com/office/drawing/2014/main" id="{7149EBB1-0AFF-0C44-BFCE-218AF3A30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3605" name="Line 107">
                <a:extLst>
                  <a:ext uri="{FF2B5EF4-FFF2-40B4-BE49-F238E27FC236}">
                    <a16:creationId xmlns:a16="http://schemas.microsoft.com/office/drawing/2014/main" id="{712270CF-A970-FF40-8B03-96D9F314C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06" name="Line 108">
                <a:extLst>
                  <a:ext uri="{FF2B5EF4-FFF2-40B4-BE49-F238E27FC236}">
                    <a16:creationId xmlns:a16="http://schemas.microsoft.com/office/drawing/2014/main" id="{8C9C0D51-EAF4-8644-A7A8-10DEAAF3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97" name="Group 109">
            <a:extLst>
              <a:ext uri="{FF2B5EF4-FFF2-40B4-BE49-F238E27FC236}">
                <a16:creationId xmlns:a16="http://schemas.microsoft.com/office/drawing/2014/main" id="{047CE4B3-8265-9D4D-998B-32F5318128DA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5545139"/>
            <a:ext cx="357188" cy="357187"/>
            <a:chOff x="3659" y="1512"/>
            <a:chExt cx="225" cy="225"/>
          </a:xfrm>
        </p:grpSpPr>
        <p:pic>
          <p:nvPicPr>
            <p:cNvPr id="23599" name="صورة 33" descr="2013134917.png">
              <a:extLst>
                <a:ext uri="{FF2B5EF4-FFF2-40B4-BE49-F238E27FC236}">
                  <a16:creationId xmlns:a16="http://schemas.microsoft.com/office/drawing/2014/main" id="{8000E63E-E519-4C45-8A90-722723719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00" name="Group 111">
              <a:extLst>
                <a:ext uri="{FF2B5EF4-FFF2-40B4-BE49-F238E27FC236}">
                  <a16:creationId xmlns:a16="http://schemas.microsoft.com/office/drawing/2014/main" id="{8489F34B-DC99-B740-ACAD-9F3C12BA5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3601" name="Line 112">
                <a:extLst>
                  <a:ext uri="{FF2B5EF4-FFF2-40B4-BE49-F238E27FC236}">
                    <a16:creationId xmlns:a16="http://schemas.microsoft.com/office/drawing/2014/main" id="{65C2CA31-9047-F946-8260-F30196D64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02" name="Line 113">
                <a:extLst>
                  <a:ext uri="{FF2B5EF4-FFF2-40B4-BE49-F238E27FC236}">
                    <a16:creationId xmlns:a16="http://schemas.microsoft.com/office/drawing/2014/main" id="{1643DBD0-73B4-9A47-8259-2987B20CA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0" name="Oval 95">
            <a:extLst>
              <a:ext uri="{FF2B5EF4-FFF2-40B4-BE49-F238E27FC236}">
                <a16:creationId xmlns:a16="http://schemas.microsoft.com/office/drawing/2014/main" id="{3BAE3AA4-2F0B-D941-97A0-B2C0FD2D0AF5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102226" y="1517650"/>
            <a:ext cx="415925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1" name="Oval 95">
            <a:extLst>
              <a:ext uri="{FF2B5EF4-FFF2-40B4-BE49-F238E27FC236}">
                <a16:creationId xmlns:a16="http://schemas.microsoft.com/office/drawing/2014/main" id="{3D0872DE-6101-E64F-B0A6-857783F48D18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422900" y="8493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12404" name="Line 116">
            <a:extLst>
              <a:ext uri="{FF2B5EF4-FFF2-40B4-BE49-F238E27FC236}">
                <a16:creationId xmlns:a16="http://schemas.microsoft.com/office/drawing/2014/main" id="{14CAC71C-6BCB-4D49-ADF4-40B2B20BD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9876" y="1328738"/>
            <a:ext cx="360363" cy="203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" name="Oval 95">
            <a:extLst>
              <a:ext uri="{FF2B5EF4-FFF2-40B4-BE49-F238E27FC236}">
                <a16:creationId xmlns:a16="http://schemas.microsoft.com/office/drawing/2014/main" id="{9AB2DA8B-087F-1947-8BF5-0F48C3CDB77D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210051" y="1492251"/>
            <a:ext cx="671513" cy="4794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796C22EE-C01E-4344-913B-710C020DF33C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343275" y="839789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12407" name="Line 119">
            <a:extLst>
              <a:ext uri="{FF2B5EF4-FFF2-40B4-BE49-F238E27FC236}">
                <a16:creationId xmlns:a16="http://schemas.microsoft.com/office/drawing/2014/main" id="{AE887C9F-1775-674A-A746-D1B4AE0B9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1301751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8CFA0CF3-920D-BD48-AA02-7A95D97138B3}"/>
              </a:ext>
            </a:extLst>
          </p:cNvPr>
          <p:cNvSpPr txBox="1"/>
          <p:nvPr/>
        </p:nvSpPr>
        <p:spPr>
          <a:xfrm>
            <a:off x="9959574" y="1458238"/>
            <a:ext cx="1131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ز</a:t>
            </a:r>
            <a:r>
              <a:rPr lang="ar-SA" dirty="0">
                <a:solidFill>
                  <a:srgbClr val="FF0000"/>
                </a:solidFill>
              </a:rPr>
              <a:t>ـ صـ ٧٢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270586F-195E-7942-8BC7-C404996C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3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8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2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800" decel="100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9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4" dur="2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8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3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8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800" decel="100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800" decel="100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800" decel="100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00" decel="100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8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/>
      <p:bldP spid="12330" grpId="0"/>
      <p:bldP spid="12331" grpId="0"/>
      <p:bldP spid="12332" grpId="0"/>
      <p:bldP spid="12342" grpId="0"/>
      <p:bldP spid="316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7B5B8410-5D38-3A47-B59F-402DC7D2FB9F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1B33DA9-46CC-8044-AE46-6F360BBC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65FB7DB4-7349-E249-8A4A-DEE73A977771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447F3C75-6B91-9A4C-B81E-6133C58E2D96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06F17DE3-3818-F745-8F1A-1A51B1A84DE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DE1FFB3-4463-8F42-9F0C-B22407701A76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7" name="مجموعة 110">
              <a:extLst>
                <a:ext uri="{FF2B5EF4-FFF2-40B4-BE49-F238E27FC236}">
                  <a16:creationId xmlns:a16="http://schemas.microsoft.com/office/drawing/2014/main" id="{25AC9D41-9FEC-5F40-B955-C5DD887FE04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74" name="مجموعة 111">
                <a:extLst>
                  <a:ext uri="{FF2B5EF4-FFF2-40B4-BE49-F238E27FC236}">
                    <a16:creationId xmlns:a16="http://schemas.microsoft.com/office/drawing/2014/main" id="{AF1EF744-F61B-4A4C-949A-9BC17A07A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7" name="مستطيل مستدير الزوايا 76">
                  <a:extLst>
                    <a:ext uri="{FF2B5EF4-FFF2-40B4-BE49-F238E27FC236}">
                      <a16:creationId xmlns:a16="http://schemas.microsoft.com/office/drawing/2014/main" id="{8758A5E4-5CDD-EB4C-86C9-605263A4683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8" name="مستطيل مستدير الزوايا 77">
                  <a:extLst>
                    <a:ext uri="{FF2B5EF4-FFF2-40B4-BE49-F238E27FC236}">
                      <a16:creationId xmlns:a16="http://schemas.microsoft.com/office/drawing/2014/main" id="{146BBCFB-1975-4F44-8AFF-C1FA5AC64CD0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9" name="مستطيل مستدير الزوايا 78">
                  <a:extLst>
                    <a:ext uri="{FF2B5EF4-FFF2-40B4-BE49-F238E27FC236}">
                      <a16:creationId xmlns:a16="http://schemas.microsoft.com/office/drawing/2014/main" id="{850167F2-785D-A64D-8C38-E2C0C02D6C4A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0" name="مستطيل مستدير الزوايا 79">
                  <a:extLst>
                    <a:ext uri="{FF2B5EF4-FFF2-40B4-BE49-F238E27FC236}">
                      <a16:creationId xmlns:a16="http://schemas.microsoft.com/office/drawing/2014/main" id="{854E86DA-CDB3-544A-A9DE-EBC500AEFD6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5" name="Google Shape;153;p5">
                <a:extLst>
                  <a:ext uri="{FF2B5EF4-FFF2-40B4-BE49-F238E27FC236}">
                    <a16:creationId xmlns:a16="http://schemas.microsoft.com/office/drawing/2014/main" id="{FDBFD9E5-5F25-BA4F-8F4F-DF840211C636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53;p5">
                <a:extLst>
                  <a:ext uri="{FF2B5EF4-FFF2-40B4-BE49-F238E27FC236}">
                    <a16:creationId xmlns:a16="http://schemas.microsoft.com/office/drawing/2014/main" id="{84B3B9CC-2A41-524C-8AD7-BEA8C2AFEB8F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مجموعة 110">
              <a:extLst>
                <a:ext uri="{FF2B5EF4-FFF2-40B4-BE49-F238E27FC236}">
                  <a16:creationId xmlns:a16="http://schemas.microsoft.com/office/drawing/2014/main" id="{D2395AE8-A87A-F944-8695-2A65FD14D70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67" name="مجموعة 111">
                <a:extLst>
                  <a:ext uri="{FF2B5EF4-FFF2-40B4-BE49-F238E27FC236}">
                    <a16:creationId xmlns:a16="http://schemas.microsoft.com/office/drawing/2014/main" id="{6B028825-63CA-F14C-9C59-7DFA760AA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0" name="مستطيل مستدير الزوايا 69">
                  <a:extLst>
                    <a:ext uri="{FF2B5EF4-FFF2-40B4-BE49-F238E27FC236}">
                      <a16:creationId xmlns:a16="http://schemas.microsoft.com/office/drawing/2014/main" id="{A9D15669-AF5E-5C4B-A070-D4730830A5D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1" name="مستطيل مستدير الزوايا 70">
                  <a:extLst>
                    <a:ext uri="{FF2B5EF4-FFF2-40B4-BE49-F238E27FC236}">
                      <a16:creationId xmlns:a16="http://schemas.microsoft.com/office/drawing/2014/main" id="{801B1282-A1D8-B841-97BA-A56518F73CE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2" name="مستطيل مستدير الزوايا 71">
                  <a:extLst>
                    <a:ext uri="{FF2B5EF4-FFF2-40B4-BE49-F238E27FC236}">
                      <a16:creationId xmlns:a16="http://schemas.microsoft.com/office/drawing/2014/main" id="{6B0BD30C-5452-5342-82ED-80CF3596E603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451F0447-A7D1-C342-BD3B-39304366F8C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8" name="Google Shape;153;p5">
                <a:extLst>
                  <a:ext uri="{FF2B5EF4-FFF2-40B4-BE49-F238E27FC236}">
                    <a16:creationId xmlns:a16="http://schemas.microsoft.com/office/drawing/2014/main" id="{F7A59C4F-CD11-8F46-A3B1-306595EF746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53;p5">
                <a:extLst>
                  <a:ext uri="{FF2B5EF4-FFF2-40B4-BE49-F238E27FC236}">
                    <a16:creationId xmlns:a16="http://schemas.microsoft.com/office/drawing/2014/main" id="{DF0DF61C-9662-1249-B622-0CBA88E677A3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مجموعة 110">
              <a:extLst>
                <a:ext uri="{FF2B5EF4-FFF2-40B4-BE49-F238E27FC236}">
                  <a16:creationId xmlns:a16="http://schemas.microsoft.com/office/drawing/2014/main" id="{D7B60888-68F8-AD41-ACB7-00ACF4CB59F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60" name="مجموعة 111">
                <a:extLst>
                  <a:ext uri="{FF2B5EF4-FFF2-40B4-BE49-F238E27FC236}">
                    <a16:creationId xmlns:a16="http://schemas.microsoft.com/office/drawing/2014/main" id="{827DF60B-9E37-A441-B1F9-52B61810B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63" name="مستطيل مستدير الزوايا 62">
                  <a:extLst>
                    <a:ext uri="{FF2B5EF4-FFF2-40B4-BE49-F238E27FC236}">
                      <a16:creationId xmlns:a16="http://schemas.microsoft.com/office/drawing/2014/main" id="{B76C85D7-B25C-514E-8541-28A8684F6A04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4" name="مستطيل مستدير الزوايا 63">
                  <a:extLst>
                    <a:ext uri="{FF2B5EF4-FFF2-40B4-BE49-F238E27FC236}">
                      <a16:creationId xmlns:a16="http://schemas.microsoft.com/office/drawing/2014/main" id="{EB6EF2F2-468C-2446-BC82-D61F080D3835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9D0ECE8C-0FFC-EE46-A16F-DCD22E9785B0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9A1EE9C5-A4ED-734F-AFBE-F6FAAD79CB38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1" name="Google Shape;153;p5">
                <a:extLst>
                  <a:ext uri="{FF2B5EF4-FFF2-40B4-BE49-F238E27FC236}">
                    <a16:creationId xmlns:a16="http://schemas.microsoft.com/office/drawing/2014/main" id="{C4DC38A0-7765-5949-AEE6-A9BA47C3A8D6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53;p5">
                <a:extLst>
                  <a:ext uri="{FF2B5EF4-FFF2-40B4-BE49-F238E27FC236}">
                    <a16:creationId xmlns:a16="http://schemas.microsoft.com/office/drawing/2014/main" id="{A226A824-A253-B344-9F0D-A61D3D27A6DF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مجموعة 110">
              <a:extLst>
                <a:ext uri="{FF2B5EF4-FFF2-40B4-BE49-F238E27FC236}">
                  <a16:creationId xmlns:a16="http://schemas.microsoft.com/office/drawing/2014/main" id="{637BD526-437D-6F4B-BDEC-27F4948269B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53" name="مجموعة 111">
                <a:extLst>
                  <a:ext uri="{FF2B5EF4-FFF2-40B4-BE49-F238E27FC236}">
                    <a16:creationId xmlns:a16="http://schemas.microsoft.com/office/drawing/2014/main" id="{49D3C158-75B5-6543-988D-CB4A704B53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56" name="مستطيل مستدير الزوايا 55">
                  <a:extLst>
                    <a:ext uri="{FF2B5EF4-FFF2-40B4-BE49-F238E27FC236}">
                      <a16:creationId xmlns:a16="http://schemas.microsoft.com/office/drawing/2014/main" id="{F88EB4B0-6C6F-6B40-8284-3BC2DCF40CFD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5334E691-76DB-DF49-BE3B-E4B13C1FC19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7CDC79B9-B8BE-6048-A3A4-906D983540E2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29C1DAAC-8ABE-4B45-A2BE-08573460CECE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2A841212-F8CE-3143-9662-46EB6B956676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3D8762B9-72D7-9243-9760-7A2CC639725A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مجموعة 110">
              <a:extLst>
                <a:ext uri="{FF2B5EF4-FFF2-40B4-BE49-F238E27FC236}">
                  <a16:creationId xmlns:a16="http://schemas.microsoft.com/office/drawing/2014/main" id="{C69803B2-34DF-AF4F-9BE9-7CB572FC0E8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E1CD07A-AB94-324D-B7A7-61DD0BA05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B4D768-1CB1-9B4E-B457-6AF169A896C9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647869A5-67E6-AC46-B982-64888CBF70A8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4E2AE05F-5CEE-664C-99AE-387CC3726D6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C9DC90A-B602-0D41-A471-397C460453B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9A0B8A04-8120-5245-A262-C902F44EB0FD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69D3C8D9-3D8F-7547-8B65-A8005D4C0A1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مجموعة 110">
              <a:extLst>
                <a:ext uri="{FF2B5EF4-FFF2-40B4-BE49-F238E27FC236}">
                  <a16:creationId xmlns:a16="http://schemas.microsoft.com/office/drawing/2014/main" id="{C8FCC571-7D89-CD4A-9356-55BDFA0663D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39" name="مجموعة 111">
                <a:extLst>
                  <a:ext uri="{FF2B5EF4-FFF2-40B4-BE49-F238E27FC236}">
                    <a16:creationId xmlns:a16="http://schemas.microsoft.com/office/drawing/2014/main" id="{A7E4AE5E-E763-A649-94D6-D4537CE72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2" name="مستطيل مستدير الزوايا 41">
                  <a:extLst>
                    <a:ext uri="{FF2B5EF4-FFF2-40B4-BE49-F238E27FC236}">
                      <a16:creationId xmlns:a16="http://schemas.microsoft.com/office/drawing/2014/main" id="{BA7783D2-D78F-6448-96A7-96AC0FF02BD1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43" name="مستطيل مستدير الزوايا 42">
                  <a:extLst>
                    <a:ext uri="{FF2B5EF4-FFF2-40B4-BE49-F238E27FC236}">
                      <a16:creationId xmlns:a16="http://schemas.microsoft.com/office/drawing/2014/main" id="{58C2E7B8-5F28-C64A-BE7B-4EAE8F71673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44" name="مستطيل مستدير الزوايا 43">
                  <a:extLst>
                    <a:ext uri="{FF2B5EF4-FFF2-40B4-BE49-F238E27FC236}">
                      <a16:creationId xmlns:a16="http://schemas.microsoft.com/office/drawing/2014/main" id="{9EF8ACB1-B572-9F48-B8E0-1B0EDD67ED7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45" name="مستطيل مستدير الزوايا 44">
                  <a:extLst>
                    <a:ext uri="{FF2B5EF4-FFF2-40B4-BE49-F238E27FC236}">
                      <a16:creationId xmlns:a16="http://schemas.microsoft.com/office/drawing/2014/main" id="{8F1846FA-C228-A34A-82CA-6F49E2FB9EB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0" name="Google Shape;153;p5">
                <a:extLst>
                  <a:ext uri="{FF2B5EF4-FFF2-40B4-BE49-F238E27FC236}">
                    <a16:creationId xmlns:a16="http://schemas.microsoft.com/office/drawing/2014/main" id="{29A7D7D8-342B-9A41-B457-879E8396146E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53;p5">
                <a:extLst>
                  <a:ext uri="{FF2B5EF4-FFF2-40B4-BE49-F238E27FC236}">
                    <a16:creationId xmlns:a16="http://schemas.microsoft.com/office/drawing/2014/main" id="{0CB50428-4E7E-0844-8BB4-AB3DF043300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مجموعة 110">
              <a:extLst>
                <a:ext uri="{FF2B5EF4-FFF2-40B4-BE49-F238E27FC236}">
                  <a16:creationId xmlns:a16="http://schemas.microsoft.com/office/drawing/2014/main" id="{4A9282F8-783C-AB47-B6C1-6B604CB69A9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32" name="مجموعة 111">
                <a:extLst>
                  <a:ext uri="{FF2B5EF4-FFF2-40B4-BE49-F238E27FC236}">
                    <a16:creationId xmlns:a16="http://schemas.microsoft.com/office/drawing/2014/main" id="{64709359-AF0A-4F4B-A9F7-57A7CE098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35" name="مستطيل مستدير الزوايا 34">
                  <a:extLst>
                    <a:ext uri="{FF2B5EF4-FFF2-40B4-BE49-F238E27FC236}">
                      <a16:creationId xmlns:a16="http://schemas.microsoft.com/office/drawing/2014/main" id="{0D055693-3120-2F48-9D47-D5E8E44E5AC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36" name="مستطيل مستدير الزوايا 35">
                  <a:extLst>
                    <a:ext uri="{FF2B5EF4-FFF2-40B4-BE49-F238E27FC236}">
                      <a16:creationId xmlns:a16="http://schemas.microsoft.com/office/drawing/2014/main" id="{B71D1DFF-7A3A-A94B-9420-8A0CB46AA18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37" name="مستطيل مستدير الزوايا 36">
                  <a:extLst>
                    <a:ext uri="{FF2B5EF4-FFF2-40B4-BE49-F238E27FC236}">
                      <a16:creationId xmlns:a16="http://schemas.microsoft.com/office/drawing/2014/main" id="{B942C4D6-0408-3647-922B-B09B2D563A8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38" name="مستطيل مستدير الزوايا 37">
                  <a:extLst>
                    <a:ext uri="{FF2B5EF4-FFF2-40B4-BE49-F238E27FC236}">
                      <a16:creationId xmlns:a16="http://schemas.microsoft.com/office/drawing/2014/main" id="{C34111B3-5042-C44F-BAD5-C8A05795ECFC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33" name="Google Shape;153;p5">
                <a:extLst>
                  <a:ext uri="{FF2B5EF4-FFF2-40B4-BE49-F238E27FC236}">
                    <a16:creationId xmlns:a16="http://schemas.microsoft.com/office/drawing/2014/main" id="{0D0F7C90-3937-3041-86A0-70EA81148A83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53;p5">
                <a:extLst>
                  <a:ext uri="{FF2B5EF4-FFF2-40B4-BE49-F238E27FC236}">
                    <a16:creationId xmlns:a16="http://schemas.microsoft.com/office/drawing/2014/main" id="{220DEFDC-F8F8-1E40-B75F-FEC9431531B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مجموعة 110">
              <a:extLst>
                <a:ext uri="{FF2B5EF4-FFF2-40B4-BE49-F238E27FC236}">
                  <a16:creationId xmlns:a16="http://schemas.microsoft.com/office/drawing/2014/main" id="{57709EBB-12B6-DC4A-9F63-B9AC0E29645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25" name="مجموعة 111">
                <a:extLst>
                  <a:ext uri="{FF2B5EF4-FFF2-40B4-BE49-F238E27FC236}">
                    <a16:creationId xmlns:a16="http://schemas.microsoft.com/office/drawing/2014/main" id="{E583380C-48D8-F84B-87A8-D2E049176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8" name="مستطيل مستدير الزوايا 27">
                  <a:extLst>
                    <a:ext uri="{FF2B5EF4-FFF2-40B4-BE49-F238E27FC236}">
                      <a16:creationId xmlns:a16="http://schemas.microsoft.com/office/drawing/2014/main" id="{5FC99E74-35E6-5347-B7D7-747305F0016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9" name="مستطيل مستدير الزوايا 28">
                  <a:extLst>
                    <a:ext uri="{FF2B5EF4-FFF2-40B4-BE49-F238E27FC236}">
                      <a16:creationId xmlns:a16="http://schemas.microsoft.com/office/drawing/2014/main" id="{72318EBC-5E41-2546-B192-EB89CC1BD89A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30" name="مستطيل مستدير الزوايا 29">
                  <a:extLst>
                    <a:ext uri="{FF2B5EF4-FFF2-40B4-BE49-F238E27FC236}">
                      <a16:creationId xmlns:a16="http://schemas.microsoft.com/office/drawing/2014/main" id="{564782FD-9A55-7B44-8A9A-4CF3285F3D63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31" name="مستطيل مستدير الزوايا 30">
                  <a:extLst>
                    <a:ext uri="{FF2B5EF4-FFF2-40B4-BE49-F238E27FC236}">
                      <a16:creationId xmlns:a16="http://schemas.microsoft.com/office/drawing/2014/main" id="{0F0060A7-F56A-4E48-A99E-8C7FB3D50DF3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6" name="Google Shape;153;p5">
                <a:extLst>
                  <a:ext uri="{FF2B5EF4-FFF2-40B4-BE49-F238E27FC236}">
                    <a16:creationId xmlns:a16="http://schemas.microsoft.com/office/drawing/2014/main" id="{89DA16D0-6CC5-3F45-AE32-A5BD7906378A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3;p5">
                <a:extLst>
                  <a:ext uri="{FF2B5EF4-FFF2-40B4-BE49-F238E27FC236}">
                    <a16:creationId xmlns:a16="http://schemas.microsoft.com/office/drawing/2014/main" id="{A6F7A521-E564-6C48-AC09-ABC03991C7BC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3A27A4D-43A7-604A-A1AD-1FC63D85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673100"/>
            <a:ext cx="14033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A112A82-69BC-CB44-857D-87DC8364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328739"/>
            <a:ext cx="5848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54C27825-79F8-F243-A13F-52181278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652713"/>
            <a:ext cx="57975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09A80F44-2ED7-C849-90E1-1D48E900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4" y="4076701"/>
            <a:ext cx="6156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>
            <a:extLst>
              <a:ext uri="{FF2B5EF4-FFF2-40B4-BE49-F238E27FC236}">
                <a16:creationId xmlns:a16="http://schemas.microsoft.com/office/drawing/2014/main" id="{3BFB0FAB-41EA-3245-A3E2-FE7EDBA2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979614"/>
            <a:ext cx="2593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١١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b="1">
                <a:cs typeface="Traditional Arabic" panose="02020603050405020304" pitchFamily="18" charset="-78"/>
              </a:rPr>
              <a:t>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-٧)</a:t>
            </a:r>
            <a:r>
              <a:rPr lang="ar-SA" altLang="ar-SA" b="1">
                <a:cs typeface="Traditional Arabic" panose="02020603050405020304" pitchFamily="18" charset="-78"/>
              </a:rPr>
              <a:t> =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٤</a:t>
            </a:r>
            <a:endParaRPr lang="en-US" altLang="ar-SA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DB0A8DBE-648F-E247-A2A5-90AB3D37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3357564"/>
            <a:ext cx="3240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١٥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٨</a:t>
            </a:r>
            <a:r>
              <a:rPr lang="ar-SA" altLang="ar-SA" b="1">
                <a:cs typeface="Traditional Arabic" panose="02020603050405020304" pitchFamily="18" charset="-78"/>
              </a:rPr>
              <a:t> =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٢٣</a:t>
            </a:r>
            <a:endParaRPr lang="en-US" altLang="ar-SA" sz="2800"/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6E294317-43CE-2F47-9A5B-4A396B5C6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808538"/>
            <a:ext cx="6911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dirty="0">
                <a:solidFill>
                  <a:srgbClr val="3366FF"/>
                </a:solidFill>
                <a:cs typeface="Traditional Arabic" panose="02020603050405020304" pitchFamily="18" charset="-78"/>
              </a:rPr>
              <a:t>يكون الفرق بين عددين موجباً عندما يكون المطروح منه أكبر من المطروح ، ويكون سالباً عندما يكون المطروح منه أصغر من المطروح.</a:t>
            </a:r>
            <a:endParaRPr lang="en-US" altLang="ar-SA" sz="2800" b="1" dirty="0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D7D546-5168-FC43-8640-18BFB597AF59}"/>
              </a:ext>
            </a:extLst>
          </p:cNvPr>
          <p:cNvSpPr txBox="1"/>
          <p:nvPr/>
        </p:nvSpPr>
        <p:spPr>
          <a:xfrm>
            <a:off x="10258072" y="1430805"/>
            <a:ext cx="1131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D1237CA-189A-6549-AD55-2E3E5683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AutoShape 3">
            <a:extLst>
              <a:ext uri="{FF2B5EF4-FFF2-40B4-BE49-F238E27FC236}">
                <a16:creationId xmlns:a16="http://schemas.microsoft.com/office/drawing/2014/main" id="{44AB22BE-54D2-6641-9541-4E2D40B23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596" y="853696"/>
            <a:ext cx="5184775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1E83E13-1CB0-FA49-94EA-CB30791AF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859" y="896559"/>
            <a:ext cx="446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مما سبق نستــنتــج الآتـــــــــــي :</a:t>
            </a:r>
            <a:endParaRPr lang="hi-IN" sz="2800" b="1"/>
          </a:p>
        </p:txBody>
      </p:sp>
      <p:sp>
        <p:nvSpPr>
          <p:cNvPr id="15" name="AutoShape 31">
            <a:extLst>
              <a:ext uri="{FF2B5EF4-FFF2-40B4-BE49-F238E27FC236}">
                <a16:creationId xmlns:a16="http://schemas.microsoft.com/office/drawing/2014/main" id="{58F033DF-B2F7-CA46-94C3-6FF0E8A5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459" y="2438021"/>
            <a:ext cx="6551612" cy="40322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3200">
              <a:solidFill>
                <a:srgbClr val="008080"/>
              </a:solidFill>
              <a:cs typeface="Monotype Koufi" pitchFamily="2" charset="-78"/>
            </a:endParaRPr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F44363DA-C8B5-EA48-A2D1-9C70AECA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134" y="2998409"/>
            <a:ext cx="539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0000FF"/>
                </a:solidFill>
              </a:rPr>
              <a:t>عند طرح عددين صحيحين نتبع الآتي :</a:t>
            </a:r>
            <a:endParaRPr lang="hi-IN" sz="2800" b="1">
              <a:solidFill>
                <a:srgbClr val="0000FF"/>
              </a:solidFill>
            </a:endParaRPr>
          </a:p>
        </p:txBody>
      </p:sp>
      <p:sp>
        <p:nvSpPr>
          <p:cNvPr id="17" name="Text Box 33">
            <a:extLst>
              <a:ext uri="{FF2B5EF4-FFF2-40B4-BE49-F238E27FC236}">
                <a16:creationId xmlns:a16="http://schemas.microsoft.com/office/drawing/2014/main" id="{2407176B-A00C-0649-AE93-E078508C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571" y="3646109"/>
            <a:ext cx="5399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8080"/>
                </a:solidFill>
              </a:rPr>
              <a:t>١- ننقل العدد الأول كما هو دون تغيير .</a:t>
            </a:r>
            <a:endParaRPr lang="hi-IN" sz="2800" b="1" dirty="0">
              <a:solidFill>
                <a:srgbClr val="008080"/>
              </a:solidFill>
            </a:endParaRP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BC21DB44-6E32-4A43-AD0A-9031DC034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571" y="4208084"/>
            <a:ext cx="5399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8080"/>
                </a:solidFill>
              </a:rPr>
              <a:t>٢- نحول عملية الطرح إلى عملية جمع .</a:t>
            </a:r>
            <a:endParaRPr lang="hi-IN" sz="2800" b="1" dirty="0">
              <a:solidFill>
                <a:srgbClr val="008080"/>
              </a:solidFill>
            </a:endParaRPr>
          </a:p>
        </p:txBody>
      </p:sp>
      <p:sp>
        <p:nvSpPr>
          <p:cNvPr id="19" name="Text Box 35">
            <a:extLst>
              <a:ext uri="{FF2B5EF4-FFF2-40B4-BE49-F238E27FC236}">
                <a16:creationId xmlns:a16="http://schemas.microsoft.com/office/drawing/2014/main" id="{0633AD1B-FEB8-9C4C-BB46-0D2E11E3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571" y="4754184"/>
            <a:ext cx="5399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8080"/>
                </a:solidFill>
              </a:rPr>
              <a:t>٣- نحول العدد الثاني إلى معكوسه الجمعي .</a:t>
            </a:r>
            <a:endParaRPr lang="hi-IN" sz="2800" b="1" dirty="0">
              <a:solidFill>
                <a:srgbClr val="008080"/>
              </a:solidFill>
            </a:endParaRPr>
          </a:p>
        </p:txBody>
      </p:sp>
      <p:sp>
        <p:nvSpPr>
          <p:cNvPr id="20" name="Text Box 36">
            <a:extLst>
              <a:ext uri="{FF2B5EF4-FFF2-40B4-BE49-F238E27FC236}">
                <a16:creationId xmlns:a16="http://schemas.microsoft.com/office/drawing/2014/main" id="{68465A0D-04D9-3A4A-AC9E-07FDF788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159" y="5319334"/>
            <a:ext cx="539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8080"/>
                </a:solidFill>
              </a:rPr>
              <a:t>٤- نجري عملية الجمع ونكتب الناتج .</a:t>
            </a:r>
            <a:endParaRPr lang="hi-IN" sz="2800" b="1" dirty="0">
              <a:solidFill>
                <a:srgbClr val="008080"/>
              </a:solidFill>
            </a:endParaRPr>
          </a:p>
        </p:txBody>
      </p:sp>
      <p:sp>
        <p:nvSpPr>
          <p:cNvPr id="21" name="Line 37">
            <a:extLst>
              <a:ext uri="{FF2B5EF4-FFF2-40B4-BE49-F238E27FC236}">
                <a16:creationId xmlns:a16="http://schemas.microsoft.com/office/drawing/2014/main" id="{2E0A64A4-0597-E840-9BD6-C83A6272F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5696" y="2942846"/>
            <a:ext cx="554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" name="Line 38">
            <a:extLst>
              <a:ext uri="{FF2B5EF4-FFF2-40B4-BE49-F238E27FC236}">
                <a16:creationId xmlns:a16="http://schemas.microsoft.com/office/drawing/2014/main" id="{6EAFD363-2603-6940-AA5E-1D174A91B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696" y="2942846"/>
            <a:ext cx="0" cy="3024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" name="Line 39">
            <a:extLst>
              <a:ext uri="{FF2B5EF4-FFF2-40B4-BE49-F238E27FC236}">
                <a16:creationId xmlns:a16="http://schemas.microsoft.com/office/drawing/2014/main" id="{45B8284E-0C40-E748-B6E4-3E11910426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5696" y="5967034"/>
            <a:ext cx="554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" name="Line 40">
            <a:extLst>
              <a:ext uri="{FF2B5EF4-FFF2-40B4-BE49-F238E27FC236}">
                <a16:creationId xmlns:a16="http://schemas.microsoft.com/office/drawing/2014/main" id="{6A92B430-59A3-284D-8C2E-63FB02BFF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0834" y="2942846"/>
            <a:ext cx="0" cy="3024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 dirty="0"/>
          </a:p>
        </p:txBody>
      </p:sp>
      <p:sp>
        <p:nvSpPr>
          <p:cNvPr id="25" name="AutoShape 41">
            <a:extLst>
              <a:ext uri="{FF2B5EF4-FFF2-40B4-BE49-F238E27FC236}">
                <a16:creationId xmlns:a16="http://schemas.microsoft.com/office/drawing/2014/main" id="{F90761DB-9C89-9640-8FA8-735CEB11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459" y="1645859"/>
            <a:ext cx="6624637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D0A1C2A4-91A3-9D4C-8942-423FE0D52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371" y="1717296"/>
            <a:ext cx="2735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( + أ ) – ( + ب ) =</a:t>
            </a:r>
            <a:endParaRPr lang="hi-IN" sz="2800" b="1"/>
          </a:p>
        </p:txBody>
      </p:sp>
      <p:sp>
        <p:nvSpPr>
          <p:cNvPr id="27" name="Text Box 43">
            <a:extLst>
              <a:ext uri="{FF2B5EF4-FFF2-40B4-BE49-F238E27FC236}">
                <a16:creationId xmlns:a16="http://schemas.microsoft.com/office/drawing/2014/main" id="{F7C4B859-E3E8-1045-9D7A-BA92211C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746" y="1717296"/>
            <a:ext cx="1006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( + أ )</a:t>
            </a:r>
            <a:endParaRPr lang="hi-IN" sz="2800" b="1"/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EFE550ED-1E51-B949-86D4-F3E877714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384" y="1717296"/>
            <a:ext cx="430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+</a:t>
            </a:r>
            <a:endParaRPr lang="hi-IN" sz="2800" b="1"/>
          </a:p>
        </p:txBody>
      </p:sp>
      <p:sp>
        <p:nvSpPr>
          <p:cNvPr id="29" name="Text Box 45">
            <a:extLst>
              <a:ext uri="{FF2B5EF4-FFF2-40B4-BE49-F238E27FC236}">
                <a16:creationId xmlns:a16="http://schemas.microsoft.com/office/drawing/2014/main" id="{04F6616E-010C-6E44-A9FC-5430BDB3F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859" y="1717296"/>
            <a:ext cx="1222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( ـــ ب )</a:t>
            </a:r>
            <a:endParaRPr lang="hi-IN" sz="2800" b="1"/>
          </a:p>
        </p:txBody>
      </p:sp>
      <p:sp>
        <p:nvSpPr>
          <p:cNvPr id="30" name="عنصر نائب لرقم الشريحة 29">
            <a:extLst>
              <a:ext uri="{FF2B5EF4-FFF2-40B4-BE49-F238E27FC236}">
                <a16:creationId xmlns:a16="http://schemas.microsoft.com/office/drawing/2014/main" id="{CC87E8C8-173B-0348-9231-8DCBE7D5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01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8" name="صورة 107">
            <a:extLst>
              <a:ext uri="{FF2B5EF4-FFF2-40B4-BE49-F238E27FC236}">
                <a16:creationId xmlns:a16="http://schemas.microsoft.com/office/drawing/2014/main" id="{A38884CC-F0CA-FF4B-BDDA-2C9BA1EA5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351" y="986695"/>
            <a:ext cx="7370902" cy="5057428"/>
          </a:xfrm>
          <a:prstGeom prst="rect">
            <a:avLst/>
          </a:prstGeom>
          <a:ln>
            <a:noFill/>
          </a:ln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D3356A0-A699-7E4C-B7CB-D4740B5C5968}"/>
              </a:ext>
            </a:extLst>
          </p:cNvPr>
          <p:cNvSpPr txBox="1"/>
          <p:nvPr/>
        </p:nvSpPr>
        <p:spPr>
          <a:xfrm>
            <a:off x="6743174" y="3644754"/>
            <a:ext cx="7240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-٤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A52C312B-B028-B544-98F0-5A623C15DFD3}"/>
              </a:ext>
            </a:extLst>
          </p:cNvPr>
          <p:cNvSpPr txBox="1"/>
          <p:nvPr/>
        </p:nvSpPr>
        <p:spPr>
          <a:xfrm>
            <a:off x="5733955" y="3644754"/>
            <a:ext cx="7240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-٣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2A9563CF-5410-2843-B5E0-26F0B25BA554}"/>
              </a:ext>
            </a:extLst>
          </p:cNvPr>
          <p:cNvSpPr txBox="1"/>
          <p:nvPr/>
        </p:nvSpPr>
        <p:spPr>
          <a:xfrm>
            <a:off x="4835759" y="3644754"/>
            <a:ext cx="7240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-٧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DDB6931A-87F8-4246-B4BE-B9EACBF7642A}"/>
              </a:ext>
            </a:extLst>
          </p:cNvPr>
          <p:cNvSpPr txBox="1"/>
          <p:nvPr/>
        </p:nvSpPr>
        <p:spPr>
          <a:xfrm>
            <a:off x="3849852" y="3631908"/>
            <a:ext cx="7240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-٥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3A92E40-970E-2741-A542-327D3B0C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80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9" grpId="0"/>
      <p:bldP spid="110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F865165B-A341-B243-81C0-AC51519E8DE3}"/>
              </a:ext>
            </a:extLst>
          </p:cNvPr>
          <p:cNvGrpSpPr/>
          <p:nvPr/>
        </p:nvGrpSpPr>
        <p:grpSpPr>
          <a:xfrm>
            <a:off x="5784445" y="976194"/>
            <a:ext cx="4500594" cy="642942"/>
            <a:chOff x="4429124" y="1000108"/>
            <a:chExt cx="4500594" cy="936000"/>
          </a:xfrm>
        </p:grpSpPr>
        <p:sp>
          <p:nvSpPr>
            <p:cNvPr id="110" name="دبوس زينة 3">
              <a:extLst>
                <a:ext uri="{FF2B5EF4-FFF2-40B4-BE49-F238E27FC236}">
                  <a16:creationId xmlns:a16="http://schemas.microsoft.com/office/drawing/2014/main" id="{3C67DA0B-3EA0-C544-AD45-407C4E9A2587}"/>
                </a:ext>
              </a:extLst>
            </p:cNvPr>
            <p:cNvSpPr/>
            <p:nvPr/>
          </p:nvSpPr>
          <p:spPr>
            <a:xfrm>
              <a:off x="4429124" y="1000108"/>
              <a:ext cx="327186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ناتج كل مما يأتي :</a:t>
              </a:r>
            </a:p>
          </p:txBody>
        </p:sp>
        <p:grpSp>
          <p:nvGrpSpPr>
            <p:cNvPr id="111" name="مجموعة 20">
              <a:extLst>
                <a:ext uri="{FF2B5EF4-FFF2-40B4-BE49-F238E27FC236}">
                  <a16:creationId xmlns:a16="http://schemas.microsoft.com/office/drawing/2014/main" id="{1FFAED25-80FD-0A4B-BE11-369B06D61B78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2" name="دبوس زينة 5">
                <a:extLst>
                  <a:ext uri="{FF2B5EF4-FFF2-40B4-BE49-F238E27FC236}">
                    <a16:creationId xmlns:a16="http://schemas.microsoft.com/office/drawing/2014/main" id="{882A84DE-F808-F346-BCAF-56E5F0143DB3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D020EF7D-CEAC-8C45-8E11-1433CD97D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F42F11C6-E003-A940-B21E-EBB2D7A14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044" y="1644475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٦ ــ ١٢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D6E05B53-49F8-3D48-B264-54DF2459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319" y="1787351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٦ + ( ــ ١٢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4745169B-C99D-0A4D-8C04-9CABB3912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39" y="1787351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٦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39">
            <a:extLst>
              <a:ext uri="{FF2B5EF4-FFF2-40B4-BE49-F238E27FC236}">
                <a16:creationId xmlns:a16="http://schemas.microsoft.com/office/drawing/2014/main" id="{5E7EF39D-DDA4-5346-BCED-5D4B1CAA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044" y="2423948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٢٠ ــ ١٥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8DC4B76E-9414-7049-B5E1-9ADA9032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53" y="2566824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٢٠ + ( ــ ١٥)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42">
            <a:extLst>
              <a:ext uri="{FF2B5EF4-FFF2-40B4-BE49-F238E27FC236}">
                <a16:creationId xmlns:a16="http://schemas.microsoft.com/office/drawing/2014/main" id="{D55036EF-1355-9244-AA93-687C212DE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666" y="2566824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٣٥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39">
            <a:extLst>
              <a:ext uri="{FF2B5EF4-FFF2-40B4-BE49-F238E27FC236}">
                <a16:creationId xmlns:a16="http://schemas.microsoft.com/office/drawing/2014/main" id="{A38EE4AC-102D-344B-8A6B-447214DDF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044" y="3216111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٢٢ ــ ٢٦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42">
            <a:extLst>
              <a:ext uri="{FF2B5EF4-FFF2-40B4-BE49-F238E27FC236}">
                <a16:creationId xmlns:a16="http://schemas.microsoft.com/office/drawing/2014/main" id="{28A1DA68-E871-9D4F-9AF0-D3C62FBD7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072" y="3358987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٢٢ + ( ــ ٢٦)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B8D5FDEF-4B11-F647-95C9-14244137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392" y="3358987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٤٨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39">
            <a:extLst>
              <a:ext uri="{FF2B5EF4-FFF2-40B4-BE49-F238E27FC236}">
                <a16:creationId xmlns:a16="http://schemas.microsoft.com/office/drawing/2014/main" id="{B08FADBF-1BF1-7746-A2C0-94E52952C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044" y="3995584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٤ ــ ( ــ ١٢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D5C02305-A2FC-B640-99DB-D7441A12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498" y="4138460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٤ + (  ١٢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42">
            <a:extLst>
              <a:ext uri="{FF2B5EF4-FFF2-40B4-BE49-F238E27FC236}">
                <a16:creationId xmlns:a16="http://schemas.microsoft.com/office/drawing/2014/main" id="{20E9EA17-6CB8-4C44-B380-3F76FB2A2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311" y="4138460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١٦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39">
            <a:extLst>
              <a:ext uri="{FF2B5EF4-FFF2-40B4-BE49-F238E27FC236}">
                <a16:creationId xmlns:a16="http://schemas.microsoft.com/office/drawing/2014/main" id="{58E300F3-E8DF-924A-8714-F857E86E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044" y="4787747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١٥ ــ ( ــ ٥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AutoShape 442">
            <a:extLst>
              <a:ext uri="{FF2B5EF4-FFF2-40B4-BE49-F238E27FC236}">
                <a16:creationId xmlns:a16="http://schemas.microsoft.com/office/drawing/2014/main" id="{31E6118B-4556-924E-80C8-9FB459DC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746" y="4930623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١٥ + (  ٥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AutoShape 442">
            <a:extLst>
              <a:ext uri="{FF2B5EF4-FFF2-40B4-BE49-F238E27FC236}">
                <a16:creationId xmlns:a16="http://schemas.microsoft.com/office/drawing/2014/main" id="{E5C75E0D-4CDE-EA4F-A73E-B74C1336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366" y="4930623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١٠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AutoShape 439">
            <a:extLst>
              <a:ext uri="{FF2B5EF4-FFF2-40B4-BE49-F238E27FC236}">
                <a16:creationId xmlns:a16="http://schemas.microsoft.com/office/drawing/2014/main" id="{FB8F014F-81D1-9947-9A77-371CD0CE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044" y="5567220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١٨ ــ ( ــ ٦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AutoShape 442">
            <a:extLst>
              <a:ext uri="{FF2B5EF4-FFF2-40B4-BE49-F238E27FC236}">
                <a16:creationId xmlns:a16="http://schemas.microsoft.com/office/drawing/2014/main" id="{30CFCB16-63AC-624B-98F1-7168A5826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498" y="5710096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١٨ + (  ٦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AutoShape 442">
            <a:extLst>
              <a:ext uri="{FF2B5EF4-FFF2-40B4-BE49-F238E27FC236}">
                <a16:creationId xmlns:a16="http://schemas.microsoft.com/office/drawing/2014/main" id="{46C6F194-C14F-7A4D-A9A4-5F520825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710" y="5710096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٢٤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2" name="مربع نص 181">
            <a:extLst>
              <a:ext uri="{FF2B5EF4-FFF2-40B4-BE49-F238E27FC236}">
                <a16:creationId xmlns:a16="http://schemas.microsoft.com/office/drawing/2014/main" id="{5690AC2C-3DF9-F84D-8759-7473A93ED9AD}"/>
              </a:ext>
            </a:extLst>
          </p:cNvPr>
          <p:cNvSpPr txBox="1"/>
          <p:nvPr/>
        </p:nvSpPr>
        <p:spPr>
          <a:xfrm>
            <a:off x="9736173" y="2497129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أ</a:t>
            </a:r>
            <a:r>
              <a:rPr lang="ar-SA" dirty="0">
                <a:solidFill>
                  <a:srgbClr val="FF0000"/>
                </a:solidFill>
              </a:rPr>
              <a:t>-ب –</a:t>
            </a:r>
            <a:r>
              <a:rPr lang="ar-SA" dirty="0" err="1">
                <a:solidFill>
                  <a:srgbClr val="FF0000"/>
                </a:solidFill>
              </a:rPr>
              <a:t>ج</a:t>
            </a:r>
            <a:r>
              <a:rPr lang="ar-SA" dirty="0">
                <a:solidFill>
                  <a:srgbClr val="FF0000"/>
                </a:solidFill>
              </a:rPr>
              <a:t>ـ-د –هـ -و 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DEDA728C-FC66-3645-9DB4-62909DC38155}"/>
              </a:ext>
            </a:extLst>
          </p:cNvPr>
          <p:cNvSpPr txBox="1"/>
          <p:nvPr/>
        </p:nvSpPr>
        <p:spPr>
          <a:xfrm>
            <a:off x="9663526" y="2023770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٧٣-٧٤</a:t>
            </a:r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648CBD8C-DB4B-7341-A271-0E852A1E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694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AutoShape 439">
            <a:extLst>
              <a:ext uri="{FF2B5EF4-FFF2-40B4-BE49-F238E27FC236}">
                <a16:creationId xmlns:a16="http://schemas.microsoft.com/office/drawing/2014/main" id="{DD38193F-FB13-4443-9478-D6855FD9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606" y="1867368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١٤ ــ ١٧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AutoShape 442">
            <a:extLst>
              <a:ext uri="{FF2B5EF4-FFF2-40B4-BE49-F238E27FC236}">
                <a16:creationId xmlns:a16="http://schemas.microsoft.com/office/drawing/2014/main" id="{5EA47A8C-EF89-604B-A7A9-A998C38A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250" y="2010244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١٤ + ( ــ ١٧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42">
            <a:extLst>
              <a:ext uri="{FF2B5EF4-FFF2-40B4-BE49-F238E27FC236}">
                <a16:creationId xmlns:a16="http://schemas.microsoft.com/office/drawing/2014/main" id="{322A339C-6835-324B-9043-0DBB6C54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432" y="2010244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٣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39">
            <a:extLst>
              <a:ext uri="{FF2B5EF4-FFF2-40B4-BE49-F238E27FC236}">
                <a16:creationId xmlns:a16="http://schemas.microsoft.com/office/drawing/2014/main" id="{409C892E-6C4E-1F4E-864F-A248DD0D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606" y="2646841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١٠ ــ ٣٠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23C72BB3-3B11-7548-AB78-69FD05F63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129" y="2789717"/>
            <a:ext cx="2111385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١٠ + ( ــ ٣٠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0F822A5D-CDA7-0446-9FCE-08AA227D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11" y="2789717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٢٠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39">
            <a:extLst>
              <a:ext uri="{FF2B5EF4-FFF2-40B4-BE49-F238E27FC236}">
                <a16:creationId xmlns:a16="http://schemas.microsoft.com/office/drawing/2014/main" id="{31147D34-CCEA-A147-99A6-877484C7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606" y="3439004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٤ ــ ٨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7DF87277-5F1B-BF4F-A813-7F6E4C9D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443" y="3581880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٤ + ( ــ ٨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42">
            <a:extLst>
              <a:ext uri="{FF2B5EF4-FFF2-40B4-BE49-F238E27FC236}">
                <a16:creationId xmlns:a16="http://schemas.microsoft.com/office/drawing/2014/main" id="{23C74024-EBAE-6E47-BB5F-BE8206B55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763" y="3581880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١٢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39">
            <a:extLst>
              <a:ext uri="{FF2B5EF4-FFF2-40B4-BE49-F238E27FC236}">
                <a16:creationId xmlns:a16="http://schemas.microsoft.com/office/drawing/2014/main" id="{1C0D9CD4-254F-4B40-B0A1-5194EC89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606" y="4218477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١٤ ــ ( ــ ١٠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F8F867AF-F4FE-7542-A2AE-7C28D06A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567" y="4375641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١٤ + (  ١٠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92759B0E-0914-D14B-B4A3-5CBFA499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942" y="4375641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٢٤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39">
            <a:extLst>
              <a:ext uri="{FF2B5EF4-FFF2-40B4-BE49-F238E27FC236}">
                <a16:creationId xmlns:a16="http://schemas.microsoft.com/office/drawing/2014/main" id="{2866DA98-520E-6946-B956-D66552496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606" y="5010640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 ٥ ــ ( ــ ١٦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42">
            <a:extLst>
              <a:ext uri="{FF2B5EF4-FFF2-40B4-BE49-F238E27FC236}">
                <a16:creationId xmlns:a16="http://schemas.microsoft.com/office/drawing/2014/main" id="{A31336B7-47B8-5849-B8AD-44E28B94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308" y="5153516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٥ + (  ١٦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AutoShape 442">
            <a:extLst>
              <a:ext uri="{FF2B5EF4-FFF2-40B4-BE49-F238E27FC236}">
                <a16:creationId xmlns:a16="http://schemas.microsoft.com/office/drawing/2014/main" id="{536F6EBC-59E1-694B-BB8F-B7C25A43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545" y="5153516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٢١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AutoShape 439">
            <a:extLst>
              <a:ext uri="{FF2B5EF4-FFF2-40B4-BE49-F238E27FC236}">
                <a16:creationId xmlns:a16="http://schemas.microsoft.com/office/drawing/2014/main" id="{C30B4382-458E-2A47-BEFF-A82825DF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606" y="5790113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٣ ــ ( ــ ١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AutoShape 442">
            <a:extLst>
              <a:ext uri="{FF2B5EF4-FFF2-40B4-BE49-F238E27FC236}">
                <a16:creationId xmlns:a16="http://schemas.microsoft.com/office/drawing/2014/main" id="{69A8BC2A-EC9C-9C40-9A9F-B1FBB171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377" y="5932989"/>
            <a:ext cx="182563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٣ + (  ١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AutoShape 442">
            <a:extLst>
              <a:ext uri="{FF2B5EF4-FFF2-40B4-BE49-F238E27FC236}">
                <a16:creationId xmlns:a16="http://schemas.microsoft.com/office/drawing/2014/main" id="{4637624A-2289-3141-AF37-3E523C12C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972" y="5932989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٢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2" name="مجموعة 17">
            <a:extLst>
              <a:ext uri="{FF2B5EF4-FFF2-40B4-BE49-F238E27FC236}">
                <a16:creationId xmlns:a16="http://schemas.microsoft.com/office/drawing/2014/main" id="{AFBADD9D-397F-DB4B-90ED-1F86306F9375}"/>
              </a:ext>
            </a:extLst>
          </p:cNvPr>
          <p:cNvGrpSpPr/>
          <p:nvPr/>
        </p:nvGrpSpPr>
        <p:grpSpPr>
          <a:xfrm>
            <a:off x="6042398" y="1104528"/>
            <a:ext cx="4714908" cy="642942"/>
            <a:chOff x="4214810" y="857232"/>
            <a:chExt cx="4714908" cy="928694"/>
          </a:xfrm>
        </p:grpSpPr>
        <p:sp>
          <p:nvSpPr>
            <p:cNvPr id="129" name="دبوس زينة 43">
              <a:extLst>
                <a:ext uri="{FF2B5EF4-FFF2-40B4-BE49-F238E27FC236}">
                  <a16:creationId xmlns:a16="http://schemas.microsoft.com/office/drawing/2014/main" id="{862B44BE-387D-9647-9A7C-46CCDECF48E2}"/>
                </a:ext>
              </a:extLst>
            </p:cNvPr>
            <p:cNvSpPr/>
            <p:nvPr/>
          </p:nvSpPr>
          <p:spPr>
            <a:xfrm>
              <a:off x="4214810" y="857232"/>
              <a:ext cx="3500462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الناتج في كل مما يأتي :</a:t>
              </a:r>
            </a:p>
          </p:txBody>
        </p:sp>
        <p:grpSp>
          <p:nvGrpSpPr>
            <p:cNvPr id="130" name="مجموعة 16">
              <a:extLst>
                <a:ext uri="{FF2B5EF4-FFF2-40B4-BE49-F238E27FC236}">
                  <a16:creationId xmlns:a16="http://schemas.microsoft.com/office/drawing/2014/main" id="{7D2BD6D9-EE4A-134C-AF54-3AF1F78714B4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31" name="دبوس زينة 45">
                <a:extLst>
                  <a:ext uri="{FF2B5EF4-FFF2-40B4-BE49-F238E27FC236}">
                    <a16:creationId xmlns:a16="http://schemas.microsoft.com/office/drawing/2014/main" id="{27F3BD44-8B02-CB44-B243-B17C42F7A7F8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32" name="Picture 2">
                <a:extLst>
                  <a:ext uri="{FF2B5EF4-FFF2-40B4-BE49-F238E27FC236}">
                    <a16:creationId xmlns:a16="http://schemas.microsoft.com/office/drawing/2014/main" id="{F58FAAC5-A22A-4046-BAC4-0A45CE5490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9DDC1893-637F-484B-9BB3-383D909876AA}"/>
              </a:ext>
            </a:extLst>
          </p:cNvPr>
          <p:cNvSpPr txBox="1"/>
          <p:nvPr/>
        </p:nvSpPr>
        <p:spPr>
          <a:xfrm>
            <a:off x="9639369" y="1886875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١-٢-٣٤-٥-٦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982BB928-0C80-E948-B5BD-E8BC9FE75C40}"/>
              </a:ext>
            </a:extLst>
          </p:cNvPr>
          <p:cNvSpPr txBox="1"/>
          <p:nvPr/>
        </p:nvSpPr>
        <p:spPr>
          <a:xfrm>
            <a:off x="9709793" y="2350673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٧٥</a:t>
            </a:r>
          </a:p>
        </p:txBody>
      </p:sp>
      <p:sp>
        <p:nvSpPr>
          <p:cNvPr id="15" name="عنصر نائب لرقم الشريحة 14">
            <a:extLst>
              <a:ext uri="{FF2B5EF4-FFF2-40B4-BE49-F238E27FC236}">
                <a16:creationId xmlns:a16="http://schemas.microsoft.com/office/drawing/2014/main" id="{E89A5767-E5F2-E241-8BBB-345A5FF9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850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235C48E5-FA43-474D-B07F-B57B349D9337}"/>
              </a:ext>
            </a:extLst>
          </p:cNvPr>
          <p:cNvGrpSpPr/>
          <p:nvPr/>
        </p:nvGrpSpPr>
        <p:grpSpPr>
          <a:xfrm>
            <a:off x="3117640" y="1089868"/>
            <a:ext cx="7143800" cy="1071570"/>
            <a:chOff x="1785918" y="1000108"/>
            <a:chExt cx="7143800" cy="936000"/>
          </a:xfrm>
        </p:grpSpPr>
        <p:sp>
          <p:nvSpPr>
            <p:cNvPr id="110" name="دبوس زينة 3">
              <a:extLst>
                <a:ext uri="{FF2B5EF4-FFF2-40B4-BE49-F238E27FC236}">
                  <a16:creationId xmlns:a16="http://schemas.microsoft.com/office/drawing/2014/main" id="{C321AC54-D12A-C44F-BC0F-7A6F8DC670F0}"/>
                </a:ext>
              </a:extLst>
            </p:cNvPr>
            <p:cNvSpPr/>
            <p:nvPr/>
          </p:nvSpPr>
          <p:spPr>
            <a:xfrm>
              <a:off x="1785918" y="1000108"/>
              <a:ext cx="5915066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مجموعة 20">
              <a:extLst>
                <a:ext uri="{FF2B5EF4-FFF2-40B4-BE49-F238E27FC236}">
                  <a16:creationId xmlns:a16="http://schemas.microsoft.com/office/drawing/2014/main" id="{768D52D8-15DB-E144-9C18-7FBBF0CAB16B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2" name="دبوس زينة 5">
                <a:extLst>
                  <a:ext uri="{FF2B5EF4-FFF2-40B4-BE49-F238E27FC236}">
                    <a16:creationId xmlns:a16="http://schemas.microsoft.com/office/drawing/2014/main" id="{DA2A1B7F-D6CB-244C-8C79-13AFD72C5930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2C3FAE92-A275-BF40-98A8-C438C8E42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1FCFEDFF-0749-6946-8D0E-AA832667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392" y="2804380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94F9911B-678D-8A4A-AA5C-741A49EE9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242" y="2947256"/>
            <a:ext cx="50006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ب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C52714E-A734-CC46-B83D-4FCF7C0A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9144" y="1232744"/>
            <a:ext cx="5119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utoShape 442">
            <a:extLst>
              <a:ext uri="{FF2B5EF4-FFF2-40B4-BE49-F238E27FC236}">
                <a16:creationId xmlns:a16="http://schemas.microsoft.com/office/drawing/2014/main" id="{46451657-C932-BF47-92AF-0CC2F5D7F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536" y="2947256"/>
            <a:ext cx="121444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 ــ ١٠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11E83D10-0E1C-824E-8E56-85ADAE48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104" y="2961544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ــ ٨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42">
            <a:extLst>
              <a:ext uri="{FF2B5EF4-FFF2-40B4-BE49-F238E27FC236}">
                <a16:creationId xmlns:a16="http://schemas.microsoft.com/office/drawing/2014/main" id="{47671D53-9E6F-AD48-881A-16A048ED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532" y="2947256"/>
            <a:ext cx="24288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 ــ ٨ + ( ــ ١٠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9E445095-8427-2145-BB49-4F4CC6D8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028" y="2947256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0070C0"/>
                </a:solidFill>
              </a:rPr>
              <a:t>ــ ١٨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39">
            <a:extLst>
              <a:ext uri="{FF2B5EF4-FFF2-40B4-BE49-F238E27FC236}">
                <a16:creationId xmlns:a16="http://schemas.microsoft.com/office/drawing/2014/main" id="{1CFF77DE-512B-4545-A976-CB232A383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392" y="4083919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B0CB11FC-8A05-B24E-BE6C-248A9C67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242" y="4226795"/>
            <a:ext cx="50006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أ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DAECFE75-736F-504B-B691-39C51FE95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626" y="4226795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ــ 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BE109720-D3D9-CC4E-97FD-EDED2DD6A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378" y="4241083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42">
            <a:extLst>
              <a:ext uri="{FF2B5EF4-FFF2-40B4-BE49-F238E27FC236}">
                <a16:creationId xmlns:a16="http://schemas.microsoft.com/office/drawing/2014/main" id="{B391C2D6-BEF4-AF49-A4E7-9715B0C7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722" y="4247426"/>
            <a:ext cx="171451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 ٥ + ( ٨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42">
            <a:extLst>
              <a:ext uri="{FF2B5EF4-FFF2-40B4-BE49-F238E27FC236}">
                <a16:creationId xmlns:a16="http://schemas.microsoft.com/office/drawing/2014/main" id="{A48328BE-00B1-DC43-A7BF-80119DBF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918" y="4255371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0070C0"/>
                </a:solidFill>
              </a:rPr>
              <a:t>١٣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AutoShape 442">
            <a:extLst>
              <a:ext uri="{FF2B5EF4-FFF2-40B4-BE49-F238E27FC236}">
                <a16:creationId xmlns:a16="http://schemas.microsoft.com/office/drawing/2014/main" id="{834A523D-08F2-9949-864C-C6AC990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424" y="4233140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ب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AutoShape 442">
            <a:extLst>
              <a:ext uri="{FF2B5EF4-FFF2-40B4-BE49-F238E27FC236}">
                <a16:creationId xmlns:a16="http://schemas.microsoft.com/office/drawing/2014/main" id="{11A1DDFC-4D7B-9B4A-8844-96782127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358" y="4233140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AutoShape 442">
            <a:extLst>
              <a:ext uri="{FF2B5EF4-FFF2-40B4-BE49-F238E27FC236}">
                <a16:creationId xmlns:a16="http://schemas.microsoft.com/office/drawing/2014/main" id="{5BBE2B0C-3990-CD4E-944E-3A2108DC5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986" y="4247428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( ــ ٨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AutoShape 439">
            <a:extLst>
              <a:ext uri="{FF2B5EF4-FFF2-40B4-BE49-F238E27FC236}">
                <a16:creationId xmlns:a16="http://schemas.microsoft.com/office/drawing/2014/main" id="{4733E532-EBBC-144A-960B-98052DA4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392" y="5369803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AutoShape 442">
            <a:extLst>
              <a:ext uri="{FF2B5EF4-FFF2-40B4-BE49-F238E27FC236}">
                <a16:creationId xmlns:a16="http://schemas.microsoft.com/office/drawing/2014/main" id="{553DB6D5-C194-7542-9CDF-49490C66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242" y="5512679"/>
            <a:ext cx="50006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جـ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3" name="AutoShape 442">
            <a:extLst>
              <a:ext uri="{FF2B5EF4-FFF2-40B4-BE49-F238E27FC236}">
                <a16:creationId xmlns:a16="http://schemas.microsoft.com/office/drawing/2014/main" id="{47A01E43-95CA-5449-AD70-70AE952E4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626" y="5512679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ــ 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4" name="AutoShape 442">
            <a:extLst>
              <a:ext uri="{FF2B5EF4-FFF2-40B4-BE49-F238E27FC236}">
                <a16:creationId xmlns:a16="http://schemas.microsoft.com/office/drawing/2014/main" id="{BA0FD9D8-C7A3-394A-BD12-76A386BD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530" y="5526967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ــ ٩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AutoShape 442">
            <a:extLst>
              <a:ext uri="{FF2B5EF4-FFF2-40B4-BE49-F238E27FC236}">
                <a16:creationId xmlns:a16="http://schemas.microsoft.com/office/drawing/2014/main" id="{E5846EAC-3BDB-5D4B-95B0-1F700793F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722" y="5533310"/>
            <a:ext cx="171451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 ــ ٩ + ( ــ ٥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6" name="AutoShape 442">
            <a:extLst>
              <a:ext uri="{FF2B5EF4-FFF2-40B4-BE49-F238E27FC236}">
                <a16:creationId xmlns:a16="http://schemas.microsoft.com/office/drawing/2014/main" id="{87D898D0-5BA3-4449-A24B-55492FABB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714" y="5541255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0070C0"/>
                </a:solidFill>
              </a:rPr>
              <a:t>ــ ١٤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7" name="AutoShape 442">
            <a:extLst>
              <a:ext uri="{FF2B5EF4-FFF2-40B4-BE49-F238E27FC236}">
                <a16:creationId xmlns:a16="http://schemas.microsoft.com/office/drawing/2014/main" id="{2C09D516-576C-5142-9E30-6235DD5C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000" y="5519024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أ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" name="AutoShape 442">
            <a:extLst>
              <a:ext uri="{FF2B5EF4-FFF2-40B4-BE49-F238E27FC236}">
                <a16:creationId xmlns:a16="http://schemas.microsoft.com/office/drawing/2014/main" id="{3D5F048D-1721-8C40-A766-3198ED0B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358" y="5519024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AutoShape 442">
            <a:extLst>
              <a:ext uri="{FF2B5EF4-FFF2-40B4-BE49-F238E27FC236}">
                <a16:creationId xmlns:a16="http://schemas.microsoft.com/office/drawing/2014/main" id="{4AF705E5-7D85-BA43-8BBD-D495FBE5A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698" y="5533312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25690FA9-D093-CF48-8349-8336AD1FBCB3}"/>
              </a:ext>
            </a:extLst>
          </p:cNvPr>
          <p:cNvSpPr txBox="1"/>
          <p:nvPr/>
        </p:nvSpPr>
        <p:spPr>
          <a:xfrm>
            <a:off x="9639369" y="1995004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ز-ح-ط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99EFE9D9-E995-CE45-B846-CF7F8C4CB603}"/>
              </a:ext>
            </a:extLst>
          </p:cNvPr>
          <p:cNvSpPr txBox="1"/>
          <p:nvPr/>
        </p:nvSpPr>
        <p:spPr>
          <a:xfrm>
            <a:off x="9709793" y="2350673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٧٤</a:t>
            </a:r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BB1D4AE5-FD65-F843-B3CA-02EB121E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08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8" grpId="0"/>
      <p:bldP spid="19" grpId="0"/>
      <p:bldP spid="20" grpId="0"/>
      <p:bldP spid="21" grpId="0"/>
      <p:bldP spid="22" grpId="0" animBg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 animBg="1"/>
      <p:bldP spid="32" grpId="0"/>
      <p:bldP spid="32" grpId="1"/>
      <p:bldP spid="33" grpId="0"/>
      <p:bldP spid="34" grpId="0"/>
      <p:bldP spid="35" grpId="0"/>
      <p:bldP spid="36" grpId="0"/>
      <p:bldP spid="37" grpId="0"/>
      <p:bldP spid="37" grpId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E7C4E4D-334B-264B-BBF7-A1BC1716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AutoShape 439">
            <a:extLst>
              <a:ext uri="{FF2B5EF4-FFF2-40B4-BE49-F238E27FC236}">
                <a16:creationId xmlns:a16="http://schemas.microsoft.com/office/drawing/2014/main" id="{B36BC52A-D5A5-E846-B136-10F9FA90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581" y="2721015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AutoShape 442">
            <a:extLst>
              <a:ext uri="{FF2B5EF4-FFF2-40B4-BE49-F238E27FC236}">
                <a16:creationId xmlns:a16="http://schemas.microsoft.com/office/drawing/2014/main" id="{E84BE9B6-1095-5F49-A8BC-0F842906C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431" y="2863891"/>
            <a:ext cx="50006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م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42">
            <a:extLst>
              <a:ext uri="{FF2B5EF4-FFF2-40B4-BE49-F238E27FC236}">
                <a16:creationId xmlns:a16="http://schemas.microsoft.com/office/drawing/2014/main" id="{89A4CB72-791E-0A42-B79C-4631C415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725" y="2863891"/>
            <a:ext cx="121444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 ــ ١٥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DCAD126B-6F6C-F64D-BB0B-77CD3524E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293" y="2863891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ــ 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6CFA82E9-1200-F14E-A100-14A98B9A1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721" y="2863891"/>
            <a:ext cx="24288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 ــ ٦ + ( ــ ١٥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4E0FC1EE-2C32-9E47-9244-A66E3676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217" y="2863891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0070C0"/>
                </a:solidFill>
              </a:rPr>
              <a:t>ــ ٢١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39">
            <a:extLst>
              <a:ext uri="{FF2B5EF4-FFF2-40B4-BE49-F238E27FC236}">
                <a16:creationId xmlns:a16="http://schemas.microsoft.com/office/drawing/2014/main" id="{D547572A-04A9-4646-8B70-D244C98A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581" y="4000554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A8B597A6-F854-AB46-BF9D-21B088945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431" y="4143430"/>
            <a:ext cx="50006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ل</a:t>
            </a:r>
            <a:endParaRPr lang="en-US" sz="24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42">
            <a:extLst>
              <a:ext uri="{FF2B5EF4-FFF2-40B4-BE49-F238E27FC236}">
                <a16:creationId xmlns:a16="http://schemas.microsoft.com/office/drawing/2014/main" id="{EA400DFE-7122-0246-9346-7E4585309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815" y="4143430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ــ 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3B3DB795-1972-0348-9578-E12C796A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581" y="4143430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ــ ١٤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8910E85C-A53F-5D4B-87C9-5FFE05CE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911" y="4164061"/>
            <a:ext cx="171451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 ــ ١٤ + ( ٦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9BC6E7BD-5173-F149-B3BD-466500CF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341" y="4172006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0070C0"/>
                </a:solidFill>
              </a:rPr>
              <a:t>ــ 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42">
            <a:extLst>
              <a:ext uri="{FF2B5EF4-FFF2-40B4-BE49-F238E27FC236}">
                <a16:creationId xmlns:a16="http://schemas.microsoft.com/office/drawing/2014/main" id="{1AC5ABCE-E626-9D49-A14B-5A2C35BE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613" y="4149775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م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42">
            <a:extLst>
              <a:ext uri="{FF2B5EF4-FFF2-40B4-BE49-F238E27FC236}">
                <a16:creationId xmlns:a16="http://schemas.microsoft.com/office/drawing/2014/main" id="{DAFA9A91-034E-E840-BC96-E725AB43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547" y="4149775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AutoShape 442">
            <a:extLst>
              <a:ext uri="{FF2B5EF4-FFF2-40B4-BE49-F238E27FC236}">
                <a16:creationId xmlns:a16="http://schemas.microsoft.com/office/drawing/2014/main" id="{DC59AC1B-3EE5-0D45-A9D1-C0F86908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175" y="41497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( ــ ٦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AutoShape 439">
            <a:extLst>
              <a:ext uri="{FF2B5EF4-FFF2-40B4-BE49-F238E27FC236}">
                <a16:creationId xmlns:a16="http://schemas.microsoft.com/office/drawing/2014/main" id="{93699DCD-1B15-464C-8441-7D37F8C6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581" y="5286438"/>
            <a:ext cx="5978555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AutoShape 442">
            <a:extLst>
              <a:ext uri="{FF2B5EF4-FFF2-40B4-BE49-F238E27FC236}">
                <a16:creationId xmlns:a16="http://schemas.microsoft.com/office/drawing/2014/main" id="{F57D7BDA-2A5F-F34F-8344-6F57BCF3B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431" y="5429314"/>
            <a:ext cx="50006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ك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AutoShape 442">
            <a:extLst>
              <a:ext uri="{FF2B5EF4-FFF2-40B4-BE49-F238E27FC236}">
                <a16:creationId xmlns:a16="http://schemas.microsoft.com/office/drawing/2014/main" id="{514E4955-EE88-594C-B219-668BC367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815" y="5429314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ــ 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AutoShape 442">
            <a:extLst>
              <a:ext uri="{FF2B5EF4-FFF2-40B4-BE49-F238E27FC236}">
                <a16:creationId xmlns:a16="http://schemas.microsoft.com/office/drawing/2014/main" id="{844EDBA2-CD7C-324E-9D07-FDE96A20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569" y="5429314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٨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3" name="AutoShape 442">
            <a:extLst>
              <a:ext uri="{FF2B5EF4-FFF2-40B4-BE49-F238E27FC236}">
                <a16:creationId xmlns:a16="http://schemas.microsoft.com/office/drawing/2014/main" id="{5250B1DD-3FD2-EB4B-AC78-87F5E545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159" y="5449945"/>
            <a:ext cx="171451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٨ + ( ١٤)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4" name="AutoShape 442">
            <a:extLst>
              <a:ext uri="{FF2B5EF4-FFF2-40B4-BE49-F238E27FC236}">
                <a16:creationId xmlns:a16="http://schemas.microsoft.com/office/drawing/2014/main" id="{2DD404BE-CF91-0242-8557-73CD1065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779" y="5457890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0070C0"/>
                </a:solidFill>
              </a:rPr>
              <a:t>٢٢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AutoShape 442">
            <a:extLst>
              <a:ext uri="{FF2B5EF4-FFF2-40B4-BE49-F238E27FC236}">
                <a16:creationId xmlns:a16="http://schemas.microsoft.com/office/drawing/2014/main" id="{9575DC84-D7F8-F64A-8310-DE422F30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751" y="5435659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ل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6" name="AutoShape 442">
            <a:extLst>
              <a:ext uri="{FF2B5EF4-FFF2-40B4-BE49-F238E27FC236}">
                <a16:creationId xmlns:a16="http://schemas.microsoft.com/office/drawing/2014/main" id="{4D2FA4EF-CF33-E24E-9CD0-904B19A8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3233" y="5435659"/>
            <a:ext cx="4714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7" name="AutoShape 442">
            <a:extLst>
              <a:ext uri="{FF2B5EF4-FFF2-40B4-BE49-F238E27FC236}">
                <a16:creationId xmlns:a16="http://schemas.microsoft.com/office/drawing/2014/main" id="{14498730-9E35-324E-AB91-DC840596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449" y="5435659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( ــ ١٤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8" name="مجموعة 17">
            <a:extLst>
              <a:ext uri="{FF2B5EF4-FFF2-40B4-BE49-F238E27FC236}">
                <a16:creationId xmlns:a16="http://schemas.microsoft.com/office/drawing/2014/main" id="{BC7D819C-891A-8E41-9802-32713AC34415}"/>
              </a:ext>
            </a:extLst>
          </p:cNvPr>
          <p:cNvGrpSpPr/>
          <p:nvPr/>
        </p:nvGrpSpPr>
        <p:grpSpPr>
          <a:xfrm>
            <a:off x="2557402" y="1184943"/>
            <a:ext cx="8358246" cy="928694"/>
            <a:chOff x="571472" y="857232"/>
            <a:chExt cx="8358246" cy="928694"/>
          </a:xfrm>
        </p:grpSpPr>
        <p:sp>
          <p:nvSpPr>
            <p:cNvPr id="135" name="دبوس زينة 33">
              <a:extLst>
                <a:ext uri="{FF2B5EF4-FFF2-40B4-BE49-F238E27FC236}">
                  <a16:creationId xmlns:a16="http://schemas.microsoft.com/office/drawing/2014/main" id="{8C57C5D1-F048-064E-BB85-54CD0C0F99D5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6" name="مجموعة 16">
              <a:extLst>
                <a:ext uri="{FF2B5EF4-FFF2-40B4-BE49-F238E27FC236}">
                  <a16:creationId xmlns:a16="http://schemas.microsoft.com/office/drawing/2014/main" id="{7CAA9A59-DAF8-D241-849B-D375CE7D6AFF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37" name="دبوس زينة 35">
                <a:extLst>
                  <a:ext uri="{FF2B5EF4-FFF2-40B4-BE49-F238E27FC236}">
                    <a16:creationId xmlns:a16="http://schemas.microsoft.com/office/drawing/2014/main" id="{8C613F2A-5CE6-F84B-9006-51B90F6A78B9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38" name="Picture 2">
                <a:extLst>
                  <a:ext uri="{FF2B5EF4-FFF2-40B4-BE49-F238E27FC236}">
                    <a16:creationId xmlns:a16="http://schemas.microsoft.com/office/drawing/2014/main" id="{95545C72-346E-6840-8E8E-EA181A4E7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4346224C-CF2D-ED4D-AFCD-DC593478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34605" y="1388477"/>
            <a:ext cx="557213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B0C1955B-2AAB-E44E-A0CD-903D92EDFC48}"/>
              </a:ext>
            </a:extLst>
          </p:cNvPr>
          <p:cNvSpPr txBox="1"/>
          <p:nvPr/>
        </p:nvSpPr>
        <p:spPr>
          <a:xfrm>
            <a:off x="9709793" y="2350673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٧٥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C3C79F5A-5D64-7C48-80C4-C8123AFAAE3A}"/>
              </a:ext>
            </a:extLst>
          </p:cNvPr>
          <p:cNvSpPr txBox="1"/>
          <p:nvPr/>
        </p:nvSpPr>
        <p:spPr>
          <a:xfrm>
            <a:off x="9639369" y="1995004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٧-٨-٩</a:t>
            </a:r>
          </a:p>
        </p:txBody>
      </p:sp>
      <p:sp>
        <p:nvSpPr>
          <p:cNvPr id="15" name="عنصر نائب لرقم الشريحة 14">
            <a:extLst>
              <a:ext uri="{FF2B5EF4-FFF2-40B4-BE49-F238E27FC236}">
                <a16:creationId xmlns:a16="http://schemas.microsoft.com/office/drawing/2014/main" id="{840D66D8-25D6-4F41-8E0F-C735343C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78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6" grpId="0"/>
      <p:bldP spid="17" grpId="0"/>
      <p:bldP spid="18" grpId="0"/>
      <p:bldP spid="19" grpId="0"/>
      <p:bldP spid="20" grpId="0" animBg="1"/>
      <p:bldP spid="21" grpId="0"/>
      <p:bldP spid="21" grpId="1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 animBg="1"/>
      <p:bldP spid="30" grpId="0"/>
      <p:bldP spid="30" grpId="1"/>
      <p:bldP spid="31" grpId="0"/>
      <p:bldP spid="32" grpId="0"/>
      <p:bldP spid="33" grpId="0"/>
      <p:bldP spid="34" grpId="0"/>
      <p:bldP spid="35" grpId="0"/>
      <p:bldP spid="35" grpId="1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6B8940F4-027C-8A4C-ACC8-6A2DAED8C6B9}"/>
              </a:ext>
            </a:extLst>
          </p:cNvPr>
          <p:cNvGrpSpPr/>
          <p:nvPr/>
        </p:nvGrpSpPr>
        <p:grpSpPr>
          <a:xfrm>
            <a:off x="2293355" y="1192754"/>
            <a:ext cx="8372534" cy="1500198"/>
            <a:chOff x="557184" y="1000108"/>
            <a:chExt cx="8372534" cy="1500198"/>
          </a:xfrm>
        </p:grpSpPr>
        <p:sp>
          <p:nvSpPr>
            <p:cNvPr id="110" name="دبوس زينة 23">
              <a:extLst>
                <a:ext uri="{FF2B5EF4-FFF2-40B4-BE49-F238E27FC236}">
                  <a16:creationId xmlns:a16="http://schemas.microsoft.com/office/drawing/2014/main" id="{D6E6B636-97BB-1145-BC87-81F615C6C62E}"/>
                </a:ext>
              </a:extLst>
            </p:cNvPr>
            <p:cNvSpPr/>
            <p:nvPr/>
          </p:nvSpPr>
          <p:spPr>
            <a:xfrm>
              <a:off x="557184" y="1000108"/>
              <a:ext cx="7143800" cy="1500198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مجموعة 20">
              <a:extLst>
                <a:ext uri="{FF2B5EF4-FFF2-40B4-BE49-F238E27FC236}">
                  <a16:creationId xmlns:a16="http://schemas.microsoft.com/office/drawing/2014/main" id="{BC80FD97-0998-6340-8F64-0DDF2E09B8E2}"/>
                </a:ext>
              </a:extLst>
            </p:cNvPr>
            <p:cNvGrpSpPr/>
            <p:nvPr/>
          </p:nvGrpSpPr>
          <p:grpSpPr>
            <a:xfrm>
              <a:off x="7715272" y="1285860"/>
              <a:ext cx="1214446" cy="928694"/>
              <a:chOff x="7715272" y="1285860"/>
              <a:chExt cx="1214446" cy="928694"/>
            </a:xfrm>
          </p:grpSpPr>
          <p:sp>
            <p:nvSpPr>
              <p:cNvPr id="112" name="دبوس زينة 25">
                <a:extLst>
                  <a:ext uri="{FF2B5EF4-FFF2-40B4-BE49-F238E27FC236}">
                    <a16:creationId xmlns:a16="http://schemas.microsoft.com/office/drawing/2014/main" id="{9FB173D8-1A48-3147-9825-E80AE8360A3B}"/>
                  </a:ext>
                </a:extLst>
              </p:cNvPr>
              <p:cNvSpPr/>
              <p:nvPr/>
            </p:nvSpPr>
            <p:spPr>
              <a:xfrm>
                <a:off x="7715272" y="1285860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CE4F8154-2229-F54C-A065-7ABE0EA7D1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528750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مربع نص 33">
            <a:extLst>
              <a:ext uri="{FF2B5EF4-FFF2-40B4-BE49-F238E27FC236}">
                <a16:creationId xmlns:a16="http://schemas.microsoft.com/office/drawing/2014/main" id="{1930F46B-4FEE-7E49-82B5-9CB6656C640D}"/>
              </a:ext>
            </a:extLst>
          </p:cNvPr>
          <p:cNvSpPr txBox="1"/>
          <p:nvPr/>
        </p:nvSpPr>
        <p:spPr>
          <a:xfrm>
            <a:off x="7379741" y="3121580"/>
            <a:ext cx="2600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١٣٤٠ ــ ( ــ ٧٩٩)</a:t>
            </a:r>
          </a:p>
        </p:txBody>
      </p:sp>
      <p:sp>
        <p:nvSpPr>
          <p:cNvPr id="15" name="مربع نص 43">
            <a:extLst>
              <a:ext uri="{FF2B5EF4-FFF2-40B4-BE49-F238E27FC236}">
                <a16:creationId xmlns:a16="http://schemas.microsoft.com/office/drawing/2014/main" id="{CAAFD207-8F76-2D4A-857B-D53389826C67}"/>
              </a:ext>
            </a:extLst>
          </p:cNvPr>
          <p:cNvSpPr txBox="1"/>
          <p:nvPr/>
        </p:nvSpPr>
        <p:spPr>
          <a:xfrm>
            <a:off x="7522617" y="3945799"/>
            <a:ext cx="24574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١٣٤٠ + ( + ٧٩٩ )</a:t>
            </a:r>
          </a:p>
        </p:txBody>
      </p:sp>
      <p:sp>
        <p:nvSpPr>
          <p:cNvPr id="16" name="مربع نص 44">
            <a:extLst>
              <a:ext uri="{FF2B5EF4-FFF2-40B4-BE49-F238E27FC236}">
                <a16:creationId xmlns:a16="http://schemas.microsoft.com/office/drawing/2014/main" id="{4DB20020-7399-9142-A03D-C64668D6BD78}"/>
              </a:ext>
            </a:extLst>
          </p:cNvPr>
          <p:cNvSpPr txBox="1"/>
          <p:nvPr/>
        </p:nvSpPr>
        <p:spPr>
          <a:xfrm>
            <a:off x="7736931" y="4788767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٢١٣٩</a:t>
            </a:r>
          </a:p>
        </p:txBody>
      </p:sp>
      <p:sp>
        <p:nvSpPr>
          <p:cNvPr id="17" name="مربع نص 50">
            <a:extLst>
              <a:ext uri="{FF2B5EF4-FFF2-40B4-BE49-F238E27FC236}">
                <a16:creationId xmlns:a16="http://schemas.microsoft.com/office/drawing/2014/main" id="{27C168CD-BA67-294D-BE65-36FC5F678725}"/>
              </a:ext>
            </a:extLst>
          </p:cNvPr>
          <p:cNvSpPr txBox="1"/>
          <p:nvPr/>
        </p:nvSpPr>
        <p:spPr>
          <a:xfrm>
            <a:off x="3624333" y="5560282"/>
            <a:ext cx="6243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الفرق بين قمة الجبل وأعمق نقطة في البحر الميت ٢١٣٩ م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ED7DA33-F301-744C-82AE-31C59725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64958" y="1335630"/>
            <a:ext cx="572929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EB52FD-F1BC-5A45-8826-1B556422523F}"/>
              </a:ext>
            </a:extLst>
          </p:cNvPr>
          <p:cNvSpPr txBox="1"/>
          <p:nvPr/>
        </p:nvSpPr>
        <p:spPr>
          <a:xfrm>
            <a:off x="3593527" y="3126041"/>
            <a:ext cx="2171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حل آخر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9E2B51F-B41B-D64D-ADD5-1D01AA3735ED}"/>
              </a:ext>
            </a:extLst>
          </p:cNvPr>
          <p:cNvSpPr txBox="1"/>
          <p:nvPr/>
        </p:nvSpPr>
        <p:spPr>
          <a:xfrm>
            <a:off x="3379213" y="3950260"/>
            <a:ext cx="24574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٧٩٩ + ١٣٤٠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0F969BE-1756-8547-BE4C-3DA5CCAE1B88}"/>
              </a:ext>
            </a:extLst>
          </p:cNvPr>
          <p:cNvSpPr txBox="1"/>
          <p:nvPr/>
        </p:nvSpPr>
        <p:spPr>
          <a:xfrm>
            <a:off x="3593527" y="4793228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٢١٣٩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32542F41-6BEC-4C44-BDEC-D13BF04E6F28}"/>
              </a:ext>
            </a:extLst>
          </p:cNvPr>
          <p:cNvSpPr txBox="1"/>
          <p:nvPr/>
        </p:nvSpPr>
        <p:spPr>
          <a:xfrm>
            <a:off x="9639369" y="2433452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ي</a:t>
            </a:r>
            <a:r>
              <a:rPr lang="ar-SA" dirty="0">
                <a:solidFill>
                  <a:srgbClr val="FF0000"/>
                </a:solidFill>
              </a:rPr>
              <a:t>/صـ ٧٤</a:t>
            </a:r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19BE1B39-F53F-C24B-8258-FA71B434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مجموعة 17">
            <a:extLst>
              <a:ext uri="{FF2B5EF4-FFF2-40B4-BE49-F238E27FC236}">
                <a16:creationId xmlns:a16="http://schemas.microsoft.com/office/drawing/2014/main" id="{6F250FE6-CC14-554E-BF71-BC20A65B68A5}"/>
              </a:ext>
            </a:extLst>
          </p:cNvPr>
          <p:cNvGrpSpPr/>
          <p:nvPr/>
        </p:nvGrpSpPr>
        <p:grpSpPr>
          <a:xfrm>
            <a:off x="2508776" y="1192306"/>
            <a:ext cx="8358246" cy="928694"/>
            <a:chOff x="571472" y="857232"/>
            <a:chExt cx="8358246" cy="928694"/>
          </a:xfrm>
        </p:grpSpPr>
        <p:sp>
          <p:nvSpPr>
            <p:cNvPr id="111" name="دبوس زينة 19">
              <a:extLst>
                <a:ext uri="{FF2B5EF4-FFF2-40B4-BE49-F238E27FC236}">
                  <a16:creationId xmlns:a16="http://schemas.microsoft.com/office/drawing/2014/main" id="{A46B2CCF-11CF-D046-A880-3A00A3191AB1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2" name="مجموعة 16">
              <a:extLst>
                <a:ext uri="{FF2B5EF4-FFF2-40B4-BE49-F238E27FC236}">
                  <a16:creationId xmlns:a16="http://schemas.microsoft.com/office/drawing/2014/main" id="{185C274C-632F-4549-A1C9-F3E19B040A6F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3" name="دبوس زينة 21">
                <a:extLst>
                  <a:ext uri="{FF2B5EF4-FFF2-40B4-BE49-F238E27FC236}">
                    <a16:creationId xmlns:a16="http://schemas.microsoft.com/office/drawing/2014/main" id="{8C74978A-FCD4-CA49-98A1-CE46D29E3F37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A384704D-2F46-2740-8CE2-636E1AF85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0D75051A-2EEF-6041-B245-9C8ADF47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66098" y="1263744"/>
            <a:ext cx="560070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23">
            <a:extLst>
              <a:ext uri="{FF2B5EF4-FFF2-40B4-BE49-F238E27FC236}">
                <a16:creationId xmlns:a16="http://schemas.microsoft.com/office/drawing/2014/main" id="{C760706C-387C-CC4A-A4FD-4AD1723E8C3F}"/>
              </a:ext>
            </a:extLst>
          </p:cNvPr>
          <p:cNvSpPr txBox="1"/>
          <p:nvPr/>
        </p:nvSpPr>
        <p:spPr>
          <a:xfrm>
            <a:off x="7009370" y="2978256"/>
            <a:ext cx="2600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٣١ ــ ( ــ ٢ )</a:t>
            </a:r>
          </a:p>
        </p:txBody>
      </p:sp>
      <p:sp>
        <p:nvSpPr>
          <p:cNvPr id="17" name="مربع نص 24">
            <a:extLst>
              <a:ext uri="{FF2B5EF4-FFF2-40B4-BE49-F238E27FC236}">
                <a16:creationId xmlns:a16="http://schemas.microsoft.com/office/drawing/2014/main" id="{2AECE8A7-57A8-9A49-84E2-C25BAA9B03F5}"/>
              </a:ext>
            </a:extLst>
          </p:cNvPr>
          <p:cNvSpPr txBox="1"/>
          <p:nvPr/>
        </p:nvSpPr>
        <p:spPr>
          <a:xfrm>
            <a:off x="7152246" y="3802475"/>
            <a:ext cx="24574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٣١ + ( + ٢ )</a:t>
            </a:r>
          </a:p>
        </p:txBody>
      </p:sp>
      <p:sp>
        <p:nvSpPr>
          <p:cNvPr id="18" name="مربع نص 25">
            <a:extLst>
              <a:ext uri="{FF2B5EF4-FFF2-40B4-BE49-F238E27FC236}">
                <a16:creationId xmlns:a16="http://schemas.microsoft.com/office/drawing/2014/main" id="{7AE2CDFD-FEEB-3640-B588-C442E987CF2E}"/>
              </a:ext>
            </a:extLst>
          </p:cNvPr>
          <p:cNvSpPr txBox="1"/>
          <p:nvPr/>
        </p:nvSpPr>
        <p:spPr>
          <a:xfrm>
            <a:off x="7695174" y="4645443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٣٣</a:t>
            </a:r>
          </a:p>
        </p:txBody>
      </p:sp>
      <p:sp>
        <p:nvSpPr>
          <p:cNvPr id="19" name="مربع نص 26">
            <a:extLst>
              <a:ext uri="{FF2B5EF4-FFF2-40B4-BE49-F238E27FC236}">
                <a16:creationId xmlns:a16="http://schemas.microsoft.com/office/drawing/2014/main" id="{8E71FED8-8214-4B46-A293-EB46F063B3F9}"/>
              </a:ext>
            </a:extLst>
          </p:cNvPr>
          <p:cNvSpPr txBox="1"/>
          <p:nvPr/>
        </p:nvSpPr>
        <p:spPr>
          <a:xfrm>
            <a:off x="3870029" y="5511123"/>
            <a:ext cx="6243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الفرق بين درجتي الحرارة الصغرى والعظمى ٣٣ </a:t>
            </a:r>
            <a:r>
              <a:rPr lang="ar-SA" sz="2400" b="1" dirty="0" err="1">
                <a:solidFill>
                  <a:srgbClr val="00B050"/>
                </a:solidFill>
              </a:rPr>
              <a:t>س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3E2CB4AA-2DCF-9C46-AEF8-C07778ED8754}"/>
              </a:ext>
            </a:extLst>
          </p:cNvPr>
          <p:cNvSpPr txBox="1"/>
          <p:nvPr/>
        </p:nvSpPr>
        <p:spPr>
          <a:xfrm>
            <a:off x="9639369" y="2433452"/>
            <a:ext cx="1855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١٠/صـ ٧٥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4FF9C8A-00B4-2449-97F5-B6813D1E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5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A0558A4-0C3A-E64C-8830-69472919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74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05A80470-EC02-7447-AE58-698923744A30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85FB3CF8-C9B6-9C4B-A61A-5344BF06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EC84CE45-4A94-6347-9D9B-ACB2398A58AC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FBF9D97D-AC67-7B45-82DB-48C4CA6C29F9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DBA71F38-F637-414B-8120-A3DCBCB3192C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A178ECB9-CDB9-3F4E-B52D-21307BBE03CE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74" name="مجموعة 110">
              <a:extLst>
                <a:ext uri="{FF2B5EF4-FFF2-40B4-BE49-F238E27FC236}">
                  <a16:creationId xmlns:a16="http://schemas.microsoft.com/office/drawing/2014/main" id="{C9B49D94-BBDF-B84A-B70D-25961A79233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131" name="مجموعة 111">
                <a:extLst>
                  <a:ext uri="{FF2B5EF4-FFF2-40B4-BE49-F238E27FC236}">
                    <a16:creationId xmlns:a16="http://schemas.microsoft.com/office/drawing/2014/main" id="{C2C19824-E3EE-5340-95C3-DA51125DA3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34" name="مستطيل مستدير الزوايا 133">
                  <a:extLst>
                    <a:ext uri="{FF2B5EF4-FFF2-40B4-BE49-F238E27FC236}">
                      <a16:creationId xmlns:a16="http://schemas.microsoft.com/office/drawing/2014/main" id="{29708408-2C13-8A4F-A99A-92B140E330D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5" name="مستطيل مستدير الزوايا 134">
                  <a:extLst>
                    <a:ext uri="{FF2B5EF4-FFF2-40B4-BE49-F238E27FC236}">
                      <a16:creationId xmlns:a16="http://schemas.microsoft.com/office/drawing/2014/main" id="{C1B7F742-94A9-A443-A854-DC0B4EAC4197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6" name="مستطيل مستدير الزوايا 135">
                  <a:extLst>
                    <a:ext uri="{FF2B5EF4-FFF2-40B4-BE49-F238E27FC236}">
                      <a16:creationId xmlns:a16="http://schemas.microsoft.com/office/drawing/2014/main" id="{99A90EA3-0DE6-4543-8A52-38421CC460B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7" name="مستطيل مستدير الزوايا 136">
                  <a:extLst>
                    <a:ext uri="{FF2B5EF4-FFF2-40B4-BE49-F238E27FC236}">
                      <a16:creationId xmlns:a16="http://schemas.microsoft.com/office/drawing/2014/main" id="{695F880A-CAB0-314E-9FF0-D6C8B100B3A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32" name="Google Shape;153;p5">
                <a:extLst>
                  <a:ext uri="{FF2B5EF4-FFF2-40B4-BE49-F238E27FC236}">
                    <a16:creationId xmlns:a16="http://schemas.microsoft.com/office/drawing/2014/main" id="{D7963E09-EFD2-B645-BF0F-4514E5357680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53;p5">
                <a:extLst>
                  <a:ext uri="{FF2B5EF4-FFF2-40B4-BE49-F238E27FC236}">
                    <a16:creationId xmlns:a16="http://schemas.microsoft.com/office/drawing/2014/main" id="{6D4964BB-C6EC-6342-B7CA-A121E383DA41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مجموعة 110">
              <a:extLst>
                <a:ext uri="{FF2B5EF4-FFF2-40B4-BE49-F238E27FC236}">
                  <a16:creationId xmlns:a16="http://schemas.microsoft.com/office/drawing/2014/main" id="{901C2293-7EC2-4B49-B4BB-5F210EA2DA6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124" name="مجموعة 111">
                <a:extLst>
                  <a:ext uri="{FF2B5EF4-FFF2-40B4-BE49-F238E27FC236}">
                    <a16:creationId xmlns:a16="http://schemas.microsoft.com/office/drawing/2014/main" id="{978388AF-780D-3A48-8624-88D58C3CD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7" name="مستطيل مستدير الزوايا 126">
                  <a:extLst>
                    <a:ext uri="{FF2B5EF4-FFF2-40B4-BE49-F238E27FC236}">
                      <a16:creationId xmlns:a16="http://schemas.microsoft.com/office/drawing/2014/main" id="{3990F826-B465-FB4A-ABC5-96098587E47D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8" name="مستطيل مستدير الزوايا 127">
                  <a:extLst>
                    <a:ext uri="{FF2B5EF4-FFF2-40B4-BE49-F238E27FC236}">
                      <a16:creationId xmlns:a16="http://schemas.microsoft.com/office/drawing/2014/main" id="{42D4F470-EDB0-DC44-9C78-1C744B1162D7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9" name="مستطيل مستدير الزوايا 128">
                  <a:extLst>
                    <a:ext uri="{FF2B5EF4-FFF2-40B4-BE49-F238E27FC236}">
                      <a16:creationId xmlns:a16="http://schemas.microsoft.com/office/drawing/2014/main" id="{BC1D19F8-7F06-2044-AE1C-14B4CD903DD0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0" name="مستطيل مستدير الزوايا 129">
                  <a:extLst>
                    <a:ext uri="{FF2B5EF4-FFF2-40B4-BE49-F238E27FC236}">
                      <a16:creationId xmlns:a16="http://schemas.microsoft.com/office/drawing/2014/main" id="{F42C3535-AC64-924C-ACB5-6F2F53B0AEAD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25" name="Google Shape;153;p5">
                <a:extLst>
                  <a:ext uri="{FF2B5EF4-FFF2-40B4-BE49-F238E27FC236}">
                    <a16:creationId xmlns:a16="http://schemas.microsoft.com/office/drawing/2014/main" id="{E92E8A6B-E625-304F-9EC6-7F22DBE705C8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53;p5">
                <a:extLst>
                  <a:ext uri="{FF2B5EF4-FFF2-40B4-BE49-F238E27FC236}">
                    <a16:creationId xmlns:a16="http://schemas.microsoft.com/office/drawing/2014/main" id="{EC1BA546-6E6F-FB43-919D-0D50584F88E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مجموعة 110">
              <a:extLst>
                <a:ext uri="{FF2B5EF4-FFF2-40B4-BE49-F238E27FC236}">
                  <a16:creationId xmlns:a16="http://schemas.microsoft.com/office/drawing/2014/main" id="{E6EB1A4E-E6FB-D546-881B-B08E8BEEEEF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117" name="مجموعة 111">
                <a:extLst>
                  <a:ext uri="{FF2B5EF4-FFF2-40B4-BE49-F238E27FC236}">
                    <a16:creationId xmlns:a16="http://schemas.microsoft.com/office/drawing/2014/main" id="{516AD4CB-56CF-2142-9ADD-7BC805FE36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120" name="مستطيل مستدير الزوايا 119">
                  <a:extLst>
                    <a:ext uri="{FF2B5EF4-FFF2-40B4-BE49-F238E27FC236}">
                      <a16:creationId xmlns:a16="http://schemas.microsoft.com/office/drawing/2014/main" id="{CC6DDA6C-9C0B-1E4B-9811-FD7FE3CA07B9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1" name="مستطيل مستدير الزوايا 120">
                  <a:extLst>
                    <a:ext uri="{FF2B5EF4-FFF2-40B4-BE49-F238E27FC236}">
                      <a16:creationId xmlns:a16="http://schemas.microsoft.com/office/drawing/2014/main" id="{AFA029E4-2726-0045-B243-559F633DDF0D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2" name="مستطيل مستدير الزوايا 121">
                  <a:extLst>
                    <a:ext uri="{FF2B5EF4-FFF2-40B4-BE49-F238E27FC236}">
                      <a16:creationId xmlns:a16="http://schemas.microsoft.com/office/drawing/2014/main" id="{4C71A47B-E02A-0140-9FC9-188C93AA0A67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3" name="مستطيل مستدير الزوايا 122">
                  <a:extLst>
                    <a:ext uri="{FF2B5EF4-FFF2-40B4-BE49-F238E27FC236}">
                      <a16:creationId xmlns:a16="http://schemas.microsoft.com/office/drawing/2014/main" id="{23E0FC69-B898-3F45-ACF7-2A9619C5365C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18" name="Google Shape;153;p5">
                <a:extLst>
                  <a:ext uri="{FF2B5EF4-FFF2-40B4-BE49-F238E27FC236}">
                    <a16:creationId xmlns:a16="http://schemas.microsoft.com/office/drawing/2014/main" id="{B39E8CD2-8F92-EA48-AD4F-EB66899EB8A8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53;p5">
                <a:extLst>
                  <a:ext uri="{FF2B5EF4-FFF2-40B4-BE49-F238E27FC236}">
                    <a16:creationId xmlns:a16="http://schemas.microsoft.com/office/drawing/2014/main" id="{9CCEED05-BEA3-0A42-96F0-D1E6EB2F1D01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2CE34238-8F83-9743-BFBB-E6F77BBCED7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110" name="مجموعة 111">
                <a:extLst>
                  <a:ext uri="{FF2B5EF4-FFF2-40B4-BE49-F238E27FC236}">
                    <a16:creationId xmlns:a16="http://schemas.microsoft.com/office/drawing/2014/main" id="{311335FF-03B4-D94E-B813-1BE1ED57D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113" name="مستطيل مستدير الزوايا 112">
                  <a:extLst>
                    <a:ext uri="{FF2B5EF4-FFF2-40B4-BE49-F238E27FC236}">
                      <a16:creationId xmlns:a16="http://schemas.microsoft.com/office/drawing/2014/main" id="{7EB0417A-F4EC-874E-98D9-31F07C9D3639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4" name="مستطيل مستدير الزوايا 113">
                  <a:extLst>
                    <a:ext uri="{FF2B5EF4-FFF2-40B4-BE49-F238E27FC236}">
                      <a16:creationId xmlns:a16="http://schemas.microsoft.com/office/drawing/2014/main" id="{6F2A7A33-5FDB-0D45-AA3E-2C51F2EB7ADC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5" name="مستطيل مستدير الزوايا 114">
                  <a:extLst>
                    <a:ext uri="{FF2B5EF4-FFF2-40B4-BE49-F238E27FC236}">
                      <a16:creationId xmlns:a16="http://schemas.microsoft.com/office/drawing/2014/main" id="{575D8A63-C43C-534D-849B-1EB788F762AB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16" name="مستطيل مستدير الزوايا 115">
                  <a:extLst>
                    <a:ext uri="{FF2B5EF4-FFF2-40B4-BE49-F238E27FC236}">
                      <a16:creationId xmlns:a16="http://schemas.microsoft.com/office/drawing/2014/main" id="{E556431B-C4A0-4E47-A3DC-C1B974B5E6EB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11" name="Google Shape;153;p5">
                <a:extLst>
                  <a:ext uri="{FF2B5EF4-FFF2-40B4-BE49-F238E27FC236}">
                    <a16:creationId xmlns:a16="http://schemas.microsoft.com/office/drawing/2014/main" id="{A4E58465-BB87-FE4E-BEA7-C422D41B0192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53;p5">
                <a:extLst>
                  <a:ext uri="{FF2B5EF4-FFF2-40B4-BE49-F238E27FC236}">
                    <a16:creationId xmlns:a16="http://schemas.microsoft.com/office/drawing/2014/main" id="{2252F204-C495-E94C-B0B9-BAFD2B2FB763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مجموعة 110">
              <a:extLst>
                <a:ext uri="{FF2B5EF4-FFF2-40B4-BE49-F238E27FC236}">
                  <a16:creationId xmlns:a16="http://schemas.microsoft.com/office/drawing/2014/main" id="{2629E9B3-C288-0544-A72E-D1766779C9F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03" name="مجموعة 111">
                <a:extLst>
                  <a:ext uri="{FF2B5EF4-FFF2-40B4-BE49-F238E27FC236}">
                    <a16:creationId xmlns:a16="http://schemas.microsoft.com/office/drawing/2014/main" id="{432A7834-3A65-1E47-B0BC-A84D20E28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06" name="مستطيل مستدير الزوايا 105">
                  <a:extLst>
                    <a:ext uri="{FF2B5EF4-FFF2-40B4-BE49-F238E27FC236}">
                      <a16:creationId xmlns:a16="http://schemas.microsoft.com/office/drawing/2014/main" id="{976D58BE-DC58-1D4B-AD02-4C9BDE0F0399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7" name="مستطيل مستدير الزوايا 106">
                  <a:extLst>
                    <a:ext uri="{FF2B5EF4-FFF2-40B4-BE49-F238E27FC236}">
                      <a16:creationId xmlns:a16="http://schemas.microsoft.com/office/drawing/2014/main" id="{170B71E6-1FCB-D840-9D84-5FFF643EE4E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8" name="مستطيل مستدير الزوايا 107">
                  <a:extLst>
                    <a:ext uri="{FF2B5EF4-FFF2-40B4-BE49-F238E27FC236}">
                      <a16:creationId xmlns:a16="http://schemas.microsoft.com/office/drawing/2014/main" id="{55762246-F0E3-C14D-9B06-C95B066DAB2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9" name="مستطيل مستدير الزوايا 108">
                  <a:extLst>
                    <a:ext uri="{FF2B5EF4-FFF2-40B4-BE49-F238E27FC236}">
                      <a16:creationId xmlns:a16="http://schemas.microsoft.com/office/drawing/2014/main" id="{E144A017-5D49-AE43-97D2-C98EF9B09E7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04" name="Google Shape;153;p5">
                <a:extLst>
                  <a:ext uri="{FF2B5EF4-FFF2-40B4-BE49-F238E27FC236}">
                    <a16:creationId xmlns:a16="http://schemas.microsoft.com/office/drawing/2014/main" id="{ECCA7121-CE11-C048-8FCD-60FF11839C6E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53;p5">
                <a:extLst>
                  <a:ext uri="{FF2B5EF4-FFF2-40B4-BE49-F238E27FC236}">
                    <a16:creationId xmlns:a16="http://schemas.microsoft.com/office/drawing/2014/main" id="{FC030695-9CFF-1349-B3A0-E3D3E1E92CD0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مجموعة 110">
              <a:extLst>
                <a:ext uri="{FF2B5EF4-FFF2-40B4-BE49-F238E27FC236}">
                  <a16:creationId xmlns:a16="http://schemas.microsoft.com/office/drawing/2014/main" id="{89EF93FF-6250-BB4F-BA43-2676356E667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96" name="مجموعة 111">
                <a:extLst>
                  <a:ext uri="{FF2B5EF4-FFF2-40B4-BE49-F238E27FC236}">
                    <a16:creationId xmlns:a16="http://schemas.microsoft.com/office/drawing/2014/main" id="{5E45B3BB-0329-CA4D-9FDF-C6C080D7F7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032F905F-E25A-D945-8341-6106B3934AC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A0D305AE-88F7-9545-99F0-446395372C01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1" name="مستطيل مستدير الزوايا 100">
                  <a:extLst>
                    <a:ext uri="{FF2B5EF4-FFF2-40B4-BE49-F238E27FC236}">
                      <a16:creationId xmlns:a16="http://schemas.microsoft.com/office/drawing/2014/main" id="{1791C59E-3B1F-0349-AC68-7BA806406E6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7A569A74-C348-7448-99CE-82ACFD2105A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7" name="Google Shape;153;p5">
                <a:extLst>
                  <a:ext uri="{FF2B5EF4-FFF2-40B4-BE49-F238E27FC236}">
                    <a16:creationId xmlns:a16="http://schemas.microsoft.com/office/drawing/2014/main" id="{BD169A9F-806F-2149-8735-46B0D473319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53;p5">
                <a:extLst>
                  <a:ext uri="{FF2B5EF4-FFF2-40B4-BE49-F238E27FC236}">
                    <a16:creationId xmlns:a16="http://schemas.microsoft.com/office/drawing/2014/main" id="{8880C73B-A665-214E-92C4-834D2BA12E50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مجموعة 110">
              <a:extLst>
                <a:ext uri="{FF2B5EF4-FFF2-40B4-BE49-F238E27FC236}">
                  <a16:creationId xmlns:a16="http://schemas.microsoft.com/office/drawing/2014/main" id="{2A49083A-EA6A-344D-A745-BF8F4DFB627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9" name="مجموعة 111">
                <a:extLst>
                  <a:ext uri="{FF2B5EF4-FFF2-40B4-BE49-F238E27FC236}">
                    <a16:creationId xmlns:a16="http://schemas.microsoft.com/office/drawing/2014/main" id="{0EDB7EAB-2E48-8F42-8817-01B820B5C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43A0E027-42D6-8A46-837C-D4AE88AC864A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3" name="مستطيل مستدير الزوايا 92">
                  <a:extLst>
                    <a:ext uri="{FF2B5EF4-FFF2-40B4-BE49-F238E27FC236}">
                      <a16:creationId xmlns:a16="http://schemas.microsoft.com/office/drawing/2014/main" id="{377AFEC7-38D9-6E46-918A-16DF9B44465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4" name="مستطيل مستدير الزوايا 93">
                  <a:extLst>
                    <a:ext uri="{FF2B5EF4-FFF2-40B4-BE49-F238E27FC236}">
                      <a16:creationId xmlns:a16="http://schemas.microsoft.com/office/drawing/2014/main" id="{13E013F8-A67E-254C-83C9-F041E36BD73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5" name="مستطيل مستدير الزوايا 94">
                  <a:extLst>
                    <a:ext uri="{FF2B5EF4-FFF2-40B4-BE49-F238E27FC236}">
                      <a16:creationId xmlns:a16="http://schemas.microsoft.com/office/drawing/2014/main" id="{3FA357B7-27F2-9F41-A7D0-E732D6B8CD5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0" name="Google Shape;153;p5">
                <a:extLst>
                  <a:ext uri="{FF2B5EF4-FFF2-40B4-BE49-F238E27FC236}">
                    <a16:creationId xmlns:a16="http://schemas.microsoft.com/office/drawing/2014/main" id="{12BE5514-0BAE-664C-97B1-7DCD233BB1E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53;p5">
                <a:extLst>
                  <a:ext uri="{FF2B5EF4-FFF2-40B4-BE49-F238E27FC236}">
                    <a16:creationId xmlns:a16="http://schemas.microsoft.com/office/drawing/2014/main" id="{60508C83-8FCE-BA41-8EF2-6E6F60747049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مجموعة 110">
              <a:extLst>
                <a:ext uri="{FF2B5EF4-FFF2-40B4-BE49-F238E27FC236}">
                  <a16:creationId xmlns:a16="http://schemas.microsoft.com/office/drawing/2014/main" id="{73187158-7295-DA41-9F4C-3FABEF681A7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82" name="مجموعة 111">
                <a:extLst>
                  <a:ext uri="{FF2B5EF4-FFF2-40B4-BE49-F238E27FC236}">
                    <a16:creationId xmlns:a16="http://schemas.microsoft.com/office/drawing/2014/main" id="{9C7A6F56-0C52-A04A-9412-49ED1EC1F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5" name="مستطيل مستدير الزوايا 84">
                  <a:extLst>
                    <a:ext uri="{FF2B5EF4-FFF2-40B4-BE49-F238E27FC236}">
                      <a16:creationId xmlns:a16="http://schemas.microsoft.com/office/drawing/2014/main" id="{9AE5E60F-AA6A-A841-BBC1-08E351968CE1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6" name="مستطيل مستدير الزوايا 85">
                  <a:extLst>
                    <a:ext uri="{FF2B5EF4-FFF2-40B4-BE49-F238E27FC236}">
                      <a16:creationId xmlns:a16="http://schemas.microsoft.com/office/drawing/2014/main" id="{3F06895C-031C-DB47-8DC1-820D8D82E427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7" name="مستطيل مستدير الزوايا 86">
                  <a:extLst>
                    <a:ext uri="{FF2B5EF4-FFF2-40B4-BE49-F238E27FC236}">
                      <a16:creationId xmlns:a16="http://schemas.microsoft.com/office/drawing/2014/main" id="{0B8C15DF-3AE9-EC42-9046-E9AA7C46C1E8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8" name="مستطيل مستدير الزوايا 87">
                  <a:extLst>
                    <a:ext uri="{FF2B5EF4-FFF2-40B4-BE49-F238E27FC236}">
                      <a16:creationId xmlns:a16="http://schemas.microsoft.com/office/drawing/2014/main" id="{289D5B34-F800-814F-B646-F2241C9256C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3" name="Google Shape;153;p5">
                <a:extLst>
                  <a:ext uri="{FF2B5EF4-FFF2-40B4-BE49-F238E27FC236}">
                    <a16:creationId xmlns:a16="http://schemas.microsoft.com/office/drawing/2014/main" id="{9778A4B5-30EB-624C-AD45-638E8A5A4C38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53;p5">
                <a:extLst>
                  <a:ext uri="{FF2B5EF4-FFF2-40B4-BE49-F238E27FC236}">
                    <a16:creationId xmlns:a16="http://schemas.microsoft.com/office/drawing/2014/main" id="{6D12F420-8FFD-104C-BB0B-8D9E6B943A7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313" name="Picture 4">
            <a:extLst>
              <a:ext uri="{FF2B5EF4-FFF2-40B4-BE49-F238E27FC236}">
                <a16:creationId xmlns:a16="http://schemas.microsoft.com/office/drawing/2014/main" id="{5DAE7BA1-3D71-294A-847D-7EC9875B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69" y="945644"/>
            <a:ext cx="2918955" cy="110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6164554-D4A0-AF40-A91B-A5D83BDC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57" y="1052672"/>
            <a:ext cx="3524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FEE66ACF-BAB8-2845-AAB6-DE4BAC15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133600"/>
            <a:ext cx="65405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10">
            <a:extLst>
              <a:ext uri="{FF2B5EF4-FFF2-40B4-BE49-F238E27FC236}">
                <a16:creationId xmlns:a16="http://schemas.microsoft.com/office/drawing/2014/main" id="{19CC23DF-BDC8-EC46-9B63-F8CE15AF5DD8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2708275"/>
            <a:ext cx="3395662" cy="649288"/>
            <a:chOff x="3056" y="3475"/>
            <a:chExt cx="1857" cy="258"/>
          </a:xfrm>
        </p:grpSpPr>
        <p:pic>
          <p:nvPicPr>
            <p:cNvPr id="13376" name="Picture 8">
              <a:extLst>
                <a:ext uri="{FF2B5EF4-FFF2-40B4-BE49-F238E27FC236}">
                  <a16:creationId xmlns:a16="http://schemas.microsoft.com/office/drawing/2014/main" id="{EB6A3EEB-3DE0-0C45-B182-AEE32AAB1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475"/>
              <a:ext cx="264" cy="22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7" name="Picture 9">
              <a:extLst>
                <a:ext uri="{FF2B5EF4-FFF2-40B4-BE49-F238E27FC236}">
                  <a16:creationId xmlns:a16="http://schemas.microsoft.com/office/drawing/2014/main" id="{CB701B4D-D130-AB48-B222-6AD8AB94F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3505"/>
              <a:ext cx="1614" cy="228"/>
            </a:xfrm>
            <a:prstGeom prst="rect">
              <a:avLst/>
            </a:prstGeom>
            <a:solidFill>
              <a:srgbClr val="FFFF00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11">
            <a:extLst>
              <a:ext uri="{FF2B5EF4-FFF2-40B4-BE49-F238E27FC236}">
                <a16:creationId xmlns:a16="http://schemas.microsoft.com/office/drawing/2014/main" id="{150FFA3B-05A0-B54D-B1BC-C3FEEBD0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4" y="3989389"/>
            <a:ext cx="132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5B4390F-5291-6F4D-A2FA-5930F727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344989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AutoShape 13">
            <a:extLst>
              <a:ext uri="{FF2B5EF4-FFF2-40B4-BE49-F238E27FC236}">
                <a16:creationId xmlns:a16="http://schemas.microsoft.com/office/drawing/2014/main" id="{A8D5EDC6-56D6-D54B-AA3C-2FC110C324A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86364" y="4651376"/>
            <a:ext cx="1150937" cy="360363"/>
          </a:xfrm>
          <a:custGeom>
            <a:avLst/>
            <a:gdLst>
              <a:gd name="T0" fmla="*/ 45995013 w 21600"/>
              <a:gd name="T1" fmla="*/ 0 h 21600"/>
              <a:gd name="T2" fmla="*/ 0 w 21600"/>
              <a:gd name="T3" fmla="*/ 3006061 h 21600"/>
              <a:gd name="T4" fmla="*/ 45995013 w 21600"/>
              <a:gd name="T5" fmla="*/ 6012106 h 21600"/>
              <a:gd name="T6" fmla="*/ 61326666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3D12D000-DCA2-9D42-874D-90ABFC86922C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4240214"/>
            <a:ext cx="357188" cy="357187"/>
            <a:chOff x="3659" y="1512"/>
            <a:chExt cx="225" cy="225"/>
          </a:xfrm>
        </p:grpSpPr>
        <p:pic>
          <p:nvPicPr>
            <p:cNvPr id="13372" name="صورة 33" descr="2013134917.png">
              <a:extLst>
                <a:ext uri="{FF2B5EF4-FFF2-40B4-BE49-F238E27FC236}">
                  <a16:creationId xmlns:a16="http://schemas.microsoft.com/office/drawing/2014/main" id="{4E4E4D72-4255-984B-B68D-C3FCE193B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73" name="Group 16">
              <a:extLst>
                <a:ext uri="{FF2B5EF4-FFF2-40B4-BE49-F238E27FC236}">
                  <a16:creationId xmlns:a16="http://schemas.microsoft.com/office/drawing/2014/main" id="{FB5FC014-C7E9-AA4F-9D59-E2C16C6CF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74" name="Line 17">
                <a:extLst>
                  <a:ext uri="{FF2B5EF4-FFF2-40B4-BE49-F238E27FC236}">
                    <a16:creationId xmlns:a16="http://schemas.microsoft.com/office/drawing/2014/main" id="{718B8294-A0FC-6649-BEAA-B4E9CB796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75" name="Line 18">
                <a:extLst>
                  <a:ext uri="{FF2B5EF4-FFF2-40B4-BE49-F238E27FC236}">
                    <a16:creationId xmlns:a16="http://schemas.microsoft.com/office/drawing/2014/main" id="{80399231-271D-E346-AED8-312D6F8AB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67" name="Group 19">
            <a:extLst>
              <a:ext uri="{FF2B5EF4-FFF2-40B4-BE49-F238E27FC236}">
                <a16:creationId xmlns:a16="http://schemas.microsoft.com/office/drawing/2014/main" id="{7B654BA7-0EE6-9D42-956A-F723850768F1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4583114"/>
            <a:ext cx="357188" cy="357187"/>
            <a:chOff x="3659" y="1512"/>
            <a:chExt cx="225" cy="225"/>
          </a:xfrm>
        </p:grpSpPr>
        <p:pic>
          <p:nvPicPr>
            <p:cNvPr id="13368" name="صورة 33" descr="2013134917.png">
              <a:extLst>
                <a:ext uri="{FF2B5EF4-FFF2-40B4-BE49-F238E27FC236}">
                  <a16:creationId xmlns:a16="http://schemas.microsoft.com/office/drawing/2014/main" id="{10749742-F2CB-9740-BEBF-CF5DA6037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69" name="Group 21">
              <a:extLst>
                <a:ext uri="{FF2B5EF4-FFF2-40B4-BE49-F238E27FC236}">
                  <a16:creationId xmlns:a16="http://schemas.microsoft.com/office/drawing/2014/main" id="{7D3BC3DE-5519-8040-8903-09F1447C0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70" name="Line 22">
                <a:extLst>
                  <a:ext uri="{FF2B5EF4-FFF2-40B4-BE49-F238E27FC236}">
                    <a16:creationId xmlns:a16="http://schemas.microsoft.com/office/drawing/2014/main" id="{7043980C-1F44-754D-A88F-C074B9D9A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71" name="Line 23">
                <a:extLst>
                  <a:ext uri="{FF2B5EF4-FFF2-40B4-BE49-F238E27FC236}">
                    <a16:creationId xmlns:a16="http://schemas.microsoft.com/office/drawing/2014/main" id="{EED16D80-964E-6348-8004-3B8662A8A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72" name="Group 24">
            <a:extLst>
              <a:ext uri="{FF2B5EF4-FFF2-40B4-BE49-F238E27FC236}">
                <a16:creationId xmlns:a16="http://schemas.microsoft.com/office/drawing/2014/main" id="{1F56E274-F945-1A44-BC45-50387ABC4A63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5013325"/>
            <a:ext cx="357188" cy="357188"/>
            <a:chOff x="3659" y="1512"/>
            <a:chExt cx="225" cy="225"/>
          </a:xfrm>
        </p:grpSpPr>
        <p:pic>
          <p:nvPicPr>
            <p:cNvPr id="13364" name="صورة 33" descr="2013134917.png">
              <a:extLst>
                <a:ext uri="{FF2B5EF4-FFF2-40B4-BE49-F238E27FC236}">
                  <a16:creationId xmlns:a16="http://schemas.microsoft.com/office/drawing/2014/main" id="{0D8D210E-CDC5-EF41-88B5-12473689D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65" name="Group 26">
              <a:extLst>
                <a:ext uri="{FF2B5EF4-FFF2-40B4-BE49-F238E27FC236}">
                  <a16:creationId xmlns:a16="http://schemas.microsoft.com/office/drawing/2014/main" id="{1AD1F9AE-CA99-644B-923A-F3BCE3D7F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66" name="Line 27">
                <a:extLst>
                  <a:ext uri="{FF2B5EF4-FFF2-40B4-BE49-F238E27FC236}">
                    <a16:creationId xmlns:a16="http://schemas.microsoft.com/office/drawing/2014/main" id="{BE28C08E-482C-6A48-9CD8-082F9CCB2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67" name="Line 28">
                <a:extLst>
                  <a:ext uri="{FF2B5EF4-FFF2-40B4-BE49-F238E27FC236}">
                    <a16:creationId xmlns:a16="http://schemas.microsoft.com/office/drawing/2014/main" id="{8D3E9C02-1F04-764B-AD54-8C18FEEEC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77" name="Group 29">
            <a:extLst>
              <a:ext uri="{FF2B5EF4-FFF2-40B4-BE49-F238E27FC236}">
                <a16:creationId xmlns:a16="http://schemas.microsoft.com/office/drawing/2014/main" id="{6A883567-3E1E-9F4F-88EC-EE9090D2877C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4583114"/>
            <a:ext cx="357188" cy="357187"/>
            <a:chOff x="3659" y="1512"/>
            <a:chExt cx="225" cy="225"/>
          </a:xfrm>
        </p:grpSpPr>
        <p:pic>
          <p:nvPicPr>
            <p:cNvPr id="13360" name="صورة 33" descr="2013134917.png">
              <a:extLst>
                <a:ext uri="{FF2B5EF4-FFF2-40B4-BE49-F238E27FC236}">
                  <a16:creationId xmlns:a16="http://schemas.microsoft.com/office/drawing/2014/main" id="{401FB42F-5D1C-7045-BF0A-EBA19FB80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61" name="Group 31">
              <a:extLst>
                <a:ext uri="{FF2B5EF4-FFF2-40B4-BE49-F238E27FC236}">
                  <a16:creationId xmlns:a16="http://schemas.microsoft.com/office/drawing/2014/main" id="{1A07F70E-6E1A-AD46-B4CD-A0EB579B9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62" name="Line 32">
                <a:extLst>
                  <a:ext uri="{FF2B5EF4-FFF2-40B4-BE49-F238E27FC236}">
                    <a16:creationId xmlns:a16="http://schemas.microsoft.com/office/drawing/2014/main" id="{729E1AF8-1F11-8048-ACA7-C6FF6E65F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63" name="Line 33">
                <a:extLst>
                  <a:ext uri="{FF2B5EF4-FFF2-40B4-BE49-F238E27FC236}">
                    <a16:creationId xmlns:a16="http://schemas.microsoft.com/office/drawing/2014/main" id="{196C965D-6122-F84B-A6A7-431F3262C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82" name="Group 34">
            <a:extLst>
              <a:ext uri="{FF2B5EF4-FFF2-40B4-BE49-F238E27FC236}">
                <a16:creationId xmlns:a16="http://schemas.microsoft.com/office/drawing/2014/main" id="{13E4195B-A912-2948-B166-D371E7062DDF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4981575"/>
            <a:ext cx="357188" cy="357188"/>
            <a:chOff x="3659" y="1512"/>
            <a:chExt cx="225" cy="225"/>
          </a:xfrm>
        </p:grpSpPr>
        <p:pic>
          <p:nvPicPr>
            <p:cNvPr id="13356" name="صورة 33" descr="2013134917.png">
              <a:extLst>
                <a:ext uri="{FF2B5EF4-FFF2-40B4-BE49-F238E27FC236}">
                  <a16:creationId xmlns:a16="http://schemas.microsoft.com/office/drawing/2014/main" id="{0A9C6281-ACF8-5248-B1FD-7AAAF3460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57" name="Group 36">
              <a:extLst>
                <a:ext uri="{FF2B5EF4-FFF2-40B4-BE49-F238E27FC236}">
                  <a16:creationId xmlns:a16="http://schemas.microsoft.com/office/drawing/2014/main" id="{60775874-98E6-5546-B52F-CB994BB29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58" name="Line 37">
                <a:extLst>
                  <a:ext uri="{FF2B5EF4-FFF2-40B4-BE49-F238E27FC236}">
                    <a16:creationId xmlns:a16="http://schemas.microsoft.com/office/drawing/2014/main" id="{1A7B7528-3B0F-A441-8592-95268B8E2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59" name="Line 38">
                <a:extLst>
                  <a:ext uri="{FF2B5EF4-FFF2-40B4-BE49-F238E27FC236}">
                    <a16:creationId xmlns:a16="http://schemas.microsoft.com/office/drawing/2014/main" id="{A7B3C090-CAAC-A241-A22F-50D5AE67B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87" name="Group 39">
            <a:extLst>
              <a:ext uri="{FF2B5EF4-FFF2-40B4-BE49-F238E27FC236}">
                <a16:creationId xmlns:a16="http://schemas.microsoft.com/office/drawing/2014/main" id="{EE217B26-D4FF-2B4E-B3FB-813694548E32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4559300"/>
            <a:ext cx="357188" cy="357188"/>
            <a:chOff x="3659" y="1512"/>
            <a:chExt cx="225" cy="225"/>
          </a:xfrm>
        </p:grpSpPr>
        <p:pic>
          <p:nvPicPr>
            <p:cNvPr id="13352" name="صورة 33" descr="2013134917.png">
              <a:extLst>
                <a:ext uri="{FF2B5EF4-FFF2-40B4-BE49-F238E27FC236}">
                  <a16:creationId xmlns:a16="http://schemas.microsoft.com/office/drawing/2014/main" id="{A751670C-3E1C-0840-B6CD-5E67FB5AA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53" name="Group 41">
              <a:extLst>
                <a:ext uri="{FF2B5EF4-FFF2-40B4-BE49-F238E27FC236}">
                  <a16:creationId xmlns:a16="http://schemas.microsoft.com/office/drawing/2014/main" id="{A0F618CA-D4FA-BB4B-9BE2-1BC052D3EE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54" name="Line 42">
                <a:extLst>
                  <a:ext uri="{FF2B5EF4-FFF2-40B4-BE49-F238E27FC236}">
                    <a16:creationId xmlns:a16="http://schemas.microsoft.com/office/drawing/2014/main" id="{10C20580-67CF-1D40-9ECD-D9DD352CB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55" name="Line 43">
                <a:extLst>
                  <a:ext uri="{FF2B5EF4-FFF2-40B4-BE49-F238E27FC236}">
                    <a16:creationId xmlns:a16="http://schemas.microsoft.com/office/drawing/2014/main" id="{6FE32723-E859-2545-A38A-500746B85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92" name="Group 44">
            <a:extLst>
              <a:ext uri="{FF2B5EF4-FFF2-40B4-BE49-F238E27FC236}">
                <a16:creationId xmlns:a16="http://schemas.microsoft.com/office/drawing/2014/main" id="{0421FB72-188E-054F-A709-77BBBA704121}"/>
              </a:ext>
            </a:extLst>
          </p:cNvPr>
          <p:cNvGrpSpPr>
            <a:grpSpLocks/>
          </p:cNvGrpSpPr>
          <p:nvPr/>
        </p:nvGrpSpPr>
        <p:grpSpPr bwMode="auto">
          <a:xfrm>
            <a:off x="4611689" y="4964114"/>
            <a:ext cx="357187" cy="357187"/>
            <a:chOff x="3659" y="1512"/>
            <a:chExt cx="225" cy="225"/>
          </a:xfrm>
        </p:grpSpPr>
        <p:pic>
          <p:nvPicPr>
            <p:cNvPr id="13348" name="صورة 33" descr="2013134917.png">
              <a:extLst>
                <a:ext uri="{FF2B5EF4-FFF2-40B4-BE49-F238E27FC236}">
                  <a16:creationId xmlns:a16="http://schemas.microsoft.com/office/drawing/2014/main" id="{3136BAC0-86FE-E14A-B4C5-79FCD8C3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9" name="Group 46">
              <a:extLst>
                <a:ext uri="{FF2B5EF4-FFF2-40B4-BE49-F238E27FC236}">
                  <a16:creationId xmlns:a16="http://schemas.microsoft.com/office/drawing/2014/main" id="{A0494E53-B628-274A-82D0-A59D77A53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50" name="Line 47">
                <a:extLst>
                  <a:ext uri="{FF2B5EF4-FFF2-40B4-BE49-F238E27FC236}">
                    <a16:creationId xmlns:a16="http://schemas.microsoft.com/office/drawing/2014/main" id="{CC99E414-9034-324F-8403-5B26C2D08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51" name="Line 48">
                <a:extLst>
                  <a:ext uri="{FF2B5EF4-FFF2-40B4-BE49-F238E27FC236}">
                    <a16:creationId xmlns:a16="http://schemas.microsoft.com/office/drawing/2014/main" id="{EA8077AF-31F9-8746-BBA8-6A8A77DA7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97" name="Group 49">
            <a:extLst>
              <a:ext uri="{FF2B5EF4-FFF2-40B4-BE49-F238E27FC236}">
                <a16:creationId xmlns:a16="http://schemas.microsoft.com/office/drawing/2014/main" id="{F46D93A8-575B-3F40-9BF2-6CF011E4D7CD}"/>
              </a:ext>
            </a:extLst>
          </p:cNvPr>
          <p:cNvGrpSpPr>
            <a:grpSpLocks/>
          </p:cNvGrpSpPr>
          <p:nvPr/>
        </p:nvGrpSpPr>
        <p:grpSpPr bwMode="auto">
          <a:xfrm>
            <a:off x="4152900" y="4957764"/>
            <a:ext cx="357188" cy="357187"/>
            <a:chOff x="3659" y="1512"/>
            <a:chExt cx="225" cy="225"/>
          </a:xfrm>
        </p:grpSpPr>
        <p:pic>
          <p:nvPicPr>
            <p:cNvPr id="13344" name="صورة 33" descr="2013134917.png">
              <a:extLst>
                <a:ext uri="{FF2B5EF4-FFF2-40B4-BE49-F238E27FC236}">
                  <a16:creationId xmlns:a16="http://schemas.microsoft.com/office/drawing/2014/main" id="{852FA1F7-C46A-CE41-A6D9-3C3DB2308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5" name="Group 51">
              <a:extLst>
                <a:ext uri="{FF2B5EF4-FFF2-40B4-BE49-F238E27FC236}">
                  <a16:creationId xmlns:a16="http://schemas.microsoft.com/office/drawing/2014/main" id="{49B71C58-417A-C64C-B2F3-D8E3F1B71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3346" name="Line 52">
                <a:extLst>
                  <a:ext uri="{FF2B5EF4-FFF2-40B4-BE49-F238E27FC236}">
                    <a16:creationId xmlns:a16="http://schemas.microsoft.com/office/drawing/2014/main" id="{C8C9DE44-2D2A-1A45-AC48-706550D0B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47" name="Line 53">
                <a:extLst>
                  <a:ext uri="{FF2B5EF4-FFF2-40B4-BE49-F238E27FC236}">
                    <a16:creationId xmlns:a16="http://schemas.microsoft.com/office/drawing/2014/main" id="{71F96A21-BA65-EC4A-9014-62EE1D373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2102" name="Picture 54">
            <a:extLst>
              <a:ext uri="{FF2B5EF4-FFF2-40B4-BE49-F238E27FC236}">
                <a16:creationId xmlns:a16="http://schemas.microsoft.com/office/drawing/2014/main" id="{0F936416-8B62-1A4A-BF5E-C05425B8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3335338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5">
            <a:extLst>
              <a:ext uri="{FF2B5EF4-FFF2-40B4-BE49-F238E27FC236}">
                <a16:creationId xmlns:a16="http://schemas.microsoft.com/office/drawing/2014/main" id="{0A3BDDE6-A197-2A4B-920E-83F339DE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1" y="3370264"/>
            <a:ext cx="18335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56">
            <a:extLst>
              <a:ext uri="{FF2B5EF4-FFF2-40B4-BE49-F238E27FC236}">
                <a16:creationId xmlns:a16="http://schemas.microsoft.com/office/drawing/2014/main" id="{661758F9-080D-E747-9BAF-ADD4064F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3382964"/>
            <a:ext cx="6762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57">
            <a:extLst>
              <a:ext uri="{FF2B5EF4-FFF2-40B4-BE49-F238E27FC236}">
                <a16:creationId xmlns:a16="http://schemas.microsoft.com/office/drawing/2014/main" id="{0938FF87-F5CF-7E42-B8A9-5FD9641A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292601"/>
            <a:ext cx="19446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7" name="Oval 95">
            <a:extLst>
              <a:ext uri="{FF2B5EF4-FFF2-40B4-BE49-F238E27FC236}">
                <a16:creationId xmlns:a16="http://schemas.microsoft.com/office/drawing/2014/main" id="{20632725-A769-2C45-9C80-71706F2334C0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6600826" y="4941889"/>
            <a:ext cx="1008063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2107" name="Group 59">
            <a:extLst>
              <a:ext uri="{FF2B5EF4-FFF2-40B4-BE49-F238E27FC236}">
                <a16:creationId xmlns:a16="http://schemas.microsoft.com/office/drawing/2014/main" id="{DD056EE1-2007-884F-A420-7E20ABBD8CB8}"/>
              </a:ext>
            </a:extLst>
          </p:cNvPr>
          <p:cNvGrpSpPr>
            <a:grpSpLocks/>
          </p:cNvGrpSpPr>
          <p:nvPr/>
        </p:nvGrpSpPr>
        <p:grpSpPr bwMode="auto">
          <a:xfrm rot="4966186">
            <a:off x="6922295" y="4898233"/>
            <a:ext cx="511175" cy="649287"/>
            <a:chOff x="1882" y="2341"/>
            <a:chExt cx="454" cy="635"/>
          </a:xfrm>
        </p:grpSpPr>
        <p:sp>
          <p:nvSpPr>
            <p:cNvPr id="13342" name="Line 60">
              <a:extLst>
                <a:ext uri="{FF2B5EF4-FFF2-40B4-BE49-F238E27FC236}">
                  <a16:creationId xmlns:a16="http://schemas.microsoft.com/office/drawing/2014/main" id="{4F660311-4414-6F4D-A564-A900956A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43" name="Line 61">
              <a:extLst>
                <a:ext uri="{FF2B5EF4-FFF2-40B4-BE49-F238E27FC236}">
                  <a16:creationId xmlns:a16="http://schemas.microsoft.com/office/drawing/2014/main" id="{882896F4-64BE-3A4D-AA07-AA1AE1DBB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111" name="Text Box 63">
            <a:extLst>
              <a:ext uri="{FF2B5EF4-FFF2-40B4-BE49-F238E27FC236}">
                <a16:creationId xmlns:a16="http://schemas.microsoft.com/office/drawing/2014/main" id="{7013003C-801F-5946-8437-9B27B3CA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5802314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٢</a:t>
            </a:r>
            <a:r>
              <a:rPr lang="ar-SA" altLang="ar-SA" b="1">
                <a:cs typeface="Traditional Arabic" panose="02020603050405020304" pitchFamily="18" charset="-78"/>
              </a:rPr>
              <a:t> =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٣</a:t>
            </a:r>
            <a:endParaRPr lang="en-US" altLang="ar-SA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9" name="Oval 95">
            <a:extLst>
              <a:ext uri="{FF2B5EF4-FFF2-40B4-BE49-F238E27FC236}">
                <a16:creationId xmlns:a16="http://schemas.microsoft.com/office/drawing/2014/main" id="{EE42430C-57BC-C041-892E-F4A739AAE000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040188" y="3429001"/>
            <a:ext cx="215900" cy="3730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5CEA6688-01B9-0B44-BFC7-A095F6EEE441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152900" y="2733675"/>
            <a:ext cx="1079500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2116" name="Line 68">
            <a:extLst>
              <a:ext uri="{FF2B5EF4-FFF2-40B4-BE49-F238E27FC236}">
                <a16:creationId xmlns:a16="http://schemas.microsoft.com/office/drawing/2014/main" id="{06F4A805-591E-7545-B8A1-DBA714BD8D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4338" y="3213100"/>
            <a:ext cx="215900" cy="287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" name="Oval 95">
            <a:extLst>
              <a:ext uri="{FF2B5EF4-FFF2-40B4-BE49-F238E27FC236}">
                <a16:creationId xmlns:a16="http://schemas.microsoft.com/office/drawing/2014/main" id="{F9C48059-C377-224C-9E86-2595B3FBAAA5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608388" y="3403601"/>
            <a:ext cx="215900" cy="3730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" name="Oval 95">
            <a:extLst>
              <a:ext uri="{FF2B5EF4-FFF2-40B4-BE49-F238E27FC236}">
                <a16:creationId xmlns:a16="http://schemas.microsoft.com/office/drawing/2014/main" id="{208C7298-5133-6D46-96D9-04DA732F9D62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2655888" y="2720975"/>
            <a:ext cx="1079500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2119" name="Line 71">
            <a:extLst>
              <a:ext uri="{FF2B5EF4-FFF2-40B4-BE49-F238E27FC236}">
                <a16:creationId xmlns:a16="http://schemas.microsoft.com/office/drawing/2014/main" id="{2D0F5E73-1F0E-C24D-8A36-DAF198674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650" y="3182939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9BF07B5-DE06-954B-86E5-CD4850DEB053}"/>
              </a:ext>
            </a:extLst>
          </p:cNvPr>
          <p:cNvSpPr txBox="1"/>
          <p:nvPr/>
        </p:nvSpPr>
        <p:spPr>
          <a:xfrm>
            <a:off x="10462403" y="2240001"/>
            <a:ext cx="83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٧١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0AC3599-0773-DD4A-A137-BA6A6E44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7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2111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 مستدير الزوايا 157">
            <a:extLst>
              <a:ext uri="{FF2B5EF4-FFF2-40B4-BE49-F238E27FC236}">
                <a16:creationId xmlns:a16="http://schemas.microsoft.com/office/drawing/2014/main" id="{8B720E8C-D5BC-7A49-A6C5-863EC10F68F2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9" name="صورة 158">
            <a:extLst>
              <a:ext uri="{FF2B5EF4-FFF2-40B4-BE49-F238E27FC236}">
                <a16:creationId xmlns:a16="http://schemas.microsoft.com/office/drawing/2014/main" id="{DE0A9066-054C-FE4B-A1FC-F2FEE7F0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60" name="مستطيل مستدير الزوايا 159">
            <a:extLst>
              <a:ext uri="{FF2B5EF4-FFF2-40B4-BE49-F238E27FC236}">
                <a16:creationId xmlns:a16="http://schemas.microsoft.com/office/drawing/2014/main" id="{A403CCAC-7313-FE4A-AB65-B0E4C230DA76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1" name="مستطيل مستدير الزوايا 160">
            <a:extLst>
              <a:ext uri="{FF2B5EF4-FFF2-40B4-BE49-F238E27FC236}">
                <a16:creationId xmlns:a16="http://schemas.microsoft.com/office/drawing/2014/main" id="{4F2F4BB7-E583-AC40-8CEB-38B6956B7C7B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2" name="مستطيل مستدير الزوايا 161">
            <a:extLst>
              <a:ext uri="{FF2B5EF4-FFF2-40B4-BE49-F238E27FC236}">
                <a16:creationId xmlns:a16="http://schemas.microsoft.com/office/drawing/2014/main" id="{817C3C3E-3266-7F4C-9E5D-5FCEE649785A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63" name="مجموعة 162">
            <a:extLst>
              <a:ext uri="{FF2B5EF4-FFF2-40B4-BE49-F238E27FC236}">
                <a16:creationId xmlns:a16="http://schemas.microsoft.com/office/drawing/2014/main" id="{B83AD1E2-BA69-6E4B-B26C-F12E72110600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64" name="مجموعة 110">
              <a:extLst>
                <a:ext uri="{FF2B5EF4-FFF2-40B4-BE49-F238E27FC236}">
                  <a16:creationId xmlns:a16="http://schemas.microsoft.com/office/drawing/2014/main" id="{E6ED5F1E-3037-064A-8F4D-F8DD3FD2C02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221" name="مجموعة 111">
                <a:extLst>
                  <a:ext uri="{FF2B5EF4-FFF2-40B4-BE49-F238E27FC236}">
                    <a16:creationId xmlns:a16="http://schemas.microsoft.com/office/drawing/2014/main" id="{DA3FBD48-D755-0944-9834-B7A4A7BCDF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24" name="مستطيل مستدير الزوايا 223">
                  <a:extLst>
                    <a:ext uri="{FF2B5EF4-FFF2-40B4-BE49-F238E27FC236}">
                      <a16:creationId xmlns:a16="http://schemas.microsoft.com/office/drawing/2014/main" id="{05D3BD40-1103-5A49-88F4-C787FDB21C3D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5" name="مستطيل مستدير الزوايا 224">
                  <a:extLst>
                    <a:ext uri="{FF2B5EF4-FFF2-40B4-BE49-F238E27FC236}">
                      <a16:creationId xmlns:a16="http://schemas.microsoft.com/office/drawing/2014/main" id="{A5BF08A0-50B3-1047-9E84-A5F6A89AFD0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6" name="مستطيل مستدير الزوايا 225">
                  <a:extLst>
                    <a:ext uri="{FF2B5EF4-FFF2-40B4-BE49-F238E27FC236}">
                      <a16:creationId xmlns:a16="http://schemas.microsoft.com/office/drawing/2014/main" id="{85EECD07-C476-9245-B2CC-F9F3A351B1D6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27" name="مستطيل مستدير الزوايا 226">
                  <a:extLst>
                    <a:ext uri="{FF2B5EF4-FFF2-40B4-BE49-F238E27FC236}">
                      <a16:creationId xmlns:a16="http://schemas.microsoft.com/office/drawing/2014/main" id="{1F4279EA-7B49-624E-93C0-D497C935859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22" name="Google Shape;153;p5">
                <a:extLst>
                  <a:ext uri="{FF2B5EF4-FFF2-40B4-BE49-F238E27FC236}">
                    <a16:creationId xmlns:a16="http://schemas.microsoft.com/office/drawing/2014/main" id="{97A5C5A8-9174-4248-BC21-C9C78737DC6D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627ED714-06B4-C94F-B61D-5AF34EED753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مجموعة 110">
              <a:extLst>
                <a:ext uri="{FF2B5EF4-FFF2-40B4-BE49-F238E27FC236}">
                  <a16:creationId xmlns:a16="http://schemas.microsoft.com/office/drawing/2014/main" id="{48422F43-23C9-BB46-8536-0519319CE49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214" name="مجموعة 111">
                <a:extLst>
                  <a:ext uri="{FF2B5EF4-FFF2-40B4-BE49-F238E27FC236}">
                    <a16:creationId xmlns:a16="http://schemas.microsoft.com/office/drawing/2014/main" id="{0CC7AAF6-1F35-4A48-B900-51678C5772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17" name="مستطيل مستدير الزوايا 216">
                  <a:extLst>
                    <a:ext uri="{FF2B5EF4-FFF2-40B4-BE49-F238E27FC236}">
                      <a16:creationId xmlns:a16="http://schemas.microsoft.com/office/drawing/2014/main" id="{D65E594D-C375-9C44-8954-86030DDC46AA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8" name="مستطيل مستدير الزوايا 217">
                  <a:extLst>
                    <a:ext uri="{FF2B5EF4-FFF2-40B4-BE49-F238E27FC236}">
                      <a16:creationId xmlns:a16="http://schemas.microsoft.com/office/drawing/2014/main" id="{B39570A1-A22B-A348-ADD9-4F4EB4752601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9" name="مستطيل مستدير الزوايا 218">
                  <a:extLst>
                    <a:ext uri="{FF2B5EF4-FFF2-40B4-BE49-F238E27FC236}">
                      <a16:creationId xmlns:a16="http://schemas.microsoft.com/office/drawing/2014/main" id="{E81967B9-066B-EC47-BFE4-9FA5C83B82C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20" name="مستطيل مستدير الزوايا 219">
                  <a:extLst>
                    <a:ext uri="{FF2B5EF4-FFF2-40B4-BE49-F238E27FC236}">
                      <a16:creationId xmlns:a16="http://schemas.microsoft.com/office/drawing/2014/main" id="{1C87E4B6-2F96-E341-9F66-11665910ED5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15" name="Google Shape;153;p5">
                <a:extLst>
                  <a:ext uri="{FF2B5EF4-FFF2-40B4-BE49-F238E27FC236}">
                    <a16:creationId xmlns:a16="http://schemas.microsoft.com/office/drawing/2014/main" id="{4FE6A9E8-EB91-2B46-8911-B06D7646B800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53;p5">
                <a:extLst>
                  <a:ext uri="{FF2B5EF4-FFF2-40B4-BE49-F238E27FC236}">
                    <a16:creationId xmlns:a16="http://schemas.microsoft.com/office/drawing/2014/main" id="{C0A7976B-AAFB-F84A-BBE0-52BEA4E2636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مجموعة 110">
              <a:extLst>
                <a:ext uri="{FF2B5EF4-FFF2-40B4-BE49-F238E27FC236}">
                  <a16:creationId xmlns:a16="http://schemas.microsoft.com/office/drawing/2014/main" id="{13385558-C676-8F42-9B24-4CB645D678A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207" name="مجموعة 111">
                <a:extLst>
                  <a:ext uri="{FF2B5EF4-FFF2-40B4-BE49-F238E27FC236}">
                    <a16:creationId xmlns:a16="http://schemas.microsoft.com/office/drawing/2014/main" id="{D8DAA2B3-8329-9A41-901D-E86D597F88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210" name="مستطيل مستدير الزوايا 209">
                  <a:extLst>
                    <a:ext uri="{FF2B5EF4-FFF2-40B4-BE49-F238E27FC236}">
                      <a16:creationId xmlns:a16="http://schemas.microsoft.com/office/drawing/2014/main" id="{5BF8D962-BEDF-0041-9FC6-F48075D8AA51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1" name="مستطيل مستدير الزوايا 210">
                  <a:extLst>
                    <a:ext uri="{FF2B5EF4-FFF2-40B4-BE49-F238E27FC236}">
                      <a16:creationId xmlns:a16="http://schemas.microsoft.com/office/drawing/2014/main" id="{77A78265-7C5B-EA49-811C-CB3100D72EEB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2" name="مستطيل مستدير الزوايا 211">
                  <a:extLst>
                    <a:ext uri="{FF2B5EF4-FFF2-40B4-BE49-F238E27FC236}">
                      <a16:creationId xmlns:a16="http://schemas.microsoft.com/office/drawing/2014/main" id="{0090C391-48B9-7241-A2A1-325BB0DA0124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13" name="مستطيل مستدير الزوايا 212">
                  <a:extLst>
                    <a:ext uri="{FF2B5EF4-FFF2-40B4-BE49-F238E27FC236}">
                      <a16:creationId xmlns:a16="http://schemas.microsoft.com/office/drawing/2014/main" id="{A1288870-4802-F043-82D5-53A30A6DCC93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8" name="Google Shape;153;p5">
                <a:extLst>
                  <a:ext uri="{FF2B5EF4-FFF2-40B4-BE49-F238E27FC236}">
                    <a16:creationId xmlns:a16="http://schemas.microsoft.com/office/drawing/2014/main" id="{A91F0B19-784F-B248-9938-3D8E009376F7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53;p5">
                <a:extLst>
                  <a:ext uri="{FF2B5EF4-FFF2-40B4-BE49-F238E27FC236}">
                    <a16:creationId xmlns:a16="http://schemas.microsoft.com/office/drawing/2014/main" id="{3F702877-16F8-8141-88F7-CAD46754B74C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مجموعة 110">
              <a:extLst>
                <a:ext uri="{FF2B5EF4-FFF2-40B4-BE49-F238E27FC236}">
                  <a16:creationId xmlns:a16="http://schemas.microsoft.com/office/drawing/2014/main" id="{D69D81F2-433A-0745-8C9A-871796FA378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200" name="مجموعة 111">
                <a:extLst>
                  <a:ext uri="{FF2B5EF4-FFF2-40B4-BE49-F238E27FC236}">
                    <a16:creationId xmlns:a16="http://schemas.microsoft.com/office/drawing/2014/main" id="{8767D6C6-EAA6-104D-B93D-9A132F976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203" name="مستطيل مستدير الزوايا 202">
                  <a:extLst>
                    <a:ext uri="{FF2B5EF4-FFF2-40B4-BE49-F238E27FC236}">
                      <a16:creationId xmlns:a16="http://schemas.microsoft.com/office/drawing/2014/main" id="{0068B692-74EB-4F4E-B150-D79B191E3210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4" name="مستطيل مستدير الزوايا 203">
                  <a:extLst>
                    <a:ext uri="{FF2B5EF4-FFF2-40B4-BE49-F238E27FC236}">
                      <a16:creationId xmlns:a16="http://schemas.microsoft.com/office/drawing/2014/main" id="{9BB5DB5C-936A-D040-B010-59AB03C69481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5" name="مستطيل مستدير الزوايا 204">
                  <a:extLst>
                    <a:ext uri="{FF2B5EF4-FFF2-40B4-BE49-F238E27FC236}">
                      <a16:creationId xmlns:a16="http://schemas.microsoft.com/office/drawing/2014/main" id="{15CE6040-0FE5-0F4D-84DB-2D8E79D570FD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06" name="مستطيل مستدير الزوايا 205">
                  <a:extLst>
                    <a:ext uri="{FF2B5EF4-FFF2-40B4-BE49-F238E27FC236}">
                      <a16:creationId xmlns:a16="http://schemas.microsoft.com/office/drawing/2014/main" id="{E1270C48-4044-7B4C-808D-5158A159F8E5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1" name="Google Shape;153;p5">
                <a:extLst>
                  <a:ext uri="{FF2B5EF4-FFF2-40B4-BE49-F238E27FC236}">
                    <a16:creationId xmlns:a16="http://schemas.microsoft.com/office/drawing/2014/main" id="{5D432996-6E91-8740-8FEB-0D471EE4AA19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53;p5">
                <a:extLst>
                  <a:ext uri="{FF2B5EF4-FFF2-40B4-BE49-F238E27FC236}">
                    <a16:creationId xmlns:a16="http://schemas.microsoft.com/office/drawing/2014/main" id="{05FE45BD-D573-D04B-B8F8-2A766B008F4B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مجموعة 110">
              <a:extLst>
                <a:ext uri="{FF2B5EF4-FFF2-40B4-BE49-F238E27FC236}">
                  <a16:creationId xmlns:a16="http://schemas.microsoft.com/office/drawing/2014/main" id="{A4E779F3-2AE1-244F-9351-3139D53BA27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93" name="مجموعة 111">
                <a:extLst>
                  <a:ext uri="{FF2B5EF4-FFF2-40B4-BE49-F238E27FC236}">
                    <a16:creationId xmlns:a16="http://schemas.microsoft.com/office/drawing/2014/main" id="{29F61952-260C-4D44-A6E7-FD89E3734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96" name="مستطيل مستدير الزوايا 195">
                  <a:extLst>
                    <a:ext uri="{FF2B5EF4-FFF2-40B4-BE49-F238E27FC236}">
                      <a16:creationId xmlns:a16="http://schemas.microsoft.com/office/drawing/2014/main" id="{88C8EFBF-2EB2-B545-9863-F934C880DA2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7" name="مستطيل مستدير الزوايا 196">
                  <a:extLst>
                    <a:ext uri="{FF2B5EF4-FFF2-40B4-BE49-F238E27FC236}">
                      <a16:creationId xmlns:a16="http://schemas.microsoft.com/office/drawing/2014/main" id="{79AF8B66-2B63-9E44-A235-7A6CB7A27DD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8" name="مستطيل مستدير الزوايا 197">
                  <a:extLst>
                    <a:ext uri="{FF2B5EF4-FFF2-40B4-BE49-F238E27FC236}">
                      <a16:creationId xmlns:a16="http://schemas.microsoft.com/office/drawing/2014/main" id="{19E8E11A-4CD3-1D44-A969-3DDE8907830A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99" name="مستطيل مستدير الزوايا 198">
                  <a:extLst>
                    <a:ext uri="{FF2B5EF4-FFF2-40B4-BE49-F238E27FC236}">
                      <a16:creationId xmlns:a16="http://schemas.microsoft.com/office/drawing/2014/main" id="{1FAB9F8A-0B6C-6D48-9862-631A336F620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94" name="Google Shape;153;p5">
                <a:extLst>
                  <a:ext uri="{FF2B5EF4-FFF2-40B4-BE49-F238E27FC236}">
                    <a16:creationId xmlns:a16="http://schemas.microsoft.com/office/drawing/2014/main" id="{A1383239-CC93-7C40-8BE9-F9BF85EDD1B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53;p5">
                <a:extLst>
                  <a:ext uri="{FF2B5EF4-FFF2-40B4-BE49-F238E27FC236}">
                    <a16:creationId xmlns:a16="http://schemas.microsoft.com/office/drawing/2014/main" id="{17FF5768-347B-1B4C-9963-A132751F12E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مجموعة 110">
              <a:extLst>
                <a:ext uri="{FF2B5EF4-FFF2-40B4-BE49-F238E27FC236}">
                  <a16:creationId xmlns:a16="http://schemas.microsoft.com/office/drawing/2014/main" id="{FCEF534A-DF76-7F47-9D7B-3F564522E45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86" name="مجموعة 111">
                <a:extLst>
                  <a:ext uri="{FF2B5EF4-FFF2-40B4-BE49-F238E27FC236}">
                    <a16:creationId xmlns:a16="http://schemas.microsoft.com/office/drawing/2014/main" id="{5ABEE766-25C4-A840-90D2-74E696992C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89" name="مستطيل مستدير الزوايا 188">
                  <a:extLst>
                    <a:ext uri="{FF2B5EF4-FFF2-40B4-BE49-F238E27FC236}">
                      <a16:creationId xmlns:a16="http://schemas.microsoft.com/office/drawing/2014/main" id="{6C16AD9F-FE81-4D4D-A7CA-90E8E55AC1E2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0" name="مستطيل مستدير الزوايا 189">
                  <a:extLst>
                    <a:ext uri="{FF2B5EF4-FFF2-40B4-BE49-F238E27FC236}">
                      <a16:creationId xmlns:a16="http://schemas.microsoft.com/office/drawing/2014/main" id="{73D50142-43EC-FF43-84BE-5905CA3DCD6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1" name="مستطيل مستدير الزوايا 190">
                  <a:extLst>
                    <a:ext uri="{FF2B5EF4-FFF2-40B4-BE49-F238E27FC236}">
                      <a16:creationId xmlns:a16="http://schemas.microsoft.com/office/drawing/2014/main" id="{1247F00D-0183-4747-A267-A1AD79E9A3F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92" name="مستطيل مستدير الزوايا 191">
                  <a:extLst>
                    <a:ext uri="{FF2B5EF4-FFF2-40B4-BE49-F238E27FC236}">
                      <a16:creationId xmlns:a16="http://schemas.microsoft.com/office/drawing/2014/main" id="{360B4EDB-5B38-B745-B2DF-BBD2A620AF2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87" name="Google Shape;153;p5">
                <a:extLst>
                  <a:ext uri="{FF2B5EF4-FFF2-40B4-BE49-F238E27FC236}">
                    <a16:creationId xmlns:a16="http://schemas.microsoft.com/office/drawing/2014/main" id="{4E3C377C-F275-D24A-A462-0C2E6C7E8D9E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53;p5">
                <a:extLst>
                  <a:ext uri="{FF2B5EF4-FFF2-40B4-BE49-F238E27FC236}">
                    <a16:creationId xmlns:a16="http://schemas.microsoft.com/office/drawing/2014/main" id="{9EDACAC6-583A-4049-B0D3-95B4D7D41729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مجموعة 110">
              <a:extLst>
                <a:ext uri="{FF2B5EF4-FFF2-40B4-BE49-F238E27FC236}">
                  <a16:creationId xmlns:a16="http://schemas.microsoft.com/office/drawing/2014/main" id="{BA02B197-CC54-564B-8FE7-1402823D6C8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179" name="مجموعة 111">
                <a:extLst>
                  <a:ext uri="{FF2B5EF4-FFF2-40B4-BE49-F238E27FC236}">
                    <a16:creationId xmlns:a16="http://schemas.microsoft.com/office/drawing/2014/main" id="{D89F3322-56E5-094B-A1FA-53E30528B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82" name="مستطيل مستدير الزوايا 181">
                  <a:extLst>
                    <a:ext uri="{FF2B5EF4-FFF2-40B4-BE49-F238E27FC236}">
                      <a16:creationId xmlns:a16="http://schemas.microsoft.com/office/drawing/2014/main" id="{DDD32DA7-144F-2649-91ED-E7FD849CC62A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3" name="مستطيل مستدير الزوايا 182">
                  <a:extLst>
                    <a:ext uri="{FF2B5EF4-FFF2-40B4-BE49-F238E27FC236}">
                      <a16:creationId xmlns:a16="http://schemas.microsoft.com/office/drawing/2014/main" id="{5445530B-5F6F-484E-AC7C-D4EBC0CD3E7F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4" name="مستطيل مستدير الزوايا 183">
                  <a:extLst>
                    <a:ext uri="{FF2B5EF4-FFF2-40B4-BE49-F238E27FC236}">
                      <a16:creationId xmlns:a16="http://schemas.microsoft.com/office/drawing/2014/main" id="{F5D78D03-365B-954F-BD74-290F29E734EB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85" name="مستطيل مستدير الزوايا 184">
                  <a:extLst>
                    <a:ext uri="{FF2B5EF4-FFF2-40B4-BE49-F238E27FC236}">
                      <a16:creationId xmlns:a16="http://schemas.microsoft.com/office/drawing/2014/main" id="{B72F5930-F3E3-4747-8832-CA09B356864C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80" name="Google Shape;153;p5">
                <a:extLst>
                  <a:ext uri="{FF2B5EF4-FFF2-40B4-BE49-F238E27FC236}">
                    <a16:creationId xmlns:a16="http://schemas.microsoft.com/office/drawing/2014/main" id="{04689956-55D1-1C4D-BB82-9D83491DB32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53;p5">
                <a:extLst>
                  <a:ext uri="{FF2B5EF4-FFF2-40B4-BE49-F238E27FC236}">
                    <a16:creationId xmlns:a16="http://schemas.microsoft.com/office/drawing/2014/main" id="{581861D3-D61B-7B48-8D27-7A66FF82E5E2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مجموعة 110">
              <a:extLst>
                <a:ext uri="{FF2B5EF4-FFF2-40B4-BE49-F238E27FC236}">
                  <a16:creationId xmlns:a16="http://schemas.microsoft.com/office/drawing/2014/main" id="{34D681B8-CCDB-AB4E-A222-1EAA112E43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172" name="مجموعة 111">
                <a:extLst>
                  <a:ext uri="{FF2B5EF4-FFF2-40B4-BE49-F238E27FC236}">
                    <a16:creationId xmlns:a16="http://schemas.microsoft.com/office/drawing/2014/main" id="{6EF22F75-3B70-0F47-9A85-720FDC27EB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75" name="مستطيل مستدير الزوايا 174">
                  <a:extLst>
                    <a:ext uri="{FF2B5EF4-FFF2-40B4-BE49-F238E27FC236}">
                      <a16:creationId xmlns:a16="http://schemas.microsoft.com/office/drawing/2014/main" id="{7309150F-EE68-3743-A946-13F93D18F89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6" name="مستطيل مستدير الزوايا 175">
                  <a:extLst>
                    <a:ext uri="{FF2B5EF4-FFF2-40B4-BE49-F238E27FC236}">
                      <a16:creationId xmlns:a16="http://schemas.microsoft.com/office/drawing/2014/main" id="{B0EDEE29-85A7-504F-8E86-91E326F767C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7" name="مستطيل مستدير الزوايا 176">
                  <a:extLst>
                    <a:ext uri="{FF2B5EF4-FFF2-40B4-BE49-F238E27FC236}">
                      <a16:creationId xmlns:a16="http://schemas.microsoft.com/office/drawing/2014/main" id="{5C429747-0340-9A43-B545-99353E31C5E7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78" name="مستطيل مستدير الزوايا 177">
                  <a:extLst>
                    <a:ext uri="{FF2B5EF4-FFF2-40B4-BE49-F238E27FC236}">
                      <a16:creationId xmlns:a16="http://schemas.microsoft.com/office/drawing/2014/main" id="{4EACEE46-39D4-C64C-B200-C01845BBF46D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73" name="Google Shape;153;p5">
                <a:extLst>
                  <a:ext uri="{FF2B5EF4-FFF2-40B4-BE49-F238E27FC236}">
                    <a16:creationId xmlns:a16="http://schemas.microsoft.com/office/drawing/2014/main" id="{FA097C47-5F24-8542-9AA0-06658D707C1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53;p5">
                <a:extLst>
                  <a:ext uri="{FF2B5EF4-FFF2-40B4-BE49-F238E27FC236}">
                    <a16:creationId xmlns:a16="http://schemas.microsoft.com/office/drawing/2014/main" id="{F542895C-EBF7-8F4B-B8FB-51424BA88B98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077" name="Picture 5">
            <a:extLst>
              <a:ext uri="{FF2B5EF4-FFF2-40B4-BE49-F238E27FC236}">
                <a16:creationId xmlns:a16="http://schemas.microsoft.com/office/drawing/2014/main" id="{EF362F2A-E469-4A44-AA17-5BD7D159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4843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15ACD1C-FE2D-7047-A0A4-4FCC22F6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6" y="908050"/>
            <a:ext cx="18335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0DA801A3-1CE7-D340-AF4C-B9872F94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1557338"/>
            <a:ext cx="10572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10">
            <a:extLst>
              <a:ext uri="{FF2B5EF4-FFF2-40B4-BE49-F238E27FC236}">
                <a16:creationId xmlns:a16="http://schemas.microsoft.com/office/drawing/2014/main" id="{2255BFB3-07F1-E34D-8264-1705A880DBBE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205038"/>
            <a:ext cx="1871663" cy="811212"/>
            <a:chOff x="3878" y="1434"/>
            <a:chExt cx="1086" cy="284"/>
          </a:xfrm>
        </p:grpSpPr>
        <p:pic>
          <p:nvPicPr>
            <p:cNvPr id="14490" name="Picture 8">
              <a:extLst>
                <a:ext uri="{FF2B5EF4-FFF2-40B4-BE49-F238E27FC236}">
                  <a16:creationId xmlns:a16="http://schemas.microsoft.com/office/drawing/2014/main" id="{6B2526D7-DB08-604B-9BF0-B77AE180B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434"/>
              <a:ext cx="10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1" name="Picture 9">
              <a:extLst>
                <a:ext uri="{FF2B5EF4-FFF2-40B4-BE49-F238E27FC236}">
                  <a16:creationId xmlns:a16="http://schemas.microsoft.com/office/drawing/2014/main" id="{7C667BA4-F4D8-6746-9A56-A083EC88A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" y="1592"/>
              <a:ext cx="7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11">
            <a:extLst>
              <a:ext uri="{FF2B5EF4-FFF2-40B4-BE49-F238E27FC236}">
                <a16:creationId xmlns:a16="http://schemas.microsoft.com/office/drawing/2014/main" id="{16F6FF2D-D67B-2A48-9EB5-BB0FCE21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1" y="3598864"/>
            <a:ext cx="13239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12">
            <a:extLst>
              <a:ext uri="{FF2B5EF4-FFF2-40B4-BE49-F238E27FC236}">
                <a16:creationId xmlns:a16="http://schemas.microsoft.com/office/drawing/2014/main" id="{9AC94FD5-F846-A14D-ABEB-EF699099C87C}"/>
              </a:ext>
            </a:extLst>
          </p:cNvPr>
          <p:cNvGrpSpPr>
            <a:grpSpLocks/>
          </p:cNvGrpSpPr>
          <p:nvPr/>
        </p:nvGrpSpPr>
        <p:grpSpPr bwMode="auto">
          <a:xfrm>
            <a:off x="9002714" y="3763964"/>
            <a:ext cx="357187" cy="357187"/>
            <a:chOff x="3659" y="1512"/>
            <a:chExt cx="225" cy="225"/>
          </a:xfrm>
        </p:grpSpPr>
        <p:pic>
          <p:nvPicPr>
            <p:cNvPr id="14486" name="صورة 33" descr="2013134917.png">
              <a:extLst>
                <a:ext uri="{FF2B5EF4-FFF2-40B4-BE49-F238E27FC236}">
                  <a16:creationId xmlns:a16="http://schemas.microsoft.com/office/drawing/2014/main" id="{08ECF347-720F-9445-89FE-96AD4893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87" name="Group 14">
              <a:extLst>
                <a:ext uri="{FF2B5EF4-FFF2-40B4-BE49-F238E27FC236}">
                  <a16:creationId xmlns:a16="http://schemas.microsoft.com/office/drawing/2014/main" id="{20E97F63-C675-4B4F-AC0C-94FB3F193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88" name="Line 15">
                <a:extLst>
                  <a:ext uri="{FF2B5EF4-FFF2-40B4-BE49-F238E27FC236}">
                    <a16:creationId xmlns:a16="http://schemas.microsoft.com/office/drawing/2014/main" id="{9A088145-F446-E143-9E5E-C29E7DF21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89" name="Line 16">
                <a:extLst>
                  <a:ext uri="{FF2B5EF4-FFF2-40B4-BE49-F238E27FC236}">
                    <a16:creationId xmlns:a16="http://schemas.microsoft.com/office/drawing/2014/main" id="{194B9DB0-3D2F-8343-A405-4C968E24D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089" name="Group 17">
            <a:extLst>
              <a:ext uri="{FF2B5EF4-FFF2-40B4-BE49-F238E27FC236}">
                <a16:creationId xmlns:a16="http://schemas.microsoft.com/office/drawing/2014/main" id="{1DA90C41-69CD-E64B-923A-10D2CE23DF6E}"/>
              </a:ext>
            </a:extLst>
          </p:cNvPr>
          <p:cNvGrpSpPr>
            <a:grpSpLocks/>
          </p:cNvGrpSpPr>
          <p:nvPr/>
        </p:nvGrpSpPr>
        <p:grpSpPr bwMode="auto">
          <a:xfrm>
            <a:off x="8499475" y="3743325"/>
            <a:ext cx="357188" cy="357188"/>
            <a:chOff x="3659" y="1512"/>
            <a:chExt cx="225" cy="225"/>
          </a:xfrm>
        </p:grpSpPr>
        <p:pic>
          <p:nvPicPr>
            <p:cNvPr id="14482" name="صورة 33" descr="2013134917.png">
              <a:extLst>
                <a:ext uri="{FF2B5EF4-FFF2-40B4-BE49-F238E27FC236}">
                  <a16:creationId xmlns:a16="http://schemas.microsoft.com/office/drawing/2014/main" id="{30F90F10-7714-2F4C-A436-AEFEA9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83" name="Group 19">
              <a:extLst>
                <a:ext uri="{FF2B5EF4-FFF2-40B4-BE49-F238E27FC236}">
                  <a16:creationId xmlns:a16="http://schemas.microsoft.com/office/drawing/2014/main" id="{78E18FA8-F4D9-E640-A5CD-A5FCA113A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84" name="Line 20">
                <a:extLst>
                  <a:ext uri="{FF2B5EF4-FFF2-40B4-BE49-F238E27FC236}">
                    <a16:creationId xmlns:a16="http://schemas.microsoft.com/office/drawing/2014/main" id="{32E2ABDA-F682-A743-9376-9ED54B8D3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85" name="Line 21">
                <a:extLst>
                  <a:ext uri="{FF2B5EF4-FFF2-40B4-BE49-F238E27FC236}">
                    <a16:creationId xmlns:a16="http://schemas.microsoft.com/office/drawing/2014/main" id="{E81CBD94-C601-2648-BDCA-B798D4CC5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094" name="Group 22">
            <a:extLst>
              <a:ext uri="{FF2B5EF4-FFF2-40B4-BE49-F238E27FC236}">
                <a16:creationId xmlns:a16="http://schemas.microsoft.com/office/drawing/2014/main" id="{99D7FF8D-76A7-0C4D-98BF-D0B6C60CD8EA}"/>
              </a:ext>
            </a:extLst>
          </p:cNvPr>
          <p:cNvGrpSpPr>
            <a:grpSpLocks/>
          </p:cNvGrpSpPr>
          <p:nvPr/>
        </p:nvGrpSpPr>
        <p:grpSpPr bwMode="auto">
          <a:xfrm>
            <a:off x="8499475" y="4103689"/>
            <a:ext cx="357188" cy="357187"/>
            <a:chOff x="3659" y="1512"/>
            <a:chExt cx="225" cy="225"/>
          </a:xfrm>
        </p:grpSpPr>
        <p:pic>
          <p:nvPicPr>
            <p:cNvPr id="14478" name="صورة 33" descr="2013134917.png">
              <a:extLst>
                <a:ext uri="{FF2B5EF4-FFF2-40B4-BE49-F238E27FC236}">
                  <a16:creationId xmlns:a16="http://schemas.microsoft.com/office/drawing/2014/main" id="{48E5F1AD-764D-B342-A02B-67888A34E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79" name="Group 24">
              <a:extLst>
                <a:ext uri="{FF2B5EF4-FFF2-40B4-BE49-F238E27FC236}">
                  <a16:creationId xmlns:a16="http://schemas.microsoft.com/office/drawing/2014/main" id="{434AE1DB-BC4D-A245-8E78-42180CC08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80" name="Line 25">
                <a:extLst>
                  <a:ext uri="{FF2B5EF4-FFF2-40B4-BE49-F238E27FC236}">
                    <a16:creationId xmlns:a16="http://schemas.microsoft.com/office/drawing/2014/main" id="{0F0BEE4C-AB13-5244-AE51-37FE814A3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81" name="Line 26">
                <a:extLst>
                  <a:ext uri="{FF2B5EF4-FFF2-40B4-BE49-F238E27FC236}">
                    <a16:creationId xmlns:a16="http://schemas.microsoft.com/office/drawing/2014/main" id="{296F8554-2216-7947-B580-B7F93DCC5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099" name="Group 27">
            <a:extLst>
              <a:ext uri="{FF2B5EF4-FFF2-40B4-BE49-F238E27FC236}">
                <a16:creationId xmlns:a16="http://schemas.microsoft.com/office/drawing/2014/main" id="{117389F9-B42B-7D47-BA89-2EA493C7954E}"/>
              </a:ext>
            </a:extLst>
          </p:cNvPr>
          <p:cNvGrpSpPr>
            <a:grpSpLocks/>
          </p:cNvGrpSpPr>
          <p:nvPr/>
        </p:nvGrpSpPr>
        <p:grpSpPr bwMode="auto">
          <a:xfrm>
            <a:off x="9002714" y="4103689"/>
            <a:ext cx="357187" cy="357187"/>
            <a:chOff x="3659" y="1512"/>
            <a:chExt cx="225" cy="225"/>
          </a:xfrm>
        </p:grpSpPr>
        <p:pic>
          <p:nvPicPr>
            <p:cNvPr id="14474" name="صورة 33" descr="2013134917.png">
              <a:extLst>
                <a:ext uri="{FF2B5EF4-FFF2-40B4-BE49-F238E27FC236}">
                  <a16:creationId xmlns:a16="http://schemas.microsoft.com/office/drawing/2014/main" id="{61ADC2D9-9619-7A4F-B5E7-818F7137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75" name="Group 29">
              <a:extLst>
                <a:ext uri="{FF2B5EF4-FFF2-40B4-BE49-F238E27FC236}">
                  <a16:creationId xmlns:a16="http://schemas.microsoft.com/office/drawing/2014/main" id="{3DC06F2F-FD3B-DC4A-A3B1-FB15187F8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76" name="Line 30">
                <a:extLst>
                  <a:ext uri="{FF2B5EF4-FFF2-40B4-BE49-F238E27FC236}">
                    <a16:creationId xmlns:a16="http://schemas.microsoft.com/office/drawing/2014/main" id="{A3976795-D530-994D-92E3-8AAB191EE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77" name="Line 31">
                <a:extLst>
                  <a:ext uri="{FF2B5EF4-FFF2-40B4-BE49-F238E27FC236}">
                    <a16:creationId xmlns:a16="http://schemas.microsoft.com/office/drawing/2014/main" id="{947D1FFA-38FF-7B42-B1A7-0A0829276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3104" name="Picture 32">
            <a:extLst>
              <a:ext uri="{FF2B5EF4-FFF2-40B4-BE49-F238E27FC236}">
                <a16:creationId xmlns:a16="http://schemas.microsoft.com/office/drawing/2014/main" id="{0A8296EA-96C6-464F-8BB8-20EF419C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997200"/>
            <a:ext cx="239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3">
            <a:extLst>
              <a:ext uri="{FF2B5EF4-FFF2-40B4-BE49-F238E27FC236}">
                <a16:creationId xmlns:a16="http://schemas.microsoft.com/office/drawing/2014/main" id="{6E3492C8-9A72-8C47-B068-CB782987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71888"/>
            <a:ext cx="1738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6" name="Group 34">
            <a:extLst>
              <a:ext uri="{FF2B5EF4-FFF2-40B4-BE49-F238E27FC236}">
                <a16:creationId xmlns:a16="http://schemas.microsoft.com/office/drawing/2014/main" id="{633482E7-861C-A54C-BF7C-249ADC28C2CD}"/>
              </a:ext>
            </a:extLst>
          </p:cNvPr>
          <p:cNvGrpSpPr>
            <a:grpSpLocks/>
          </p:cNvGrpSpPr>
          <p:nvPr/>
        </p:nvGrpSpPr>
        <p:grpSpPr bwMode="auto">
          <a:xfrm>
            <a:off x="6481763" y="4243389"/>
            <a:ext cx="366712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87FBAC18-09ED-7848-B695-13B7A6BF9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4473" name="Line 36">
              <a:extLst>
                <a:ext uri="{FF2B5EF4-FFF2-40B4-BE49-F238E27FC236}">
                  <a16:creationId xmlns:a16="http://schemas.microsoft.com/office/drawing/2014/main" id="{1E17AD37-F40E-064D-A38B-5BC13D095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09" name="Group 37">
            <a:extLst>
              <a:ext uri="{FF2B5EF4-FFF2-40B4-BE49-F238E27FC236}">
                <a16:creationId xmlns:a16="http://schemas.microsoft.com/office/drawing/2014/main" id="{C1430FF6-E13C-3647-92A5-FFB89C97B8AC}"/>
              </a:ext>
            </a:extLst>
          </p:cNvPr>
          <p:cNvGrpSpPr>
            <a:grpSpLocks/>
          </p:cNvGrpSpPr>
          <p:nvPr/>
        </p:nvGrpSpPr>
        <p:grpSpPr bwMode="auto">
          <a:xfrm>
            <a:off x="6002338" y="4243389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FB0B09DE-3380-F942-8964-82ACA365B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4471" name="Line 39">
              <a:extLst>
                <a:ext uri="{FF2B5EF4-FFF2-40B4-BE49-F238E27FC236}">
                  <a16:creationId xmlns:a16="http://schemas.microsoft.com/office/drawing/2014/main" id="{E937C5F9-0FAF-034B-9626-611FE5ADE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12" name="Group 40">
            <a:extLst>
              <a:ext uri="{FF2B5EF4-FFF2-40B4-BE49-F238E27FC236}">
                <a16:creationId xmlns:a16="http://schemas.microsoft.com/office/drawing/2014/main" id="{91044458-035C-D74F-BC9B-91D71880B14B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4254501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107921AF-5BA9-D441-B58F-38FC3B49D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4469" name="Line 42">
              <a:extLst>
                <a:ext uri="{FF2B5EF4-FFF2-40B4-BE49-F238E27FC236}">
                  <a16:creationId xmlns:a16="http://schemas.microsoft.com/office/drawing/2014/main" id="{15151FFE-00A2-3040-8756-79307BFC8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15" name="Group 43">
            <a:extLst>
              <a:ext uri="{FF2B5EF4-FFF2-40B4-BE49-F238E27FC236}">
                <a16:creationId xmlns:a16="http://schemas.microsoft.com/office/drawing/2014/main" id="{2E6D9391-8421-1E40-9830-6E06548240F2}"/>
              </a:ext>
            </a:extLst>
          </p:cNvPr>
          <p:cNvGrpSpPr>
            <a:grpSpLocks/>
          </p:cNvGrpSpPr>
          <p:nvPr/>
        </p:nvGrpSpPr>
        <p:grpSpPr bwMode="auto">
          <a:xfrm>
            <a:off x="6408739" y="3887789"/>
            <a:ext cx="357187" cy="357187"/>
            <a:chOff x="3659" y="1512"/>
            <a:chExt cx="225" cy="225"/>
          </a:xfrm>
        </p:grpSpPr>
        <p:pic>
          <p:nvPicPr>
            <p:cNvPr id="14464" name="صورة 33" descr="2013134917.png">
              <a:extLst>
                <a:ext uri="{FF2B5EF4-FFF2-40B4-BE49-F238E27FC236}">
                  <a16:creationId xmlns:a16="http://schemas.microsoft.com/office/drawing/2014/main" id="{B05798F4-A9DE-4347-87F4-173AA563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65" name="Group 45">
              <a:extLst>
                <a:ext uri="{FF2B5EF4-FFF2-40B4-BE49-F238E27FC236}">
                  <a16:creationId xmlns:a16="http://schemas.microsoft.com/office/drawing/2014/main" id="{90789E85-DB36-1048-B397-1364645D9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66" name="Line 46">
                <a:extLst>
                  <a:ext uri="{FF2B5EF4-FFF2-40B4-BE49-F238E27FC236}">
                    <a16:creationId xmlns:a16="http://schemas.microsoft.com/office/drawing/2014/main" id="{59802B18-B4A9-2D49-973B-35C302BD5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67" name="Line 47">
                <a:extLst>
                  <a:ext uri="{FF2B5EF4-FFF2-40B4-BE49-F238E27FC236}">
                    <a16:creationId xmlns:a16="http://schemas.microsoft.com/office/drawing/2014/main" id="{442B4B7D-E9C1-0B4A-8E61-08CD366AC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20" name="Group 48">
            <a:extLst>
              <a:ext uri="{FF2B5EF4-FFF2-40B4-BE49-F238E27FC236}">
                <a16:creationId xmlns:a16="http://schemas.microsoft.com/office/drawing/2014/main" id="{F827F063-3297-904A-884D-C2764F77F4CF}"/>
              </a:ext>
            </a:extLst>
          </p:cNvPr>
          <p:cNvGrpSpPr>
            <a:grpSpLocks/>
          </p:cNvGrpSpPr>
          <p:nvPr/>
        </p:nvGrpSpPr>
        <p:grpSpPr bwMode="auto">
          <a:xfrm>
            <a:off x="5976939" y="3857625"/>
            <a:ext cx="357187" cy="357188"/>
            <a:chOff x="3659" y="1512"/>
            <a:chExt cx="225" cy="225"/>
          </a:xfrm>
        </p:grpSpPr>
        <p:pic>
          <p:nvPicPr>
            <p:cNvPr id="14460" name="صورة 33" descr="2013134917.png">
              <a:extLst>
                <a:ext uri="{FF2B5EF4-FFF2-40B4-BE49-F238E27FC236}">
                  <a16:creationId xmlns:a16="http://schemas.microsoft.com/office/drawing/2014/main" id="{929752EC-BB31-AB40-BB23-4C655F52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61" name="Group 50">
              <a:extLst>
                <a:ext uri="{FF2B5EF4-FFF2-40B4-BE49-F238E27FC236}">
                  <a16:creationId xmlns:a16="http://schemas.microsoft.com/office/drawing/2014/main" id="{919EF207-21E0-E24C-9705-2AE8092EE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62" name="Line 51">
                <a:extLst>
                  <a:ext uri="{FF2B5EF4-FFF2-40B4-BE49-F238E27FC236}">
                    <a16:creationId xmlns:a16="http://schemas.microsoft.com/office/drawing/2014/main" id="{B0463C9D-6F33-0C4F-961F-FA5A8955F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63" name="Line 52">
                <a:extLst>
                  <a:ext uri="{FF2B5EF4-FFF2-40B4-BE49-F238E27FC236}">
                    <a16:creationId xmlns:a16="http://schemas.microsoft.com/office/drawing/2014/main" id="{A50D363E-FA6C-9F4D-8053-1734982EA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25" name="Group 53">
            <a:extLst>
              <a:ext uri="{FF2B5EF4-FFF2-40B4-BE49-F238E27FC236}">
                <a16:creationId xmlns:a16="http://schemas.microsoft.com/office/drawing/2014/main" id="{0175FF65-3167-0E42-91C2-4BD67FBE2516}"/>
              </a:ext>
            </a:extLst>
          </p:cNvPr>
          <p:cNvGrpSpPr>
            <a:grpSpLocks/>
          </p:cNvGrpSpPr>
          <p:nvPr/>
        </p:nvGrpSpPr>
        <p:grpSpPr bwMode="auto">
          <a:xfrm>
            <a:off x="5545139" y="3870325"/>
            <a:ext cx="357187" cy="357188"/>
            <a:chOff x="3659" y="1512"/>
            <a:chExt cx="225" cy="225"/>
          </a:xfrm>
        </p:grpSpPr>
        <p:pic>
          <p:nvPicPr>
            <p:cNvPr id="14456" name="صورة 33" descr="2013134917.png">
              <a:extLst>
                <a:ext uri="{FF2B5EF4-FFF2-40B4-BE49-F238E27FC236}">
                  <a16:creationId xmlns:a16="http://schemas.microsoft.com/office/drawing/2014/main" id="{C19CD5F9-D52A-504E-B69A-97A674B24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57" name="Group 55">
              <a:extLst>
                <a:ext uri="{FF2B5EF4-FFF2-40B4-BE49-F238E27FC236}">
                  <a16:creationId xmlns:a16="http://schemas.microsoft.com/office/drawing/2014/main" id="{AB2FC470-E450-B541-9F91-106856FE0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58" name="Line 56">
                <a:extLst>
                  <a:ext uri="{FF2B5EF4-FFF2-40B4-BE49-F238E27FC236}">
                    <a16:creationId xmlns:a16="http://schemas.microsoft.com/office/drawing/2014/main" id="{73577625-DD6C-AE47-981B-129BD4A91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59" name="Line 57">
                <a:extLst>
                  <a:ext uri="{FF2B5EF4-FFF2-40B4-BE49-F238E27FC236}">
                    <a16:creationId xmlns:a16="http://schemas.microsoft.com/office/drawing/2014/main" id="{327E73A3-D465-D343-A4B9-AE545AA75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3130" name="Picture 58">
            <a:extLst>
              <a:ext uri="{FF2B5EF4-FFF2-40B4-BE49-F238E27FC236}">
                <a16:creationId xmlns:a16="http://schemas.microsoft.com/office/drawing/2014/main" id="{1E0AE3D2-2B40-5248-A41F-772DBD03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924176"/>
            <a:ext cx="208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1" name="AutoShape 59">
            <a:extLst>
              <a:ext uri="{FF2B5EF4-FFF2-40B4-BE49-F238E27FC236}">
                <a16:creationId xmlns:a16="http://schemas.microsoft.com/office/drawing/2014/main" id="{1787E48E-0CC7-0A46-A7A6-FF4978E0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63" y="3960813"/>
            <a:ext cx="1079500" cy="431800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4316001 h 21600"/>
              <a:gd name="T4" fmla="*/ 40462509 w 21600"/>
              <a:gd name="T5" fmla="*/ 8632002 h 21600"/>
              <a:gd name="T6" fmla="*/ 53950012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32" name="Rectangle 60">
            <a:extLst>
              <a:ext uri="{FF2B5EF4-FFF2-40B4-BE49-F238E27FC236}">
                <a16:creationId xmlns:a16="http://schemas.microsoft.com/office/drawing/2014/main" id="{6E2B9499-3CAF-624F-BA21-79FFD7138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487739"/>
            <a:ext cx="4681538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33" name="AutoShape 61">
            <a:extLst>
              <a:ext uri="{FF2B5EF4-FFF2-40B4-BE49-F238E27FC236}">
                <a16:creationId xmlns:a16="http://schemas.microsoft.com/office/drawing/2014/main" id="{EE00A8B3-2936-2249-AF7B-DB337FA35E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24339" y="3933826"/>
            <a:ext cx="865187" cy="360363"/>
          </a:xfrm>
          <a:custGeom>
            <a:avLst/>
            <a:gdLst>
              <a:gd name="T0" fmla="*/ 25991259 w 21600"/>
              <a:gd name="T1" fmla="*/ 0 h 21600"/>
              <a:gd name="T2" fmla="*/ 0 w 21600"/>
              <a:gd name="T3" fmla="*/ 3006061 h 21600"/>
              <a:gd name="T4" fmla="*/ 25991259 w 21600"/>
              <a:gd name="T5" fmla="*/ 6012106 h 21600"/>
              <a:gd name="T6" fmla="*/ 34655025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3134" name="Picture 62">
            <a:extLst>
              <a:ext uri="{FF2B5EF4-FFF2-40B4-BE49-F238E27FC236}">
                <a16:creationId xmlns:a16="http://schemas.microsoft.com/office/drawing/2014/main" id="{C6DF29D5-7447-AC4D-9DB3-43E65F95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3141663"/>
            <a:ext cx="2025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5" name="Group 63">
            <a:extLst>
              <a:ext uri="{FF2B5EF4-FFF2-40B4-BE49-F238E27FC236}">
                <a16:creationId xmlns:a16="http://schemas.microsoft.com/office/drawing/2014/main" id="{2C47702C-E95C-024E-B88A-5AD8A5E99276}"/>
              </a:ext>
            </a:extLst>
          </p:cNvPr>
          <p:cNvGrpSpPr>
            <a:grpSpLocks/>
          </p:cNvGrpSpPr>
          <p:nvPr/>
        </p:nvGrpSpPr>
        <p:grpSpPr bwMode="auto">
          <a:xfrm>
            <a:off x="2443163" y="3444876"/>
            <a:ext cx="366712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708ACE49-8326-EC47-8A85-63741EE8E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4455" name="Line 65">
              <a:extLst>
                <a:ext uri="{FF2B5EF4-FFF2-40B4-BE49-F238E27FC236}">
                  <a16:creationId xmlns:a16="http://schemas.microsoft.com/office/drawing/2014/main" id="{CE920A44-2C9C-2B42-874D-6E9BE2671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38" name="Group 66">
            <a:extLst>
              <a:ext uri="{FF2B5EF4-FFF2-40B4-BE49-F238E27FC236}">
                <a16:creationId xmlns:a16="http://schemas.microsoft.com/office/drawing/2014/main" id="{55DAEC14-DE37-8F4A-A126-67BE24765F26}"/>
              </a:ext>
            </a:extLst>
          </p:cNvPr>
          <p:cNvGrpSpPr>
            <a:grpSpLocks/>
          </p:cNvGrpSpPr>
          <p:nvPr/>
        </p:nvGrpSpPr>
        <p:grpSpPr bwMode="auto">
          <a:xfrm>
            <a:off x="2443163" y="3876676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4C4E221C-E4F4-0C41-929A-03AAA9FE0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4453" name="Line 68">
              <a:extLst>
                <a:ext uri="{FF2B5EF4-FFF2-40B4-BE49-F238E27FC236}">
                  <a16:creationId xmlns:a16="http://schemas.microsoft.com/office/drawing/2014/main" id="{91A9B078-26DE-294C-8B7A-BB07AC748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41" name="Group 69">
            <a:extLst>
              <a:ext uri="{FF2B5EF4-FFF2-40B4-BE49-F238E27FC236}">
                <a16:creationId xmlns:a16="http://schemas.microsoft.com/office/drawing/2014/main" id="{3942A3C0-7EDD-4C46-9D2E-EEF7A609EBD5}"/>
              </a:ext>
            </a:extLst>
          </p:cNvPr>
          <p:cNvGrpSpPr>
            <a:grpSpLocks/>
          </p:cNvGrpSpPr>
          <p:nvPr/>
        </p:nvGrpSpPr>
        <p:grpSpPr bwMode="auto">
          <a:xfrm>
            <a:off x="2476501" y="4316414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5A0A0C62-D267-D44D-9ED1-48B49387C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4451" name="Line 71">
              <a:extLst>
                <a:ext uri="{FF2B5EF4-FFF2-40B4-BE49-F238E27FC236}">
                  <a16:creationId xmlns:a16="http://schemas.microsoft.com/office/drawing/2014/main" id="{C811971C-F958-0845-86AB-9AAEB29DB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3DB8AA23-E551-9648-AF90-1F58DAE684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16907" y="3802857"/>
            <a:ext cx="1439862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3147" name="Group 75">
            <a:extLst>
              <a:ext uri="{FF2B5EF4-FFF2-40B4-BE49-F238E27FC236}">
                <a16:creationId xmlns:a16="http://schemas.microsoft.com/office/drawing/2014/main" id="{4072FC5B-E9B7-864F-8BA3-1E8103E0F189}"/>
              </a:ext>
            </a:extLst>
          </p:cNvPr>
          <p:cNvGrpSpPr>
            <a:grpSpLocks/>
          </p:cNvGrpSpPr>
          <p:nvPr/>
        </p:nvGrpSpPr>
        <p:grpSpPr bwMode="auto">
          <a:xfrm>
            <a:off x="2947989" y="3457575"/>
            <a:ext cx="357187" cy="357188"/>
            <a:chOff x="3659" y="1512"/>
            <a:chExt cx="225" cy="225"/>
          </a:xfrm>
        </p:grpSpPr>
        <p:pic>
          <p:nvPicPr>
            <p:cNvPr id="14446" name="صورة 33" descr="2013134917.png">
              <a:extLst>
                <a:ext uri="{FF2B5EF4-FFF2-40B4-BE49-F238E27FC236}">
                  <a16:creationId xmlns:a16="http://schemas.microsoft.com/office/drawing/2014/main" id="{9D1770F6-80E3-C74B-B772-FE9625A10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47" name="Group 77">
              <a:extLst>
                <a:ext uri="{FF2B5EF4-FFF2-40B4-BE49-F238E27FC236}">
                  <a16:creationId xmlns:a16="http://schemas.microsoft.com/office/drawing/2014/main" id="{7D2F6E19-377C-C440-82D8-FF76C4DE6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48" name="Line 78">
                <a:extLst>
                  <a:ext uri="{FF2B5EF4-FFF2-40B4-BE49-F238E27FC236}">
                    <a16:creationId xmlns:a16="http://schemas.microsoft.com/office/drawing/2014/main" id="{82920DDA-3943-2946-844E-D5248A83F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49" name="Line 79">
                <a:extLst>
                  <a:ext uri="{FF2B5EF4-FFF2-40B4-BE49-F238E27FC236}">
                    <a16:creationId xmlns:a16="http://schemas.microsoft.com/office/drawing/2014/main" id="{BD5F77EA-709C-654F-A014-A89C7E7A7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52" name="Group 80">
            <a:extLst>
              <a:ext uri="{FF2B5EF4-FFF2-40B4-BE49-F238E27FC236}">
                <a16:creationId xmlns:a16="http://schemas.microsoft.com/office/drawing/2014/main" id="{725CBCBC-90D5-2B42-908B-C8BF12F8A406}"/>
              </a:ext>
            </a:extLst>
          </p:cNvPr>
          <p:cNvGrpSpPr>
            <a:grpSpLocks/>
          </p:cNvGrpSpPr>
          <p:nvPr/>
        </p:nvGrpSpPr>
        <p:grpSpPr bwMode="auto">
          <a:xfrm>
            <a:off x="3433764" y="3754439"/>
            <a:ext cx="357187" cy="357187"/>
            <a:chOff x="3659" y="1512"/>
            <a:chExt cx="225" cy="225"/>
          </a:xfrm>
        </p:grpSpPr>
        <p:pic>
          <p:nvPicPr>
            <p:cNvPr id="14442" name="صورة 33" descr="2013134917.png">
              <a:extLst>
                <a:ext uri="{FF2B5EF4-FFF2-40B4-BE49-F238E27FC236}">
                  <a16:creationId xmlns:a16="http://schemas.microsoft.com/office/drawing/2014/main" id="{47A80AB6-93A8-F34C-96C3-55120CFF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43" name="Group 82">
              <a:extLst>
                <a:ext uri="{FF2B5EF4-FFF2-40B4-BE49-F238E27FC236}">
                  <a16:creationId xmlns:a16="http://schemas.microsoft.com/office/drawing/2014/main" id="{6996711E-9BD2-FF4B-8E1E-9926FFD31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44" name="Line 83">
                <a:extLst>
                  <a:ext uri="{FF2B5EF4-FFF2-40B4-BE49-F238E27FC236}">
                    <a16:creationId xmlns:a16="http://schemas.microsoft.com/office/drawing/2014/main" id="{60CB634D-EC68-B748-AD56-B4A7CFA92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45" name="Line 84">
                <a:extLst>
                  <a:ext uri="{FF2B5EF4-FFF2-40B4-BE49-F238E27FC236}">
                    <a16:creationId xmlns:a16="http://schemas.microsoft.com/office/drawing/2014/main" id="{71951CA7-1375-284B-8CF9-882C13A33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57" name="Group 85">
            <a:extLst>
              <a:ext uri="{FF2B5EF4-FFF2-40B4-BE49-F238E27FC236}">
                <a16:creationId xmlns:a16="http://schemas.microsoft.com/office/drawing/2014/main" id="{C5458475-5DD3-9F48-8C87-C5C990286AE9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3892550"/>
            <a:ext cx="357187" cy="357188"/>
            <a:chOff x="3659" y="1512"/>
            <a:chExt cx="225" cy="225"/>
          </a:xfrm>
        </p:grpSpPr>
        <p:pic>
          <p:nvPicPr>
            <p:cNvPr id="14438" name="صورة 33" descr="2013134917.png">
              <a:extLst>
                <a:ext uri="{FF2B5EF4-FFF2-40B4-BE49-F238E27FC236}">
                  <a16:creationId xmlns:a16="http://schemas.microsoft.com/office/drawing/2014/main" id="{21C6A4D8-145C-0C41-A695-869AE617B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39" name="Group 87">
              <a:extLst>
                <a:ext uri="{FF2B5EF4-FFF2-40B4-BE49-F238E27FC236}">
                  <a16:creationId xmlns:a16="http://schemas.microsoft.com/office/drawing/2014/main" id="{F6905DF6-E686-A841-8F30-487A2A658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40" name="Line 88">
                <a:extLst>
                  <a:ext uri="{FF2B5EF4-FFF2-40B4-BE49-F238E27FC236}">
                    <a16:creationId xmlns:a16="http://schemas.microsoft.com/office/drawing/2014/main" id="{B84E121D-4ED8-CA44-93C5-0279A42B4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41" name="Line 89">
                <a:extLst>
                  <a:ext uri="{FF2B5EF4-FFF2-40B4-BE49-F238E27FC236}">
                    <a16:creationId xmlns:a16="http://schemas.microsoft.com/office/drawing/2014/main" id="{61B760B2-F52A-4F40-AAB2-D53B23847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62" name="Group 90">
            <a:extLst>
              <a:ext uri="{FF2B5EF4-FFF2-40B4-BE49-F238E27FC236}">
                <a16:creationId xmlns:a16="http://schemas.microsoft.com/office/drawing/2014/main" id="{8B417702-9029-804F-BA87-31EF6297970F}"/>
              </a:ext>
            </a:extLst>
          </p:cNvPr>
          <p:cNvGrpSpPr>
            <a:grpSpLocks/>
          </p:cNvGrpSpPr>
          <p:nvPr/>
        </p:nvGrpSpPr>
        <p:grpSpPr bwMode="auto">
          <a:xfrm>
            <a:off x="3481389" y="4149725"/>
            <a:ext cx="357187" cy="357188"/>
            <a:chOff x="3659" y="1512"/>
            <a:chExt cx="225" cy="225"/>
          </a:xfrm>
        </p:grpSpPr>
        <p:pic>
          <p:nvPicPr>
            <p:cNvPr id="14434" name="صورة 33" descr="2013134917.png">
              <a:extLst>
                <a:ext uri="{FF2B5EF4-FFF2-40B4-BE49-F238E27FC236}">
                  <a16:creationId xmlns:a16="http://schemas.microsoft.com/office/drawing/2014/main" id="{18AFE72E-F064-DF48-B552-7D5CC411C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35" name="Group 92">
              <a:extLst>
                <a:ext uri="{FF2B5EF4-FFF2-40B4-BE49-F238E27FC236}">
                  <a16:creationId xmlns:a16="http://schemas.microsoft.com/office/drawing/2014/main" id="{AA1E2142-E682-BC42-94E2-0C00D8A2B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36" name="Line 93">
                <a:extLst>
                  <a:ext uri="{FF2B5EF4-FFF2-40B4-BE49-F238E27FC236}">
                    <a16:creationId xmlns:a16="http://schemas.microsoft.com/office/drawing/2014/main" id="{6BC5C3BC-8141-614C-91B1-7A4D056D4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37" name="Line 94">
                <a:extLst>
                  <a:ext uri="{FF2B5EF4-FFF2-40B4-BE49-F238E27FC236}">
                    <a16:creationId xmlns:a16="http://schemas.microsoft.com/office/drawing/2014/main" id="{420F1CED-3ABF-A943-8E8E-4F3884DBD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8" name="Group 95">
            <a:extLst>
              <a:ext uri="{FF2B5EF4-FFF2-40B4-BE49-F238E27FC236}">
                <a16:creationId xmlns:a16="http://schemas.microsoft.com/office/drawing/2014/main" id="{A745B5B8-0B62-9444-924E-0FF32DBCC67A}"/>
              </a:ext>
            </a:extLst>
          </p:cNvPr>
          <p:cNvGrpSpPr>
            <a:grpSpLocks/>
          </p:cNvGrpSpPr>
          <p:nvPr/>
        </p:nvGrpSpPr>
        <p:grpSpPr bwMode="auto">
          <a:xfrm>
            <a:off x="2986089" y="4333875"/>
            <a:ext cx="357187" cy="357188"/>
            <a:chOff x="3659" y="1512"/>
            <a:chExt cx="225" cy="225"/>
          </a:xfrm>
        </p:grpSpPr>
        <p:pic>
          <p:nvPicPr>
            <p:cNvPr id="14430" name="صورة 33" descr="2013134917.png">
              <a:extLst>
                <a:ext uri="{FF2B5EF4-FFF2-40B4-BE49-F238E27FC236}">
                  <a16:creationId xmlns:a16="http://schemas.microsoft.com/office/drawing/2014/main" id="{60A38659-0013-E640-B8F6-32F94B39D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31" name="Group 97">
              <a:extLst>
                <a:ext uri="{FF2B5EF4-FFF2-40B4-BE49-F238E27FC236}">
                  <a16:creationId xmlns:a16="http://schemas.microsoft.com/office/drawing/2014/main" id="{CD4317B3-3535-324E-9CA2-2A42D5FC2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32" name="Line 98">
                <a:extLst>
                  <a:ext uri="{FF2B5EF4-FFF2-40B4-BE49-F238E27FC236}">
                    <a16:creationId xmlns:a16="http://schemas.microsoft.com/office/drawing/2014/main" id="{ECE19D43-BB05-1344-9B18-E7CDC56FC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33" name="Line 99">
                <a:extLst>
                  <a:ext uri="{FF2B5EF4-FFF2-40B4-BE49-F238E27FC236}">
                    <a16:creationId xmlns:a16="http://schemas.microsoft.com/office/drawing/2014/main" id="{29C6AA15-6FC1-3A41-8CFE-F91120B09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75" name="Group 103">
            <a:extLst>
              <a:ext uri="{FF2B5EF4-FFF2-40B4-BE49-F238E27FC236}">
                <a16:creationId xmlns:a16="http://schemas.microsoft.com/office/drawing/2014/main" id="{AD0595C7-1D77-6243-8CA5-2C25463608B2}"/>
              </a:ext>
            </a:extLst>
          </p:cNvPr>
          <p:cNvGrpSpPr>
            <a:grpSpLocks/>
          </p:cNvGrpSpPr>
          <p:nvPr/>
        </p:nvGrpSpPr>
        <p:grpSpPr bwMode="auto">
          <a:xfrm>
            <a:off x="3446464" y="3382964"/>
            <a:ext cx="357187" cy="357187"/>
            <a:chOff x="3659" y="1512"/>
            <a:chExt cx="225" cy="225"/>
          </a:xfrm>
        </p:grpSpPr>
        <p:pic>
          <p:nvPicPr>
            <p:cNvPr id="14426" name="صورة 33" descr="2013134917.png">
              <a:extLst>
                <a:ext uri="{FF2B5EF4-FFF2-40B4-BE49-F238E27FC236}">
                  <a16:creationId xmlns:a16="http://schemas.microsoft.com/office/drawing/2014/main" id="{49E0C34D-2DC3-F441-9F59-C37238DFF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27" name="Group 105">
              <a:extLst>
                <a:ext uri="{FF2B5EF4-FFF2-40B4-BE49-F238E27FC236}">
                  <a16:creationId xmlns:a16="http://schemas.microsoft.com/office/drawing/2014/main" id="{A524539A-53A1-BE49-B77A-A4ABE53EC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28" name="Line 106">
                <a:extLst>
                  <a:ext uri="{FF2B5EF4-FFF2-40B4-BE49-F238E27FC236}">
                    <a16:creationId xmlns:a16="http://schemas.microsoft.com/office/drawing/2014/main" id="{C7E4E3B2-09C5-D24C-9335-92BAFCA28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29" name="Line 107">
                <a:extLst>
                  <a:ext uri="{FF2B5EF4-FFF2-40B4-BE49-F238E27FC236}">
                    <a16:creationId xmlns:a16="http://schemas.microsoft.com/office/drawing/2014/main" id="{787BBEE9-8189-0649-906E-8D5E160B4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80" name="Group 108">
            <a:extLst>
              <a:ext uri="{FF2B5EF4-FFF2-40B4-BE49-F238E27FC236}">
                <a16:creationId xmlns:a16="http://schemas.microsoft.com/office/drawing/2014/main" id="{1AE32AF0-D2C9-CB48-8701-5EAC74F71782}"/>
              </a:ext>
            </a:extLst>
          </p:cNvPr>
          <p:cNvGrpSpPr>
            <a:grpSpLocks/>
          </p:cNvGrpSpPr>
          <p:nvPr/>
        </p:nvGrpSpPr>
        <p:grpSpPr bwMode="auto">
          <a:xfrm>
            <a:off x="3481389" y="4508500"/>
            <a:ext cx="357187" cy="357188"/>
            <a:chOff x="3659" y="1512"/>
            <a:chExt cx="225" cy="225"/>
          </a:xfrm>
        </p:grpSpPr>
        <p:pic>
          <p:nvPicPr>
            <p:cNvPr id="14422" name="صورة 33" descr="2013134917.png">
              <a:extLst>
                <a:ext uri="{FF2B5EF4-FFF2-40B4-BE49-F238E27FC236}">
                  <a16:creationId xmlns:a16="http://schemas.microsoft.com/office/drawing/2014/main" id="{748655ED-E04E-B747-A157-A7372D5C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23" name="Group 110">
              <a:extLst>
                <a:ext uri="{FF2B5EF4-FFF2-40B4-BE49-F238E27FC236}">
                  <a16:creationId xmlns:a16="http://schemas.microsoft.com/office/drawing/2014/main" id="{456C121B-C946-9948-B32A-6593B279B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24" name="Line 111">
                <a:extLst>
                  <a:ext uri="{FF2B5EF4-FFF2-40B4-BE49-F238E27FC236}">
                    <a16:creationId xmlns:a16="http://schemas.microsoft.com/office/drawing/2014/main" id="{F8D97D85-77AE-B640-A9D8-C2FA8B69C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25" name="Line 112">
                <a:extLst>
                  <a:ext uri="{FF2B5EF4-FFF2-40B4-BE49-F238E27FC236}">
                    <a16:creationId xmlns:a16="http://schemas.microsoft.com/office/drawing/2014/main" id="{07BE9DEB-E760-874D-8F6D-E2D279312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3185" name="Picture 113">
            <a:extLst>
              <a:ext uri="{FF2B5EF4-FFF2-40B4-BE49-F238E27FC236}">
                <a16:creationId xmlns:a16="http://schemas.microsoft.com/office/drawing/2014/main" id="{BDD1C385-FB4A-6043-80D6-D29381E4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301875"/>
            <a:ext cx="266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88" name="Group 116">
            <a:extLst>
              <a:ext uri="{FF2B5EF4-FFF2-40B4-BE49-F238E27FC236}">
                <a16:creationId xmlns:a16="http://schemas.microsoft.com/office/drawing/2014/main" id="{5E986D1E-83B9-4F45-91CC-70ABF21E68AA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2708276"/>
            <a:ext cx="2016125" cy="360363"/>
            <a:chOff x="1906" y="3521"/>
            <a:chExt cx="1077" cy="152"/>
          </a:xfrm>
        </p:grpSpPr>
        <p:pic>
          <p:nvPicPr>
            <p:cNvPr id="14420" name="Picture 114">
              <a:extLst>
                <a:ext uri="{FF2B5EF4-FFF2-40B4-BE49-F238E27FC236}">
                  <a16:creationId xmlns:a16="http://schemas.microsoft.com/office/drawing/2014/main" id="{0F387F59-535C-A14C-978F-65162B77C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1" name="Picture 115">
              <a:extLst>
                <a:ext uri="{FF2B5EF4-FFF2-40B4-BE49-F238E27FC236}">
                  <a16:creationId xmlns:a16="http://schemas.microsoft.com/office/drawing/2014/main" id="{9CF51F83-8FFD-E041-9C49-0BDD7D486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90" name="Picture 118">
            <a:extLst>
              <a:ext uri="{FF2B5EF4-FFF2-40B4-BE49-F238E27FC236}">
                <a16:creationId xmlns:a16="http://schemas.microsoft.com/office/drawing/2014/main" id="{E8028761-C3ED-634A-9224-0829EBE7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5084764"/>
            <a:ext cx="20256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1" name="Group 119">
            <a:extLst>
              <a:ext uri="{FF2B5EF4-FFF2-40B4-BE49-F238E27FC236}">
                <a16:creationId xmlns:a16="http://schemas.microsoft.com/office/drawing/2014/main" id="{28F8A305-0433-6145-AC8A-1BA0A024E019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5259389"/>
            <a:ext cx="357188" cy="357187"/>
            <a:chOff x="3659" y="1512"/>
            <a:chExt cx="225" cy="225"/>
          </a:xfrm>
        </p:grpSpPr>
        <p:pic>
          <p:nvPicPr>
            <p:cNvPr id="14416" name="صورة 33" descr="2013134917.png">
              <a:extLst>
                <a:ext uri="{FF2B5EF4-FFF2-40B4-BE49-F238E27FC236}">
                  <a16:creationId xmlns:a16="http://schemas.microsoft.com/office/drawing/2014/main" id="{15126FF2-E7BF-614D-817A-42DD29B97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17" name="Group 121">
              <a:extLst>
                <a:ext uri="{FF2B5EF4-FFF2-40B4-BE49-F238E27FC236}">
                  <a16:creationId xmlns:a16="http://schemas.microsoft.com/office/drawing/2014/main" id="{219DB90E-9F83-4A4A-A738-DF24518A1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18" name="Line 122">
                <a:extLst>
                  <a:ext uri="{FF2B5EF4-FFF2-40B4-BE49-F238E27FC236}">
                    <a16:creationId xmlns:a16="http://schemas.microsoft.com/office/drawing/2014/main" id="{5408B8B5-F8AC-2640-A921-D826C76A8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19" name="Line 123">
                <a:extLst>
                  <a:ext uri="{FF2B5EF4-FFF2-40B4-BE49-F238E27FC236}">
                    <a16:creationId xmlns:a16="http://schemas.microsoft.com/office/drawing/2014/main" id="{79200AD5-7D37-2348-B02B-8709890DC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196" name="Group 124">
            <a:extLst>
              <a:ext uri="{FF2B5EF4-FFF2-40B4-BE49-F238E27FC236}">
                <a16:creationId xmlns:a16="http://schemas.microsoft.com/office/drawing/2014/main" id="{A0AB0ECA-B3D1-5042-BF94-C0DFACD98449}"/>
              </a:ext>
            </a:extLst>
          </p:cNvPr>
          <p:cNvGrpSpPr>
            <a:grpSpLocks/>
          </p:cNvGrpSpPr>
          <p:nvPr/>
        </p:nvGrpSpPr>
        <p:grpSpPr bwMode="auto">
          <a:xfrm>
            <a:off x="5375275" y="5589589"/>
            <a:ext cx="357188" cy="357187"/>
            <a:chOff x="3659" y="1512"/>
            <a:chExt cx="225" cy="225"/>
          </a:xfrm>
        </p:grpSpPr>
        <p:pic>
          <p:nvPicPr>
            <p:cNvPr id="14412" name="صورة 33" descr="2013134917.png">
              <a:extLst>
                <a:ext uri="{FF2B5EF4-FFF2-40B4-BE49-F238E27FC236}">
                  <a16:creationId xmlns:a16="http://schemas.microsoft.com/office/drawing/2014/main" id="{497E89DA-2150-C940-B903-BF1887210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13" name="Group 126">
              <a:extLst>
                <a:ext uri="{FF2B5EF4-FFF2-40B4-BE49-F238E27FC236}">
                  <a16:creationId xmlns:a16="http://schemas.microsoft.com/office/drawing/2014/main" id="{990E6433-74FF-744B-AC27-0F13C9DF6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14" name="Line 127">
                <a:extLst>
                  <a:ext uri="{FF2B5EF4-FFF2-40B4-BE49-F238E27FC236}">
                    <a16:creationId xmlns:a16="http://schemas.microsoft.com/office/drawing/2014/main" id="{31BB45F6-2CE0-154B-93D9-F6969E786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15" name="Line 128">
                <a:extLst>
                  <a:ext uri="{FF2B5EF4-FFF2-40B4-BE49-F238E27FC236}">
                    <a16:creationId xmlns:a16="http://schemas.microsoft.com/office/drawing/2014/main" id="{D269F88B-4FCB-8543-A8A6-6B46E6B7B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201" name="Group 129">
            <a:extLst>
              <a:ext uri="{FF2B5EF4-FFF2-40B4-BE49-F238E27FC236}">
                <a16:creationId xmlns:a16="http://schemas.microsoft.com/office/drawing/2014/main" id="{CCB7042F-65F6-CD41-B575-49F042CF2E0E}"/>
              </a:ext>
            </a:extLst>
          </p:cNvPr>
          <p:cNvGrpSpPr>
            <a:grpSpLocks/>
          </p:cNvGrpSpPr>
          <p:nvPr/>
        </p:nvGrpSpPr>
        <p:grpSpPr bwMode="auto">
          <a:xfrm>
            <a:off x="4799014" y="5589589"/>
            <a:ext cx="357187" cy="357187"/>
            <a:chOff x="3659" y="1512"/>
            <a:chExt cx="225" cy="225"/>
          </a:xfrm>
        </p:grpSpPr>
        <p:pic>
          <p:nvPicPr>
            <p:cNvPr id="14408" name="صورة 33" descr="2013134917.png">
              <a:extLst>
                <a:ext uri="{FF2B5EF4-FFF2-40B4-BE49-F238E27FC236}">
                  <a16:creationId xmlns:a16="http://schemas.microsoft.com/office/drawing/2014/main" id="{CE4DACBD-203C-6C48-8841-DE8F2A5C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09" name="Group 131">
              <a:extLst>
                <a:ext uri="{FF2B5EF4-FFF2-40B4-BE49-F238E27FC236}">
                  <a16:creationId xmlns:a16="http://schemas.microsoft.com/office/drawing/2014/main" id="{35240337-0FA5-8045-8F36-DCCC737EB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10" name="Line 132">
                <a:extLst>
                  <a:ext uri="{FF2B5EF4-FFF2-40B4-BE49-F238E27FC236}">
                    <a16:creationId xmlns:a16="http://schemas.microsoft.com/office/drawing/2014/main" id="{3E47E363-1530-3247-B26B-EAD98C681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11" name="Line 133">
                <a:extLst>
                  <a:ext uri="{FF2B5EF4-FFF2-40B4-BE49-F238E27FC236}">
                    <a16:creationId xmlns:a16="http://schemas.microsoft.com/office/drawing/2014/main" id="{180D9CC3-0D4E-974B-9E85-71ED1FA96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206" name="Group 134">
            <a:extLst>
              <a:ext uri="{FF2B5EF4-FFF2-40B4-BE49-F238E27FC236}">
                <a16:creationId xmlns:a16="http://schemas.microsoft.com/office/drawing/2014/main" id="{F74D90AD-4D9B-8C4A-A87B-E4B027215DD3}"/>
              </a:ext>
            </a:extLst>
          </p:cNvPr>
          <p:cNvGrpSpPr>
            <a:grpSpLocks/>
          </p:cNvGrpSpPr>
          <p:nvPr/>
        </p:nvGrpSpPr>
        <p:grpSpPr bwMode="auto">
          <a:xfrm>
            <a:off x="4511675" y="5259389"/>
            <a:ext cx="357188" cy="357187"/>
            <a:chOff x="3659" y="1512"/>
            <a:chExt cx="225" cy="225"/>
          </a:xfrm>
        </p:grpSpPr>
        <p:pic>
          <p:nvPicPr>
            <p:cNvPr id="14404" name="صورة 33" descr="2013134917.png">
              <a:extLst>
                <a:ext uri="{FF2B5EF4-FFF2-40B4-BE49-F238E27FC236}">
                  <a16:creationId xmlns:a16="http://schemas.microsoft.com/office/drawing/2014/main" id="{C8AB139E-53B7-CA44-B836-F9B47A367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05" name="Group 136">
              <a:extLst>
                <a:ext uri="{FF2B5EF4-FFF2-40B4-BE49-F238E27FC236}">
                  <a16:creationId xmlns:a16="http://schemas.microsoft.com/office/drawing/2014/main" id="{B165C2B0-4D23-D344-BA50-B80989919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06" name="Line 137">
                <a:extLst>
                  <a:ext uri="{FF2B5EF4-FFF2-40B4-BE49-F238E27FC236}">
                    <a16:creationId xmlns:a16="http://schemas.microsoft.com/office/drawing/2014/main" id="{24F8BD14-7B2C-4044-9039-E1D58D6AE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07" name="Line 138">
                <a:extLst>
                  <a:ext uri="{FF2B5EF4-FFF2-40B4-BE49-F238E27FC236}">
                    <a16:creationId xmlns:a16="http://schemas.microsoft.com/office/drawing/2014/main" id="{A709B73F-C934-734C-AB0C-FDD75185A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211" name="Group 139">
            <a:extLst>
              <a:ext uri="{FF2B5EF4-FFF2-40B4-BE49-F238E27FC236}">
                <a16:creationId xmlns:a16="http://schemas.microsoft.com/office/drawing/2014/main" id="{F77E3C26-DCA9-1442-9F8D-50A3CAF34A69}"/>
              </a:ext>
            </a:extLst>
          </p:cNvPr>
          <p:cNvGrpSpPr>
            <a:grpSpLocks/>
          </p:cNvGrpSpPr>
          <p:nvPr/>
        </p:nvGrpSpPr>
        <p:grpSpPr bwMode="auto">
          <a:xfrm>
            <a:off x="4799014" y="5949950"/>
            <a:ext cx="357187" cy="357188"/>
            <a:chOff x="3659" y="1512"/>
            <a:chExt cx="225" cy="225"/>
          </a:xfrm>
        </p:grpSpPr>
        <p:pic>
          <p:nvPicPr>
            <p:cNvPr id="14400" name="صورة 33" descr="2013134917.png">
              <a:extLst>
                <a:ext uri="{FF2B5EF4-FFF2-40B4-BE49-F238E27FC236}">
                  <a16:creationId xmlns:a16="http://schemas.microsoft.com/office/drawing/2014/main" id="{C7C731E1-D19B-464B-8BA6-DFD3E4FAF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01" name="Group 141">
              <a:extLst>
                <a:ext uri="{FF2B5EF4-FFF2-40B4-BE49-F238E27FC236}">
                  <a16:creationId xmlns:a16="http://schemas.microsoft.com/office/drawing/2014/main" id="{E9622697-4600-584C-A104-9B8A23F56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402" name="Line 142">
                <a:extLst>
                  <a:ext uri="{FF2B5EF4-FFF2-40B4-BE49-F238E27FC236}">
                    <a16:creationId xmlns:a16="http://schemas.microsoft.com/office/drawing/2014/main" id="{66F48BF5-4A71-7942-A3ED-6FD8CA492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03" name="Line 143">
                <a:extLst>
                  <a:ext uri="{FF2B5EF4-FFF2-40B4-BE49-F238E27FC236}">
                    <a16:creationId xmlns:a16="http://schemas.microsoft.com/office/drawing/2014/main" id="{15B43412-4182-9F4A-9ADD-AEB3F8169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216" name="Group 144">
            <a:extLst>
              <a:ext uri="{FF2B5EF4-FFF2-40B4-BE49-F238E27FC236}">
                <a16:creationId xmlns:a16="http://schemas.microsoft.com/office/drawing/2014/main" id="{EEF234BD-E344-DC4D-BA43-A151B9200825}"/>
              </a:ext>
            </a:extLst>
          </p:cNvPr>
          <p:cNvGrpSpPr>
            <a:grpSpLocks/>
          </p:cNvGrpSpPr>
          <p:nvPr/>
        </p:nvGrpSpPr>
        <p:grpSpPr bwMode="auto">
          <a:xfrm>
            <a:off x="5545139" y="5211764"/>
            <a:ext cx="357187" cy="357187"/>
            <a:chOff x="3659" y="1512"/>
            <a:chExt cx="225" cy="225"/>
          </a:xfrm>
        </p:grpSpPr>
        <p:pic>
          <p:nvPicPr>
            <p:cNvPr id="14396" name="صورة 33" descr="2013134917.png">
              <a:extLst>
                <a:ext uri="{FF2B5EF4-FFF2-40B4-BE49-F238E27FC236}">
                  <a16:creationId xmlns:a16="http://schemas.microsoft.com/office/drawing/2014/main" id="{A0B3092B-B1A7-984C-A153-F21B09DDB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7" name="Group 146">
              <a:extLst>
                <a:ext uri="{FF2B5EF4-FFF2-40B4-BE49-F238E27FC236}">
                  <a16:creationId xmlns:a16="http://schemas.microsoft.com/office/drawing/2014/main" id="{A1FE8E17-DD99-DE42-A146-F5A9B2DE4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398" name="Line 147">
                <a:extLst>
                  <a:ext uri="{FF2B5EF4-FFF2-40B4-BE49-F238E27FC236}">
                    <a16:creationId xmlns:a16="http://schemas.microsoft.com/office/drawing/2014/main" id="{89A63754-2211-D344-BFF8-909F61B6F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99" name="Line 148">
                <a:extLst>
                  <a:ext uri="{FF2B5EF4-FFF2-40B4-BE49-F238E27FC236}">
                    <a16:creationId xmlns:a16="http://schemas.microsoft.com/office/drawing/2014/main" id="{1818CB17-EA81-CF41-BDFB-E29E2BE66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221" name="Group 149">
            <a:extLst>
              <a:ext uri="{FF2B5EF4-FFF2-40B4-BE49-F238E27FC236}">
                <a16:creationId xmlns:a16="http://schemas.microsoft.com/office/drawing/2014/main" id="{B87B4E1E-097F-754B-88BE-45ADBEDBFA86}"/>
              </a:ext>
            </a:extLst>
          </p:cNvPr>
          <p:cNvGrpSpPr>
            <a:grpSpLocks/>
          </p:cNvGrpSpPr>
          <p:nvPr/>
        </p:nvGrpSpPr>
        <p:grpSpPr bwMode="auto">
          <a:xfrm>
            <a:off x="5303839" y="5978525"/>
            <a:ext cx="357187" cy="357188"/>
            <a:chOff x="3659" y="1512"/>
            <a:chExt cx="225" cy="225"/>
          </a:xfrm>
        </p:grpSpPr>
        <p:pic>
          <p:nvPicPr>
            <p:cNvPr id="14392" name="صورة 33" descr="2013134917.png">
              <a:extLst>
                <a:ext uri="{FF2B5EF4-FFF2-40B4-BE49-F238E27FC236}">
                  <a16:creationId xmlns:a16="http://schemas.microsoft.com/office/drawing/2014/main" id="{62398FE3-3893-864C-9882-82151931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3" name="Group 151">
              <a:extLst>
                <a:ext uri="{FF2B5EF4-FFF2-40B4-BE49-F238E27FC236}">
                  <a16:creationId xmlns:a16="http://schemas.microsoft.com/office/drawing/2014/main" id="{DE138B03-B01C-8E47-BEFA-4A837F6A4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4394" name="Line 152">
                <a:extLst>
                  <a:ext uri="{FF2B5EF4-FFF2-40B4-BE49-F238E27FC236}">
                    <a16:creationId xmlns:a16="http://schemas.microsoft.com/office/drawing/2014/main" id="{0920A28E-02F7-9148-B0B0-6195DF42E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95" name="Line 153">
                <a:extLst>
                  <a:ext uri="{FF2B5EF4-FFF2-40B4-BE49-F238E27FC236}">
                    <a16:creationId xmlns:a16="http://schemas.microsoft.com/office/drawing/2014/main" id="{D77A789A-A787-2F48-9D17-2F862AEF1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227" name="Group 155">
            <a:extLst>
              <a:ext uri="{FF2B5EF4-FFF2-40B4-BE49-F238E27FC236}">
                <a16:creationId xmlns:a16="http://schemas.microsoft.com/office/drawing/2014/main" id="{E5C878C2-85FD-6345-A78D-AF455B5D11FA}"/>
              </a:ext>
            </a:extLst>
          </p:cNvPr>
          <p:cNvGrpSpPr>
            <a:grpSpLocks/>
          </p:cNvGrpSpPr>
          <p:nvPr/>
        </p:nvGrpSpPr>
        <p:grpSpPr bwMode="auto">
          <a:xfrm rot="5235789">
            <a:off x="1955801" y="3970338"/>
            <a:ext cx="1366837" cy="287338"/>
            <a:chOff x="1882" y="2341"/>
            <a:chExt cx="454" cy="635"/>
          </a:xfrm>
        </p:grpSpPr>
        <p:sp>
          <p:nvSpPr>
            <p:cNvPr id="14390" name="Line 156">
              <a:extLst>
                <a:ext uri="{FF2B5EF4-FFF2-40B4-BE49-F238E27FC236}">
                  <a16:creationId xmlns:a16="http://schemas.microsoft.com/office/drawing/2014/main" id="{D732EA2D-2C6E-094F-91B5-EAE85E552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91" name="Line 157">
              <a:extLst>
                <a:ext uri="{FF2B5EF4-FFF2-40B4-BE49-F238E27FC236}">
                  <a16:creationId xmlns:a16="http://schemas.microsoft.com/office/drawing/2014/main" id="{6BD7E4B7-64D4-B44B-ACFA-A74C3A4A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234" name="AutoShape 162">
            <a:extLst>
              <a:ext uri="{FF2B5EF4-FFF2-40B4-BE49-F238E27FC236}">
                <a16:creationId xmlns:a16="http://schemas.microsoft.com/office/drawing/2014/main" id="{B46C4507-E070-0440-8120-104292B394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7532" y="5122069"/>
            <a:ext cx="1008062" cy="1079500"/>
          </a:xfrm>
          <a:custGeom>
            <a:avLst/>
            <a:gdLst>
              <a:gd name="T0" fmla="*/ 33605054 w 21600"/>
              <a:gd name="T1" fmla="*/ 0 h 21600"/>
              <a:gd name="T2" fmla="*/ 20162173 w 21600"/>
              <a:gd name="T3" fmla="*/ 17983321 h 21600"/>
              <a:gd name="T4" fmla="*/ 0 w 21600"/>
              <a:gd name="T5" fmla="*/ 44960825 h 21600"/>
              <a:gd name="T6" fmla="*/ 20162173 w 21600"/>
              <a:gd name="T7" fmla="*/ 53950012 h 21600"/>
              <a:gd name="T8" fmla="*/ 40324347 w 21600"/>
              <a:gd name="T9" fmla="*/ 37465297 h 21600"/>
              <a:gd name="T10" fmla="*/ 47045787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235" name="Text Box 163">
            <a:extLst>
              <a:ext uri="{FF2B5EF4-FFF2-40B4-BE49-F238E27FC236}">
                <a16:creationId xmlns:a16="http://schemas.microsoft.com/office/drawing/2014/main" id="{E3D37AA7-06B6-A74F-B659-604D7F81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5445125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٤</a:t>
            </a:r>
            <a:r>
              <a:rPr lang="ar-SA" altLang="ar-SA" b="1">
                <a:cs typeface="Traditional Arabic" panose="02020603050405020304" pitchFamily="18" charset="-78"/>
              </a:rPr>
              <a:t> - </a:t>
            </a:r>
            <a:r>
              <a:rPr lang="ar-SA" altLang="ar-SA" b="1">
                <a:solidFill>
                  <a:schemeClr val="tx2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r>
              <a:rPr lang="ar-SA" altLang="ar-SA" b="1">
                <a:cs typeface="Traditional Arabic" panose="02020603050405020304" pitchFamily="18" charset="-78"/>
              </a:rPr>
              <a:t>) =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٧</a:t>
            </a:r>
            <a:r>
              <a:rPr lang="ar-SA" altLang="ar-SA" sz="2800"/>
              <a:t> </a:t>
            </a:r>
            <a:endParaRPr lang="en-US" altLang="ar-SA" sz="2800"/>
          </a:p>
        </p:txBody>
      </p:sp>
      <p:sp>
        <p:nvSpPr>
          <p:cNvPr id="28" name="Oval 95">
            <a:extLst>
              <a:ext uri="{FF2B5EF4-FFF2-40B4-BE49-F238E27FC236}">
                <a16:creationId xmlns:a16="http://schemas.microsoft.com/office/drawing/2014/main" id="{840DBBCD-1995-F94E-89DD-772C99E7581C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251450" y="1568451"/>
            <a:ext cx="215900" cy="3730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Oval 95">
            <a:extLst>
              <a:ext uri="{FF2B5EF4-FFF2-40B4-BE49-F238E27FC236}">
                <a16:creationId xmlns:a16="http://schemas.microsoft.com/office/drawing/2014/main" id="{5BAE93FC-B898-7C41-8999-C6A3A000C443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402263" y="936625"/>
            <a:ext cx="1079500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3238" name="Line 166">
            <a:extLst>
              <a:ext uri="{FF2B5EF4-FFF2-40B4-BE49-F238E27FC236}">
                <a16:creationId xmlns:a16="http://schemas.microsoft.com/office/drawing/2014/main" id="{F7936F81-4A10-414E-A318-0EEEDFC679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3700" y="1416050"/>
            <a:ext cx="215900" cy="287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" name="Oval 95">
            <a:extLst>
              <a:ext uri="{FF2B5EF4-FFF2-40B4-BE49-F238E27FC236}">
                <a16:creationId xmlns:a16="http://schemas.microsoft.com/office/drawing/2014/main" id="{3231487D-9200-2F41-B95A-FC6ADECC77CB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297364" y="1544638"/>
            <a:ext cx="719137" cy="4746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" name="Oval 95">
            <a:extLst>
              <a:ext uri="{FF2B5EF4-FFF2-40B4-BE49-F238E27FC236}">
                <a16:creationId xmlns:a16="http://schemas.microsoft.com/office/drawing/2014/main" id="{EE560073-6F72-8A4E-8E74-2523944B6342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444875" y="895350"/>
            <a:ext cx="1079500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3241" name="Line 169">
            <a:extLst>
              <a:ext uri="{FF2B5EF4-FFF2-40B4-BE49-F238E27FC236}">
                <a16:creationId xmlns:a16="http://schemas.microsoft.com/office/drawing/2014/main" id="{F27CA1A7-6B78-5945-A8AF-B732AADD0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1357314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0E81ABA6-4735-2442-8720-3C6C3039D693}"/>
              </a:ext>
            </a:extLst>
          </p:cNvPr>
          <p:cNvSpPr txBox="1"/>
          <p:nvPr/>
        </p:nvSpPr>
        <p:spPr>
          <a:xfrm>
            <a:off x="10438299" y="1463360"/>
            <a:ext cx="83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C646F9-35E5-064B-A52B-364F3F08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3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5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0" dur="2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2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4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800" decel="100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8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3" dur="20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7" dur="20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 nodeType="clickPar">
                      <p:stCondLst>
                        <p:cond delay="indefinite"/>
                      </p:stCondLst>
                      <p:childTnLst>
                        <p:par>
                          <p:cTn id="4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2" dur="50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 nodeType="clickPar">
                      <p:stCondLst>
                        <p:cond delay="indefinite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7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800" decel="1000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800" decel="1000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800" decel="1000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800" decel="1000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 nodeType="clickPar">
                      <p:stCondLst>
                        <p:cond delay="indefinite"/>
                      </p:stCondLst>
                      <p:childTnLst>
                        <p:par>
                          <p:cTn id="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 nodeType="clickPar">
                      <p:stCondLst>
                        <p:cond delay="indefinite"/>
                      </p:stCondLst>
                      <p:childTnLst>
                        <p:par>
                          <p:cTn id="6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7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3235" grpId="0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مستطيل مستدير الزوايا 61">
            <a:extLst>
              <a:ext uri="{FF2B5EF4-FFF2-40B4-BE49-F238E27FC236}">
                <a16:creationId xmlns:a16="http://schemas.microsoft.com/office/drawing/2014/main" id="{05E36CD6-9F07-1842-BFA0-CE2C79E21EE3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15417D68-1807-1944-949D-AFA7F545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4" name="مستطيل مستدير الزوايا 63">
            <a:extLst>
              <a:ext uri="{FF2B5EF4-FFF2-40B4-BE49-F238E27FC236}">
                <a16:creationId xmlns:a16="http://schemas.microsoft.com/office/drawing/2014/main" id="{09087067-BEDA-6046-9AD9-E01A02439540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5" name="مستطيل مستدير الزوايا 64">
            <a:extLst>
              <a:ext uri="{FF2B5EF4-FFF2-40B4-BE49-F238E27FC236}">
                <a16:creationId xmlns:a16="http://schemas.microsoft.com/office/drawing/2014/main" id="{C18F085D-D3FD-4F43-A7BD-0EFB73BAB8C2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مستطيل مستدير الزوايا 65">
            <a:extLst>
              <a:ext uri="{FF2B5EF4-FFF2-40B4-BE49-F238E27FC236}">
                <a16:creationId xmlns:a16="http://schemas.microsoft.com/office/drawing/2014/main" id="{18D4E91D-894E-E241-88C4-2D6283D8B50C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287D40A0-A18B-AF4E-8266-E66CE84A1BBA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68" name="مجموعة 110">
              <a:extLst>
                <a:ext uri="{FF2B5EF4-FFF2-40B4-BE49-F238E27FC236}">
                  <a16:creationId xmlns:a16="http://schemas.microsoft.com/office/drawing/2014/main" id="{9E6800B5-5992-CF40-A153-79988FF041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125" name="مجموعة 111">
                <a:extLst>
                  <a:ext uri="{FF2B5EF4-FFF2-40B4-BE49-F238E27FC236}">
                    <a16:creationId xmlns:a16="http://schemas.microsoft.com/office/drawing/2014/main" id="{CCFD0408-C892-3B4B-81AF-41B54F623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8" name="مستطيل مستدير الزوايا 127">
                  <a:extLst>
                    <a:ext uri="{FF2B5EF4-FFF2-40B4-BE49-F238E27FC236}">
                      <a16:creationId xmlns:a16="http://schemas.microsoft.com/office/drawing/2014/main" id="{A574E1E4-E807-F840-AACB-DBCEF077125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9" name="مستطيل مستدير الزوايا 128">
                  <a:extLst>
                    <a:ext uri="{FF2B5EF4-FFF2-40B4-BE49-F238E27FC236}">
                      <a16:creationId xmlns:a16="http://schemas.microsoft.com/office/drawing/2014/main" id="{6C3C1D6D-7B62-EF47-BE59-BA3E8AA1DFD6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30" name="مستطيل مستدير الزوايا 129">
                  <a:extLst>
                    <a:ext uri="{FF2B5EF4-FFF2-40B4-BE49-F238E27FC236}">
                      <a16:creationId xmlns:a16="http://schemas.microsoft.com/office/drawing/2014/main" id="{E6234F42-64C8-4B41-A1A7-B67116C038AB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31" name="مستطيل مستدير الزوايا 130">
                  <a:extLst>
                    <a:ext uri="{FF2B5EF4-FFF2-40B4-BE49-F238E27FC236}">
                      <a16:creationId xmlns:a16="http://schemas.microsoft.com/office/drawing/2014/main" id="{26DA6A15-0CB6-7D4E-83E8-449B1687832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26" name="Google Shape;153;p5">
                <a:extLst>
                  <a:ext uri="{FF2B5EF4-FFF2-40B4-BE49-F238E27FC236}">
                    <a16:creationId xmlns:a16="http://schemas.microsoft.com/office/drawing/2014/main" id="{16AB9237-E08D-AB41-9F63-61D1DE60413F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53;p5">
                <a:extLst>
                  <a:ext uri="{FF2B5EF4-FFF2-40B4-BE49-F238E27FC236}">
                    <a16:creationId xmlns:a16="http://schemas.microsoft.com/office/drawing/2014/main" id="{7B1BA08A-0589-F546-9751-8FF451F7071F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A641B343-974E-0245-BEC5-5D0CAAA8409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118" name="مجموعة 111">
                <a:extLst>
                  <a:ext uri="{FF2B5EF4-FFF2-40B4-BE49-F238E27FC236}">
                    <a16:creationId xmlns:a16="http://schemas.microsoft.com/office/drawing/2014/main" id="{B3D2F5E1-DD07-D14C-B691-1BD9F262D0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21" name="مستطيل مستدير الزوايا 120">
                  <a:extLst>
                    <a:ext uri="{FF2B5EF4-FFF2-40B4-BE49-F238E27FC236}">
                      <a16:creationId xmlns:a16="http://schemas.microsoft.com/office/drawing/2014/main" id="{B37E12D3-A6E0-A745-BEA8-54FA662C350A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2" name="مستطيل مستدير الزوايا 121">
                  <a:extLst>
                    <a:ext uri="{FF2B5EF4-FFF2-40B4-BE49-F238E27FC236}">
                      <a16:creationId xmlns:a16="http://schemas.microsoft.com/office/drawing/2014/main" id="{4350C7A8-2EF2-0F41-93FF-0D58C2D1A45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3" name="مستطيل مستدير الزوايا 122">
                  <a:extLst>
                    <a:ext uri="{FF2B5EF4-FFF2-40B4-BE49-F238E27FC236}">
                      <a16:creationId xmlns:a16="http://schemas.microsoft.com/office/drawing/2014/main" id="{FC856449-AD54-A141-90FA-A1AEC00DAEBB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4" name="مستطيل مستدير الزوايا 123">
                  <a:extLst>
                    <a:ext uri="{FF2B5EF4-FFF2-40B4-BE49-F238E27FC236}">
                      <a16:creationId xmlns:a16="http://schemas.microsoft.com/office/drawing/2014/main" id="{72A8428D-6536-7E4C-844D-500D5853985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19" name="Google Shape;153;p5">
                <a:extLst>
                  <a:ext uri="{FF2B5EF4-FFF2-40B4-BE49-F238E27FC236}">
                    <a16:creationId xmlns:a16="http://schemas.microsoft.com/office/drawing/2014/main" id="{BBFE24D6-A3DD-4E4B-B6CA-4A784B643312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53;p5">
                <a:extLst>
                  <a:ext uri="{FF2B5EF4-FFF2-40B4-BE49-F238E27FC236}">
                    <a16:creationId xmlns:a16="http://schemas.microsoft.com/office/drawing/2014/main" id="{22107911-9CB5-EF4A-9679-D2AA652CA2B2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مجموعة 110">
              <a:extLst>
                <a:ext uri="{FF2B5EF4-FFF2-40B4-BE49-F238E27FC236}">
                  <a16:creationId xmlns:a16="http://schemas.microsoft.com/office/drawing/2014/main" id="{48191510-BA27-324D-A6C2-F6BD1B3F81B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111" name="مجموعة 111">
                <a:extLst>
                  <a:ext uri="{FF2B5EF4-FFF2-40B4-BE49-F238E27FC236}">
                    <a16:creationId xmlns:a16="http://schemas.microsoft.com/office/drawing/2014/main" id="{756C935E-259B-6A49-ACD9-44B7F19D63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114" name="مستطيل مستدير الزوايا 113">
                  <a:extLst>
                    <a:ext uri="{FF2B5EF4-FFF2-40B4-BE49-F238E27FC236}">
                      <a16:creationId xmlns:a16="http://schemas.microsoft.com/office/drawing/2014/main" id="{7A653ED1-FC05-D84B-8D18-6A415E3466C9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5" name="مستطيل مستدير الزوايا 114">
                  <a:extLst>
                    <a:ext uri="{FF2B5EF4-FFF2-40B4-BE49-F238E27FC236}">
                      <a16:creationId xmlns:a16="http://schemas.microsoft.com/office/drawing/2014/main" id="{341143BF-7069-E845-A0A3-740F4F448980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6" name="مستطيل مستدير الزوايا 115">
                  <a:extLst>
                    <a:ext uri="{FF2B5EF4-FFF2-40B4-BE49-F238E27FC236}">
                      <a16:creationId xmlns:a16="http://schemas.microsoft.com/office/drawing/2014/main" id="{908DBC4E-82B4-3D4A-81C0-4DB9C8B264A5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17" name="مستطيل مستدير الزوايا 116">
                  <a:extLst>
                    <a:ext uri="{FF2B5EF4-FFF2-40B4-BE49-F238E27FC236}">
                      <a16:creationId xmlns:a16="http://schemas.microsoft.com/office/drawing/2014/main" id="{60B8A0DD-488E-1641-9A20-993E8780E61C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12" name="Google Shape;153;p5">
                <a:extLst>
                  <a:ext uri="{FF2B5EF4-FFF2-40B4-BE49-F238E27FC236}">
                    <a16:creationId xmlns:a16="http://schemas.microsoft.com/office/drawing/2014/main" id="{551B8D9B-A751-764F-9069-A1942DB4C5A2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53;p5">
                <a:extLst>
                  <a:ext uri="{FF2B5EF4-FFF2-40B4-BE49-F238E27FC236}">
                    <a16:creationId xmlns:a16="http://schemas.microsoft.com/office/drawing/2014/main" id="{B933B110-4B18-F14F-949C-16680928CC48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مجموعة 110">
              <a:extLst>
                <a:ext uri="{FF2B5EF4-FFF2-40B4-BE49-F238E27FC236}">
                  <a16:creationId xmlns:a16="http://schemas.microsoft.com/office/drawing/2014/main" id="{FDDE22A7-B7FF-8545-AD87-B60A87E399A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104" name="مجموعة 111">
                <a:extLst>
                  <a:ext uri="{FF2B5EF4-FFF2-40B4-BE49-F238E27FC236}">
                    <a16:creationId xmlns:a16="http://schemas.microsoft.com/office/drawing/2014/main" id="{A22C0368-0DA0-3C4C-8AC9-29E9A7489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107" name="مستطيل مستدير الزوايا 106">
                  <a:extLst>
                    <a:ext uri="{FF2B5EF4-FFF2-40B4-BE49-F238E27FC236}">
                      <a16:creationId xmlns:a16="http://schemas.microsoft.com/office/drawing/2014/main" id="{E13A453A-822C-5746-A04E-8C89AEDC6FB8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8" name="مستطيل مستدير الزوايا 107">
                  <a:extLst>
                    <a:ext uri="{FF2B5EF4-FFF2-40B4-BE49-F238E27FC236}">
                      <a16:creationId xmlns:a16="http://schemas.microsoft.com/office/drawing/2014/main" id="{7AA9170D-5708-E146-ACC5-1CE1F79C17B6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9" name="مستطيل مستدير الزوايا 108">
                  <a:extLst>
                    <a:ext uri="{FF2B5EF4-FFF2-40B4-BE49-F238E27FC236}">
                      <a16:creationId xmlns:a16="http://schemas.microsoft.com/office/drawing/2014/main" id="{8FFF0C0A-6148-D847-ACB9-DB66D5C70C8C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10" name="مستطيل مستدير الزوايا 109">
                  <a:extLst>
                    <a:ext uri="{FF2B5EF4-FFF2-40B4-BE49-F238E27FC236}">
                      <a16:creationId xmlns:a16="http://schemas.microsoft.com/office/drawing/2014/main" id="{58A6C8EE-748C-4845-B9C6-C41BCC32F2E2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05" name="Google Shape;153;p5">
                <a:extLst>
                  <a:ext uri="{FF2B5EF4-FFF2-40B4-BE49-F238E27FC236}">
                    <a16:creationId xmlns:a16="http://schemas.microsoft.com/office/drawing/2014/main" id="{384945D4-0F96-4046-AC15-6640DD2B6C4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53;p5">
                <a:extLst>
                  <a:ext uri="{FF2B5EF4-FFF2-40B4-BE49-F238E27FC236}">
                    <a16:creationId xmlns:a16="http://schemas.microsoft.com/office/drawing/2014/main" id="{0ABDAE29-3DB6-854D-9D7C-50D52B0DC3F1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مجموعة 110">
              <a:extLst>
                <a:ext uri="{FF2B5EF4-FFF2-40B4-BE49-F238E27FC236}">
                  <a16:creationId xmlns:a16="http://schemas.microsoft.com/office/drawing/2014/main" id="{FA91AC9F-2F9A-6A4F-985A-CE1FC21A5F4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97" name="مجموعة 111">
                <a:extLst>
                  <a:ext uri="{FF2B5EF4-FFF2-40B4-BE49-F238E27FC236}">
                    <a16:creationId xmlns:a16="http://schemas.microsoft.com/office/drawing/2014/main" id="{4F96EAD8-D7F6-8A4E-AE24-02BA69020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FE021D1-4EDE-3D43-AA82-FFBD09D67B9E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1" name="مستطيل مستدير الزوايا 100">
                  <a:extLst>
                    <a:ext uri="{FF2B5EF4-FFF2-40B4-BE49-F238E27FC236}">
                      <a16:creationId xmlns:a16="http://schemas.microsoft.com/office/drawing/2014/main" id="{1C4B607F-0AAB-9340-9B3C-AD35BBC2F3B8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87A0A63F-9735-4342-90B0-509D76B2A27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3" name="مستطيل مستدير الزوايا 102">
                  <a:extLst>
                    <a:ext uri="{FF2B5EF4-FFF2-40B4-BE49-F238E27FC236}">
                      <a16:creationId xmlns:a16="http://schemas.microsoft.com/office/drawing/2014/main" id="{34EF238E-AC2D-084A-85E6-BB65A489F0A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8" name="Google Shape;153;p5">
                <a:extLst>
                  <a:ext uri="{FF2B5EF4-FFF2-40B4-BE49-F238E27FC236}">
                    <a16:creationId xmlns:a16="http://schemas.microsoft.com/office/drawing/2014/main" id="{2CA8F0F3-B8DE-0240-91F6-B437B4B4425A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FD5D5962-71A9-894F-88B0-FCA20F1A7722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مجموعة 110">
              <a:extLst>
                <a:ext uri="{FF2B5EF4-FFF2-40B4-BE49-F238E27FC236}">
                  <a16:creationId xmlns:a16="http://schemas.microsoft.com/office/drawing/2014/main" id="{E6175E58-7F08-ED45-A611-C7521B27A45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90" name="مجموعة 111">
                <a:extLst>
                  <a:ext uri="{FF2B5EF4-FFF2-40B4-BE49-F238E27FC236}">
                    <a16:creationId xmlns:a16="http://schemas.microsoft.com/office/drawing/2014/main" id="{F6A26E4D-B556-C346-886F-DE235CDA4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3" name="مستطيل مستدير الزوايا 92">
                  <a:extLst>
                    <a:ext uri="{FF2B5EF4-FFF2-40B4-BE49-F238E27FC236}">
                      <a16:creationId xmlns:a16="http://schemas.microsoft.com/office/drawing/2014/main" id="{5202588C-597B-614A-A6ED-FEE3DACFA1F2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4" name="مستطيل مستدير الزوايا 93">
                  <a:extLst>
                    <a:ext uri="{FF2B5EF4-FFF2-40B4-BE49-F238E27FC236}">
                      <a16:creationId xmlns:a16="http://schemas.microsoft.com/office/drawing/2014/main" id="{757EAAC2-588E-CF44-8554-53FD69570BF2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5" name="مستطيل مستدير الزوايا 94">
                  <a:extLst>
                    <a:ext uri="{FF2B5EF4-FFF2-40B4-BE49-F238E27FC236}">
                      <a16:creationId xmlns:a16="http://schemas.microsoft.com/office/drawing/2014/main" id="{1F0F1FB8-CA0F-8248-B2AC-1A72AE35F59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6" name="مستطيل مستدير الزوايا 95">
                  <a:extLst>
                    <a:ext uri="{FF2B5EF4-FFF2-40B4-BE49-F238E27FC236}">
                      <a16:creationId xmlns:a16="http://schemas.microsoft.com/office/drawing/2014/main" id="{972B9B63-CBD8-0842-B8BD-D2F34A420AF3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1" name="Google Shape;153;p5">
                <a:extLst>
                  <a:ext uri="{FF2B5EF4-FFF2-40B4-BE49-F238E27FC236}">
                    <a16:creationId xmlns:a16="http://schemas.microsoft.com/office/drawing/2014/main" id="{3E222B7E-EB5F-054B-9588-1C902C9489F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53;p5">
                <a:extLst>
                  <a:ext uri="{FF2B5EF4-FFF2-40B4-BE49-F238E27FC236}">
                    <a16:creationId xmlns:a16="http://schemas.microsoft.com/office/drawing/2014/main" id="{B3038A8E-5250-2946-95ED-B171DCC9751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مجموعة 110">
              <a:extLst>
                <a:ext uri="{FF2B5EF4-FFF2-40B4-BE49-F238E27FC236}">
                  <a16:creationId xmlns:a16="http://schemas.microsoft.com/office/drawing/2014/main" id="{BD797119-8CE6-D744-A7F2-E8BA5DAF81E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3" name="مجموعة 111">
                <a:extLst>
                  <a:ext uri="{FF2B5EF4-FFF2-40B4-BE49-F238E27FC236}">
                    <a16:creationId xmlns:a16="http://schemas.microsoft.com/office/drawing/2014/main" id="{E684A04A-CFF0-BC40-894E-BFA4E0934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6" name="مستطيل مستدير الزوايا 85">
                  <a:extLst>
                    <a:ext uri="{FF2B5EF4-FFF2-40B4-BE49-F238E27FC236}">
                      <a16:creationId xmlns:a16="http://schemas.microsoft.com/office/drawing/2014/main" id="{74D6F8DF-49B8-FE44-A9FC-936B339280E2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7" name="مستطيل مستدير الزوايا 86">
                  <a:extLst>
                    <a:ext uri="{FF2B5EF4-FFF2-40B4-BE49-F238E27FC236}">
                      <a16:creationId xmlns:a16="http://schemas.microsoft.com/office/drawing/2014/main" id="{8981AB14-E371-8F43-9B49-A55C33604C3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8" name="مستطيل مستدير الزوايا 87">
                  <a:extLst>
                    <a:ext uri="{FF2B5EF4-FFF2-40B4-BE49-F238E27FC236}">
                      <a16:creationId xmlns:a16="http://schemas.microsoft.com/office/drawing/2014/main" id="{3B2D5CD0-6924-6D43-84E8-CC7ECA902BF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69E39C14-C1BB-2A46-8FC3-20F5B07B195B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4" name="Google Shape;153;p5">
                <a:extLst>
                  <a:ext uri="{FF2B5EF4-FFF2-40B4-BE49-F238E27FC236}">
                    <a16:creationId xmlns:a16="http://schemas.microsoft.com/office/drawing/2014/main" id="{13B42B46-76B8-AE47-887A-86B0F03C8558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53;p5">
                <a:extLst>
                  <a:ext uri="{FF2B5EF4-FFF2-40B4-BE49-F238E27FC236}">
                    <a16:creationId xmlns:a16="http://schemas.microsoft.com/office/drawing/2014/main" id="{6D7E1952-A062-F74F-998D-C2A8AB5F442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مجموعة 110">
              <a:extLst>
                <a:ext uri="{FF2B5EF4-FFF2-40B4-BE49-F238E27FC236}">
                  <a16:creationId xmlns:a16="http://schemas.microsoft.com/office/drawing/2014/main" id="{E3B483D6-BDD6-7C4F-BD19-CE31E939F27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76" name="مجموعة 111">
                <a:extLst>
                  <a:ext uri="{FF2B5EF4-FFF2-40B4-BE49-F238E27FC236}">
                    <a16:creationId xmlns:a16="http://schemas.microsoft.com/office/drawing/2014/main" id="{13504682-F8FB-C541-A2D3-21BF77A045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9" name="مستطيل مستدير الزوايا 78">
                  <a:extLst>
                    <a:ext uri="{FF2B5EF4-FFF2-40B4-BE49-F238E27FC236}">
                      <a16:creationId xmlns:a16="http://schemas.microsoft.com/office/drawing/2014/main" id="{E962817C-3DFE-D94B-B09F-083F8F501685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0" name="مستطيل مستدير الزوايا 79">
                  <a:extLst>
                    <a:ext uri="{FF2B5EF4-FFF2-40B4-BE49-F238E27FC236}">
                      <a16:creationId xmlns:a16="http://schemas.microsoft.com/office/drawing/2014/main" id="{B4C9372F-EFFF-7544-9EFF-29C35D3AD2F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AE799385-3EC4-1B4F-856D-2D2CDAA7A449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57E800AA-A0C4-3149-9D2F-19127D28B2C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7" name="Google Shape;153;p5">
                <a:extLst>
                  <a:ext uri="{FF2B5EF4-FFF2-40B4-BE49-F238E27FC236}">
                    <a16:creationId xmlns:a16="http://schemas.microsoft.com/office/drawing/2014/main" id="{2DF2BD4F-722C-1348-97EE-3296E74A9FA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3;p5">
                <a:extLst>
                  <a:ext uri="{FF2B5EF4-FFF2-40B4-BE49-F238E27FC236}">
                    <a16:creationId xmlns:a16="http://schemas.microsoft.com/office/drawing/2014/main" id="{C5BD341A-EA2C-024E-94C3-D76AC97A5B7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362" name="Picture 3">
            <a:extLst>
              <a:ext uri="{FF2B5EF4-FFF2-40B4-BE49-F238E27FC236}">
                <a16:creationId xmlns:a16="http://schemas.microsoft.com/office/drawing/2014/main" id="{45D810C1-6BD3-AC47-BA02-9F31CCEB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6" y="880789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0FB7090-285F-7944-9497-D2A20F35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7002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9C68F26C-2AC7-AB46-9319-ABFF3E63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6" y="1773238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9BFEA66-8F35-4744-AFD9-EDFEE9D9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3140075"/>
            <a:ext cx="19954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6C362AC9-6753-0340-BEB5-D4D31258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6" y="3695701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>
            <a:extLst>
              <a:ext uri="{FF2B5EF4-FFF2-40B4-BE49-F238E27FC236}">
                <a16:creationId xmlns:a16="http://schemas.microsoft.com/office/drawing/2014/main" id="{05725F4D-2B8F-9B43-9078-409B2F76D4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81539" y="3897313"/>
            <a:ext cx="1150937" cy="360362"/>
          </a:xfrm>
          <a:custGeom>
            <a:avLst/>
            <a:gdLst>
              <a:gd name="T0" fmla="*/ 45995013 w 21600"/>
              <a:gd name="T1" fmla="*/ 0 h 21600"/>
              <a:gd name="T2" fmla="*/ 0 w 21600"/>
              <a:gd name="T3" fmla="*/ 3006036 h 21600"/>
              <a:gd name="T4" fmla="*/ 45995013 w 21600"/>
              <a:gd name="T5" fmla="*/ 6012073 h 21600"/>
              <a:gd name="T6" fmla="*/ 61326666 w 21600"/>
              <a:gd name="T7" fmla="*/ 30060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4105" name="Group 9">
            <a:extLst>
              <a:ext uri="{FF2B5EF4-FFF2-40B4-BE49-F238E27FC236}">
                <a16:creationId xmlns:a16="http://schemas.microsoft.com/office/drawing/2014/main" id="{F649B132-7C57-2E47-8092-4A9CA99D16D4}"/>
              </a:ext>
            </a:extLst>
          </p:cNvPr>
          <p:cNvGrpSpPr>
            <a:grpSpLocks/>
          </p:cNvGrpSpPr>
          <p:nvPr/>
        </p:nvGrpSpPr>
        <p:grpSpPr bwMode="auto">
          <a:xfrm>
            <a:off x="6246814" y="3486150"/>
            <a:ext cx="357187" cy="357188"/>
            <a:chOff x="3659" y="1512"/>
            <a:chExt cx="225" cy="225"/>
          </a:xfrm>
        </p:grpSpPr>
        <p:pic>
          <p:nvPicPr>
            <p:cNvPr id="15416" name="صورة 33" descr="2013134917.png">
              <a:extLst>
                <a:ext uri="{FF2B5EF4-FFF2-40B4-BE49-F238E27FC236}">
                  <a16:creationId xmlns:a16="http://schemas.microsoft.com/office/drawing/2014/main" id="{2A6F20DE-BE80-654C-B708-C0BE10C7B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7" name="Group 11">
              <a:extLst>
                <a:ext uri="{FF2B5EF4-FFF2-40B4-BE49-F238E27FC236}">
                  <a16:creationId xmlns:a16="http://schemas.microsoft.com/office/drawing/2014/main" id="{FF986BD4-AF53-3F4F-B073-B2EADEFCB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418" name="Line 12">
                <a:extLst>
                  <a:ext uri="{FF2B5EF4-FFF2-40B4-BE49-F238E27FC236}">
                    <a16:creationId xmlns:a16="http://schemas.microsoft.com/office/drawing/2014/main" id="{B4867BAC-7C8D-E542-A292-40CFB7888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19" name="Line 13">
                <a:extLst>
                  <a:ext uri="{FF2B5EF4-FFF2-40B4-BE49-F238E27FC236}">
                    <a16:creationId xmlns:a16="http://schemas.microsoft.com/office/drawing/2014/main" id="{CE0BB2D6-03FE-704D-94C4-71D713FEC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92CDBA86-8AD4-C248-BD15-9E6E3F45B7F6}"/>
              </a:ext>
            </a:extLst>
          </p:cNvPr>
          <p:cNvGrpSpPr>
            <a:grpSpLocks/>
          </p:cNvGrpSpPr>
          <p:nvPr/>
        </p:nvGrpSpPr>
        <p:grpSpPr bwMode="auto">
          <a:xfrm>
            <a:off x="6731000" y="3873500"/>
            <a:ext cx="357188" cy="357188"/>
            <a:chOff x="3659" y="1512"/>
            <a:chExt cx="225" cy="225"/>
          </a:xfrm>
        </p:grpSpPr>
        <p:pic>
          <p:nvPicPr>
            <p:cNvPr id="15412" name="صورة 33" descr="2013134917.png">
              <a:extLst>
                <a:ext uri="{FF2B5EF4-FFF2-40B4-BE49-F238E27FC236}">
                  <a16:creationId xmlns:a16="http://schemas.microsoft.com/office/drawing/2014/main" id="{8A363815-6449-D140-9F06-1B856E23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3" name="Group 16">
              <a:extLst>
                <a:ext uri="{FF2B5EF4-FFF2-40B4-BE49-F238E27FC236}">
                  <a16:creationId xmlns:a16="http://schemas.microsoft.com/office/drawing/2014/main" id="{0D2602EB-CD65-C244-AE02-0DC096D5D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414" name="Line 17">
                <a:extLst>
                  <a:ext uri="{FF2B5EF4-FFF2-40B4-BE49-F238E27FC236}">
                    <a16:creationId xmlns:a16="http://schemas.microsoft.com/office/drawing/2014/main" id="{5BB28034-403F-DC4C-85F7-BA0696B82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15" name="Line 18">
                <a:extLst>
                  <a:ext uri="{FF2B5EF4-FFF2-40B4-BE49-F238E27FC236}">
                    <a16:creationId xmlns:a16="http://schemas.microsoft.com/office/drawing/2014/main" id="{9E2BD6AD-F0CA-B64E-9A4E-5796D3654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B403210C-9072-3E49-AD82-8A18D6D4F77C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4259264"/>
            <a:ext cx="357188" cy="357187"/>
            <a:chOff x="3659" y="1512"/>
            <a:chExt cx="225" cy="225"/>
          </a:xfrm>
        </p:grpSpPr>
        <p:pic>
          <p:nvPicPr>
            <p:cNvPr id="15408" name="صورة 33" descr="2013134917.png">
              <a:extLst>
                <a:ext uri="{FF2B5EF4-FFF2-40B4-BE49-F238E27FC236}">
                  <a16:creationId xmlns:a16="http://schemas.microsoft.com/office/drawing/2014/main" id="{AA933F7D-D7C7-3A41-879F-04682D126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09" name="Group 21">
              <a:extLst>
                <a:ext uri="{FF2B5EF4-FFF2-40B4-BE49-F238E27FC236}">
                  <a16:creationId xmlns:a16="http://schemas.microsoft.com/office/drawing/2014/main" id="{8D8DA01D-7B56-784A-8055-FDCDDB4064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410" name="Line 22">
                <a:extLst>
                  <a:ext uri="{FF2B5EF4-FFF2-40B4-BE49-F238E27FC236}">
                    <a16:creationId xmlns:a16="http://schemas.microsoft.com/office/drawing/2014/main" id="{19AE127D-2C03-314A-8B73-BF6986546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11" name="Line 23">
                <a:extLst>
                  <a:ext uri="{FF2B5EF4-FFF2-40B4-BE49-F238E27FC236}">
                    <a16:creationId xmlns:a16="http://schemas.microsoft.com/office/drawing/2014/main" id="{2C01EE17-E526-ED41-BD45-1FA5ABEE1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20" name="Group 24">
            <a:extLst>
              <a:ext uri="{FF2B5EF4-FFF2-40B4-BE49-F238E27FC236}">
                <a16:creationId xmlns:a16="http://schemas.microsoft.com/office/drawing/2014/main" id="{F7C6B570-C3DA-9E47-8CF8-D8FA47DC7FB8}"/>
              </a:ext>
            </a:extLst>
          </p:cNvPr>
          <p:cNvGrpSpPr>
            <a:grpSpLocks/>
          </p:cNvGrpSpPr>
          <p:nvPr/>
        </p:nvGrpSpPr>
        <p:grpSpPr bwMode="auto">
          <a:xfrm>
            <a:off x="6240464" y="3827464"/>
            <a:ext cx="357187" cy="357187"/>
            <a:chOff x="3659" y="1512"/>
            <a:chExt cx="225" cy="225"/>
          </a:xfrm>
        </p:grpSpPr>
        <p:pic>
          <p:nvPicPr>
            <p:cNvPr id="15404" name="صورة 33" descr="2013134917.png">
              <a:extLst>
                <a:ext uri="{FF2B5EF4-FFF2-40B4-BE49-F238E27FC236}">
                  <a16:creationId xmlns:a16="http://schemas.microsoft.com/office/drawing/2014/main" id="{9E2529CC-0F28-DE40-AAE7-BECAC0E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05" name="Group 26">
              <a:extLst>
                <a:ext uri="{FF2B5EF4-FFF2-40B4-BE49-F238E27FC236}">
                  <a16:creationId xmlns:a16="http://schemas.microsoft.com/office/drawing/2014/main" id="{487157DA-08BD-774A-AABF-215531C87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406" name="Line 27">
                <a:extLst>
                  <a:ext uri="{FF2B5EF4-FFF2-40B4-BE49-F238E27FC236}">
                    <a16:creationId xmlns:a16="http://schemas.microsoft.com/office/drawing/2014/main" id="{A147B4DF-751D-1F4B-9B8B-D91BD9565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07" name="Line 28">
                <a:extLst>
                  <a:ext uri="{FF2B5EF4-FFF2-40B4-BE49-F238E27FC236}">
                    <a16:creationId xmlns:a16="http://schemas.microsoft.com/office/drawing/2014/main" id="{DCB87FEB-6CB4-3743-906B-A2C971E60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25" name="Group 29">
            <a:extLst>
              <a:ext uri="{FF2B5EF4-FFF2-40B4-BE49-F238E27FC236}">
                <a16:creationId xmlns:a16="http://schemas.microsoft.com/office/drawing/2014/main" id="{71ED32CD-ED71-754E-B3A6-3DDC050F29C1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4227514"/>
            <a:ext cx="357188" cy="357187"/>
            <a:chOff x="3659" y="1512"/>
            <a:chExt cx="225" cy="225"/>
          </a:xfrm>
        </p:grpSpPr>
        <p:pic>
          <p:nvPicPr>
            <p:cNvPr id="15400" name="صورة 33" descr="2013134917.png">
              <a:extLst>
                <a:ext uri="{FF2B5EF4-FFF2-40B4-BE49-F238E27FC236}">
                  <a16:creationId xmlns:a16="http://schemas.microsoft.com/office/drawing/2014/main" id="{CB993939-147C-0346-A895-33CC7DE4F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01" name="Group 31">
              <a:extLst>
                <a:ext uri="{FF2B5EF4-FFF2-40B4-BE49-F238E27FC236}">
                  <a16:creationId xmlns:a16="http://schemas.microsoft.com/office/drawing/2014/main" id="{5ED8B65E-1A13-224D-9682-C7337F129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402" name="Line 32">
                <a:extLst>
                  <a:ext uri="{FF2B5EF4-FFF2-40B4-BE49-F238E27FC236}">
                    <a16:creationId xmlns:a16="http://schemas.microsoft.com/office/drawing/2014/main" id="{D1FB7913-3D22-B845-B1C1-8076DFDE5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03" name="Line 33">
                <a:extLst>
                  <a:ext uri="{FF2B5EF4-FFF2-40B4-BE49-F238E27FC236}">
                    <a16:creationId xmlns:a16="http://schemas.microsoft.com/office/drawing/2014/main" id="{BFABB94B-1AF1-A449-9AE0-BFEC2FE63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30" name="Group 34">
            <a:extLst>
              <a:ext uri="{FF2B5EF4-FFF2-40B4-BE49-F238E27FC236}">
                <a16:creationId xmlns:a16="http://schemas.microsoft.com/office/drawing/2014/main" id="{87B4FAB8-2CCC-A246-A07C-5F9943D78812}"/>
              </a:ext>
            </a:extLst>
          </p:cNvPr>
          <p:cNvGrpSpPr>
            <a:grpSpLocks/>
          </p:cNvGrpSpPr>
          <p:nvPr/>
        </p:nvGrpSpPr>
        <p:grpSpPr bwMode="auto">
          <a:xfrm>
            <a:off x="4024314" y="3890964"/>
            <a:ext cx="357187" cy="357187"/>
            <a:chOff x="3659" y="1512"/>
            <a:chExt cx="225" cy="225"/>
          </a:xfrm>
        </p:grpSpPr>
        <p:pic>
          <p:nvPicPr>
            <p:cNvPr id="15396" name="صورة 33" descr="2013134917.png">
              <a:extLst>
                <a:ext uri="{FF2B5EF4-FFF2-40B4-BE49-F238E27FC236}">
                  <a16:creationId xmlns:a16="http://schemas.microsoft.com/office/drawing/2014/main" id="{29B34394-22CA-7A4B-B0ED-6CACEE86F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7" name="Group 36">
              <a:extLst>
                <a:ext uri="{FF2B5EF4-FFF2-40B4-BE49-F238E27FC236}">
                  <a16:creationId xmlns:a16="http://schemas.microsoft.com/office/drawing/2014/main" id="{DB76B135-0A97-C54B-8ECF-3B9F78A19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398" name="Line 37">
                <a:extLst>
                  <a:ext uri="{FF2B5EF4-FFF2-40B4-BE49-F238E27FC236}">
                    <a16:creationId xmlns:a16="http://schemas.microsoft.com/office/drawing/2014/main" id="{9F01AF5F-7DF8-E14A-BD0F-CDD395B2F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9" name="Line 38">
                <a:extLst>
                  <a:ext uri="{FF2B5EF4-FFF2-40B4-BE49-F238E27FC236}">
                    <a16:creationId xmlns:a16="http://schemas.microsoft.com/office/drawing/2014/main" id="{6079EB04-B30B-E644-A2F1-AF4DC1992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638D2004-3A72-9E4A-BC4D-31F987A41139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6037263" y="3316289"/>
            <a:ext cx="1198562" cy="14430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162" name="Group 66">
            <a:extLst>
              <a:ext uri="{FF2B5EF4-FFF2-40B4-BE49-F238E27FC236}">
                <a16:creationId xmlns:a16="http://schemas.microsoft.com/office/drawing/2014/main" id="{CA6F0A22-9FE8-3A48-89CE-358C33ADB2A9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3467100"/>
            <a:ext cx="357188" cy="357188"/>
            <a:chOff x="3659" y="1512"/>
            <a:chExt cx="225" cy="225"/>
          </a:xfrm>
        </p:grpSpPr>
        <p:pic>
          <p:nvPicPr>
            <p:cNvPr id="15392" name="صورة 33" descr="2013134917.png">
              <a:extLst>
                <a:ext uri="{FF2B5EF4-FFF2-40B4-BE49-F238E27FC236}">
                  <a16:creationId xmlns:a16="http://schemas.microsoft.com/office/drawing/2014/main" id="{848C3457-B406-594D-8EC9-1D5DECD5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3" name="Group 68">
              <a:extLst>
                <a:ext uri="{FF2B5EF4-FFF2-40B4-BE49-F238E27FC236}">
                  <a16:creationId xmlns:a16="http://schemas.microsoft.com/office/drawing/2014/main" id="{F3C871D8-539F-F940-803C-701448DBC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394" name="Line 69">
                <a:extLst>
                  <a:ext uri="{FF2B5EF4-FFF2-40B4-BE49-F238E27FC236}">
                    <a16:creationId xmlns:a16="http://schemas.microsoft.com/office/drawing/2014/main" id="{8F5F6D02-2B39-2A4B-AD23-C2A847323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5" name="Line 70">
                <a:extLst>
                  <a:ext uri="{FF2B5EF4-FFF2-40B4-BE49-F238E27FC236}">
                    <a16:creationId xmlns:a16="http://schemas.microsoft.com/office/drawing/2014/main" id="{45887D76-AC4F-474F-8398-054D11589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67" name="Group 71">
            <a:extLst>
              <a:ext uri="{FF2B5EF4-FFF2-40B4-BE49-F238E27FC236}">
                <a16:creationId xmlns:a16="http://schemas.microsoft.com/office/drawing/2014/main" id="{D4AB8496-7E7B-B440-83A6-86B66897ACF7}"/>
              </a:ext>
            </a:extLst>
          </p:cNvPr>
          <p:cNvGrpSpPr>
            <a:grpSpLocks/>
          </p:cNvGrpSpPr>
          <p:nvPr/>
        </p:nvGrpSpPr>
        <p:grpSpPr bwMode="auto">
          <a:xfrm>
            <a:off x="7319964" y="3827464"/>
            <a:ext cx="357187" cy="357187"/>
            <a:chOff x="3659" y="1512"/>
            <a:chExt cx="225" cy="225"/>
          </a:xfrm>
        </p:grpSpPr>
        <p:pic>
          <p:nvPicPr>
            <p:cNvPr id="15388" name="صورة 33" descr="2013134917.png">
              <a:extLst>
                <a:ext uri="{FF2B5EF4-FFF2-40B4-BE49-F238E27FC236}">
                  <a16:creationId xmlns:a16="http://schemas.microsoft.com/office/drawing/2014/main" id="{00E93E4C-272A-3E45-BA16-57D35FB79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9" name="Group 73">
              <a:extLst>
                <a:ext uri="{FF2B5EF4-FFF2-40B4-BE49-F238E27FC236}">
                  <a16:creationId xmlns:a16="http://schemas.microsoft.com/office/drawing/2014/main" id="{F6CD4FA6-FF89-C148-A9FA-720668179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5390" name="Line 74">
                <a:extLst>
                  <a:ext uri="{FF2B5EF4-FFF2-40B4-BE49-F238E27FC236}">
                    <a16:creationId xmlns:a16="http://schemas.microsoft.com/office/drawing/2014/main" id="{E17BC482-1679-F642-B14F-1533B98C3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1" name="Line 75">
                <a:extLst>
                  <a:ext uri="{FF2B5EF4-FFF2-40B4-BE49-F238E27FC236}">
                    <a16:creationId xmlns:a16="http://schemas.microsoft.com/office/drawing/2014/main" id="{492F2C27-37A6-174D-9D9B-D0F47402A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4172" name="Text Box 76">
            <a:extLst>
              <a:ext uri="{FF2B5EF4-FFF2-40B4-BE49-F238E27FC236}">
                <a16:creationId xmlns:a16="http://schemas.microsoft.com/office/drawing/2014/main" id="{F95F1CDD-0C68-B24B-85A2-FFA90655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5513389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٧</a:t>
            </a:r>
            <a:r>
              <a:rPr lang="ar-SA" altLang="ar-SA" b="1">
                <a:cs typeface="Traditional Arabic" panose="02020603050405020304" pitchFamily="18" charset="-78"/>
              </a:rPr>
              <a:t> </a:t>
            </a:r>
            <a:r>
              <a:rPr lang="ar-SA" altLang="ar-SA" b="1">
                <a:solidFill>
                  <a:schemeClr val="tx2"/>
                </a:solidFill>
                <a:cs typeface="Traditional Arabic" panose="02020603050405020304" pitchFamily="18" charset="-78"/>
              </a:rPr>
              <a:t>-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٦</a:t>
            </a:r>
            <a:r>
              <a:rPr lang="ar-SA" altLang="ar-SA" b="1">
                <a:cs typeface="Traditional Arabic" panose="02020603050405020304" pitchFamily="18" charset="-78"/>
              </a:rPr>
              <a:t> =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١</a:t>
            </a:r>
            <a:r>
              <a:rPr lang="ar-SA" altLang="ar-SA" sz="2800"/>
              <a:t> </a:t>
            </a:r>
            <a:endParaRPr lang="en-US" altLang="ar-SA" sz="2800"/>
          </a:p>
        </p:txBody>
      </p:sp>
      <p:sp>
        <p:nvSpPr>
          <p:cNvPr id="4173" name="Text Box 77">
            <a:extLst>
              <a:ext uri="{FF2B5EF4-FFF2-40B4-BE49-F238E27FC236}">
                <a16:creationId xmlns:a16="http://schemas.microsoft.com/office/drawing/2014/main" id="{7FD7590C-BBBD-4542-BDD1-6F991CC2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598738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ضع ٧قطع موجبة ، ثم أحذف منها ٦ قطع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4174" name="Group 78">
            <a:extLst>
              <a:ext uri="{FF2B5EF4-FFF2-40B4-BE49-F238E27FC236}">
                <a16:creationId xmlns:a16="http://schemas.microsoft.com/office/drawing/2014/main" id="{C2FFBFB4-8183-D442-A9DB-ED8CDCF4EE2B}"/>
              </a:ext>
            </a:extLst>
          </p:cNvPr>
          <p:cNvGrpSpPr>
            <a:grpSpLocks/>
          </p:cNvGrpSpPr>
          <p:nvPr/>
        </p:nvGrpSpPr>
        <p:grpSpPr bwMode="auto">
          <a:xfrm rot="4966186">
            <a:off x="6126957" y="3704432"/>
            <a:ext cx="1152525" cy="782638"/>
            <a:chOff x="1882" y="2341"/>
            <a:chExt cx="454" cy="635"/>
          </a:xfrm>
        </p:grpSpPr>
        <p:sp>
          <p:nvSpPr>
            <p:cNvPr id="15386" name="Line 79">
              <a:extLst>
                <a:ext uri="{FF2B5EF4-FFF2-40B4-BE49-F238E27FC236}">
                  <a16:creationId xmlns:a16="http://schemas.microsoft.com/office/drawing/2014/main" id="{41C69BCA-47EA-BB44-A272-E12A4E6BB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387" name="Line 80">
              <a:extLst>
                <a:ext uri="{FF2B5EF4-FFF2-40B4-BE49-F238E27FC236}">
                  <a16:creationId xmlns:a16="http://schemas.microsoft.com/office/drawing/2014/main" id="{D80D1143-A441-0946-93EA-A295CA069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" name="Oval 95">
            <a:extLst>
              <a:ext uri="{FF2B5EF4-FFF2-40B4-BE49-F238E27FC236}">
                <a16:creationId xmlns:a16="http://schemas.microsoft.com/office/drawing/2014/main" id="{C57472D3-9CA4-D944-95F2-39990E3AC7E9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214938" y="1757363"/>
            <a:ext cx="290512" cy="3730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6E36A380-2349-ED49-B84C-EADBD8151F17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592763" y="1158875"/>
            <a:ext cx="1079500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4179" name="Line 83">
            <a:extLst>
              <a:ext uri="{FF2B5EF4-FFF2-40B4-BE49-F238E27FC236}">
                <a16:creationId xmlns:a16="http://schemas.microsoft.com/office/drawing/2014/main" id="{476F1586-86C8-2F46-AB0C-3482E42D11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6075" y="1552575"/>
            <a:ext cx="215900" cy="203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" name="Oval 95">
            <a:extLst>
              <a:ext uri="{FF2B5EF4-FFF2-40B4-BE49-F238E27FC236}">
                <a16:creationId xmlns:a16="http://schemas.microsoft.com/office/drawing/2014/main" id="{CE684CE9-BA8A-6E48-9E7D-0210679B4268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656139" y="1762126"/>
            <a:ext cx="319087" cy="3730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" name="Oval 95">
            <a:extLst>
              <a:ext uri="{FF2B5EF4-FFF2-40B4-BE49-F238E27FC236}">
                <a16:creationId xmlns:a16="http://schemas.microsoft.com/office/drawing/2014/main" id="{B384CDED-2A30-1848-AAAE-1AB113CC4A1E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654425" y="11033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4182" name="Line 86">
            <a:extLst>
              <a:ext uri="{FF2B5EF4-FFF2-40B4-BE49-F238E27FC236}">
                <a16:creationId xmlns:a16="http://schemas.microsoft.com/office/drawing/2014/main" id="{6DA77413-9883-614B-9EBF-D8BB0A4F9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1514476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23441C6-6D2E-564C-829F-0A13C682B1B9}"/>
              </a:ext>
            </a:extLst>
          </p:cNvPr>
          <p:cNvSpPr txBox="1"/>
          <p:nvPr/>
        </p:nvSpPr>
        <p:spPr>
          <a:xfrm>
            <a:off x="8374627" y="1170266"/>
            <a:ext cx="83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أصـ ٧١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445C56-7486-6A49-8920-C4925714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5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4172" grpId="0"/>
      <p:bldP spid="4173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 مستدير الزوايا 170">
            <a:extLst>
              <a:ext uri="{FF2B5EF4-FFF2-40B4-BE49-F238E27FC236}">
                <a16:creationId xmlns:a16="http://schemas.microsoft.com/office/drawing/2014/main" id="{6D46F0B5-30F0-AE41-9390-8A306C0A9884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72" name="صورة 171">
            <a:extLst>
              <a:ext uri="{FF2B5EF4-FFF2-40B4-BE49-F238E27FC236}">
                <a16:creationId xmlns:a16="http://schemas.microsoft.com/office/drawing/2014/main" id="{D66DF3E7-3587-5C44-A2CE-8A657590D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73" name="مستطيل مستدير الزوايا 172">
            <a:extLst>
              <a:ext uri="{FF2B5EF4-FFF2-40B4-BE49-F238E27FC236}">
                <a16:creationId xmlns:a16="http://schemas.microsoft.com/office/drawing/2014/main" id="{8BEE6DEA-EDF1-D441-A8D9-9F48896224DD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4" name="مستطيل مستدير الزوايا 173">
            <a:extLst>
              <a:ext uri="{FF2B5EF4-FFF2-40B4-BE49-F238E27FC236}">
                <a16:creationId xmlns:a16="http://schemas.microsoft.com/office/drawing/2014/main" id="{B62F97AF-7FB2-EE48-A7BD-6D6E71A408B8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5" name="مستطيل مستدير الزوايا 174">
            <a:extLst>
              <a:ext uri="{FF2B5EF4-FFF2-40B4-BE49-F238E27FC236}">
                <a16:creationId xmlns:a16="http://schemas.microsoft.com/office/drawing/2014/main" id="{8C96FA95-9C94-1F44-92AE-DA66BC450E33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5AE25650-241C-514D-9583-AC9733745A5E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77" name="مجموعة 110">
              <a:extLst>
                <a:ext uri="{FF2B5EF4-FFF2-40B4-BE49-F238E27FC236}">
                  <a16:creationId xmlns:a16="http://schemas.microsoft.com/office/drawing/2014/main" id="{DC02C83E-F9F9-9D43-A5F9-94014771272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234" name="مجموعة 111">
                <a:extLst>
                  <a:ext uri="{FF2B5EF4-FFF2-40B4-BE49-F238E27FC236}">
                    <a16:creationId xmlns:a16="http://schemas.microsoft.com/office/drawing/2014/main" id="{A0C4D438-A5F8-914B-B0E9-9293D472C3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37" name="مستطيل مستدير الزوايا 236">
                  <a:extLst>
                    <a:ext uri="{FF2B5EF4-FFF2-40B4-BE49-F238E27FC236}">
                      <a16:creationId xmlns:a16="http://schemas.microsoft.com/office/drawing/2014/main" id="{97E85FBD-54AB-0349-A1BB-08EE942427F2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38" name="مستطيل مستدير الزوايا 237">
                  <a:extLst>
                    <a:ext uri="{FF2B5EF4-FFF2-40B4-BE49-F238E27FC236}">
                      <a16:creationId xmlns:a16="http://schemas.microsoft.com/office/drawing/2014/main" id="{4E8090D8-DA67-5945-B1AD-6C922712C258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39" name="مستطيل مستدير الزوايا 238">
                  <a:extLst>
                    <a:ext uri="{FF2B5EF4-FFF2-40B4-BE49-F238E27FC236}">
                      <a16:creationId xmlns:a16="http://schemas.microsoft.com/office/drawing/2014/main" id="{F07AF581-8EC7-8B47-850D-A3DBA94483BB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40" name="مستطيل مستدير الزوايا 239">
                  <a:extLst>
                    <a:ext uri="{FF2B5EF4-FFF2-40B4-BE49-F238E27FC236}">
                      <a16:creationId xmlns:a16="http://schemas.microsoft.com/office/drawing/2014/main" id="{A01A9A89-E3ED-0248-B195-9A7AF13DE54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35" name="Google Shape;153;p5">
                <a:extLst>
                  <a:ext uri="{FF2B5EF4-FFF2-40B4-BE49-F238E27FC236}">
                    <a16:creationId xmlns:a16="http://schemas.microsoft.com/office/drawing/2014/main" id="{A75BEF99-7032-2248-903B-921C0E532528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153;p5">
                <a:extLst>
                  <a:ext uri="{FF2B5EF4-FFF2-40B4-BE49-F238E27FC236}">
                    <a16:creationId xmlns:a16="http://schemas.microsoft.com/office/drawing/2014/main" id="{03894230-0992-F44C-9FBE-7B9C4C452E3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مجموعة 110">
              <a:extLst>
                <a:ext uri="{FF2B5EF4-FFF2-40B4-BE49-F238E27FC236}">
                  <a16:creationId xmlns:a16="http://schemas.microsoft.com/office/drawing/2014/main" id="{3D4FDC4F-D3FC-3243-B350-6D4D1929ADA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227" name="مجموعة 111">
                <a:extLst>
                  <a:ext uri="{FF2B5EF4-FFF2-40B4-BE49-F238E27FC236}">
                    <a16:creationId xmlns:a16="http://schemas.microsoft.com/office/drawing/2014/main" id="{534CEBA7-7831-7946-B03E-8CC8DF2EB5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30" name="مستطيل مستدير الزوايا 229">
                  <a:extLst>
                    <a:ext uri="{FF2B5EF4-FFF2-40B4-BE49-F238E27FC236}">
                      <a16:creationId xmlns:a16="http://schemas.microsoft.com/office/drawing/2014/main" id="{F9BD093A-043B-F846-A17C-B8A91B3479CB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31" name="مستطيل مستدير الزوايا 230">
                  <a:extLst>
                    <a:ext uri="{FF2B5EF4-FFF2-40B4-BE49-F238E27FC236}">
                      <a16:creationId xmlns:a16="http://schemas.microsoft.com/office/drawing/2014/main" id="{A6A7E74C-2B98-2C48-9C76-C5E84FE8166E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32" name="مستطيل مستدير الزوايا 231">
                  <a:extLst>
                    <a:ext uri="{FF2B5EF4-FFF2-40B4-BE49-F238E27FC236}">
                      <a16:creationId xmlns:a16="http://schemas.microsoft.com/office/drawing/2014/main" id="{68C4FC1B-7946-444C-A543-C97DB2A21A3A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33" name="مستطيل مستدير الزوايا 232">
                  <a:extLst>
                    <a:ext uri="{FF2B5EF4-FFF2-40B4-BE49-F238E27FC236}">
                      <a16:creationId xmlns:a16="http://schemas.microsoft.com/office/drawing/2014/main" id="{8A6B798B-074B-B742-BD18-308CBE6CE6A6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28" name="Google Shape;153;p5">
                <a:extLst>
                  <a:ext uri="{FF2B5EF4-FFF2-40B4-BE49-F238E27FC236}">
                    <a16:creationId xmlns:a16="http://schemas.microsoft.com/office/drawing/2014/main" id="{F85376CB-A031-4240-A015-99751BC96506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53;p5">
                <a:extLst>
                  <a:ext uri="{FF2B5EF4-FFF2-40B4-BE49-F238E27FC236}">
                    <a16:creationId xmlns:a16="http://schemas.microsoft.com/office/drawing/2014/main" id="{1E312CBB-C385-D049-A19A-1D38EA92139E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مجموعة 110">
              <a:extLst>
                <a:ext uri="{FF2B5EF4-FFF2-40B4-BE49-F238E27FC236}">
                  <a16:creationId xmlns:a16="http://schemas.microsoft.com/office/drawing/2014/main" id="{5CDB3468-7062-184B-B26A-7023125CB94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220" name="مجموعة 111">
                <a:extLst>
                  <a:ext uri="{FF2B5EF4-FFF2-40B4-BE49-F238E27FC236}">
                    <a16:creationId xmlns:a16="http://schemas.microsoft.com/office/drawing/2014/main" id="{DBE7576E-5245-0041-9FD3-B53C4072B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223" name="مستطيل مستدير الزوايا 222">
                  <a:extLst>
                    <a:ext uri="{FF2B5EF4-FFF2-40B4-BE49-F238E27FC236}">
                      <a16:creationId xmlns:a16="http://schemas.microsoft.com/office/drawing/2014/main" id="{BA263A05-56C7-9D45-A56C-2F7D4762B8AF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4" name="مستطيل مستدير الزوايا 223">
                  <a:extLst>
                    <a:ext uri="{FF2B5EF4-FFF2-40B4-BE49-F238E27FC236}">
                      <a16:creationId xmlns:a16="http://schemas.microsoft.com/office/drawing/2014/main" id="{C006B062-5996-BD4C-A4C0-8AE6AC960D64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5" name="مستطيل مستدير الزوايا 224">
                  <a:extLst>
                    <a:ext uri="{FF2B5EF4-FFF2-40B4-BE49-F238E27FC236}">
                      <a16:creationId xmlns:a16="http://schemas.microsoft.com/office/drawing/2014/main" id="{89207565-DB25-E34B-961D-86128384E712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26" name="مستطيل مستدير الزوايا 225">
                  <a:extLst>
                    <a:ext uri="{FF2B5EF4-FFF2-40B4-BE49-F238E27FC236}">
                      <a16:creationId xmlns:a16="http://schemas.microsoft.com/office/drawing/2014/main" id="{C0B0BD2F-7A69-A641-8065-12FCFB71F9C7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21" name="Google Shape;153;p5">
                <a:extLst>
                  <a:ext uri="{FF2B5EF4-FFF2-40B4-BE49-F238E27FC236}">
                    <a16:creationId xmlns:a16="http://schemas.microsoft.com/office/drawing/2014/main" id="{A0D1441D-78D8-0C4D-A914-10B2F831055C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53;p5">
                <a:extLst>
                  <a:ext uri="{FF2B5EF4-FFF2-40B4-BE49-F238E27FC236}">
                    <a16:creationId xmlns:a16="http://schemas.microsoft.com/office/drawing/2014/main" id="{80C3DAEF-6E5E-0A4E-8003-5B8531CB0343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مجموعة 110">
              <a:extLst>
                <a:ext uri="{FF2B5EF4-FFF2-40B4-BE49-F238E27FC236}">
                  <a16:creationId xmlns:a16="http://schemas.microsoft.com/office/drawing/2014/main" id="{13BF451A-108D-154E-819A-79517AE5066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213" name="مجموعة 111">
                <a:extLst>
                  <a:ext uri="{FF2B5EF4-FFF2-40B4-BE49-F238E27FC236}">
                    <a16:creationId xmlns:a16="http://schemas.microsoft.com/office/drawing/2014/main" id="{0761305D-5ABB-C34A-AFD4-748F1C43A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216" name="مستطيل مستدير الزوايا 215">
                  <a:extLst>
                    <a:ext uri="{FF2B5EF4-FFF2-40B4-BE49-F238E27FC236}">
                      <a16:creationId xmlns:a16="http://schemas.microsoft.com/office/drawing/2014/main" id="{6F309C26-8D80-664F-8ECD-7908D7CE06F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7" name="مستطيل مستدير الزوايا 216">
                  <a:extLst>
                    <a:ext uri="{FF2B5EF4-FFF2-40B4-BE49-F238E27FC236}">
                      <a16:creationId xmlns:a16="http://schemas.microsoft.com/office/drawing/2014/main" id="{60363641-3697-1A41-BBC1-685EBA02DA12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8" name="مستطيل مستدير الزوايا 217">
                  <a:extLst>
                    <a:ext uri="{FF2B5EF4-FFF2-40B4-BE49-F238E27FC236}">
                      <a16:creationId xmlns:a16="http://schemas.microsoft.com/office/drawing/2014/main" id="{A02A9E3B-CBED-614D-9CAA-B30B8F2475B5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19" name="مستطيل مستدير الزوايا 218">
                  <a:extLst>
                    <a:ext uri="{FF2B5EF4-FFF2-40B4-BE49-F238E27FC236}">
                      <a16:creationId xmlns:a16="http://schemas.microsoft.com/office/drawing/2014/main" id="{013D0B6D-4CBF-1541-8A07-D66563BDFE17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14" name="Google Shape;153;p5">
                <a:extLst>
                  <a:ext uri="{FF2B5EF4-FFF2-40B4-BE49-F238E27FC236}">
                    <a16:creationId xmlns:a16="http://schemas.microsoft.com/office/drawing/2014/main" id="{547D3D1A-56B2-3142-A5F2-3B99CC38E1D5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53;p5">
                <a:extLst>
                  <a:ext uri="{FF2B5EF4-FFF2-40B4-BE49-F238E27FC236}">
                    <a16:creationId xmlns:a16="http://schemas.microsoft.com/office/drawing/2014/main" id="{8F7798BA-F961-E745-82C2-99B135A338BA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مجموعة 110">
              <a:extLst>
                <a:ext uri="{FF2B5EF4-FFF2-40B4-BE49-F238E27FC236}">
                  <a16:creationId xmlns:a16="http://schemas.microsoft.com/office/drawing/2014/main" id="{F550153D-00E6-884F-A1B4-4FAF432F459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206" name="مجموعة 111">
                <a:extLst>
                  <a:ext uri="{FF2B5EF4-FFF2-40B4-BE49-F238E27FC236}">
                    <a16:creationId xmlns:a16="http://schemas.microsoft.com/office/drawing/2014/main" id="{82268130-C812-8049-94D3-051ECC312D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09" name="مستطيل مستدير الزوايا 208">
                  <a:extLst>
                    <a:ext uri="{FF2B5EF4-FFF2-40B4-BE49-F238E27FC236}">
                      <a16:creationId xmlns:a16="http://schemas.microsoft.com/office/drawing/2014/main" id="{11F7D493-62EB-604E-8EDC-C5EA848ADC2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0" name="مستطيل مستدير الزوايا 209">
                  <a:extLst>
                    <a:ext uri="{FF2B5EF4-FFF2-40B4-BE49-F238E27FC236}">
                      <a16:creationId xmlns:a16="http://schemas.microsoft.com/office/drawing/2014/main" id="{8E56B1D5-D849-B34E-8702-81CBD3CC84BA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1" name="مستطيل مستدير الزوايا 210">
                  <a:extLst>
                    <a:ext uri="{FF2B5EF4-FFF2-40B4-BE49-F238E27FC236}">
                      <a16:creationId xmlns:a16="http://schemas.microsoft.com/office/drawing/2014/main" id="{5D148AFC-399F-3E41-9FEE-7B236AEB589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12" name="مستطيل مستدير الزوايا 211">
                  <a:extLst>
                    <a:ext uri="{FF2B5EF4-FFF2-40B4-BE49-F238E27FC236}">
                      <a16:creationId xmlns:a16="http://schemas.microsoft.com/office/drawing/2014/main" id="{6D99E9F2-32BF-6D4F-B318-2CAE3D208206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7" name="Google Shape;153;p5">
                <a:extLst>
                  <a:ext uri="{FF2B5EF4-FFF2-40B4-BE49-F238E27FC236}">
                    <a16:creationId xmlns:a16="http://schemas.microsoft.com/office/drawing/2014/main" id="{71C69D21-AA06-2441-8A60-F0E9D433CEE3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53;p5">
                <a:extLst>
                  <a:ext uri="{FF2B5EF4-FFF2-40B4-BE49-F238E27FC236}">
                    <a16:creationId xmlns:a16="http://schemas.microsoft.com/office/drawing/2014/main" id="{0AE6205D-E6CA-0644-85BC-3A4D1DD6435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مجموعة 110">
              <a:extLst>
                <a:ext uri="{FF2B5EF4-FFF2-40B4-BE49-F238E27FC236}">
                  <a16:creationId xmlns:a16="http://schemas.microsoft.com/office/drawing/2014/main" id="{A93111E7-1ABE-0941-9CB6-86B9EC6904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99" name="مجموعة 111">
                <a:extLst>
                  <a:ext uri="{FF2B5EF4-FFF2-40B4-BE49-F238E27FC236}">
                    <a16:creationId xmlns:a16="http://schemas.microsoft.com/office/drawing/2014/main" id="{4B26D97F-DA63-564C-BB31-BFF4795AF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02" name="مستطيل مستدير الزوايا 201">
                  <a:extLst>
                    <a:ext uri="{FF2B5EF4-FFF2-40B4-BE49-F238E27FC236}">
                      <a16:creationId xmlns:a16="http://schemas.microsoft.com/office/drawing/2014/main" id="{7B6376DB-97A9-E24D-92C9-FB4F0844CE39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3" name="مستطيل مستدير الزوايا 202">
                  <a:extLst>
                    <a:ext uri="{FF2B5EF4-FFF2-40B4-BE49-F238E27FC236}">
                      <a16:creationId xmlns:a16="http://schemas.microsoft.com/office/drawing/2014/main" id="{AF038A70-1420-9448-9528-A0748CB78D81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4" name="مستطيل مستدير الزوايا 203">
                  <a:extLst>
                    <a:ext uri="{FF2B5EF4-FFF2-40B4-BE49-F238E27FC236}">
                      <a16:creationId xmlns:a16="http://schemas.microsoft.com/office/drawing/2014/main" id="{48683719-C94D-114E-A943-2A00367BF5F7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05" name="مستطيل مستدير الزوايا 204">
                  <a:extLst>
                    <a:ext uri="{FF2B5EF4-FFF2-40B4-BE49-F238E27FC236}">
                      <a16:creationId xmlns:a16="http://schemas.microsoft.com/office/drawing/2014/main" id="{1868E347-23AC-B64B-9786-A9D291A57B2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32CA4C3E-4415-EB47-946B-F44461F0BAE5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53;p5">
                <a:extLst>
                  <a:ext uri="{FF2B5EF4-FFF2-40B4-BE49-F238E27FC236}">
                    <a16:creationId xmlns:a16="http://schemas.microsoft.com/office/drawing/2014/main" id="{09646BF6-EFBC-434C-9A98-403A483DCCE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مجموعة 110">
              <a:extLst>
                <a:ext uri="{FF2B5EF4-FFF2-40B4-BE49-F238E27FC236}">
                  <a16:creationId xmlns:a16="http://schemas.microsoft.com/office/drawing/2014/main" id="{948CE6CB-0059-4643-BB14-0A47C7ED7FE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192" name="مجموعة 111">
                <a:extLst>
                  <a:ext uri="{FF2B5EF4-FFF2-40B4-BE49-F238E27FC236}">
                    <a16:creationId xmlns:a16="http://schemas.microsoft.com/office/drawing/2014/main" id="{8D07F32C-363A-3D46-880C-1EF25ED12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95" name="مستطيل مستدير الزوايا 194">
                  <a:extLst>
                    <a:ext uri="{FF2B5EF4-FFF2-40B4-BE49-F238E27FC236}">
                      <a16:creationId xmlns:a16="http://schemas.microsoft.com/office/drawing/2014/main" id="{7A2DE840-D224-644B-92A7-14824A53F05C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6" name="مستطيل مستدير الزوايا 195">
                  <a:extLst>
                    <a:ext uri="{FF2B5EF4-FFF2-40B4-BE49-F238E27FC236}">
                      <a16:creationId xmlns:a16="http://schemas.microsoft.com/office/drawing/2014/main" id="{9177433C-7541-6847-A3CF-FC1DECCED33C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7" name="مستطيل مستدير الزوايا 196">
                  <a:extLst>
                    <a:ext uri="{FF2B5EF4-FFF2-40B4-BE49-F238E27FC236}">
                      <a16:creationId xmlns:a16="http://schemas.microsoft.com/office/drawing/2014/main" id="{A68D0B9E-6A89-754C-AE9E-122FFEE99DA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98" name="مستطيل مستدير الزوايا 197">
                  <a:extLst>
                    <a:ext uri="{FF2B5EF4-FFF2-40B4-BE49-F238E27FC236}">
                      <a16:creationId xmlns:a16="http://schemas.microsoft.com/office/drawing/2014/main" id="{EEEA46D5-38BA-E744-BF5F-C93342EEDAC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93" name="Google Shape;153;p5">
                <a:extLst>
                  <a:ext uri="{FF2B5EF4-FFF2-40B4-BE49-F238E27FC236}">
                    <a16:creationId xmlns:a16="http://schemas.microsoft.com/office/drawing/2014/main" id="{F930ACCB-6065-5949-B104-7A20247FE44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53;p5">
                <a:extLst>
                  <a:ext uri="{FF2B5EF4-FFF2-40B4-BE49-F238E27FC236}">
                    <a16:creationId xmlns:a16="http://schemas.microsoft.com/office/drawing/2014/main" id="{CCA4510A-7E38-0F49-A1B9-D32F56D8D458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مجموعة 110">
              <a:extLst>
                <a:ext uri="{FF2B5EF4-FFF2-40B4-BE49-F238E27FC236}">
                  <a16:creationId xmlns:a16="http://schemas.microsoft.com/office/drawing/2014/main" id="{67390AB7-693F-9943-948E-30D79526A89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185" name="مجموعة 111">
                <a:extLst>
                  <a:ext uri="{FF2B5EF4-FFF2-40B4-BE49-F238E27FC236}">
                    <a16:creationId xmlns:a16="http://schemas.microsoft.com/office/drawing/2014/main" id="{4B8A61C7-D7BD-544B-B632-42DB51621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88" name="مستطيل مستدير الزوايا 187">
                  <a:extLst>
                    <a:ext uri="{FF2B5EF4-FFF2-40B4-BE49-F238E27FC236}">
                      <a16:creationId xmlns:a16="http://schemas.microsoft.com/office/drawing/2014/main" id="{DC7DB5FE-48F7-7747-8159-FC9FD7206472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9" name="مستطيل مستدير الزوايا 188">
                  <a:extLst>
                    <a:ext uri="{FF2B5EF4-FFF2-40B4-BE49-F238E27FC236}">
                      <a16:creationId xmlns:a16="http://schemas.microsoft.com/office/drawing/2014/main" id="{387E3ECA-53B6-9F41-8E1C-DEA93A186056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0" name="مستطيل مستدير الزوايا 189">
                  <a:extLst>
                    <a:ext uri="{FF2B5EF4-FFF2-40B4-BE49-F238E27FC236}">
                      <a16:creationId xmlns:a16="http://schemas.microsoft.com/office/drawing/2014/main" id="{A4DD6996-B2CD-9A49-A6A6-31B126CC8931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91" name="مستطيل مستدير الزوايا 190">
                  <a:extLst>
                    <a:ext uri="{FF2B5EF4-FFF2-40B4-BE49-F238E27FC236}">
                      <a16:creationId xmlns:a16="http://schemas.microsoft.com/office/drawing/2014/main" id="{57E506F0-1429-104B-9F89-C6D5CCAE213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86" name="Google Shape;153;p5">
                <a:extLst>
                  <a:ext uri="{FF2B5EF4-FFF2-40B4-BE49-F238E27FC236}">
                    <a16:creationId xmlns:a16="http://schemas.microsoft.com/office/drawing/2014/main" id="{D2E4F0A2-1AC2-4741-B372-3E02C9769B0D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53;p5">
                <a:extLst>
                  <a:ext uri="{FF2B5EF4-FFF2-40B4-BE49-F238E27FC236}">
                    <a16:creationId xmlns:a16="http://schemas.microsoft.com/office/drawing/2014/main" id="{754890B6-BA78-4C4B-BE2B-94B9B58BC3A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23" name="Picture 3">
            <a:extLst>
              <a:ext uri="{FF2B5EF4-FFF2-40B4-BE49-F238E27FC236}">
                <a16:creationId xmlns:a16="http://schemas.microsoft.com/office/drawing/2014/main" id="{FC13A314-7A80-6C41-8103-E5E173F6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4" y="1662113"/>
            <a:ext cx="1069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EC3F8DC5-A183-5440-8184-16026B4E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22" y="966316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1563797F-E85A-B44D-A133-CEE769EC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5986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65186C3A-5EFA-6C41-BB6D-298CF420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3546476"/>
            <a:ext cx="13239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oup 10">
            <a:extLst>
              <a:ext uri="{FF2B5EF4-FFF2-40B4-BE49-F238E27FC236}">
                <a16:creationId xmlns:a16="http://schemas.microsoft.com/office/drawing/2014/main" id="{70CE9C39-B3AF-B844-8801-A9A367F3EDD8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3711575"/>
            <a:ext cx="357187" cy="357188"/>
            <a:chOff x="3659" y="1512"/>
            <a:chExt cx="225" cy="225"/>
          </a:xfrm>
        </p:grpSpPr>
        <p:pic>
          <p:nvPicPr>
            <p:cNvPr id="16549" name="صورة 33" descr="2013134917.png">
              <a:extLst>
                <a:ext uri="{FF2B5EF4-FFF2-40B4-BE49-F238E27FC236}">
                  <a16:creationId xmlns:a16="http://schemas.microsoft.com/office/drawing/2014/main" id="{13764B0C-6164-9347-86B6-1C81A112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50" name="Group 12">
              <a:extLst>
                <a:ext uri="{FF2B5EF4-FFF2-40B4-BE49-F238E27FC236}">
                  <a16:creationId xmlns:a16="http://schemas.microsoft.com/office/drawing/2014/main" id="{85156847-FEAB-DC4A-AFEC-1BA599402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51" name="Line 13">
                <a:extLst>
                  <a:ext uri="{FF2B5EF4-FFF2-40B4-BE49-F238E27FC236}">
                    <a16:creationId xmlns:a16="http://schemas.microsoft.com/office/drawing/2014/main" id="{86CDA387-EA0E-C646-87BA-325F0522F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52" name="Line 14">
                <a:extLst>
                  <a:ext uri="{FF2B5EF4-FFF2-40B4-BE49-F238E27FC236}">
                    <a16:creationId xmlns:a16="http://schemas.microsoft.com/office/drawing/2014/main" id="{D25062F7-5D8A-414F-9A44-74D75AD0E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35" name="Group 15">
            <a:extLst>
              <a:ext uri="{FF2B5EF4-FFF2-40B4-BE49-F238E27FC236}">
                <a16:creationId xmlns:a16="http://schemas.microsoft.com/office/drawing/2014/main" id="{A52A2204-7F97-5741-ACDA-8973ACB71202}"/>
              </a:ext>
            </a:extLst>
          </p:cNvPr>
          <p:cNvGrpSpPr>
            <a:grpSpLocks/>
          </p:cNvGrpSpPr>
          <p:nvPr/>
        </p:nvGrpSpPr>
        <p:grpSpPr bwMode="auto">
          <a:xfrm>
            <a:off x="8715375" y="3690939"/>
            <a:ext cx="357188" cy="357187"/>
            <a:chOff x="3659" y="1512"/>
            <a:chExt cx="225" cy="225"/>
          </a:xfrm>
        </p:grpSpPr>
        <p:pic>
          <p:nvPicPr>
            <p:cNvPr id="16545" name="صورة 33" descr="2013134917.png">
              <a:extLst>
                <a:ext uri="{FF2B5EF4-FFF2-40B4-BE49-F238E27FC236}">
                  <a16:creationId xmlns:a16="http://schemas.microsoft.com/office/drawing/2014/main" id="{9F14475E-4B81-9343-AA40-98F20E9DD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46" name="Group 17">
              <a:extLst>
                <a:ext uri="{FF2B5EF4-FFF2-40B4-BE49-F238E27FC236}">
                  <a16:creationId xmlns:a16="http://schemas.microsoft.com/office/drawing/2014/main" id="{1FED3037-C921-7F4A-8E7F-6EA0383D5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47" name="Line 18">
                <a:extLst>
                  <a:ext uri="{FF2B5EF4-FFF2-40B4-BE49-F238E27FC236}">
                    <a16:creationId xmlns:a16="http://schemas.microsoft.com/office/drawing/2014/main" id="{902B1D43-2BF5-7A4E-82BA-22F06CA64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48" name="Line 19">
                <a:extLst>
                  <a:ext uri="{FF2B5EF4-FFF2-40B4-BE49-F238E27FC236}">
                    <a16:creationId xmlns:a16="http://schemas.microsoft.com/office/drawing/2014/main" id="{C42FD792-C8D9-B540-8C2A-535D22794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E233AFDB-00A6-584C-897F-107985A73D03}"/>
              </a:ext>
            </a:extLst>
          </p:cNvPr>
          <p:cNvGrpSpPr>
            <a:grpSpLocks/>
          </p:cNvGrpSpPr>
          <p:nvPr/>
        </p:nvGrpSpPr>
        <p:grpSpPr bwMode="auto">
          <a:xfrm>
            <a:off x="8715375" y="4005264"/>
            <a:ext cx="357188" cy="357187"/>
            <a:chOff x="3659" y="1512"/>
            <a:chExt cx="225" cy="225"/>
          </a:xfrm>
        </p:grpSpPr>
        <p:pic>
          <p:nvPicPr>
            <p:cNvPr id="16541" name="صورة 33" descr="2013134917.png">
              <a:extLst>
                <a:ext uri="{FF2B5EF4-FFF2-40B4-BE49-F238E27FC236}">
                  <a16:creationId xmlns:a16="http://schemas.microsoft.com/office/drawing/2014/main" id="{67C705E4-91ED-8144-8FE3-3FD13B222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42" name="Group 22">
              <a:extLst>
                <a:ext uri="{FF2B5EF4-FFF2-40B4-BE49-F238E27FC236}">
                  <a16:creationId xmlns:a16="http://schemas.microsoft.com/office/drawing/2014/main" id="{0FB5953D-F7C6-AA48-A4F7-6F103C606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43" name="Line 23">
                <a:extLst>
                  <a:ext uri="{FF2B5EF4-FFF2-40B4-BE49-F238E27FC236}">
                    <a16:creationId xmlns:a16="http://schemas.microsoft.com/office/drawing/2014/main" id="{F25D902E-6C6E-9548-9A66-56704EB09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44" name="Line 24">
                <a:extLst>
                  <a:ext uri="{FF2B5EF4-FFF2-40B4-BE49-F238E27FC236}">
                    <a16:creationId xmlns:a16="http://schemas.microsoft.com/office/drawing/2014/main" id="{05F18EA5-27BE-6E48-A044-F01015EE2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45" name="Group 25">
            <a:extLst>
              <a:ext uri="{FF2B5EF4-FFF2-40B4-BE49-F238E27FC236}">
                <a16:creationId xmlns:a16="http://schemas.microsoft.com/office/drawing/2014/main" id="{268C6C3B-F561-C544-8776-A8DB74B91486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4051300"/>
            <a:ext cx="357187" cy="357188"/>
            <a:chOff x="3659" y="1512"/>
            <a:chExt cx="225" cy="225"/>
          </a:xfrm>
        </p:grpSpPr>
        <p:pic>
          <p:nvPicPr>
            <p:cNvPr id="16537" name="صورة 33" descr="2013134917.png">
              <a:extLst>
                <a:ext uri="{FF2B5EF4-FFF2-40B4-BE49-F238E27FC236}">
                  <a16:creationId xmlns:a16="http://schemas.microsoft.com/office/drawing/2014/main" id="{53F8FE2A-CA93-9740-BBB1-567EEC72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38" name="Group 27">
              <a:extLst>
                <a:ext uri="{FF2B5EF4-FFF2-40B4-BE49-F238E27FC236}">
                  <a16:creationId xmlns:a16="http://schemas.microsoft.com/office/drawing/2014/main" id="{7B5022A7-A796-1040-A76D-F1CB4279A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39" name="Line 28">
                <a:extLst>
                  <a:ext uri="{FF2B5EF4-FFF2-40B4-BE49-F238E27FC236}">
                    <a16:creationId xmlns:a16="http://schemas.microsoft.com/office/drawing/2014/main" id="{D5D6EF1C-46E4-E74F-979A-D877C372A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40" name="Line 29">
                <a:extLst>
                  <a:ext uri="{FF2B5EF4-FFF2-40B4-BE49-F238E27FC236}">
                    <a16:creationId xmlns:a16="http://schemas.microsoft.com/office/drawing/2014/main" id="{D15218B0-98B4-BD4B-A365-1A3569A4F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5150" name="Picture 30">
            <a:extLst>
              <a:ext uri="{FF2B5EF4-FFF2-40B4-BE49-F238E27FC236}">
                <a16:creationId xmlns:a16="http://schemas.microsoft.com/office/drawing/2014/main" id="{6917A737-8CA3-BC4D-8A53-62E94107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979738"/>
            <a:ext cx="239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>
            <a:extLst>
              <a:ext uri="{FF2B5EF4-FFF2-40B4-BE49-F238E27FC236}">
                <a16:creationId xmlns:a16="http://schemas.microsoft.com/office/drawing/2014/main" id="{BAD7D711-C98D-1047-B573-69E2D510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619500"/>
            <a:ext cx="1738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2" name="Group 32">
            <a:extLst>
              <a:ext uri="{FF2B5EF4-FFF2-40B4-BE49-F238E27FC236}">
                <a16:creationId xmlns:a16="http://schemas.microsoft.com/office/drawing/2014/main" id="{3394CEAC-6315-C548-ADC2-4A2611C29316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4191001"/>
            <a:ext cx="366712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1B83AE2B-F7C7-FD4C-A0B5-D0D8A96B7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6536" name="Line 34">
              <a:extLst>
                <a:ext uri="{FF2B5EF4-FFF2-40B4-BE49-F238E27FC236}">
                  <a16:creationId xmlns:a16="http://schemas.microsoft.com/office/drawing/2014/main" id="{116FB2CB-B9B0-F84C-95B4-123BC5E2D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155" name="Group 35">
            <a:extLst>
              <a:ext uri="{FF2B5EF4-FFF2-40B4-BE49-F238E27FC236}">
                <a16:creationId xmlns:a16="http://schemas.microsoft.com/office/drawing/2014/main" id="{83C3581F-066C-7447-ABFE-E1A191481100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4191001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839759AD-2FE3-5244-8EBA-040176192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6534" name="Line 37">
              <a:extLst>
                <a:ext uri="{FF2B5EF4-FFF2-40B4-BE49-F238E27FC236}">
                  <a16:creationId xmlns:a16="http://schemas.microsoft.com/office/drawing/2014/main" id="{180ED44B-2BC3-6045-8387-95F77609C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158" name="Group 38">
            <a:extLst>
              <a:ext uri="{FF2B5EF4-FFF2-40B4-BE49-F238E27FC236}">
                <a16:creationId xmlns:a16="http://schemas.microsoft.com/office/drawing/2014/main" id="{35B93509-EF9A-6047-AF91-6B11EB849D58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4202114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F9F93831-E64A-F247-A20A-353ABA0D3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6532" name="Line 40">
              <a:extLst>
                <a:ext uri="{FF2B5EF4-FFF2-40B4-BE49-F238E27FC236}">
                  <a16:creationId xmlns:a16="http://schemas.microsoft.com/office/drawing/2014/main" id="{E8B71D94-0689-8540-96A4-11F48FB4E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161" name="Group 41">
            <a:extLst>
              <a:ext uri="{FF2B5EF4-FFF2-40B4-BE49-F238E27FC236}">
                <a16:creationId xmlns:a16="http://schemas.microsoft.com/office/drawing/2014/main" id="{74990A9B-08A9-204C-B68E-3BAD1529B560}"/>
              </a:ext>
            </a:extLst>
          </p:cNvPr>
          <p:cNvGrpSpPr>
            <a:grpSpLocks/>
          </p:cNvGrpSpPr>
          <p:nvPr/>
        </p:nvGrpSpPr>
        <p:grpSpPr bwMode="auto">
          <a:xfrm>
            <a:off x="6624639" y="3835400"/>
            <a:ext cx="357187" cy="357188"/>
            <a:chOff x="3659" y="1512"/>
            <a:chExt cx="225" cy="225"/>
          </a:xfrm>
        </p:grpSpPr>
        <p:pic>
          <p:nvPicPr>
            <p:cNvPr id="16527" name="صورة 33" descr="2013134917.png">
              <a:extLst>
                <a:ext uri="{FF2B5EF4-FFF2-40B4-BE49-F238E27FC236}">
                  <a16:creationId xmlns:a16="http://schemas.microsoft.com/office/drawing/2014/main" id="{40790C69-3990-374B-A6FF-001D4E352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28" name="Group 43">
              <a:extLst>
                <a:ext uri="{FF2B5EF4-FFF2-40B4-BE49-F238E27FC236}">
                  <a16:creationId xmlns:a16="http://schemas.microsoft.com/office/drawing/2014/main" id="{32244569-6B77-2D44-B84F-29E44985D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29" name="Line 44">
                <a:extLst>
                  <a:ext uri="{FF2B5EF4-FFF2-40B4-BE49-F238E27FC236}">
                    <a16:creationId xmlns:a16="http://schemas.microsoft.com/office/drawing/2014/main" id="{0012135D-ABDD-6D4C-A93F-2AD290EE8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30" name="Line 45">
                <a:extLst>
                  <a:ext uri="{FF2B5EF4-FFF2-40B4-BE49-F238E27FC236}">
                    <a16:creationId xmlns:a16="http://schemas.microsoft.com/office/drawing/2014/main" id="{2553499F-7B6C-5B47-981E-0D955B125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66" name="Group 46">
            <a:extLst>
              <a:ext uri="{FF2B5EF4-FFF2-40B4-BE49-F238E27FC236}">
                <a16:creationId xmlns:a16="http://schemas.microsoft.com/office/drawing/2014/main" id="{3D40FC47-C810-354D-BAF7-0F691A589A45}"/>
              </a:ext>
            </a:extLst>
          </p:cNvPr>
          <p:cNvGrpSpPr>
            <a:grpSpLocks/>
          </p:cNvGrpSpPr>
          <p:nvPr/>
        </p:nvGrpSpPr>
        <p:grpSpPr bwMode="auto">
          <a:xfrm>
            <a:off x="6192839" y="3805239"/>
            <a:ext cx="357187" cy="357187"/>
            <a:chOff x="3659" y="1512"/>
            <a:chExt cx="225" cy="225"/>
          </a:xfrm>
        </p:grpSpPr>
        <p:pic>
          <p:nvPicPr>
            <p:cNvPr id="16523" name="صورة 33" descr="2013134917.png">
              <a:extLst>
                <a:ext uri="{FF2B5EF4-FFF2-40B4-BE49-F238E27FC236}">
                  <a16:creationId xmlns:a16="http://schemas.microsoft.com/office/drawing/2014/main" id="{7CA84ABA-5AF9-1043-93DF-AF80F01AB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24" name="Group 48">
              <a:extLst>
                <a:ext uri="{FF2B5EF4-FFF2-40B4-BE49-F238E27FC236}">
                  <a16:creationId xmlns:a16="http://schemas.microsoft.com/office/drawing/2014/main" id="{263ED3DE-97EC-754B-B453-51B5A3B9A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25" name="Line 49">
                <a:extLst>
                  <a:ext uri="{FF2B5EF4-FFF2-40B4-BE49-F238E27FC236}">
                    <a16:creationId xmlns:a16="http://schemas.microsoft.com/office/drawing/2014/main" id="{89220921-A41B-654E-9C40-48D8A9470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26" name="Line 50">
                <a:extLst>
                  <a:ext uri="{FF2B5EF4-FFF2-40B4-BE49-F238E27FC236}">
                    <a16:creationId xmlns:a16="http://schemas.microsoft.com/office/drawing/2014/main" id="{CF0CB796-561F-C24E-B359-EB0868A32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71" name="Group 51">
            <a:extLst>
              <a:ext uri="{FF2B5EF4-FFF2-40B4-BE49-F238E27FC236}">
                <a16:creationId xmlns:a16="http://schemas.microsoft.com/office/drawing/2014/main" id="{E84089ED-A7F9-7D46-AC16-831143896A53}"/>
              </a:ext>
            </a:extLst>
          </p:cNvPr>
          <p:cNvGrpSpPr>
            <a:grpSpLocks/>
          </p:cNvGrpSpPr>
          <p:nvPr/>
        </p:nvGrpSpPr>
        <p:grpSpPr bwMode="auto">
          <a:xfrm>
            <a:off x="5761039" y="3817939"/>
            <a:ext cx="357187" cy="357187"/>
            <a:chOff x="3659" y="1512"/>
            <a:chExt cx="225" cy="225"/>
          </a:xfrm>
        </p:grpSpPr>
        <p:pic>
          <p:nvPicPr>
            <p:cNvPr id="16519" name="صورة 33" descr="2013134917.png">
              <a:extLst>
                <a:ext uri="{FF2B5EF4-FFF2-40B4-BE49-F238E27FC236}">
                  <a16:creationId xmlns:a16="http://schemas.microsoft.com/office/drawing/2014/main" id="{B5CB97DD-F294-C247-A4E1-A7685E2DC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20" name="Group 53">
              <a:extLst>
                <a:ext uri="{FF2B5EF4-FFF2-40B4-BE49-F238E27FC236}">
                  <a16:creationId xmlns:a16="http://schemas.microsoft.com/office/drawing/2014/main" id="{78AD5F2D-5080-7A4A-BA8B-E63C419CC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21" name="Line 54">
                <a:extLst>
                  <a:ext uri="{FF2B5EF4-FFF2-40B4-BE49-F238E27FC236}">
                    <a16:creationId xmlns:a16="http://schemas.microsoft.com/office/drawing/2014/main" id="{65714196-07F6-3E48-9E90-B9BFA6499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22" name="Line 55">
                <a:extLst>
                  <a:ext uri="{FF2B5EF4-FFF2-40B4-BE49-F238E27FC236}">
                    <a16:creationId xmlns:a16="http://schemas.microsoft.com/office/drawing/2014/main" id="{6D784FF0-6F10-4F46-8B4B-7301A9D78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5176" name="Picture 56">
            <a:extLst>
              <a:ext uri="{FF2B5EF4-FFF2-40B4-BE49-F238E27FC236}">
                <a16:creationId xmlns:a16="http://schemas.microsoft.com/office/drawing/2014/main" id="{9DB9A629-3F5C-FF4C-9A34-9844834C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871789"/>
            <a:ext cx="208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7" name="AutoShape 57">
            <a:extLst>
              <a:ext uri="{FF2B5EF4-FFF2-40B4-BE49-F238E27FC236}">
                <a16:creationId xmlns:a16="http://schemas.microsoft.com/office/drawing/2014/main" id="{E8987CE4-76A4-8B4A-A0D7-A0256571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3908425"/>
            <a:ext cx="1079500" cy="431800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4316001 h 21600"/>
              <a:gd name="T4" fmla="*/ 40462509 w 21600"/>
              <a:gd name="T5" fmla="*/ 8632002 h 21600"/>
              <a:gd name="T6" fmla="*/ 53950012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78" name="Rectangle 58">
            <a:extLst>
              <a:ext uri="{FF2B5EF4-FFF2-40B4-BE49-F238E27FC236}">
                <a16:creationId xmlns:a16="http://schemas.microsoft.com/office/drawing/2014/main" id="{43EA328A-C08B-A747-9201-08DB1D89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435351"/>
            <a:ext cx="4681538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79" name="AutoShape 59">
            <a:extLst>
              <a:ext uri="{FF2B5EF4-FFF2-40B4-BE49-F238E27FC236}">
                <a16:creationId xmlns:a16="http://schemas.microsoft.com/office/drawing/2014/main" id="{6B2FF899-6F48-9841-9A54-A1891D6C3D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40239" y="3881438"/>
            <a:ext cx="865187" cy="360362"/>
          </a:xfrm>
          <a:custGeom>
            <a:avLst/>
            <a:gdLst>
              <a:gd name="T0" fmla="*/ 25991259 w 21600"/>
              <a:gd name="T1" fmla="*/ 0 h 21600"/>
              <a:gd name="T2" fmla="*/ 0 w 21600"/>
              <a:gd name="T3" fmla="*/ 3006036 h 21600"/>
              <a:gd name="T4" fmla="*/ 25991259 w 21600"/>
              <a:gd name="T5" fmla="*/ 6012073 h 21600"/>
              <a:gd name="T6" fmla="*/ 34655025 w 21600"/>
              <a:gd name="T7" fmla="*/ 30060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5180" name="Picture 60">
            <a:extLst>
              <a:ext uri="{FF2B5EF4-FFF2-40B4-BE49-F238E27FC236}">
                <a16:creationId xmlns:a16="http://schemas.microsoft.com/office/drawing/2014/main" id="{A5CDE13E-7FD2-A545-B756-AA299E75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089276"/>
            <a:ext cx="20256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81" name="Group 61">
            <a:extLst>
              <a:ext uri="{FF2B5EF4-FFF2-40B4-BE49-F238E27FC236}">
                <a16:creationId xmlns:a16="http://schemas.microsoft.com/office/drawing/2014/main" id="{59AAA0D7-9A63-054C-ACE9-08076E3467A3}"/>
              </a:ext>
            </a:extLst>
          </p:cNvPr>
          <p:cNvGrpSpPr>
            <a:grpSpLocks/>
          </p:cNvGrpSpPr>
          <p:nvPr/>
        </p:nvGrpSpPr>
        <p:grpSpPr bwMode="auto">
          <a:xfrm>
            <a:off x="2659063" y="3392489"/>
            <a:ext cx="366712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1913D43A-0DCC-5445-B5EF-DD562F858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6518" name="Line 63">
              <a:extLst>
                <a:ext uri="{FF2B5EF4-FFF2-40B4-BE49-F238E27FC236}">
                  <a16:creationId xmlns:a16="http://schemas.microsoft.com/office/drawing/2014/main" id="{447500F9-1A69-494A-8E69-48EE0BCB9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184" name="Group 64">
            <a:extLst>
              <a:ext uri="{FF2B5EF4-FFF2-40B4-BE49-F238E27FC236}">
                <a16:creationId xmlns:a16="http://schemas.microsoft.com/office/drawing/2014/main" id="{A9C71AA8-E421-AA41-BA4C-159DDD30BFCF}"/>
              </a:ext>
            </a:extLst>
          </p:cNvPr>
          <p:cNvGrpSpPr>
            <a:grpSpLocks/>
          </p:cNvGrpSpPr>
          <p:nvPr/>
        </p:nvGrpSpPr>
        <p:grpSpPr bwMode="auto">
          <a:xfrm>
            <a:off x="2659063" y="3824289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04AF6E33-A845-5F43-8313-6325F1E19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6516" name="Line 66">
              <a:extLst>
                <a:ext uri="{FF2B5EF4-FFF2-40B4-BE49-F238E27FC236}">
                  <a16:creationId xmlns:a16="http://schemas.microsoft.com/office/drawing/2014/main" id="{8373313C-798E-114A-8DD5-2F5B2EC76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187" name="Group 67">
            <a:extLst>
              <a:ext uri="{FF2B5EF4-FFF2-40B4-BE49-F238E27FC236}">
                <a16:creationId xmlns:a16="http://schemas.microsoft.com/office/drawing/2014/main" id="{E5B00221-8F74-EB4A-B50E-E21B8297665B}"/>
              </a:ext>
            </a:extLst>
          </p:cNvPr>
          <p:cNvGrpSpPr>
            <a:grpSpLocks/>
          </p:cNvGrpSpPr>
          <p:nvPr/>
        </p:nvGrpSpPr>
        <p:grpSpPr bwMode="auto">
          <a:xfrm>
            <a:off x="2692401" y="4264026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B9697BC9-C254-0E48-8BD5-BB6C1908D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6514" name="Line 69">
              <a:extLst>
                <a:ext uri="{FF2B5EF4-FFF2-40B4-BE49-F238E27FC236}">
                  <a16:creationId xmlns:a16="http://schemas.microsoft.com/office/drawing/2014/main" id="{4E625598-9167-594C-BF45-5DD232E0F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94D434D0-71C7-A44D-8381-276C80B02FF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32807" y="3750470"/>
            <a:ext cx="1439863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5191" name="Group 71">
            <a:extLst>
              <a:ext uri="{FF2B5EF4-FFF2-40B4-BE49-F238E27FC236}">
                <a16:creationId xmlns:a16="http://schemas.microsoft.com/office/drawing/2014/main" id="{EDA5C67D-2473-6C48-B00B-4F8979A93E7F}"/>
              </a:ext>
            </a:extLst>
          </p:cNvPr>
          <p:cNvGrpSpPr>
            <a:grpSpLocks/>
          </p:cNvGrpSpPr>
          <p:nvPr/>
        </p:nvGrpSpPr>
        <p:grpSpPr bwMode="auto">
          <a:xfrm>
            <a:off x="3163889" y="3405189"/>
            <a:ext cx="357187" cy="357187"/>
            <a:chOff x="3659" y="1512"/>
            <a:chExt cx="225" cy="225"/>
          </a:xfrm>
        </p:grpSpPr>
        <p:pic>
          <p:nvPicPr>
            <p:cNvPr id="16509" name="صورة 33" descr="2013134917.png">
              <a:extLst>
                <a:ext uri="{FF2B5EF4-FFF2-40B4-BE49-F238E27FC236}">
                  <a16:creationId xmlns:a16="http://schemas.microsoft.com/office/drawing/2014/main" id="{6836C7C5-6DBB-014A-B7A1-C359DC942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10" name="Group 73">
              <a:extLst>
                <a:ext uri="{FF2B5EF4-FFF2-40B4-BE49-F238E27FC236}">
                  <a16:creationId xmlns:a16="http://schemas.microsoft.com/office/drawing/2014/main" id="{E9FB6B30-2983-2E4D-9B6A-9D8279DF4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11" name="Line 74">
                <a:extLst>
                  <a:ext uri="{FF2B5EF4-FFF2-40B4-BE49-F238E27FC236}">
                    <a16:creationId xmlns:a16="http://schemas.microsoft.com/office/drawing/2014/main" id="{B93195F7-15E0-F04C-BE22-8F2C6A127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12" name="Line 75">
                <a:extLst>
                  <a:ext uri="{FF2B5EF4-FFF2-40B4-BE49-F238E27FC236}">
                    <a16:creationId xmlns:a16="http://schemas.microsoft.com/office/drawing/2014/main" id="{8DA51EB8-84C1-EC4D-9CB1-872089F1C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96" name="Group 76">
            <a:extLst>
              <a:ext uri="{FF2B5EF4-FFF2-40B4-BE49-F238E27FC236}">
                <a16:creationId xmlns:a16="http://schemas.microsoft.com/office/drawing/2014/main" id="{915C49DA-9F0F-434F-8F78-4F0B5D957054}"/>
              </a:ext>
            </a:extLst>
          </p:cNvPr>
          <p:cNvGrpSpPr>
            <a:grpSpLocks/>
          </p:cNvGrpSpPr>
          <p:nvPr/>
        </p:nvGrpSpPr>
        <p:grpSpPr bwMode="auto">
          <a:xfrm>
            <a:off x="3649664" y="3702050"/>
            <a:ext cx="357187" cy="357188"/>
            <a:chOff x="3659" y="1512"/>
            <a:chExt cx="225" cy="225"/>
          </a:xfrm>
        </p:grpSpPr>
        <p:pic>
          <p:nvPicPr>
            <p:cNvPr id="16505" name="صورة 33" descr="2013134917.png">
              <a:extLst>
                <a:ext uri="{FF2B5EF4-FFF2-40B4-BE49-F238E27FC236}">
                  <a16:creationId xmlns:a16="http://schemas.microsoft.com/office/drawing/2014/main" id="{0D393BF0-CA25-E64D-9D57-D4FF1F01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06" name="Group 78">
              <a:extLst>
                <a:ext uri="{FF2B5EF4-FFF2-40B4-BE49-F238E27FC236}">
                  <a16:creationId xmlns:a16="http://schemas.microsoft.com/office/drawing/2014/main" id="{5698D7E5-411E-A94B-991B-BAAA23E5E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07" name="Line 79">
                <a:extLst>
                  <a:ext uri="{FF2B5EF4-FFF2-40B4-BE49-F238E27FC236}">
                    <a16:creationId xmlns:a16="http://schemas.microsoft.com/office/drawing/2014/main" id="{5D71B3C5-9537-8B46-A246-3B1F55FE3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08" name="Line 80">
                <a:extLst>
                  <a:ext uri="{FF2B5EF4-FFF2-40B4-BE49-F238E27FC236}">
                    <a16:creationId xmlns:a16="http://schemas.microsoft.com/office/drawing/2014/main" id="{48B10C34-2D5A-3B48-ACFF-021F74966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01" name="Group 81">
            <a:extLst>
              <a:ext uri="{FF2B5EF4-FFF2-40B4-BE49-F238E27FC236}">
                <a16:creationId xmlns:a16="http://schemas.microsoft.com/office/drawing/2014/main" id="{92AB51E8-11B9-3843-9200-7D04FBCD6006}"/>
              </a:ext>
            </a:extLst>
          </p:cNvPr>
          <p:cNvGrpSpPr>
            <a:grpSpLocks/>
          </p:cNvGrpSpPr>
          <p:nvPr/>
        </p:nvGrpSpPr>
        <p:grpSpPr bwMode="auto">
          <a:xfrm>
            <a:off x="3214689" y="3840164"/>
            <a:ext cx="357187" cy="357187"/>
            <a:chOff x="3659" y="1512"/>
            <a:chExt cx="225" cy="225"/>
          </a:xfrm>
        </p:grpSpPr>
        <p:pic>
          <p:nvPicPr>
            <p:cNvPr id="16501" name="صورة 33" descr="2013134917.png">
              <a:extLst>
                <a:ext uri="{FF2B5EF4-FFF2-40B4-BE49-F238E27FC236}">
                  <a16:creationId xmlns:a16="http://schemas.microsoft.com/office/drawing/2014/main" id="{C1EA7BDD-1F78-EE41-BD72-B78CBEDD1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02" name="Group 83">
              <a:extLst>
                <a:ext uri="{FF2B5EF4-FFF2-40B4-BE49-F238E27FC236}">
                  <a16:creationId xmlns:a16="http://schemas.microsoft.com/office/drawing/2014/main" id="{1B9AE918-80F5-7E4F-835E-2F9787D2F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503" name="Line 84">
                <a:extLst>
                  <a:ext uri="{FF2B5EF4-FFF2-40B4-BE49-F238E27FC236}">
                    <a16:creationId xmlns:a16="http://schemas.microsoft.com/office/drawing/2014/main" id="{0CDF35A0-083F-E642-9258-0E70B3C02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04" name="Line 85">
                <a:extLst>
                  <a:ext uri="{FF2B5EF4-FFF2-40B4-BE49-F238E27FC236}">
                    <a16:creationId xmlns:a16="http://schemas.microsoft.com/office/drawing/2014/main" id="{65E8B319-4B74-1747-A8A8-E6A90B01B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06" name="Group 86">
            <a:extLst>
              <a:ext uri="{FF2B5EF4-FFF2-40B4-BE49-F238E27FC236}">
                <a16:creationId xmlns:a16="http://schemas.microsoft.com/office/drawing/2014/main" id="{60F1A801-76FD-9647-AA54-B9414E9EFA24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4122739"/>
            <a:ext cx="357187" cy="357187"/>
            <a:chOff x="3659" y="1512"/>
            <a:chExt cx="225" cy="225"/>
          </a:xfrm>
        </p:grpSpPr>
        <p:pic>
          <p:nvPicPr>
            <p:cNvPr id="16497" name="صورة 33" descr="2013134917.png">
              <a:extLst>
                <a:ext uri="{FF2B5EF4-FFF2-40B4-BE49-F238E27FC236}">
                  <a16:creationId xmlns:a16="http://schemas.microsoft.com/office/drawing/2014/main" id="{464FB3E2-F911-7944-9063-7D5BC456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98" name="Group 88">
              <a:extLst>
                <a:ext uri="{FF2B5EF4-FFF2-40B4-BE49-F238E27FC236}">
                  <a16:creationId xmlns:a16="http://schemas.microsoft.com/office/drawing/2014/main" id="{3838A9B5-D7E9-3443-95B0-64B59CF9B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99" name="Line 89">
                <a:extLst>
                  <a:ext uri="{FF2B5EF4-FFF2-40B4-BE49-F238E27FC236}">
                    <a16:creationId xmlns:a16="http://schemas.microsoft.com/office/drawing/2014/main" id="{D30469D1-6789-5548-96CC-FDA6E60E0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00" name="Line 90">
                <a:extLst>
                  <a:ext uri="{FF2B5EF4-FFF2-40B4-BE49-F238E27FC236}">
                    <a16:creationId xmlns:a16="http://schemas.microsoft.com/office/drawing/2014/main" id="{081AC61B-9F81-0943-9579-EADE00CB1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11" name="Group 91">
            <a:extLst>
              <a:ext uri="{FF2B5EF4-FFF2-40B4-BE49-F238E27FC236}">
                <a16:creationId xmlns:a16="http://schemas.microsoft.com/office/drawing/2014/main" id="{7AF5B8F9-D4B0-0A40-9851-355A034DFE85}"/>
              </a:ext>
            </a:extLst>
          </p:cNvPr>
          <p:cNvGrpSpPr>
            <a:grpSpLocks/>
          </p:cNvGrpSpPr>
          <p:nvPr/>
        </p:nvGrpSpPr>
        <p:grpSpPr bwMode="auto">
          <a:xfrm>
            <a:off x="3201989" y="4281489"/>
            <a:ext cx="357187" cy="357187"/>
            <a:chOff x="3659" y="1512"/>
            <a:chExt cx="225" cy="225"/>
          </a:xfrm>
        </p:grpSpPr>
        <p:pic>
          <p:nvPicPr>
            <p:cNvPr id="16493" name="صورة 33" descr="2013134917.png">
              <a:extLst>
                <a:ext uri="{FF2B5EF4-FFF2-40B4-BE49-F238E27FC236}">
                  <a16:creationId xmlns:a16="http://schemas.microsoft.com/office/drawing/2014/main" id="{EBB9C203-78DD-0143-AE2F-7B4E067D4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94" name="Group 93">
              <a:extLst>
                <a:ext uri="{FF2B5EF4-FFF2-40B4-BE49-F238E27FC236}">
                  <a16:creationId xmlns:a16="http://schemas.microsoft.com/office/drawing/2014/main" id="{0CF20329-CE8F-A04B-8633-1980C8A12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95" name="Line 94">
                <a:extLst>
                  <a:ext uri="{FF2B5EF4-FFF2-40B4-BE49-F238E27FC236}">
                    <a16:creationId xmlns:a16="http://schemas.microsoft.com/office/drawing/2014/main" id="{0ECD98EB-A025-AE46-9EB5-39E7CD280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96" name="Line 95">
                <a:extLst>
                  <a:ext uri="{FF2B5EF4-FFF2-40B4-BE49-F238E27FC236}">
                    <a16:creationId xmlns:a16="http://schemas.microsoft.com/office/drawing/2014/main" id="{108ADD19-533A-5F4C-B4A7-0C87EA995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16" name="Group 96">
            <a:extLst>
              <a:ext uri="{FF2B5EF4-FFF2-40B4-BE49-F238E27FC236}">
                <a16:creationId xmlns:a16="http://schemas.microsoft.com/office/drawing/2014/main" id="{5A418B67-66BF-A742-A4DA-9BFE6A0CC47E}"/>
              </a:ext>
            </a:extLst>
          </p:cNvPr>
          <p:cNvGrpSpPr>
            <a:grpSpLocks/>
          </p:cNvGrpSpPr>
          <p:nvPr/>
        </p:nvGrpSpPr>
        <p:grpSpPr bwMode="auto">
          <a:xfrm>
            <a:off x="3662364" y="3330575"/>
            <a:ext cx="357187" cy="357188"/>
            <a:chOff x="3659" y="1512"/>
            <a:chExt cx="225" cy="225"/>
          </a:xfrm>
        </p:grpSpPr>
        <p:pic>
          <p:nvPicPr>
            <p:cNvPr id="16489" name="صورة 33" descr="2013134917.png">
              <a:extLst>
                <a:ext uri="{FF2B5EF4-FFF2-40B4-BE49-F238E27FC236}">
                  <a16:creationId xmlns:a16="http://schemas.microsoft.com/office/drawing/2014/main" id="{AA292EBB-25DB-C845-9ED8-A464F6CEF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90" name="Group 98">
              <a:extLst>
                <a:ext uri="{FF2B5EF4-FFF2-40B4-BE49-F238E27FC236}">
                  <a16:creationId xmlns:a16="http://schemas.microsoft.com/office/drawing/2014/main" id="{D49EB2AF-41DF-D845-80FF-E829D3EA9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91" name="Line 99">
                <a:extLst>
                  <a:ext uri="{FF2B5EF4-FFF2-40B4-BE49-F238E27FC236}">
                    <a16:creationId xmlns:a16="http://schemas.microsoft.com/office/drawing/2014/main" id="{3D3965B6-763F-E64A-A349-65FC907FB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92" name="Line 100">
                <a:extLst>
                  <a:ext uri="{FF2B5EF4-FFF2-40B4-BE49-F238E27FC236}">
                    <a16:creationId xmlns:a16="http://schemas.microsoft.com/office/drawing/2014/main" id="{51BD8E0D-E903-CE40-9444-5D4B970AB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21" name="Group 101">
            <a:extLst>
              <a:ext uri="{FF2B5EF4-FFF2-40B4-BE49-F238E27FC236}">
                <a16:creationId xmlns:a16="http://schemas.microsoft.com/office/drawing/2014/main" id="{19951E6D-0E6E-8E48-B196-6DCEA669A22C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4532314"/>
            <a:ext cx="357187" cy="357187"/>
            <a:chOff x="3659" y="1512"/>
            <a:chExt cx="225" cy="225"/>
          </a:xfrm>
        </p:grpSpPr>
        <p:pic>
          <p:nvPicPr>
            <p:cNvPr id="16485" name="صورة 33" descr="2013134917.png">
              <a:extLst>
                <a:ext uri="{FF2B5EF4-FFF2-40B4-BE49-F238E27FC236}">
                  <a16:creationId xmlns:a16="http://schemas.microsoft.com/office/drawing/2014/main" id="{D1EF6EBA-255C-4B44-BB33-4FBE87C35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86" name="Group 103">
              <a:extLst>
                <a:ext uri="{FF2B5EF4-FFF2-40B4-BE49-F238E27FC236}">
                  <a16:creationId xmlns:a16="http://schemas.microsoft.com/office/drawing/2014/main" id="{2FC40D98-AF7F-6849-92AA-7715E2FA5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87" name="Line 104">
                <a:extLst>
                  <a:ext uri="{FF2B5EF4-FFF2-40B4-BE49-F238E27FC236}">
                    <a16:creationId xmlns:a16="http://schemas.microsoft.com/office/drawing/2014/main" id="{01BEE930-6DF6-A842-AA3C-6416F79AF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88" name="Line 105">
                <a:extLst>
                  <a:ext uri="{FF2B5EF4-FFF2-40B4-BE49-F238E27FC236}">
                    <a16:creationId xmlns:a16="http://schemas.microsoft.com/office/drawing/2014/main" id="{23D05D88-FED8-7843-88A5-9803BB989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5226" name="Picture 106">
            <a:extLst>
              <a:ext uri="{FF2B5EF4-FFF2-40B4-BE49-F238E27FC236}">
                <a16:creationId xmlns:a16="http://schemas.microsoft.com/office/drawing/2014/main" id="{E48DF766-328F-9142-8C45-7D0CFFB4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249488"/>
            <a:ext cx="266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7" name="Group 107">
            <a:extLst>
              <a:ext uri="{FF2B5EF4-FFF2-40B4-BE49-F238E27FC236}">
                <a16:creationId xmlns:a16="http://schemas.microsoft.com/office/drawing/2014/main" id="{508C72F0-7F91-C943-9D43-3F47BF7507F9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2655888"/>
            <a:ext cx="2016125" cy="360362"/>
            <a:chOff x="1906" y="3521"/>
            <a:chExt cx="1077" cy="152"/>
          </a:xfrm>
        </p:grpSpPr>
        <p:pic>
          <p:nvPicPr>
            <p:cNvPr id="16483" name="Picture 108">
              <a:extLst>
                <a:ext uri="{FF2B5EF4-FFF2-40B4-BE49-F238E27FC236}">
                  <a16:creationId xmlns:a16="http://schemas.microsoft.com/office/drawing/2014/main" id="{7D54AF67-70BB-584F-B039-0EDAECC7D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4" name="Picture 109">
              <a:extLst>
                <a:ext uri="{FF2B5EF4-FFF2-40B4-BE49-F238E27FC236}">
                  <a16:creationId xmlns:a16="http://schemas.microsoft.com/office/drawing/2014/main" id="{F943E075-5471-FF44-80FD-4EBAB380D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31" name="Picture 111">
            <a:extLst>
              <a:ext uri="{FF2B5EF4-FFF2-40B4-BE49-F238E27FC236}">
                <a16:creationId xmlns:a16="http://schemas.microsoft.com/office/drawing/2014/main" id="{F455027B-1ABE-BF4D-AF2B-DE7ECC4D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5157789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32" name="Group 112">
            <a:extLst>
              <a:ext uri="{FF2B5EF4-FFF2-40B4-BE49-F238E27FC236}">
                <a16:creationId xmlns:a16="http://schemas.microsoft.com/office/drawing/2014/main" id="{7E52AA20-B55B-9944-B8F6-DF720BEAE2D2}"/>
              </a:ext>
            </a:extLst>
          </p:cNvPr>
          <p:cNvGrpSpPr>
            <a:grpSpLocks/>
          </p:cNvGrpSpPr>
          <p:nvPr/>
        </p:nvGrpSpPr>
        <p:grpSpPr bwMode="auto">
          <a:xfrm>
            <a:off x="5202239" y="5332414"/>
            <a:ext cx="357187" cy="357187"/>
            <a:chOff x="3659" y="1512"/>
            <a:chExt cx="225" cy="225"/>
          </a:xfrm>
        </p:grpSpPr>
        <p:pic>
          <p:nvPicPr>
            <p:cNvPr id="16479" name="صورة 33" descr="2013134917.png">
              <a:extLst>
                <a:ext uri="{FF2B5EF4-FFF2-40B4-BE49-F238E27FC236}">
                  <a16:creationId xmlns:a16="http://schemas.microsoft.com/office/drawing/2014/main" id="{019C96A8-939B-F74D-8F81-280716700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80" name="Group 114">
              <a:extLst>
                <a:ext uri="{FF2B5EF4-FFF2-40B4-BE49-F238E27FC236}">
                  <a16:creationId xmlns:a16="http://schemas.microsoft.com/office/drawing/2014/main" id="{09ED58D0-9801-9842-8620-EB58C46A2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81" name="Line 115">
                <a:extLst>
                  <a:ext uri="{FF2B5EF4-FFF2-40B4-BE49-F238E27FC236}">
                    <a16:creationId xmlns:a16="http://schemas.microsoft.com/office/drawing/2014/main" id="{026FD299-EEFB-8D4A-946E-2913B38A6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82" name="Line 116">
                <a:extLst>
                  <a:ext uri="{FF2B5EF4-FFF2-40B4-BE49-F238E27FC236}">
                    <a16:creationId xmlns:a16="http://schemas.microsoft.com/office/drawing/2014/main" id="{6A15418F-698B-5D43-ABD7-4D2BB9D47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37" name="Group 117">
            <a:extLst>
              <a:ext uri="{FF2B5EF4-FFF2-40B4-BE49-F238E27FC236}">
                <a16:creationId xmlns:a16="http://schemas.microsoft.com/office/drawing/2014/main" id="{40547F7B-52DE-ED4E-BE45-65823295DA73}"/>
              </a:ext>
            </a:extLst>
          </p:cNvPr>
          <p:cNvGrpSpPr>
            <a:grpSpLocks/>
          </p:cNvGrpSpPr>
          <p:nvPr/>
        </p:nvGrpSpPr>
        <p:grpSpPr bwMode="auto">
          <a:xfrm>
            <a:off x="5708650" y="5662614"/>
            <a:ext cx="357188" cy="357187"/>
            <a:chOff x="3659" y="1512"/>
            <a:chExt cx="225" cy="225"/>
          </a:xfrm>
        </p:grpSpPr>
        <p:pic>
          <p:nvPicPr>
            <p:cNvPr id="16475" name="صورة 33" descr="2013134917.png">
              <a:extLst>
                <a:ext uri="{FF2B5EF4-FFF2-40B4-BE49-F238E27FC236}">
                  <a16:creationId xmlns:a16="http://schemas.microsoft.com/office/drawing/2014/main" id="{6E10037A-5021-8C4D-AEFE-DB6A8643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76" name="Group 119">
              <a:extLst>
                <a:ext uri="{FF2B5EF4-FFF2-40B4-BE49-F238E27FC236}">
                  <a16:creationId xmlns:a16="http://schemas.microsoft.com/office/drawing/2014/main" id="{BFF476BE-0BF0-9E43-B6B9-817BDAF26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77" name="Line 120">
                <a:extLst>
                  <a:ext uri="{FF2B5EF4-FFF2-40B4-BE49-F238E27FC236}">
                    <a16:creationId xmlns:a16="http://schemas.microsoft.com/office/drawing/2014/main" id="{2B25C606-B1B6-6342-A27B-EFB57B899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78" name="Line 121">
                <a:extLst>
                  <a:ext uri="{FF2B5EF4-FFF2-40B4-BE49-F238E27FC236}">
                    <a16:creationId xmlns:a16="http://schemas.microsoft.com/office/drawing/2014/main" id="{298681FF-19FF-974F-B898-01FC5F9F7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42" name="Group 122">
            <a:extLst>
              <a:ext uri="{FF2B5EF4-FFF2-40B4-BE49-F238E27FC236}">
                <a16:creationId xmlns:a16="http://schemas.microsoft.com/office/drawing/2014/main" id="{AF8FB73E-7667-C546-98F9-AC660DA34568}"/>
              </a:ext>
            </a:extLst>
          </p:cNvPr>
          <p:cNvGrpSpPr>
            <a:grpSpLocks/>
          </p:cNvGrpSpPr>
          <p:nvPr/>
        </p:nvGrpSpPr>
        <p:grpSpPr bwMode="auto">
          <a:xfrm>
            <a:off x="5203825" y="5662614"/>
            <a:ext cx="357188" cy="357187"/>
            <a:chOff x="3659" y="1512"/>
            <a:chExt cx="225" cy="225"/>
          </a:xfrm>
        </p:grpSpPr>
        <p:pic>
          <p:nvPicPr>
            <p:cNvPr id="16471" name="صورة 33" descr="2013134917.png">
              <a:extLst>
                <a:ext uri="{FF2B5EF4-FFF2-40B4-BE49-F238E27FC236}">
                  <a16:creationId xmlns:a16="http://schemas.microsoft.com/office/drawing/2014/main" id="{78685CDC-05F7-2646-AAEC-8A2A8E77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72" name="Group 124">
              <a:extLst>
                <a:ext uri="{FF2B5EF4-FFF2-40B4-BE49-F238E27FC236}">
                  <a16:creationId xmlns:a16="http://schemas.microsoft.com/office/drawing/2014/main" id="{3CB64EAE-75A7-7E40-AE3D-D6B4C9BF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73" name="Line 125">
                <a:extLst>
                  <a:ext uri="{FF2B5EF4-FFF2-40B4-BE49-F238E27FC236}">
                    <a16:creationId xmlns:a16="http://schemas.microsoft.com/office/drawing/2014/main" id="{DD9FE923-1291-4F4A-8886-0E1C57065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74" name="Line 126">
                <a:extLst>
                  <a:ext uri="{FF2B5EF4-FFF2-40B4-BE49-F238E27FC236}">
                    <a16:creationId xmlns:a16="http://schemas.microsoft.com/office/drawing/2014/main" id="{7308D8C6-3AB2-4748-A618-5FC7E5EB6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47" name="Group 127">
            <a:extLst>
              <a:ext uri="{FF2B5EF4-FFF2-40B4-BE49-F238E27FC236}">
                <a16:creationId xmlns:a16="http://schemas.microsoft.com/office/drawing/2014/main" id="{CD378B3A-5501-504A-9EEE-E6B9C85C8682}"/>
              </a:ext>
            </a:extLst>
          </p:cNvPr>
          <p:cNvGrpSpPr>
            <a:grpSpLocks/>
          </p:cNvGrpSpPr>
          <p:nvPr/>
        </p:nvGrpSpPr>
        <p:grpSpPr bwMode="auto">
          <a:xfrm>
            <a:off x="4697414" y="5332414"/>
            <a:ext cx="357187" cy="357187"/>
            <a:chOff x="3659" y="1512"/>
            <a:chExt cx="225" cy="225"/>
          </a:xfrm>
        </p:grpSpPr>
        <p:pic>
          <p:nvPicPr>
            <p:cNvPr id="16467" name="صورة 33" descr="2013134917.png">
              <a:extLst>
                <a:ext uri="{FF2B5EF4-FFF2-40B4-BE49-F238E27FC236}">
                  <a16:creationId xmlns:a16="http://schemas.microsoft.com/office/drawing/2014/main" id="{FE527B58-C4B3-6C49-879B-FD0A53B8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68" name="Group 129">
              <a:extLst>
                <a:ext uri="{FF2B5EF4-FFF2-40B4-BE49-F238E27FC236}">
                  <a16:creationId xmlns:a16="http://schemas.microsoft.com/office/drawing/2014/main" id="{893C270D-9C51-6645-991B-97A20D5CE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69" name="Line 130">
                <a:extLst>
                  <a:ext uri="{FF2B5EF4-FFF2-40B4-BE49-F238E27FC236}">
                    <a16:creationId xmlns:a16="http://schemas.microsoft.com/office/drawing/2014/main" id="{949186C0-FB64-8D45-A1E1-AB00CF7F6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70" name="Line 131">
                <a:extLst>
                  <a:ext uri="{FF2B5EF4-FFF2-40B4-BE49-F238E27FC236}">
                    <a16:creationId xmlns:a16="http://schemas.microsoft.com/office/drawing/2014/main" id="{0885EFF7-8F5E-9A4F-9952-C8A007063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52" name="Group 132">
            <a:extLst>
              <a:ext uri="{FF2B5EF4-FFF2-40B4-BE49-F238E27FC236}">
                <a16:creationId xmlns:a16="http://schemas.microsoft.com/office/drawing/2014/main" id="{1FC5C060-1BDA-B044-87C7-9579EFBBEBC4}"/>
              </a:ext>
            </a:extLst>
          </p:cNvPr>
          <p:cNvGrpSpPr>
            <a:grpSpLocks/>
          </p:cNvGrpSpPr>
          <p:nvPr/>
        </p:nvGrpSpPr>
        <p:grpSpPr bwMode="auto">
          <a:xfrm>
            <a:off x="4984750" y="6022975"/>
            <a:ext cx="357188" cy="357188"/>
            <a:chOff x="3659" y="1512"/>
            <a:chExt cx="225" cy="225"/>
          </a:xfrm>
        </p:grpSpPr>
        <p:pic>
          <p:nvPicPr>
            <p:cNvPr id="16463" name="صورة 33" descr="2013134917.png">
              <a:extLst>
                <a:ext uri="{FF2B5EF4-FFF2-40B4-BE49-F238E27FC236}">
                  <a16:creationId xmlns:a16="http://schemas.microsoft.com/office/drawing/2014/main" id="{34A75326-3EA9-CE44-9F31-81207E7DF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64" name="Group 134">
              <a:extLst>
                <a:ext uri="{FF2B5EF4-FFF2-40B4-BE49-F238E27FC236}">
                  <a16:creationId xmlns:a16="http://schemas.microsoft.com/office/drawing/2014/main" id="{D9B75180-1BA4-8E42-9C4B-3A22DC84F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65" name="Line 135">
                <a:extLst>
                  <a:ext uri="{FF2B5EF4-FFF2-40B4-BE49-F238E27FC236}">
                    <a16:creationId xmlns:a16="http://schemas.microsoft.com/office/drawing/2014/main" id="{E2194C02-0FE6-9D4D-A7B0-F59D959DE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66" name="Line 136">
                <a:extLst>
                  <a:ext uri="{FF2B5EF4-FFF2-40B4-BE49-F238E27FC236}">
                    <a16:creationId xmlns:a16="http://schemas.microsoft.com/office/drawing/2014/main" id="{6439CA34-E27B-1F44-8D6A-EDB36CA76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57" name="Group 137">
            <a:extLst>
              <a:ext uri="{FF2B5EF4-FFF2-40B4-BE49-F238E27FC236}">
                <a16:creationId xmlns:a16="http://schemas.microsoft.com/office/drawing/2014/main" id="{B9A3F077-7EDA-A34F-B666-1BD9A8FBB232}"/>
              </a:ext>
            </a:extLst>
          </p:cNvPr>
          <p:cNvGrpSpPr>
            <a:grpSpLocks/>
          </p:cNvGrpSpPr>
          <p:nvPr/>
        </p:nvGrpSpPr>
        <p:grpSpPr bwMode="auto">
          <a:xfrm>
            <a:off x="5730875" y="5284789"/>
            <a:ext cx="357188" cy="357187"/>
            <a:chOff x="3659" y="1512"/>
            <a:chExt cx="225" cy="225"/>
          </a:xfrm>
        </p:grpSpPr>
        <p:pic>
          <p:nvPicPr>
            <p:cNvPr id="16459" name="صورة 33" descr="2013134917.png">
              <a:extLst>
                <a:ext uri="{FF2B5EF4-FFF2-40B4-BE49-F238E27FC236}">
                  <a16:creationId xmlns:a16="http://schemas.microsoft.com/office/drawing/2014/main" id="{61902D7E-AF34-9940-9B45-9004F39E2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60" name="Group 139">
              <a:extLst>
                <a:ext uri="{FF2B5EF4-FFF2-40B4-BE49-F238E27FC236}">
                  <a16:creationId xmlns:a16="http://schemas.microsoft.com/office/drawing/2014/main" id="{BC21E7E6-8E46-0B4A-8032-83A796A80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61" name="Line 140">
                <a:extLst>
                  <a:ext uri="{FF2B5EF4-FFF2-40B4-BE49-F238E27FC236}">
                    <a16:creationId xmlns:a16="http://schemas.microsoft.com/office/drawing/2014/main" id="{EF904D70-B7AC-7344-827D-93B3D86C3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62" name="Line 141">
                <a:extLst>
                  <a:ext uri="{FF2B5EF4-FFF2-40B4-BE49-F238E27FC236}">
                    <a16:creationId xmlns:a16="http://schemas.microsoft.com/office/drawing/2014/main" id="{16813CDF-3876-C94E-850A-8DBD25553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62" name="Group 142">
            <a:extLst>
              <a:ext uri="{FF2B5EF4-FFF2-40B4-BE49-F238E27FC236}">
                <a16:creationId xmlns:a16="http://schemas.microsoft.com/office/drawing/2014/main" id="{4747CC4F-7746-1A43-A58B-234B4A7715B8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6051550"/>
            <a:ext cx="357188" cy="357188"/>
            <a:chOff x="3659" y="1512"/>
            <a:chExt cx="225" cy="225"/>
          </a:xfrm>
        </p:grpSpPr>
        <p:pic>
          <p:nvPicPr>
            <p:cNvPr id="16455" name="صورة 33" descr="2013134917.png">
              <a:extLst>
                <a:ext uri="{FF2B5EF4-FFF2-40B4-BE49-F238E27FC236}">
                  <a16:creationId xmlns:a16="http://schemas.microsoft.com/office/drawing/2014/main" id="{FFD1E7C5-AFE8-9846-9CF4-E98ABBF27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56" name="Group 144">
              <a:extLst>
                <a:ext uri="{FF2B5EF4-FFF2-40B4-BE49-F238E27FC236}">
                  <a16:creationId xmlns:a16="http://schemas.microsoft.com/office/drawing/2014/main" id="{856A80E7-E758-8C49-B6D5-BBEA5AD8C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57" name="Line 145">
                <a:extLst>
                  <a:ext uri="{FF2B5EF4-FFF2-40B4-BE49-F238E27FC236}">
                    <a16:creationId xmlns:a16="http://schemas.microsoft.com/office/drawing/2014/main" id="{773CBBE7-A0E2-524C-9EE5-2B355CDB4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58" name="Line 146">
                <a:extLst>
                  <a:ext uri="{FF2B5EF4-FFF2-40B4-BE49-F238E27FC236}">
                    <a16:creationId xmlns:a16="http://schemas.microsoft.com/office/drawing/2014/main" id="{6FC450B6-E94E-6B48-A46F-8AD1322A8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67" name="Group 147">
            <a:extLst>
              <a:ext uri="{FF2B5EF4-FFF2-40B4-BE49-F238E27FC236}">
                <a16:creationId xmlns:a16="http://schemas.microsoft.com/office/drawing/2014/main" id="{94A45899-4C4B-6441-A9E3-54DE4518348B}"/>
              </a:ext>
            </a:extLst>
          </p:cNvPr>
          <p:cNvGrpSpPr>
            <a:grpSpLocks/>
          </p:cNvGrpSpPr>
          <p:nvPr/>
        </p:nvGrpSpPr>
        <p:grpSpPr bwMode="auto">
          <a:xfrm rot="5235789">
            <a:off x="2171700" y="3917950"/>
            <a:ext cx="1366838" cy="287338"/>
            <a:chOff x="1882" y="2341"/>
            <a:chExt cx="454" cy="635"/>
          </a:xfrm>
        </p:grpSpPr>
        <p:sp>
          <p:nvSpPr>
            <p:cNvPr id="16453" name="Line 148">
              <a:extLst>
                <a:ext uri="{FF2B5EF4-FFF2-40B4-BE49-F238E27FC236}">
                  <a16:creationId xmlns:a16="http://schemas.microsoft.com/office/drawing/2014/main" id="{98541961-658D-1443-961D-2E6076EAE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454" name="Line 149">
              <a:extLst>
                <a:ext uri="{FF2B5EF4-FFF2-40B4-BE49-F238E27FC236}">
                  <a16:creationId xmlns:a16="http://schemas.microsoft.com/office/drawing/2014/main" id="{BC4BAEAE-93BB-7B45-8FCE-1369E43EE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70" name="AutoShape 150">
            <a:extLst>
              <a:ext uri="{FF2B5EF4-FFF2-40B4-BE49-F238E27FC236}">
                <a16:creationId xmlns:a16="http://schemas.microsoft.com/office/drawing/2014/main" id="{C0C1FAB2-6A69-1E46-8D73-D807992B2D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23432" y="5193507"/>
            <a:ext cx="1008063" cy="1079500"/>
          </a:xfrm>
          <a:custGeom>
            <a:avLst/>
            <a:gdLst>
              <a:gd name="T0" fmla="*/ 33605134 w 21600"/>
              <a:gd name="T1" fmla="*/ 0 h 21600"/>
              <a:gd name="T2" fmla="*/ 20162193 w 21600"/>
              <a:gd name="T3" fmla="*/ 17983321 h 21600"/>
              <a:gd name="T4" fmla="*/ 0 w 21600"/>
              <a:gd name="T5" fmla="*/ 44960825 h 21600"/>
              <a:gd name="T6" fmla="*/ 20162193 w 21600"/>
              <a:gd name="T7" fmla="*/ 53950012 h 21600"/>
              <a:gd name="T8" fmla="*/ 40324433 w 21600"/>
              <a:gd name="T9" fmla="*/ 37465297 h 21600"/>
              <a:gd name="T10" fmla="*/ 47045880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5271" name="Group 151">
            <a:extLst>
              <a:ext uri="{FF2B5EF4-FFF2-40B4-BE49-F238E27FC236}">
                <a16:creationId xmlns:a16="http://schemas.microsoft.com/office/drawing/2014/main" id="{BC03510E-95DF-3046-ABE6-E15A99E9DA9E}"/>
              </a:ext>
            </a:extLst>
          </p:cNvPr>
          <p:cNvGrpSpPr>
            <a:grpSpLocks/>
          </p:cNvGrpSpPr>
          <p:nvPr/>
        </p:nvGrpSpPr>
        <p:grpSpPr bwMode="auto">
          <a:xfrm>
            <a:off x="8931275" y="4267200"/>
            <a:ext cx="357188" cy="357188"/>
            <a:chOff x="3659" y="1512"/>
            <a:chExt cx="225" cy="225"/>
          </a:xfrm>
        </p:grpSpPr>
        <p:pic>
          <p:nvPicPr>
            <p:cNvPr id="16449" name="صورة 33" descr="2013134917.png">
              <a:extLst>
                <a:ext uri="{FF2B5EF4-FFF2-40B4-BE49-F238E27FC236}">
                  <a16:creationId xmlns:a16="http://schemas.microsoft.com/office/drawing/2014/main" id="{1F450C52-2FB9-C14E-AE61-49BC57C11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50" name="Group 153">
              <a:extLst>
                <a:ext uri="{FF2B5EF4-FFF2-40B4-BE49-F238E27FC236}">
                  <a16:creationId xmlns:a16="http://schemas.microsoft.com/office/drawing/2014/main" id="{E301A516-09C7-BA4E-A2F4-20BA71F53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51" name="Line 154">
                <a:extLst>
                  <a:ext uri="{FF2B5EF4-FFF2-40B4-BE49-F238E27FC236}">
                    <a16:creationId xmlns:a16="http://schemas.microsoft.com/office/drawing/2014/main" id="{A0B078AB-82EA-3A46-B287-633733A00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52" name="Line 155">
                <a:extLst>
                  <a:ext uri="{FF2B5EF4-FFF2-40B4-BE49-F238E27FC236}">
                    <a16:creationId xmlns:a16="http://schemas.microsoft.com/office/drawing/2014/main" id="{C7888217-DABA-9C48-B164-DAD42C69F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76" name="Group 156">
            <a:extLst>
              <a:ext uri="{FF2B5EF4-FFF2-40B4-BE49-F238E27FC236}">
                <a16:creationId xmlns:a16="http://schemas.microsoft.com/office/drawing/2014/main" id="{1D0BDE4D-6C7F-6343-8ED6-96AFEB871C66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4581525"/>
            <a:ext cx="357188" cy="357188"/>
            <a:chOff x="3659" y="1512"/>
            <a:chExt cx="225" cy="225"/>
          </a:xfrm>
        </p:grpSpPr>
        <p:pic>
          <p:nvPicPr>
            <p:cNvPr id="16445" name="صورة 33" descr="2013134917.png">
              <a:extLst>
                <a:ext uri="{FF2B5EF4-FFF2-40B4-BE49-F238E27FC236}">
                  <a16:creationId xmlns:a16="http://schemas.microsoft.com/office/drawing/2014/main" id="{21C8A0A6-1EA6-F54C-943E-3FA149518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6" name="Group 158">
              <a:extLst>
                <a:ext uri="{FF2B5EF4-FFF2-40B4-BE49-F238E27FC236}">
                  <a16:creationId xmlns:a16="http://schemas.microsoft.com/office/drawing/2014/main" id="{4B628DFB-27EE-8146-BCC0-D667351AE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47" name="Line 159">
                <a:extLst>
                  <a:ext uri="{FF2B5EF4-FFF2-40B4-BE49-F238E27FC236}">
                    <a16:creationId xmlns:a16="http://schemas.microsoft.com/office/drawing/2014/main" id="{BCEC8295-BC15-CE42-991B-2A1EAD6EF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48" name="Line 160">
                <a:extLst>
                  <a:ext uri="{FF2B5EF4-FFF2-40B4-BE49-F238E27FC236}">
                    <a16:creationId xmlns:a16="http://schemas.microsoft.com/office/drawing/2014/main" id="{A72ADE39-2319-184E-BEA9-05C51F8E4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281" name="Group 161">
            <a:extLst>
              <a:ext uri="{FF2B5EF4-FFF2-40B4-BE49-F238E27FC236}">
                <a16:creationId xmlns:a16="http://schemas.microsoft.com/office/drawing/2014/main" id="{75F77EDF-76BE-AE49-B9C9-EE84F4B897B4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5718175"/>
            <a:ext cx="357188" cy="357188"/>
            <a:chOff x="3659" y="1512"/>
            <a:chExt cx="225" cy="225"/>
          </a:xfrm>
        </p:grpSpPr>
        <p:pic>
          <p:nvPicPr>
            <p:cNvPr id="16441" name="صورة 33" descr="2013134917.png">
              <a:extLst>
                <a:ext uri="{FF2B5EF4-FFF2-40B4-BE49-F238E27FC236}">
                  <a16:creationId xmlns:a16="http://schemas.microsoft.com/office/drawing/2014/main" id="{AB93C2DA-30C7-734B-85C9-399BD8FF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2" name="Group 163">
              <a:extLst>
                <a:ext uri="{FF2B5EF4-FFF2-40B4-BE49-F238E27FC236}">
                  <a16:creationId xmlns:a16="http://schemas.microsoft.com/office/drawing/2014/main" id="{26172AB8-C92B-4E49-8089-E8C15DD6F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6443" name="Line 164">
                <a:extLst>
                  <a:ext uri="{FF2B5EF4-FFF2-40B4-BE49-F238E27FC236}">
                    <a16:creationId xmlns:a16="http://schemas.microsoft.com/office/drawing/2014/main" id="{58D31A4F-1002-FF48-AA9F-371D6AB45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44" name="Line 165">
                <a:extLst>
                  <a:ext uri="{FF2B5EF4-FFF2-40B4-BE49-F238E27FC236}">
                    <a16:creationId xmlns:a16="http://schemas.microsoft.com/office/drawing/2014/main" id="{20F89277-D610-6843-A360-E7EC337F9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5286" name="Text Box 166">
            <a:extLst>
              <a:ext uri="{FF2B5EF4-FFF2-40B4-BE49-F238E27FC236}">
                <a16:creationId xmlns:a16="http://schemas.microsoft.com/office/drawing/2014/main" id="{869C234B-A0E2-2C4E-A5BB-7A5E9A2E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228851"/>
            <a:ext cx="2460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ضع ٥ قطع موجبة ، ثم أحذف منها </a:t>
            </a: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٣ قطع سالبة</a:t>
            </a:r>
            <a:endParaRPr lang="en-US" altLang="ar-SA" sz="2400" b="1" dirty="0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5287" name="Text Box 167">
            <a:extLst>
              <a:ext uri="{FF2B5EF4-FFF2-40B4-BE49-F238E27FC236}">
                <a16:creationId xmlns:a16="http://schemas.microsoft.com/office/drawing/2014/main" id="{ED248BA2-6871-0746-A594-00699C9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5589589"/>
            <a:ext cx="309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b="1">
                <a:cs typeface="Traditional Arabic" panose="02020603050405020304" pitchFamily="18" charset="-78"/>
              </a:rPr>
              <a:t> - </a:t>
            </a:r>
            <a:r>
              <a:rPr lang="ar-SA" altLang="ar-SA" b="1">
                <a:solidFill>
                  <a:schemeClr val="tx2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r>
              <a:rPr lang="ar-SA" altLang="ar-SA" b="1">
                <a:cs typeface="Traditional Arabic" panose="02020603050405020304" pitchFamily="18" charset="-78"/>
              </a:rPr>
              <a:t>) =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٨</a:t>
            </a:r>
            <a:r>
              <a:rPr lang="ar-SA" altLang="ar-SA" sz="2800"/>
              <a:t> </a:t>
            </a:r>
            <a:endParaRPr lang="en-US" altLang="ar-SA" sz="2800"/>
          </a:p>
        </p:txBody>
      </p:sp>
      <p:sp>
        <p:nvSpPr>
          <p:cNvPr id="30" name="Oval 95">
            <a:extLst>
              <a:ext uri="{FF2B5EF4-FFF2-40B4-BE49-F238E27FC236}">
                <a16:creationId xmlns:a16="http://schemas.microsoft.com/office/drawing/2014/main" id="{55BDE50E-A73F-244C-B3BB-11CB1A3559A6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297488" y="1658938"/>
            <a:ext cx="215900" cy="3730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" name="Oval 95">
            <a:extLst>
              <a:ext uri="{FF2B5EF4-FFF2-40B4-BE49-F238E27FC236}">
                <a16:creationId xmlns:a16="http://schemas.microsoft.com/office/drawing/2014/main" id="{7075B892-389F-244D-80E0-32626263F85E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410200" y="9636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5291" name="Line 171">
            <a:extLst>
              <a:ext uri="{FF2B5EF4-FFF2-40B4-BE49-F238E27FC236}">
                <a16:creationId xmlns:a16="http://schemas.microsoft.com/office/drawing/2014/main" id="{72308E94-E954-E84D-A195-E64EFCB187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1638" y="1443039"/>
            <a:ext cx="215900" cy="2873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2" name="Oval 95">
            <a:extLst>
              <a:ext uri="{FF2B5EF4-FFF2-40B4-BE49-F238E27FC236}">
                <a16:creationId xmlns:a16="http://schemas.microsoft.com/office/drawing/2014/main" id="{84F1012D-7076-4746-A861-3D0679550884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410076" y="1609726"/>
            <a:ext cx="631825" cy="4794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3" name="Oval 95">
            <a:extLst>
              <a:ext uri="{FF2B5EF4-FFF2-40B4-BE49-F238E27FC236}">
                <a16:creationId xmlns:a16="http://schemas.microsoft.com/office/drawing/2014/main" id="{B6472B6C-3BBE-2147-9C50-D08373B6BE0E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470275" y="9636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5294" name="Line 174">
            <a:extLst>
              <a:ext uri="{FF2B5EF4-FFF2-40B4-BE49-F238E27FC236}">
                <a16:creationId xmlns:a16="http://schemas.microsoft.com/office/drawing/2014/main" id="{2DF67235-E660-8342-965C-CFBBD6CDD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7038" y="1425576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155997D6-0592-B645-83C4-4093FCE90EFB}"/>
              </a:ext>
            </a:extLst>
          </p:cNvPr>
          <p:cNvSpPr txBox="1"/>
          <p:nvPr/>
        </p:nvSpPr>
        <p:spPr>
          <a:xfrm>
            <a:off x="10496692" y="1716410"/>
            <a:ext cx="9870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ب صـ ٧١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EEB9198-1AF3-AE41-B7C4-F0CE7147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5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7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2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4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6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800" decel="100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7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 nodeType="clickPar">
                      <p:stCondLst>
                        <p:cond delay="indefinite"/>
                      </p:stCondLst>
                      <p:childTnLst>
                        <p:par>
                          <p:cTn id="4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2" dur="20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6" dur="2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 nodeType="clickPar">
                      <p:stCondLst>
                        <p:cond delay="indefinite"/>
                      </p:stCondLst>
                      <p:childTnLst>
                        <p:par>
                          <p:cTn id="4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1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6" dur="10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800" decel="1000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800" decel="100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800" decel="100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800" decel="100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 nodeType="clickPar">
                      <p:stCondLst>
                        <p:cond delay="indefinite"/>
                      </p:stCondLst>
                      <p:childTnLst>
                        <p:par>
                          <p:cTn id="5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 nodeType="clickPar">
                      <p:stCondLst>
                        <p:cond delay="indefinite"/>
                      </p:stCondLst>
                      <p:childTnLst>
                        <p:par>
                          <p:cTn id="6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2" dur="1000"/>
                                        <p:tgtEl>
                                          <p:spTgt spid="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5286" grpId="0"/>
      <p:bldP spid="5287" grpId="0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مستطيل مستدير الزوايا 185">
            <a:extLst>
              <a:ext uri="{FF2B5EF4-FFF2-40B4-BE49-F238E27FC236}">
                <a16:creationId xmlns:a16="http://schemas.microsoft.com/office/drawing/2014/main" id="{A1049B67-9F4B-754A-853C-31EF69804686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87" name="صورة 186">
            <a:extLst>
              <a:ext uri="{FF2B5EF4-FFF2-40B4-BE49-F238E27FC236}">
                <a16:creationId xmlns:a16="http://schemas.microsoft.com/office/drawing/2014/main" id="{825FE5F9-F89D-264F-B219-E006D33B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88" name="مستطيل مستدير الزوايا 187">
            <a:extLst>
              <a:ext uri="{FF2B5EF4-FFF2-40B4-BE49-F238E27FC236}">
                <a16:creationId xmlns:a16="http://schemas.microsoft.com/office/drawing/2014/main" id="{CB468E10-2D7F-BC46-B58B-77918DE631C9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9" name="مستطيل مستدير الزوايا 188">
            <a:extLst>
              <a:ext uri="{FF2B5EF4-FFF2-40B4-BE49-F238E27FC236}">
                <a16:creationId xmlns:a16="http://schemas.microsoft.com/office/drawing/2014/main" id="{EB330AB3-6690-1F4F-A341-509878C43389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0" name="مستطيل مستدير الزوايا 189">
            <a:extLst>
              <a:ext uri="{FF2B5EF4-FFF2-40B4-BE49-F238E27FC236}">
                <a16:creationId xmlns:a16="http://schemas.microsoft.com/office/drawing/2014/main" id="{D9B7FB73-0FB1-0544-B935-4C26AB77486A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91" name="مجموعة 190">
            <a:extLst>
              <a:ext uri="{FF2B5EF4-FFF2-40B4-BE49-F238E27FC236}">
                <a16:creationId xmlns:a16="http://schemas.microsoft.com/office/drawing/2014/main" id="{11E3C19A-C6F8-2348-B114-181F323DB0F5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92" name="مجموعة 110">
              <a:extLst>
                <a:ext uri="{FF2B5EF4-FFF2-40B4-BE49-F238E27FC236}">
                  <a16:creationId xmlns:a16="http://schemas.microsoft.com/office/drawing/2014/main" id="{505D8D10-C06C-6D46-B77D-5D25259377C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249" name="مجموعة 111">
                <a:extLst>
                  <a:ext uri="{FF2B5EF4-FFF2-40B4-BE49-F238E27FC236}">
                    <a16:creationId xmlns:a16="http://schemas.microsoft.com/office/drawing/2014/main" id="{7849E308-C3C5-344C-AE91-16976A63A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52" name="مستطيل مستدير الزوايا 251">
                  <a:extLst>
                    <a:ext uri="{FF2B5EF4-FFF2-40B4-BE49-F238E27FC236}">
                      <a16:creationId xmlns:a16="http://schemas.microsoft.com/office/drawing/2014/main" id="{1E61B223-AF8F-1B4D-AB58-954FB1F3DDA4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53" name="مستطيل مستدير الزوايا 252">
                  <a:extLst>
                    <a:ext uri="{FF2B5EF4-FFF2-40B4-BE49-F238E27FC236}">
                      <a16:creationId xmlns:a16="http://schemas.microsoft.com/office/drawing/2014/main" id="{EF82426E-755B-0549-80BC-360E2123B4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54" name="مستطيل مستدير الزوايا 253">
                  <a:extLst>
                    <a:ext uri="{FF2B5EF4-FFF2-40B4-BE49-F238E27FC236}">
                      <a16:creationId xmlns:a16="http://schemas.microsoft.com/office/drawing/2014/main" id="{1F8EC1E3-216C-E44F-BCE9-D8A26A4D9CD9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55" name="مستطيل مستدير الزوايا 254">
                  <a:extLst>
                    <a:ext uri="{FF2B5EF4-FFF2-40B4-BE49-F238E27FC236}">
                      <a16:creationId xmlns:a16="http://schemas.microsoft.com/office/drawing/2014/main" id="{8C8F1F89-2F30-7842-9E59-37425B43CB9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50" name="Google Shape;153;p5">
                <a:extLst>
                  <a:ext uri="{FF2B5EF4-FFF2-40B4-BE49-F238E27FC236}">
                    <a16:creationId xmlns:a16="http://schemas.microsoft.com/office/drawing/2014/main" id="{186110C5-BB45-0D40-A9A0-64BBC61A149A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153;p5">
                <a:extLst>
                  <a:ext uri="{FF2B5EF4-FFF2-40B4-BE49-F238E27FC236}">
                    <a16:creationId xmlns:a16="http://schemas.microsoft.com/office/drawing/2014/main" id="{AD54E956-AE36-DB4D-95DC-AB899BEFFF58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مجموعة 110">
              <a:extLst>
                <a:ext uri="{FF2B5EF4-FFF2-40B4-BE49-F238E27FC236}">
                  <a16:creationId xmlns:a16="http://schemas.microsoft.com/office/drawing/2014/main" id="{E41DB874-924D-F441-8389-D727F56DAB7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242" name="مجموعة 111">
                <a:extLst>
                  <a:ext uri="{FF2B5EF4-FFF2-40B4-BE49-F238E27FC236}">
                    <a16:creationId xmlns:a16="http://schemas.microsoft.com/office/drawing/2014/main" id="{0E6CB9B9-E876-2E42-B952-A5830D3964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45" name="مستطيل مستدير الزوايا 244">
                  <a:extLst>
                    <a:ext uri="{FF2B5EF4-FFF2-40B4-BE49-F238E27FC236}">
                      <a16:creationId xmlns:a16="http://schemas.microsoft.com/office/drawing/2014/main" id="{F362A117-FA40-B24C-9074-E95BE5454E9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46" name="مستطيل مستدير الزوايا 245">
                  <a:extLst>
                    <a:ext uri="{FF2B5EF4-FFF2-40B4-BE49-F238E27FC236}">
                      <a16:creationId xmlns:a16="http://schemas.microsoft.com/office/drawing/2014/main" id="{3F2A16B7-C446-8D44-BC99-7B7259E09C6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47" name="مستطيل مستدير الزوايا 246">
                  <a:extLst>
                    <a:ext uri="{FF2B5EF4-FFF2-40B4-BE49-F238E27FC236}">
                      <a16:creationId xmlns:a16="http://schemas.microsoft.com/office/drawing/2014/main" id="{83B28809-3A42-4940-9254-F0124E1180AA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48" name="مستطيل مستدير الزوايا 247">
                  <a:extLst>
                    <a:ext uri="{FF2B5EF4-FFF2-40B4-BE49-F238E27FC236}">
                      <a16:creationId xmlns:a16="http://schemas.microsoft.com/office/drawing/2014/main" id="{FCED67C8-D504-0F4A-A071-3C428C589C5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43" name="Google Shape;153;p5">
                <a:extLst>
                  <a:ext uri="{FF2B5EF4-FFF2-40B4-BE49-F238E27FC236}">
                    <a16:creationId xmlns:a16="http://schemas.microsoft.com/office/drawing/2014/main" id="{C0D6ADAB-542C-044C-AB5C-6835854F2E62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53;p5">
                <a:extLst>
                  <a:ext uri="{FF2B5EF4-FFF2-40B4-BE49-F238E27FC236}">
                    <a16:creationId xmlns:a16="http://schemas.microsoft.com/office/drawing/2014/main" id="{E7787B45-6D80-AA41-BB54-B52659E209A1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مجموعة 110">
              <a:extLst>
                <a:ext uri="{FF2B5EF4-FFF2-40B4-BE49-F238E27FC236}">
                  <a16:creationId xmlns:a16="http://schemas.microsoft.com/office/drawing/2014/main" id="{13C00F7C-E863-3644-B574-03EED0B5B1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235" name="مجموعة 111">
                <a:extLst>
                  <a:ext uri="{FF2B5EF4-FFF2-40B4-BE49-F238E27FC236}">
                    <a16:creationId xmlns:a16="http://schemas.microsoft.com/office/drawing/2014/main" id="{B9E7C906-C829-2E47-A6F2-8C42DD1BA8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238" name="مستطيل مستدير الزوايا 237">
                  <a:extLst>
                    <a:ext uri="{FF2B5EF4-FFF2-40B4-BE49-F238E27FC236}">
                      <a16:creationId xmlns:a16="http://schemas.microsoft.com/office/drawing/2014/main" id="{F903207D-C1AE-0B4B-8362-D78EB468F3FF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39" name="مستطيل مستدير الزوايا 238">
                  <a:extLst>
                    <a:ext uri="{FF2B5EF4-FFF2-40B4-BE49-F238E27FC236}">
                      <a16:creationId xmlns:a16="http://schemas.microsoft.com/office/drawing/2014/main" id="{519EAA90-0E8D-9D4D-AD37-A01E2ECF66F1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40" name="مستطيل مستدير الزوايا 239">
                  <a:extLst>
                    <a:ext uri="{FF2B5EF4-FFF2-40B4-BE49-F238E27FC236}">
                      <a16:creationId xmlns:a16="http://schemas.microsoft.com/office/drawing/2014/main" id="{450B3CCB-7B7F-3E4A-8F12-BDD0E346DD8C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41" name="مستطيل مستدير الزوايا 240">
                  <a:extLst>
                    <a:ext uri="{FF2B5EF4-FFF2-40B4-BE49-F238E27FC236}">
                      <a16:creationId xmlns:a16="http://schemas.microsoft.com/office/drawing/2014/main" id="{6A6D6030-586F-C843-8AD7-98107E689AF4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36" name="Google Shape;153;p5">
                <a:extLst>
                  <a:ext uri="{FF2B5EF4-FFF2-40B4-BE49-F238E27FC236}">
                    <a16:creationId xmlns:a16="http://schemas.microsoft.com/office/drawing/2014/main" id="{02CB2498-FD2C-F149-9032-8DAB50B2259E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153;p5">
                <a:extLst>
                  <a:ext uri="{FF2B5EF4-FFF2-40B4-BE49-F238E27FC236}">
                    <a16:creationId xmlns:a16="http://schemas.microsoft.com/office/drawing/2014/main" id="{9EBAE708-A1C9-0A4D-8932-C7D57E5840DF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مجموعة 110">
              <a:extLst>
                <a:ext uri="{FF2B5EF4-FFF2-40B4-BE49-F238E27FC236}">
                  <a16:creationId xmlns:a16="http://schemas.microsoft.com/office/drawing/2014/main" id="{02A90D07-7B6E-374F-9EEE-1F9B1ECA54C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228" name="مجموعة 111">
                <a:extLst>
                  <a:ext uri="{FF2B5EF4-FFF2-40B4-BE49-F238E27FC236}">
                    <a16:creationId xmlns:a16="http://schemas.microsoft.com/office/drawing/2014/main" id="{74DE07BA-5DF2-CA40-834A-F6C3A3DBE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231" name="مستطيل مستدير الزوايا 230">
                  <a:extLst>
                    <a:ext uri="{FF2B5EF4-FFF2-40B4-BE49-F238E27FC236}">
                      <a16:creationId xmlns:a16="http://schemas.microsoft.com/office/drawing/2014/main" id="{2FD8D645-E85C-C142-960B-A88170939092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32" name="مستطيل مستدير الزوايا 231">
                  <a:extLst>
                    <a:ext uri="{FF2B5EF4-FFF2-40B4-BE49-F238E27FC236}">
                      <a16:creationId xmlns:a16="http://schemas.microsoft.com/office/drawing/2014/main" id="{B2370002-24DB-484C-8250-B4DFEBF47600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33" name="مستطيل مستدير الزوايا 232">
                  <a:extLst>
                    <a:ext uri="{FF2B5EF4-FFF2-40B4-BE49-F238E27FC236}">
                      <a16:creationId xmlns:a16="http://schemas.microsoft.com/office/drawing/2014/main" id="{5A87D405-82D0-BE4A-B4CF-2FBD16E2DEE1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34" name="مستطيل مستدير الزوايا 233">
                  <a:extLst>
                    <a:ext uri="{FF2B5EF4-FFF2-40B4-BE49-F238E27FC236}">
                      <a16:creationId xmlns:a16="http://schemas.microsoft.com/office/drawing/2014/main" id="{5C3A0CEE-592D-854F-BEE0-73E3C2995C93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29" name="Google Shape;153;p5">
                <a:extLst>
                  <a:ext uri="{FF2B5EF4-FFF2-40B4-BE49-F238E27FC236}">
                    <a16:creationId xmlns:a16="http://schemas.microsoft.com/office/drawing/2014/main" id="{07532148-B437-CA49-8C68-F9AF4104F8B4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153;p5">
                <a:extLst>
                  <a:ext uri="{FF2B5EF4-FFF2-40B4-BE49-F238E27FC236}">
                    <a16:creationId xmlns:a16="http://schemas.microsoft.com/office/drawing/2014/main" id="{8CF9AA10-A372-A84A-A46E-6FCC225D340E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مجموعة 110">
              <a:extLst>
                <a:ext uri="{FF2B5EF4-FFF2-40B4-BE49-F238E27FC236}">
                  <a16:creationId xmlns:a16="http://schemas.microsoft.com/office/drawing/2014/main" id="{18993BA4-6DF5-2145-A728-627565B74E7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221" name="مجموعة 111">
                <a:extLst>
                  <a:ext uri="{FF2B5EF4-FFF2-40B4-BE49-F238E27FC236}">
                    <a16:creationId xmlns:a16="http://schemas.microsoft.com/office/drawing/2014/main" id="{21801D09-39E0-9542-9E3D-536C38DBA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24" name="مستطيل مستدير الزوايا 223">
                  <a:extLst>
                    <a:ext uri="{FF2B5EF4-FFF2-40B4-BE49-F238E27FC236}">
                      <a16:creationId xmlns:a16="http://schemas.microsoft.com/office/drawing/2014/main" id="{1AD78AD1-D29C-D747-87CA-14EDD36786A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5" name="مستطيل مستدير الزوايا 224">
                  <a:extLst>
                    <a:ext uri="{FF2B5EF4-FFF2-40B4-BE49-F238E27FC236}">
                      <a16:creationId xmlns:a16="http://schemas.microsoft.com/office/drawing/2014/main" id="{CE0EF89A-2F0C-554A-8C24-C80F35A8859C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26" name="مستطيل مستدير الزوايا 225">
                  <a:extLst>
                    <a:ext uri="{FF2B5EF4-FFF2-40B4-BE49-F238E27FC236}">
                      <a16:creationId xmlns:a16="http://schemas.microsoft.com/office/drawing/2014/main" id="{FA7D7036-9B82-9E42-A351-3FAE98F21569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27" name="مستطيل مستدير الزوايا 226">
                  <a:extLst>
                    <a:ext uri="{FF2B5EF4-FFF2-40B4-BE49-F238E27FC236}">
                      <a16:creationId xmlns:a16="http://schemas.microsoft.com/office/drawing/2014/main" id="{7FDB36A6-F7E3-4F4F-A69D-DC3948D9E30D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22" name="Google Shape;153;p5">
                <a:extLst>
                  <a:ext uri="{FF2B5EF4-FFF2-40B4-BE49-F238E27FC236}">
                    <a16:creationId xmlns:a16="http://schemas.microsoft.com/office/drawing/2014/main" id="{20730FFB-A08F-A64F-8CBF-882ABC716F8E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CEF1654A-2EEA-C549-AB73-EA5E25FE106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مجموعة 110">
              <a:extLst>
                <a:ext uri="{FF2B5EF4-FFF2-40B4-BE49-F238E27FC236}">
                  <a16:creationId xmlns:a16="http://schemas.microsoft.com/office/drawing/2014/main" id="{BAAE5B43-F06B-4242-90D2-6C62752D727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214" name="مجموعة 111">
                <a:extLst>
                  <a:ext uri="{FF2B5EF4-FFF2-40B4-BE49-F238E27FC236}">
                    <a16:creationId xmlns:a16="http://schemas.microsoft.com/office/drawing/2014/main" id="{CCD7F087-43F5-7A4A-81A7-89B9C39CC9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17" name="مستطيل مستدير الزوايا 216">
                  <a:extLst>
                    <a:ext uri="{FF2B5EF4-FFF2-40B4-BE49-F238E27FC236}">
                      <a16:creationId xmlns:a16="http://schemas.microsoft.com/office/drawing/2014/main" id="{5B01FDD3-DD27-DA49-A64D-49D03AB9C07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8" name="مستطيل مستدير الزوايا 217">
                  <a:extLst>
                    <a:ext uri="{FF2B5EF4-FFF2-40B4-BE49-F238E27FC236}">
                      <a16:creationId xmlns:a16="http://schemas.microsoft.com/office/drawing/2014/main" id="{2D6D1775-66ED-444A-A886-925D7FE59C2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9" name="مستطيل مستدير الزوايا 218">
                  <a:extLst>
                    <a:ext uri="{FF2B5EF4-FFF2-40B4-BE49-F238E27FC236}">
                      <a16:creationId xmlns:a16="http://schemas.microsoft.com/office/drawing/2014/main" id="{9B5AA3F7-4D14-7B41-B3BE-605D580DE2F6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20" name="مستطيل مستدير الزوايا 219">
                  <a:extLst>
                    <a:ext uri="{FF2B5EF4-FFF2-40B4-BE49-F238E27FC236}">
                      <a16:creationId xmlns:a16="http://schemas.microsoft.com/office/drawing/2014/main" id="{7EDBC93E-2E1F-6C49-8EA7-F8F296A662C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15" name="Google Shape;153;p5">
                <a:extLst>
                  <a:ext uri="{FF2B5EF4-FFF2-40B4-BE49-F238E27FC236}">
                    <a16:creationId xmlns:a16="http://schemas.microsoft.com/office/drawing/2014/main" id="{9F52550E-2E2E-D64F-BC66-9DD34D698D62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53;p5">
                <a:extLst>
                  <a:ext uri="{FF2B5EF4-FFF2-40B4-BE49-F238E27FC236}">
                    <a16:creationId xmlns:a16="http://schemas.microsoft.com/office/drawing/2014/main" id="{CDE68F05-A045-D14F-9864-B736F3C706E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مجموعة 110">
              <a:extLst>
                <a:ext uri="{FF2B5EF4-FFF2-40B4-BE49-F238E27FC236}">
                  <a16:creationId xmlns:a16="http://schemas.microsoft.com/office/drawing/2014/main" id="{D3AD7CF1-752E-E34E-884D-EA03F4F738E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207" name="مجموعة 111">
                <a:extLst>
                  <a:ext uri="{FF2B5EF4-FFF2-40B4-BE49-F238E27FC236}">
                    <a16:creationId xmlns:a16="http://schemas.microsoft.com/office/drawing/2014/main" id="{380653ED-7ED5-D74B-9BD8-45E1B7C55C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10" name="مستطيل مستدير الزوايا 209">
                  <a:extLst>
                    <a:ext uri="{FF2B5EF4-FFF2-40B4-BE49-F238E27FC236}">
                      <a16:creationId xmlns:a16="http://schemas.microsoft.com/office/drawing/2014/main" id="{DBD0D01A-443B-0D4F-81C6-9EB3B5C0274A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1" name="مستطيل مستدير الزوايا 210">
                  <a:extLst>
                    <a:ext uri="{FF2B5EF4-FFF2-40B4-BE49-F238E27FC236}">
                      <a16:creationId xmlns:a16="http://schemas.microsoft.com/office/drawing/2014/main" id="{AAC9AD8D-97D9-F447-9B28-A3B8BC35CE0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12" name="مستطيل مستدير الزوايا 211">
                  <a:extLst>
                    <a:ext uri="{FF2B5EF4-FFF2-40B4-BE49-F238E27FC236}">
                      <a16:creationId xmlns:a16="http://schemas.microsoft.com/office/drawing/2014/main" id="{B52BB195-3206-B546-A635-F1B26D4E894D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13" name="مستطيل مستدير الزوايا 212">
                  <a:extLst>
                    <a:ext uri="{FF2B5EF4-FFF2-40B4-BE49-F238E27FC236}">
                      <a16:creationId xmlns:a16="http://schemas.microsoft.com/office/drawing/2014/main" id="{DEC5A050-11C5-7948-91AD-025C08F8C4C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8" name="Google Shape;153;p5">
                <a:extLst>
                  <a:ext uri="{FF2B5EF4-FFF2-40B4-BE49-F238E27FC236}">
                    <a16:creationId xmlns:a16="http://schemas.microsoft.com/office/drawing/2014/main" id="{899B6FCA-7D77-0649-A0D8-ED5A5DCE31E3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53;p5">
                <a:extLst>
                  <a:ext uri="{FF2B5EF4-FFF2-40B4-BE49-F238E27FC236}">
                    <a16:creationId xmlns:a16="http://schemas.microsoft.com/office/drawing/2014/main" id="{E634296B-F912-154D-B3A5-149742CB2169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مجموعة 110">
              <a:extLst>
                <a:ext uri="{FF2B5EF4-FFF2-40B4-BE49-F238E27FC236}">
                  <a16:creationId xmlns:a16="http://schemas.microsoft.com/office/drawing/2014/main" id="{498F633F-7751-BF48-BD39-E4E8CBD236A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200" name="مجموعة 111">
                <a:extLst>
                  <a:ext uri="{FF2B5EF4-FFF2-40B4-BE49-F238E27FC236}">
                    <a16:creationId xmlns:a16="http://schemas.microsoft.com/office/drawing/2014/main" id="{6942B31B-1C0A-6D4B-9513-880FA7C01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03" name="مستطيل مستدير الزوايا 202">
                  <a:extLst>
                    <a:ext uri="{FF2B5EF4-FFF2-40B4-BE49-F238E27FC236}">
                      <a16:creationId xmlns:a16="http://schemas.microsoft.com/office/drawing/2014/main" id="{8838D16C-9EC2-9E4D-951A-C82FBE6CF1D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4" name="مستطيل مستدير الزوايا 203">
                  <a:extLst>
                    <a:ext uri="{FF2B5EF4-FFF2-40B4-BE49-F238E27FC236}">
                      <a16:creationId xmlns:a16="http://schemas.microsoft.com/office/drawing/2014/main" id="{4FBB3CB5-3FAC-2049-A45C-63F63C214266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5" name="مستطيل مستدير الزوايا 204">
                  <a:extLst>
                    <a:ext uri="{FF2B5EF4-FFF2-40B4-BE49-F238E27FC236}">
                      <a16:creationId xmlns:a16="http://schemas.microsoft.com/office/drawing/2014/main" id="{A620006B-057A-CE48-9C6A-1FAB7BDC659A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06" name="مستطيل مستدير الزوايا 205">
                  <a:extLst>
                    <a:ext uri="{FF2B5EF4-FFF2-40B4-BE49-F238E27FC236}">
                      <a16:creationId xmlns:a16="http://schemas.microsoft.com/office/drawing/2014/main" id="{59A4127B-0167-2945-BBF8-90F2B3CB5DDE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1" name="Google Shape;153;p5">
                <a:extLst>
                  <a:ext uri="{FF2B5EF4-FFF2-40B4-BE49-F238E27FC236}">
                    <a16:creationId xmlns:a16="http://schemas.microsoft.com/office/drawing/2014/main" id="{A09DC4A3-DDAE-2046-A95C-B83347336E6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53;p5">
                <a:extLst>
                  <a:ext uri="{FF2B5EF4-FFF2-40B4-BE49-F238E27FC236}">
                    <a16:creationId xmlns:a16="http://schemas.microsoft.com/office/drawing/2014/main" id="{3CECC261-295F-D343-BA5C-9D95757610C0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147" name="Picture 3">
            <a:extLst>
              <a:ext uri="{FF2B5EF4-FFF2-40B4-BE49-F238E27FC236}">
                <a16:creationId xmlns:a16="http://schemas.microsoft.com/office/drawing/2014/main" id="{23A25854-7A24-B54A-BBB5-24A64106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600201"/>
            <a:ext cx="1293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>
            <a:extLst>
              <a:ext uri="{FF2B5EF4-FFF2-40B4-BE49-F238E27FC236}">
                <a16:creationId xmlns:a16="http://schemas.microsoft.com/office/drawing/2014/main" id="{F1722944-F418-AF48-A8EA-A0555FCE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687" y="976556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D63388C-5205-664F-ABEC-2FA6A70C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5605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A4B4E329-8FB1-7D48-8CED-F6ABCB5D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3398839"/>
            <a:ext cx="13239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8">
            <a:extLst>
              <a:ext uri="{FF2B5EF4-FFF2-40B4-BE49-F238E27FC236}">
                <a16:creationId xmlns:a16="http://schemas.microsoft.com/office/drawing/2014/main" id="{2B46410D-E5FD-B444-824C-E051369D8A4C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3497264"/>
            <a:ext cx="357187" cy="357187"/>
            <a:chOff x="3659" y="1512"/>
            <a:chExt cx="225" cy="225"/>
          </a:xfrm>
        </p:grpSpPr>
        <p:pic>
          <p:nvPicPr>
            <p:cNvPr id="17588" name="صورة 33" descr="2013134917.png">
              <a:extLst>
                <a:ext uri="{FF2B5EF4-FFF2-40B4-BE49-F238E27FC236}">
                  <a16:creationId xmlns:a16="http://schemas.microsoft.com/office/drawing/2014/main" id="{A42C44AE-627C-B244-91B5-036663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89" name="Group 10">
              <a:extLst>
                <a:ext uri="{FF2B5EF4-FFF2-40B4-BE49-F238E27FC236}">
                  <a16:creationId xmlns:a16="http://schemas.microsoft.com/office/drawing/2014/main" id="{AA1DAC76-AE83-574D-BBA0-3A1F4E94B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90" name="Line 11">
                <a:extLst>
                  <a:ext uri="{FF2B5EF4-FFF2-40B4-BE49-F238E27FC236}">
                    <a16:creationId xmlns:a16="http://schemas.microsoft.com/office/drawing/2014/main" id="{D0FA2734-4853-E046-8FCE-9BED56A1C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91" name="Line 12">
                <a:extLst>
                  <a:ext uri="{FF2B5EF4-FFF2-40B4-BE49-F238E27FC236}">
                    <a16:creationId xmlns:a16="http://schemas.microsoft.com/office/drawing/2014/main" id="{73CD4985-04DE-3B49-ABBA-F7AD414B9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157" name="Group 13">
            <a:extLst>
              <a:ext uri="{FF2B5EF4-FFF2-40B4-BE49-F238E27FC236}">
                <a16:creationId xmlns:a16="http://schemas.microsoft.com/office/drawing/2014/main" id="{FF4C21C1-514F-B343-9570-ADF770707372}"/>
              </a:ext>
            </a:extLst>
          </p:cNvPr>
          <p:cNvGrpSpPr>
            <a:grpSpLocks/>
          </p:cNvGrpSpPr>
          <p:nvPr/>
        </p:nvGrpSpPr>
        <p:grpSpPr bwMode="auto">
          <a:xfrm>
            <a:off x="8715375" y="3492500"/>
            <a:ext cx="357188" cy="357188"/>
            <a:chOff x="3659" y="1512"/>
            <a:chExt cx="225" cy="225"/>
          </a:xfrm>
        </p:grpSpPr>
        <p:pic>
          <p:nvPicPr>
            <p:cNvPr id="17584" name="صورة 33" descr="2013134917.png">
              <a:extLst>
                <a:ext uri="{FF2B5EF4-FFF2-40B4-BE49-F238E27FC236}">
                  <a16:creationId xmlns:a16="http://schemas.microsoft.com/office/drawing/2014/main" id="{8C9AF47E-AF43-5B4A-98DF-C54946D4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85" name="Group 15">
              <a:extLst>
                <a:ext uri="{FF2B5EF4-FFF2-40B4-BE49-F238E27FC236}">
                  <a16:creationId xmlns:a16="http://schemas.microsoft.com/office/drawing/2014/main" id="{1D345D9A-E965-4D4F-8C70-60525B21B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86" name="Line 16">
                <a:extLst>
                  <a:ext uri="{FF2B5EF4-FFF2-40B4-BE49-F238E27FC236}">
                    <a16:creationId xmlns:a16="http://schemas.microsoft.com/office/drawing/2014/main" id="{A35E9255-A41A-9948-86A1-1F301ECAB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87" name="Line 17">
                <a:extLst>
                  <a:ext uri="{FF2B5EF4-FFF2-40B4-BE49-F238E27FC236}">
                    <a16:creationId xmlns:a16="http://schemas.microsoft.com/office/drawing/2014/main" id="{7C6D5338-1B72-6345-96A5-14192B6F1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162" name="Group 18">
            <a:extLst>
              <a:ext uri="{FF2B5EF4-FFF2-40B4-BE49-F238E27FC236}">
                <a16:creationId xmlns:a16="http://schemas.microsoft.com/office/drawing/2014/main" id="{2A1E0491-4116-5B48-83F3-135D478D569D}"/>
              </a:ext>
            </a:extLst>
          </p:cNvPr>
          <p:cNvGrpSpPr>
            <a:grpSpLocks/>
          </p:cNvGrpSpPr>
          <p:nvPr/>
        </p:nvGrpSpPr>
        <p:grpSpPr bwMode="auto">
          <a:xfrm>
            <a:off x="8740775" y="3806825"/>
            <a:ext cx="357188" cy="357188"/>
            <a:chOff x="3659" y="1512"/>
            <a:chExt cx="225" cy="225"/>
          </a:xfrm>
        </p:grpSpPr>
        <p:pic>
          <p:nvPicPr>
            <p:cNvPr id="17580" name="صورة 33" descr="2013134917.png">
              <a:extLst>
                <a:ext uri="{FF2B5EF4-FFF2-40B4-BE49-F238E27FC236}">
                  <a16:creationId xmlns:a16="http://schemas.microsoft.com/office/drawing/2014/main" id="{CC757C95-5B49-8B49-AD1D-17445D23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81" name="Group 20">
              <a:extLst>
                <a:ext uri="{FF2B5EF4-FFF2-40B4-BE49-F238E27FC236}">
                  <a16:creationId xmlns:a16="http://schemas.microsoft.com/office/drawing/2014/main" id="{1A5E4F54-C7C1-1343-B47E-B42F832A4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82" name="Line 21">
                <a:extLst>
                  <a:ext uri="{FF2B5EF4-FFF2-40B4-BE49-F238E27FC236}">
                    <a16:creationId xmlns:a16="http://schemas.microsoft.com/office/drawing/2014/main" id="{26FE1CBD-D6E3-E74C-96E3-A94CC6891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83" name="Line 22">
                <a:extLst>
                  <a:ext uri="{FF2B5EF4-FFF2-40B4-BE49-F238E27FC236}">
                    <a16:creationId xmlns:a16="http://schemas.microsoft.com/office/drawing/2014/main" id="{C020884E-7AA9-C044-9EA2-DFE10E6E8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167" name="Group 23">
            <a:extLst>
              <a:ext uri="{FF2B5EF4-FFF2-40B4-BE49-F238E27FC236}">
                <a16:creationId xmlns:a16="http://schemas.microsoft.com/office/drawing/2014/main" id="{C5673ADC-CA46-A24F-B534-8018ADC4D77D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3814764"/>
            <a:ext cx="357187" cy="357187"/>
            <a:chOff x="3659" y="1512"/>
            <a:chExt cx="225" cy="225"/>
          </a:xfrm>
        </p:grpSpPr>
        <p:pic>
          <p:nvPicPr>
            <p:cNvPr id="17576" name="صورة 33" descr="2013134917.png">
              <a:extLst>
                <a:ext uri="{FF2B5EF4-FFF2-40B4-BE49-F238E27FC236}">
                  <a16:creationId xmlns:a16="http://schemas.microsoft.com/office/drawing/2014/main" id="{68A8364D-FDF7-F44C-B303-F44ABFC00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77" name="Group 25">
              <a:extLst>
                <a:ext uri="{FF2B5EF4-FFF2-40B4-BE49-F238E27FC236}">
                  <a16:creationId xmlns:a16="http://schemas.microsoft.com/office/drawing/2014/main" id="{072FEF84-ABD7-2F45-A899-04C9742E4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78" name="Line 26">
                <a:extLst>
                  <a:ext uri="{FF2B5EF4-FFF2-40B4-BE49-F238E27FC236}">
                    <a16:creationId xmlns:a16="http://schemas.microsoft.com/office/drawing/2014/main" id="{5DC4F2B8-6AFE-384B-B7F5-FCD872D65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79" name="Line 27">
                <a:extLst>
                  <a:ext uri="{FF2B5EF4-FFF2-40B4-BE49-F238E27FC236}">
                    <a16:creationId xmlns:a16="http://schemas.microsoft.com/office/drawing/2014/main" id="{6F7BF74C-8602-FB40-A207-DEFCD5C4F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6172" name="Picture 28">
            <a:extLst>
              <a:ext uri="{FF2B5EF4-FFF2-40B4-BE49-F238E27FC236}">
                <a16:creationId xmlns:a16="http://schemas.microsoft.com/office/drawing/2014/main" id="{B1F67F31-5B4A-AC44-96F1-361F5FB3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832100"/>
            <a:ext cx="239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>
            <a:extLst>
              <a:ext uri="{FF2B5EF4-FFF2-40B4-BE49-F238E27FC236}">
                <a16:creationId xmlns:a16="http://schemas.microsoft.com/office/drawing/2014/main" id="{7335A342-2A51-BD44-8A31-2FC44D00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471863"/>
            <a:ext cx="1738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4" name="Group 30">
            <a:extLst>
              <a:ext uri="{FF2B5EF4-FFF2-40B4-BE49-F238E27FC236}">
                <a16:creationId xmlns:a16="http://schemas.microsoft.com/office/drawing/2014/main" id="{C73021AA-A300-E24B-88E5-20B713A4EB5B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4043364"/>
            <a:ext cx="366712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2EA572F8-89DE-6344-8ABA-0DB959781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7575" name="Line 32">
              <a:extLst>
                <a:ext uri="{FF2B5EF4-FFF2-40B4-BE49-F238E27FC236}">
                  <a16:creationId xmlns:a16="http://schemas.microsoft.com/office/drawing/2014/main" id="{84B23A07-A6C9-8B42-85FD-CA71CD93C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77" name="Group 33">
            <a:extLst>
              <a:ext uri="{FF2B5EF4-FFF2-40B4-BE49-F238E27FC236}">
                <a16:creationId xmlns:a16="http://schemas.microsoft.com/office/drawing/2014/main" id="{EBE8407B-0965-444C-86FB-F19AA1335BE2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4043364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25151D4E-7B5E-5F44-AB06-07F068C6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7573" name="Line 35">
              <a:extLst>
                <a:ext uri="{FF2B5EF4-FFF2-40B4-BE49-F238E27FC236}">
                  <a16:creationId xmlns:a16="http://schemas.microsoft.com/office/drawing/2014/main" id="{4DECBC4B-2693-DA47-B7B0-7FBAA3510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80" name="Group 36">
            <a:extLst>
              <a:ext uri="{FF2B5EF4-FFF2-40B4-BE49-F238E27FC236}">
                <a16:creationId xmlns:a16="http://schemas.microsoft.com/office/drawing/2014/main" id="{478C52F4-E6CA-784B-B77B-B9D55952D771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4054476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5F23EA5A-3860-1149-B34B-1FD16260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7571" name="Line 38">
              <a:extLst>
                <a:ext uri="{FF2B5EF4-FFF2-40B4-BE49-F238E27FC236}">
                  <a16:creationId xmlns:a16="http://schemas.microsoft.com/office/drawing/2014/main" id="{FFA117C0-CC90-D540-B1AA-92C76A946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83" name="Group 39">
            <a:extLst>
              <a:ext uri="{FF2B5EF4-FFF2-40B4-BE49-F238E27FC236}">
                <a16:creationId xmlns:a16="http://schemas.microsoft.com/office/drawing/2014/main" id="{9811A1B9-B6CC-7B45-9A61-40605579F9CC}"/>
              </a:ext>
            </a:extLst>
          </p:cNvPr>
          <p:cNvGrpSpPr>
            <a:grpSpLocks/>
          </p:cNvGrpSpPr>
          <p:nvPr/>
        </p:nvGrpSpPr>
        <p:grpSpPr bwMode="auto">
          <a:xfrm>
            <a:off x="6624639" y="3687764"/>
            <a:ext cx="357187" cy="357187"/>
            <a:chOff x="3659" y="1512"/>
            <a:chExt cx="225" cy="225"/>
          </a:xfrm>
        </p:grpSpPr>
        <p:pic>
          <p:nvPicPr>
            <p:cNvPr id="17566" name="صورة 33" descr="2013134917.png">
              <a:extLst>
                <a:ext uri="{FF2B5EF4-FFF2-40B4-BE49-F238E27FC236}">
                  <a16:creationId xmlns:a16="http://schemas.microsoft.com/office/drawing/2014/main" id="{4D2A5EA8-BC56-EE4F-84B5-3BA964A0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67" name="Group 41">
              <a:extLst>
                <a:ext uri="{FF2B5EF4-FFF2-40B4-BE49-F238E27FC236}">
                  <a16:creationId xmlns:a16="http://schemas.microsoft.com/office/drawing/2014/main" id="{B863E7A0-7C53-0347-942E-B184A0DDA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68" name="Line 42">
                <a:extLst>
                  <a:ext uri="{FF2B5EF4-FFF2-40B4-BE49-F238E27FC236}">
                    <a16:creationId xmlns:a16="http://schemas.microsoft.com/office/drawing/2014/main" id="{D1766B44-74D7-B44B-A2B4-32A857585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69" name="Line 43">
                <a:extLst>
                  <a:ext uri="{FF2B5EF4-FFF2-40B4-BE49-F238E27FC236}">
                    <a16:creationId xmlns:a16="http://schemas.microsoft.com/office/drawing/2014/main" id="{2F4B809D-BEED-6948-815F-7DE00928F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188" name="Group 44">
            <a:extLst>
              <a:ext uri="{FF2B5EF4-FFF2-40B4-BE49-F238E27FC236}">
                <a16:creationId xmlns:a16="http://schemas.microsoft.com/office/drawing/2014/main" id="{3882D94F-BC74-8144-8DB5-1B753EBBFA92}"/>
              </a:ext>
            </a:extLst>
          </p:cNvPr>
          <p:cNvGrpSpPr>
            <a:grpSpLocks/>
          </p:cNvGrpSpPr>
          <p:nvPr/>
        </p:nvGrpSpPr>
        <p:grpSpPr bwMode="auto">
          <a:xfrm>
            <a:off x="6192839" y="3657600"/>
            <a:ext cx="357187" cy="357188"/>
            <a:chOff x="3659" y="1512"/>
            <a:chExt cx="225" cy="225"/>
          </a:xfrm>
        </p:grpSpPr>
        <p:pic>
          <p:nvPicPr>
            <p:cNvPr id="17562" name="صورة 33" descr="2013134917.png">
              <a:extLst>
                <a:ext uri="{FF2B5EF4-FFF2-40B4-BE49-F238E27FC236}">
                  <a16:creationId xmlns:a16="http://schemas.microsoft.com/office/drawing/2014/main" id="{D7DE3EFA-ED55-464C-8B52-71C584E91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63" name="Group 46">
              <a:extLst>
                <a:ext uri="{FF2B5EF4-FFF2-40B4-BE49-F238E27FC236}">
                  <a16:creationId xmlns:a16="http://schemas.microsoft.com/office/drawing/2014/main" id="{8CA7441A-56D6-1346-BB7E-72F6E210B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64" name="Line 47">
                <a:extLst>
                  <a:ext uri="{FF2B5EF4-FFF2-40B4-BE49-F238E27FC236}">
                    <a16:creationId xmlns:a16="http://schemas.microsoft.com/office/drawing/2014/main" id="{419786A6-A0C0-3941-A6DC-2AE7F405B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65" name="Line 48">
                <a:extLst>
                  <a:ext uri="{FF2B5EF4-FFF2-40B4-BE49-F238E27FC236}">
                    <a16:creationId xmlns:a16="http://schemas.microsoft.com/office/drawing/2014/main" id="{79183088-6989-5340-AC18-D88F50D02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193" name="Group 49">
            <a:extLst>
              <a:ext uri="{FF2B5EF4-FFF2-40B4-BE49-F238E27FC236}">
                <a16:creationId xmlns:a16="http://schemas.microsoft.com/office/drawing/2014/main" id="{F4D1DC82-78D1-9242-8852-53585C242E93}"/>
              </a:ext>
            </a:extLst>
          </p:cNvPr>
          <p:cNvGrpSpPr>
            <a:grpSpLocks/>
          </p:cNvGrpSpPr>
          <p:nvPr/>
        </p:nvGrpSpPr>
        <p:grpSpPr bwMode="auto">
          <a:xfrm>
            <a:off x="5761039" y="3670300"/>
            <a:ext cx="357187" cy="357188"/>
            <a:chOff x="3659" y="1512"/>
            <a:chExt cx="225" cy="225"/>
          </a:xfrm>
        </p:grpSpPr>
        <p:pic>
          <p:nvPicPr>
            <p:cNvPr id="17558" name="صورة 33" descr="2013134917.png">
              <a:extLst>
                <a:ext uri="{FF2B5EF4-FFF2-40B4-BE49-F238E27FC236}">
                  <a16:creationId xmlns:a16="http://schemas.microsoft.com/office/drawing/2014/main" id="{7587B8AF-9BD5-F247-A6DF-1346B36D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59" name="Group 51">
              <a:extLst>
                <a:ext uri="{FF2B5EF4-FFF2-40B4-BE49-F238E27FC236}">
                  <a16:creationId xmlns:a16="http://schemas.microsoft.com/office/drawing/2014/main" id="{197C8E3D-00F3-2248-A8B5-58EEA3C46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60" name="Line 52">
                <a:extLst>
                  <a:ext uri="{FF2B5EF4-FFF2-40B4-BE49-F238E27FC236}">
                    <a16:creationId xmlns:a16="http://schemas.microsoft.com/office/drawing/2014/main" id="{A67EC79B-6CDB-EA42-8D5A-FDD33E337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61" name="Line 53">
                <a:extLst>
                  <a:ext uri="{FF2B5EF4-FFF2-40B4-BE49-F238E27FC236}">
                    <a16:creationId xmlns:a16="http://schemas.microsoft.com/office/drawing/2014/main" id="{EE14B7AD-E193-824E-81DE-70A320DD4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6198" name="Picture 54">
            <a:extLst>
              <a:ext uri="{FF2B5EF4-FFF2-40B4-BE49-F238E27FC236}">
                <a16:creationId xmlns:a16="http://schemas.microsoft.com/office/drawing/2014/main" id="{A7A99E52-C973-3043-9941-D82667C6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724151"/>
            <a:ext cx="208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AutoShape 55">
            <a:extLst>
              <a:ext uri="{FF2B5EF4-FFF2-40B4-BE49-F238E27FC236}">
                <a16:creationId xmlns:a16="http://schemas.microsoft.com/office/drawing/2014/main" id="{8F4F2EFC-CEA7-4745-9525-085B2851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3760788"/>
            <a:ext cx="1079500" cy="431800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4316001 h 21600"/>
              <a:gd name="T4" fmla="*/ 40462509 w 21600"/>
              <a:gd name="T5" fmla="*/ 8632002 h 21600"/>
              <a:gd name="T6" fmla="*/ 53950012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00" name="Rectangle 56">
            <a:extLst>
              <a:ext uri="{FF2B5EF4-FFF2-40B4-BE49-F238E27FC236}">
                <a16:creationId xmlns:a16="http://schemas.microsoft.com/office/drawing/2014/main" id="{644AC75C-2FB1-CF48-BD3E-E1B71B1A8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287714"/>
            <a:ext cx="4681538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201" name="AutoShape 57">
            <a:extLst>
              <a:ext uri="{FF2B5EF4-FFF2-40B4-BE49-F238E27FC236}">
                <a16:creationId xmlns:a16="http://schemas.microsoft.com/office/drawing/2014/main" id="{1C2615AF-E9BF-F84D-B61D-2C0B1BCEC1D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40239" y="3733801"/>
            <a:ext cx="865187" cy="360363"/>
          </a:xfrm>
          <a:custGeom>
            <a:avLst/>
            <a:gdLst>
              <a:gd name="T0" fmla="*/ 25991259 w 21600"/>
              <a:gd name="T1" fmla="*/ 0 h 21600"/>
              <a:gd name="T2" fmla="*/ 0 w 21600"/>
              <a:gd name="T3" fmla="*/ 3006061 h 21600"/>
              <a:gd name="T4" fmla="*/ 25991259 w 21600"/>
              <a:gd name="T5" fmla="*/ 6012106 h 21600"/>
              <a:gd name="T6" fmla="*/ 34655025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6202" name="Picture 58">
            <a:extLst>
              <a:ext uri="{FF2B5EF4-FFF2-40B4-BE49-F238E27FC236}">
                <a16:creationId xmlns:a16="http://schemas.microsoft.com/office/drawing/2014/main" id="{B183F156-29CF-CC48-AF29-617FD868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941638"/>
            <a:ext cx="202565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03" name="Group 59">
            <a:extLst>
              <a:ext uri="{FF2B5EF4-FFF2-40B4-BE49-F238E27FC236}">
                <a16:creationId xmlns:a16="http://schemas.microsoft.com/office/drawing/2014/main" id="{A71E01A4-73E6-1E46-BD99-95BD4A70024F}"/>
              </a:ext>
            </a:extLst>
          </p:cNvPr>
          <p:cNvGrpSpPr>
            <a:grpSpLocks/>
          </p:cNvGrpSpPr>
          <p:nvPr/>
        </p:nvGrpSpPr>
        <p:grpSpPr bwMode="auto">
          <a:xfrm>
            <a:off x="2659063" y="3244851"/>
            <a:ext cx="366712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AA16516D-3F25-1741-B982-78A9C39A8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7557" name="Line 61">
              <a:extLst>
                <a:ext uri="{FF2B5EF4-FFF2-40B4-BE49-F238E27FC236}">
                  <a16:creationId xmlns:a16="http://schemas.microsoft.com/office/drawing/2014/main" id="{58BD0E95-1F9D-394D-9657-447CD4B60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06" name="Group 62">
            <a:extLst>
              <a:ext uri="{FF2B5EF4-FFF2-40B4-BE49-F238E27FC236}">
                <a16:creationId xmlns:a16="http://schemas.microsoft.com/office/drawing/2014/main" id="{278B4908-E204-624C-B06E-619C6DA19667}"/>
              </a:ext>
            </a:extLst>
          </p:cNvPr>
          <p:cNvGrpSpPr>
            <a:grpSpLocks/>
          </p:cNvGrpSpPr>
          <p:nvPr/>
        </p:nvGrpSpPr>
        <p:grpSpPr bwMode="auto">
          <a:xfrm>
            <a:off x="2659063" y="3676651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DF6779E3-8D88-8D44-9326-0A7F92F2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7555" name="Line 64">
              <a:extLst>
                <a:ext uri="{FF2B5EF4-FFF2-40B4-BE49-F238E27FC236}">
                  <a16:creationId xmlns:a16="http://schemas.microsoft.com/office/drawing/2014/main" id="{ED5236FF-08C9-D94F-9727-048E9D27A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09" name="Group 65">
            <a:extLst>
              <a:ext uri="{FF2B5EF4-FFF2-40B4-BE49-F238E27FC236}">
                <a16:creationId xmlns:a16="http://schemas.microsoft.com/office/drawing/2014/main" id="{8A8BA303-826D-814E-8C00-1937425C87DF}"/>
              </a:ext>
            </a:extLst>
          </p:cNvPr>
          <p:cNvGrpSpPr>
            <a:grpSpLocks/>
          </p:cNvGrpSpPr>
          <p:nvPr/>
        </p:nvGrpSpPr>
        <p:grpSpPr bwMode="auto">
          <a:xfrm>
            <a:off x="2692401" y="4116389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318922A8-DB31-7D43-8660-1291BE364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7553" name="Line 67">
              <a:extLst>
                <a:ext uri="{FF2B5EF4-FFF2-40B4-BE49-F238E27FC236}">
                  <a16:creationId xmlns:a16="http://schemas.microsoft.com/office/drawing/2014/main" id="{658F3ACF-2534-914B-8B0B-7EE13953F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1099A61F-E97E-F24C-9D1C-8706873A31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32807" y="3602832"/>
            <a:ext cx="1439862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6213" name="Group 69">
            <a:extLst>
              <a:ext uri="{FF2B5EF4-FFF2-40B4-BE49-F238E27FC236}">
                <a16:creationId xmlns:a16="http://schemas.microsoft.com/office/drawing/2014/main" id="{A1695A52-3366-EA4F-8DD5-9133E115455F}"/>
              </a:ext>
            </a:extLst>
          </p:cNvPr>
          <p:cNvGrpSpPr>
            <a:grpSpLocks/>
          </p:cNvGrpSpPr>
          <p:nvPr/>
        </p:nvGrpSpPr>
        <p:grpSpPr bwMode="auto">
          <a:xfrm>
            <a:off x="3163889" y="3257550"/>
            <a:ext cx="357187" cy="357188"/>
            <a:chOff x="3659" y="1512"/>
            <a:chExt cx="225" cy="225"/>
          </a:xfrm>
        </p:grpSpPr>
        <p:pic>
          <p:nvPicPr>
            <p:cNvPr id="17548" name="صورة 33" descr="2013134917.png">
              <a:extLst>
                <a:ext uri="{FF2B5EF4-FFF2-40B4-BE49-F238E27FC236}">
                  <a16:creationId xmlns:a16="http://schemas.microsoft.com/office/drawing/2014/main" id="{0F4AB73A-0275-364F-8C9A-24BBB9AAE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49" name="Group 71">
              <a:extLst>
                <a:ext uri="{FF2B5EF4-FFF2-40B4-BE49-F238E27FC236}">
                  <a16:creationId xmlns:a16="http://schemas.microsoft.com/office/drawing/2014/main" id="{F7968B63-2EFD-034A-8EEB-695CB0A0D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50" name="Line 72">
                <a:extLst>
                  <a:ext uri="{FF2B5EF4-FFF2-40B4-BE49-F238E27FC236}">
                    <a16:creationId xmlns:a16="http://schemas.microsoft.com/office/drawing/2014/main" id="{D4EE5554-CAA5-4B4F-AD56-E013A1265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51" name="Line 73">
                <a:extLst>
                  <a:ext uri="{FF2B5EF4-FFF2-40B4-BE49-F238E27FC236}">
                    <a16:creationId xmlns:a16="http://schemas.microsoft.com/office/drawing/2014/main" id="{BBE59A33-5552-534A-9709-424786747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18" name="Group 74">
            <a:extLst>
              <a:ext uri="{FF2B5EF4-FFF2-40B4-BE49-F238E27FC236}">
                <a16:creationId xmlns:a16="http://schemas.microsoft.com/office/drawing/2014/main" id="{2C2C4869-E656-F54B-9A64-8AA93C8F709A}"/>
              </a:ext>
            </a:extLst>
          </p:cNvPr>
          <p:cNvGrpSpPr>
            <a:grpSpLocks/>
          </p:cNvGrpSpPr>
          <p:nvPr/>
        </p:nvGrpSpPr>
        <p:grpSpPr bwMode="auto">
          <a:xfrm>
            <a:off x="3649664" y="3425825"/>
            <a:ext cx="357187" cy="357188"/>
            <a:chOff x="3659" y="1512"/>
            <a:chExt cx="225" cy="225"/>
          </a:xfrm>
        </p:grpSpPr>
        <p:pic>
          <p:nvPicPr>
            <p:cNvPr id="17544" name="صورة 33" descr="2013134917.png">
              <a:extLst>
                <a:ext uri="{FF2B5EF4-FFF2-40B4-BE49-F238E27FC236}">
                  <a16:creationId xmlns:a16="http://schemas.microsoft.com/office/drawing/2014/main" id="{28A6BDF5-4570-2D41-9610-AFD58B96C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45" name="Group 76">
              <a:extLst>
                <a:ext uri="{FF2B5EF4-FFF2-40B4-BE49-F238E27FC236}">
                  <a16:creationId xmlns:a16="http://schemas.microsoft.com/office/drawing/2014/main" id="{CEFC302C-CA09-A048-A23D-C0634A25A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46" name="Line 77">
                <a:extLst>
                  <a:ext uri="{FF2B5EF4-FFF2-40B4-BE49-F238E27FC236}">
                    <a16:creationId xmlns:a16="http://schemas.microsoft.com/office/drawing/2014/main" id="{D6E5AE8D-F71E-2A43-842B-4B678002A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47" name="Line 78">
                <a:extLst>
                  <a:ext uri="{FF2B5EF4-FFF2-40B4-BE49-F238E27FC236}">
                    <a16:creationId xmlns:a16="http://schemas.microsoft.com/office/drawing/2014/main" id="{895AEF18-840A-E24E-97B0-214F17438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23" name="Group 79">
            <a:extLst>
              <a:ext uri="{FF2B5EF4-FFF2-40B4-BE49-F238E27FC236}">
                <a16:creationId xmlns:a16="http://schemas.microsoft.com/office/drawing/2014/main" id="{E4366F72-C05A-8F4A-A1D6-9EB79DDC269E}"/>
              </a:ext>
            </a:extLst>
          </p:cNvPr>
          <p:cNvGrpSpPr>
            <a:grpSpLocks/>
          </p:cNvGrpSpPr>
          <p:nvPr/>
        </p:nvGrpSpPr>
        <p:grpSpPr bwMode="auto">
          <a:xfrm>
            <a:off x="3214689" y="3692525"/>
            <a:ext cx="357187" cy="357188"/>
            <a:chOff x="3659" y="1512"/>
            <a:chExt cx="225" cy="225"/>
          </a:xfrm>
        </p:grpSpPr>
        <p:pic>
          <p:nvPicPr>
            <p:cNvPr id="17540" name="صورة 33" descr="2013134917.png">
              <a:extLst>
                <a:ext uri="{FF2B5EF4-FFF2-40B4-BE49-F238E27FC236}">
                  <a16:creationId xmlns:a16="http://schemas.microsoft.com/office/drawing/2014/main" id="{5D9F97E7-9C8C-134B-8B0B-97A3C4D5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41" name="Group 81">
              <a:extLst>
                <a:ext uri="{FF2B5EF4-FFF2-40B4-BE49-F238E27FC236}">
                  <a16:creationId xmlns:a16="http://schemas.microsoft.com/office/drawing/2014/main" id="{5C4BE471-64DC-1343-B6A7-3B686DD5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42" name="Line 82">
                <a:extLst>
                  <a:ext uri="{FF2B5EF4-FFF2-40B4-BE49-F238E27FC236}">
                    <a16:creationId xmlns:a16="http://schemas.microsoft.com/office/drawing/2014/main" id="{013A1ACE-C14A-E24E-AC31-878E77423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43" name="Line 83">
                <a:extLst>
                  <a:ext uri="{FF2B5EF4-FFF2-40B4-BE49-F238E27FC236}">
                    <a16:creationId xmlns:a16="http://schemas.microsoft.com/office/drawing/2014/main" id="{762CBB1A-51B6-8143-96D4-91562C62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28" name="Group 84">
            <a:extLst>
              <a:ext uri="{FF2B5EF4-FFF2-40B4-BE49-F238E27FC236}">
                <a16:creationId xmlns:a16="http://schemas.microsoft.com/office/drawing/2014/main" id="{93257D6A-B979-9943-8523-EFAB15C3A01D}"/>
              </a:ext>
            </a:extLst>
          </p:cNvPr>
          <p:cNvGrpSpPr>
            <a:grpSpLocks/>
          </p:cNvGrpSpPr>
          <p:nvPr/>
        </p:nvGrpSpPr>
        <p:grpSpPr bwMode="auto">
          <a:xfrm>
            <a:off x="3651250" y="3787775"/>
            <a:ext cx="357188" cy="357188"/>
            <a:chOff x="3659" y="1512"/>
            <a:chExt cx="225" cy="225"/>
          </a:xfrm>
        </p:grpSpPr>
        <p:pic>
          <p:nvPicPr>
            <p:cNvPr id="17536" name="صورة 33" descr="2013134917.png">
              <a:extLst>
                <a:ext uri="{FF2B5EF4-FFF2-40B4-BE49-F238E27FC236}">
                  <a16:creationId xmlns:a16="http://schemas.microsoft.com/office/drawing/2014/main" id="{61F21D45-E045-BC4F-B8E6-F1000D201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37" name="Group 86">
              <a:extLst>
                <a:ext uri="{FF2B5EF4-FFF2-40B4-BE49-F238E27FC236}">
                  <a16:creationId xmlns:a16="http://schemas.microsoft.com/office/drawing/2014/main" id="{D6371342-68C3-3643-8B53-D40EE402D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38" name="Line 87">
                <a:extLst>
                  <a:ext uri="{FF2B5EF4-FFF2-40B4-BE49-F238E27FC236}">
                    <a16:creationId xmlns:a16="http://schemas.microsoft.com/office/drawing/2014/main" id="{34CB1C5E-353E-DC47-8179-EEF11B985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39" name="Line 88">
                <a:extLst>
                  <a:ext uri="{FF2B5EF4-FFF2-40B4-BE49-F238E27FC236}">
                    <a16:creationId xmlns:a16="http://schemas.microsoft.com/office/drawing/2014/main" id="{A1FA47EB-577A-434C-B6F9-77D6AC2A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33" name="Group 89">
            <a:extLst>
              <a:ext uri="{FF2B5EF4-FFF2-40B4-BE49-F238E27FC236}">
                <a16:creationId xmlns:a16="http://schemas.microsoft.com/office/drawing/2014/main" id="{DD1AFFC2-28D6-A146-8576-9463DBD65D6E}"/>
              </a:ext>
            </a:extLst>
          </p:cNvPr>
          <p:cNvGrpSpPr>
            <a:grpSpLocks/>
          </p:cNvGrpSpPr>
          <p:nvPr/>
        </p:nvGrpSpPr>
        <p:grpSpPr bwMode="auto">
          <a:xfrm>
            <a:off x="3201989" y="4133850"/>
            <a:ext cx="357187" cy="357188"/>
            <a:chOff x="3659" y="1512"/>
            <a:chExt cx="225" cy="225"/>
          </a:xfrm>
        </p:grpSpPr>
        <p:pic>
          <p:nvPicPr>
            <p:cNvPr id="17532" name="صورة 33" descr="2013134917.png">
              <a:extLst>
                <a:ext uri="{FF2B5EF4-FFF2-40B4-BE49-F238E27FC236}">
                  <a16:creationId xmlns:a16="http://schemas.microsoft.com/office/drawing/2014/main" id="{2F810EB9-20B0-B948-8F81-C0125A488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33" name="Group 91">
              <a:extLst>
                <a:ext uri="{FF2B5EF4-FFF2-40B4-BE49-F238E27FC236}">
                  <a16:creationId xmlns:a16="http://schemas.microsoft.com/office/drawing/2014/main" id="{217F841D-9573-6541-BA56-D159DADCC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34" name="Line 92">
                <a:extLst>
                  <a:ext uri="{FF2B5EF4-FFF2-40B4-BE49-F238E27FC236}">
                    <a16:creationId xmlns:a16="http://schemas.microsoft.com/office/drawing/2014/main" id="{38FB4CAE-77DC-7544-AB83-DD8D1E850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35" name="Line 93">
                <a:extLst>
                  <a:ext uri="{FF2B5EF4-FFF2-40B4-BE49-F238E27FC236}">
                    <a16:creationId xmlns:a16="http://schemas.microsoft.com/office/drawing/2014/main" id="{FC1CB19F-034C-E649-B6E5-328EFD99D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38" name="Group 94">
            <a:extLst>
              <a:ext uri="{FF2B5EF4-FFF2-40B4-BE49-F238E27FC236}">
                <a16:creationId xmlns:a16="http://schemas.microsoft.com/office/drawing/2014/main" id="{900E9C54-53C9-8E4D-B3B0-1263A33CA7FC}"/>
              </a:ext>
            </a:extLst>
          </p:cNvPr>
          <p:cNvGrpSpPr>
            <a:grpSpLocks/>
          </p:cNvGrpSpPr>
          <p:nvPr/>
        </p:nvGrpSpPr>
        <p:grpSpPr bwMode="auto">
          <a:xfrm>
            <a:off x="3662364" y="3065464"/>
            <a:ext cx="357187" cy="357187"/>
            <a:chOff x="3659" y="1512"/>
            <a:chExt cx="225" cy="225"/>
          </a:xfrm>
        </p:grpSpPr>
        <p:pic>
          <p:nvPicPr>
            <p:cNvPr id="17528" name="صورة 33" descr="2013134917.png">
              <a:extLst>
                <a:ext uri="{FF2B5EF4-FFF2-40B4-BE49-F238E27FC236}">
                  <a16:creationId xmlns:a16="http://schemas.microsoft.com/office/drawing/2014/main" id="{38DDFCE3-0ACB-5E41-B17A-16D7B1523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29" name="Group 96">
              <a:extLst>
                <a:ext uri="{FF2B5EF4-FFF2-40B4-BE49-F238E27FC236}">
                  <a16:creationId xmlns:a16="http://schemas.microsoft.com/office/drawing/2014/main" id="{A35CC113-3A00-C14A-9E48-5A2D2F650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30" name="Line 97">
                <a:extLst>
                  <a:ext uri="{FF2B5EF4-FFF2-40B4-BE49-F238E27FC236}">
                    <a16:creationId xmlns:a16="http://schemas.microsoft.com/office/drawing/2014/main" id="{2E8A5819-1360-1043-A7B3-E6278E1C6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31" name="Line 98">
                <a:extLst>
                  <a:ext uri="{FF2B5EF4-FFF2-40B4-BE49-F238E27FC236}">
                    <a16:creationId xmlns:a16="http://schemas.microsoft.com/office/drawing/2014/main" id="{5B8AEC4D-B5FE-CD48-85BA-A0F549C26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43" name="Group 99">
            <a:extLst>
              <a:ext uri="{FF2B5EF4-FFF2-40B4-BE49-F238E27FC236}">
                <a16:creationId xmlns:a16="http://schemas.microsoft.com/office/drawing/2014/main" id="{07CB7B8B-1309-F640-A58E-CC349B8AB848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4106864"/>
            <a:ext cx="357187" cy="357187"/>
            <a:chOff x="3659" y="1512"/>
            <a:chExt cx="225" cy="225"/>
          </a:xfrm>
        </p:grpSpPr>
        <p:pic>
          <p:nvPicPr>
            <p:cNvPr id="17524" name="صورة 33" descr="2013134917.png">
              <a:extLst>
                <a:ext uri="{FF2B5EF4-FFF2-40B4-BE49-F238E27FC236}">
                  <a16:creationId xmlns:a16="http://schemas.microsoft.com/office/drawing/2014/main" id="{DDA92F09-B1EB-AD43-8D75-BC8D69599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25" name="Group 101">
              <a:extLst>
                <a:ext uri="{FF2B5EF4-FFF2-40B4-BE49-F238E27FC236}">
                  <a16:creationId xmlns:a16="http://schemas.microsoft.com/office/drawing/2014/main" id="{376AB86C-C0E4-4C4A-96B2-E84D31689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26" name="Line 102">
                <a:extLst>
                  <a:ext uri="{FF2B5EF4-FFF2-40B4-BE49-F238E27FC236}">
                    <a16:creationId xmlns:a16="http://schemas.microsoft.com/office/drawing/2014/main" id="{188D0565-02D4-C045-8BDD-93AE98711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27" name="Line 103">
                <a:extLst>
                  <a:ext uri="{FF2B5EF4-FFF2-40B4-BE49-F238E27FC236}">
                    <a16:creationId xmlns:a16="http://schemas.microsoft.com/office/drawing/2014/main" id="{DB6B1C7A-834D-AD40-B4D3-CA430D38D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6248" name="Picture 104">
            <a:extLst>
              <a:ext uri="{FF2B5EF4-FFF2-40B4-BE49-F238E27FC236}">
                <a16:creationId xmlns:a16="http://schemas.microsoft.com/office/drawing/2014/main" id="{55D0BE10-A8C1-BA44-ABD0-E40EC887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101850"/>
            <a:ext cx="266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9" name="Group 105">
            <a:extLst>
              <a:ext uri="{FF2B5EF4-FFF2-40B4-BE49-F238E27FC236}">
                <a16:creationId xmlns:a16="http://schemas.microsoft.com/office/drawing/2014/main" id="{ED72E245-A561-4A43-99AC-F87D1E619E86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2508251"/>
            <a:ext cx="2016125" cy="360363"/>
            <a:chOff x="1906" y="3521"/>
            <a:chExt cx="1077" cy="152"/>
          </a:xfrm>
        </p:grpSpPr>
        <p:pic>
          <p:nvPicPr>
            <p:cNvPr id="17522" name="Picture 106">
              <a:extLst>
                <a:ext uri="{FF2B5EF4-FFF2-40B4-BE49-F238E27FC236}">
                  <a16:creationId xmlns:a16="http://schemas.microsoft.com/office/drawing/2014/main" id="{DDB81CE4-7A08-524B-9539-4364F2CAA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23" name="Picture 107">
              <a:extLst>
                <a:ext uri="{FF2B5EF4-FFF2-40B4-BE49-F238E27FC236}">
                  <a16:creationId xmlns:a16="http://schemas.microsoft.com/office/drawing/2014/main" id="{44FE98E1-66D6-9C4D-9959-8B9F2E3D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52" name="Picture 108">
            <a:extLst>
              <a:ext uri="{FF2B5EF4-FFF2-40B4-BE49-F238E27FC236}">
                <a16:creationId xmlns:a16="http://schemas.microsoft.com/office/drawing/2014/main" id="{54E739C6-B8ED-4C48-801D-F78EB07C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5084764"/>
            <a:ext cx="20256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53" name="Group 109">
            <a:extLst>
              <a:ext uri="{FF2B5EF4-FFF2-40B4-BE49-F238E27FC236}">
                <a16:creationId xmlns:a16="http://schemas.microsoft.com/office/drawing/2014/main" id="{1C36D285-9188-414F-890C-A8A52AF69D0B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5259389"/>
            <a:ext cx="357188" cy="357187"/>
            <a:chOff x="3659" y="1512"/>
            <a:chExt cx="225" cy="225"/>
          </a:xfrm>
        </p:grpSpPr>
        <p:pic>
          <p:nvPicPr>
            <p:cNvPr id="17518" name="صورة 33" descr="2013134917.png">
              <a:extLst>
                <a:ext uri="{FF2B5EF4-FFF2-40B4-BE49-F238E27FC236}">
                  <a16:creationId xmlns:a16="http://schemas.microsoft.com/office/drawing/2014/main" id="{BDC94DBE-A17C-7744-A34D-BAAF1415E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19" name="Group 111">
              <a:extLst>
                <a:ext uri="{FF2B5EF4-FFF2-40B4-BE49-F238E27FC236}">
                  <a16:creationId xmlns:a16="http://schemas.microsoft.com/office/drawing/2014/main" id="{104B34C1-026E-A440-8972-EFF3A7313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20" name="Line 112">
                <a:extLst>
                  <a:ext uri="{FF2B5EF4-FFF2-40B4-BE49-F238E27FC236}">
                    <a16:creationId xmlns:a16="http://schemas.microsoft.com/office/drawing/2014/main" id="{12724A78-336B-F240-BC5A-0C91B6BF9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21" name="Line 113">
                <a:extLst>
                  <a:ext uri="{FF2B5EF4-FFF2-40B4-BE49-F238E27FC236}">
                    <a16:creationId xmlns:a16="http://schemas.microsoft.com/office/drawing/2014/main" id="{21AE0D85-9277-0042-8C35-4B0918873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58" name="Group 114">
            <a:extLst>
              <a:ext uri="{FF2B5EF4-FFF2-40B4-BE49-F238E27FC236}">
                <a16:creationId xmlns:a16="http://schemas.microsoft.com/office/drawing/2014/main" id="{C7F868DA-D570-4E4B-864D-6E7760965F87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5589589"/>
            <a:ext cx="357188" cy="357187"/>
            <a:chOff x="3659" y="1512"/>
            <a:chExt cx="225" cy="225"/>
          </a:xfrm>
        </p:grpSpPr>
        <p:pic>
          <p:nvPicPr>
            <p:cNvPr id="17514" name="صورة 33" descr="2013134917.png">
              <a:extLst>
                <a:ext uri="{FF2B5EF4-FFF2-40B4-BE49-F238E27FC236}">
                  <a16:creationId xmlns:a16="http://schemas.microsoft.com/office/drawing/2014/main" id="{4CD00AC4-C541-574B-9BF2-73F85964A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15" name="Group 116">
              <a:extLst>
                <a:ext uri="{FF2B5EF4-FFF2-40B4-BE49-F238E27FC236}">
                  <a16:creationId xmlns:a16="http://schemas.microsoft.com/office/drawing/2014/main" id="{6C9815A5-E345-8648-A859-4505C91A7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16" name="Line 117">
                <a:extLst>
                  <a:ext uri="{FF2B5EF4-FFF2-40B4-BE49-F238E27FC236}">
                    <a16:creationId xmlns:a16="http://schemas.microsoft.com/office/drawing/2014/main" id="{F4DC2CBE-344E-914A-A827-99292A7B0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17" name="Line 118">
                <a:extLst>
                  <a:ext uri="{FF2B5EF4-FFF2-40B4-BE49-F238E27FC236}">
                    <a16:creationId xmlns:a16="http://schemas.microsoft.com/office/drawing/2014/main" id="{91A63005-2514-D34B-AF4F-58F79454F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63" name="Group 119">
            <a:extLst>
              <a:ext uri="{FF2B5EF4-FFF2-40B4-BE49-F238E27FC236}">
                <a16:creationId xmlns:a16="http://schemas.microsoft.com/office/drawing/2014/main" id="{CA1BD6E9-9AB5-0240-A21B-53CFBCBECB48}"/>
              </a:ext>
            </a:extLst>
          </p:cNvPr>
          <p:cNvGrpSpPr>
            <a:grpSpLocks/>
          </p:cNvGrpSpPr>
          <p:nvPr/>
        </p:nvGrpSpPr>
        <p:grpSpPr bwMode="auto">
          <a:xfrm>
            <a:off x="4989514" y="5589589"/>
            <a:ext cx="357187" cy="357187"/>
            <a:chOff x="3659" y="1512"/>
            <a:chExt cx="225" cy="225"/>
          </a:xfrm>
        </p:grpSpPr>
        <p:pic>
          <p:nvPicPr>
            <p:cNvPr id="17510" name="صورة 33" descr="2013134917.png">
              <a:extLst>
                <a:ext uri="{FF2B5EF4-FFF2-40B4-BE49-F238E27FC236}">
                  <a16:creationId xmlns:a16="http://schemas.microsoft.com/office/drawing/2014/main" id="{451B0EAD-67F0-0147-B190-418D7F178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11" name="Group 121">
              <a:extLst>
                <a:ext uri="{FF2B5EF4-FFF2-40B4-BE49-F238E27FC236}">
                  <a16:creationId xmlns:a16="http://schemas.microsoft.com/office/drawing/2014/main" id="{4218073A-EA82-8742-AEE3-D1E94953F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12" name="Line 122">
                <a:extLst>
                  <a:ext uri="{FF2B5EF4-FFF2-40B4-BE49-F238E27FC236}">
                    <a16:creationId xmlns:a16="http://schemas.microsoft.com/office/drawing/2014/main" id="{DF1FCD7D-21F5-BB41-B6DE-28893E3EA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13" name="Line 123">
                <a:extLst>
                  <a:ext uri="{FF2B5EF4-FFF2-40B4-BE49-F238E27FC236}">
                    <a16:creationId xmlns:a16="http://schemas.microsoft.com/office/drawing/2014/main" id="{37D0CCE7-65C8-0F46-AD70-3E5963A64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68" name="Group 124">
            <a:extLst>
              <a:ext uri="{FF2B5EF4-FFF2-40B4-BE49-F238E27FC236}">
                <a16:creationId xmlns:a16="http://schemas.microsoft.com/office/drawing/2014/main" id="{136BD92E-4A13-5547-8724-224D3119B36C}"/>
              </a:ext>
            </a:extLst>
          </p:cNvPr>
          <p:cNvGrpSpPr>
            <a:grpSpLocks/>
          </p:cNvGrpSpPr>
          <p:nvPr/>
        </p:nvGrpSpPr>
        <p:grpSpPr bwMode="auto">
          <a:xfrm>
            <a:off x="4702175" y="5259389"/>
            <a:ext cx="357188" cy="357187"/>
            <a:chOff x="3659" y="1512"/>
            <a:chExt cx="225" cy="225"/>
          </a:xfrm>
        </p:grpSpPr>
        <p:pic>
          <p:nvPicPr>
            <p:cNvPr id="17506" name="صورة 33" descr="2013134917.png">
              <a:extLst>
                <a:ext uri="{FF2B5EF4-FFF2-40B4-BE49-F238E27FC236}">
                  <a16:creationId xmlns:a16="http://schemas.microsoft.com/office/drawing/2014/main" id="{E5BCE97E-5786-1248-8FE8-15DA2ABB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07" name="Group 126">
              <a:extLst>
                <a:ext uri="{FF2B5EF4-FFF2-40B4-BE49-F238E27FC236}">
                  <a16:creationId xmlns:a16="http://schemas.microsoft.com/office/drawing/2014/main" id="{8710129C-B0C1-0245-9CB9-A881E09FB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08" name="Line 127">
                <a:extLst>
                  <a:ext uri="{FF2B5EF4-FFF2-40B4-BE49-F238E27FC236}">
                    <a16:creationId xmlns:a16="http://schemas.microsoft.com/office/drawing/2014/main" id="{607939A0-71CD-C445-BFDB-8AE012F73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09" name="Line 128">
                <a:extLst>
                  <a:ext uri="{FF2B5EF4-FFF2-40B4-BE49-F238E27FC236}">
                    <a16:creationId xmlns:a16="http://schemas.microsoft.com/office/drawing/2014/main" id="{55AA1103-9ACC-B743-8C94-95B17C7F3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73" name="Group 129">
            <a:extLst>
              <a:ext uri="{FF2B5EF4-FFF2-40B4-BE49-F238E27FC236}">
                <a16:creationId xmlns:a16="http://schemas.microsoft.com/office/drawing/2014/main" id="{7E561BEE-88C7-F44F-90B2-03A1210131AA}"/>
              </a:ext>
            </a:extLst>
          </p:cNvPr>
          <p:cNvGrpSpPr>
            <a:grpSpLocks/>
          </p:cNvGrpSpPr>
          <p:nvPr/>
        </p:nvGrpSpPr>
        <p:grpSpPr bwMode="auto">
          <a:xfrm>
            <a:off x="4989514" y="5949950"/>
            <a:ext cx="357187" cy="357188"/>
            <a:chOff x="3659" y="1512"/>
            <a:chExt cx="225" cy="225"/>
          </a:xfrm>
        </p:grpSpPr>
        <p:pic>
          <p:nvPicPr>
            <p:cNvPr id="17502" name="صورة 33" descr="2013134917.png">
              <a:extLst>
                <a:ext uri="{FF2B5EF4-FFF2-40B4-BE49-F238E27FC236}">
                  <a16:creationId xmlns:a16="http://schemas.microsoft.com/office/drawing/2014/main" id="{0204392E-7E91-D248-B2FA-8DF98AC5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03" name="Group 131">
              <a:extLst>
                <a:ext uri="{FF2B5EF4-FFF2-40B4-BE49-F238E27FC236}">
                  <a16:creationId xmlns:a16="http://schemas.microsoft.com/office/drawing/2014/main" id="{210AA78C-F49B-2845-8162-554AE0FAD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04" name="Line 132">
                <a:extLst>
                  <a:ext uri="{FF2B5EF4-FFF2-40B4-BE49-F238E27FC236}">
                    <a16:creationId xmlns:a16="http://schemas.microsoft.com/office/drawing/2014/main" id="{83FDE473-1AA2-B241-BB5A-DFC68FF5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05" name="Line 133">
                <a:extLst>
                  <a:ext uri="{FF2B5EF4-FFF2-40B4-BE49-F238E27FC236}">
                    <a16:creationId xmlns:a16="http://schemas.microsoft.com/office/drawing/2014/main" id="{7AE8B716-3360-4E41-9E1E-06F5DBC25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78" name="Group 134">
            <a:extLst>
              <a:ext uri="{FF2B5EF4-FFF2-40B4-BE49-F238E27FC236}">
                <a16:creationId xmlns:a16="http://schemas.microsoft.com/office/drawing/2014/main" id="{B9D8AAB6-0518-EC4F-8B67-8EFDB01F8250}"/>
              </a:ext>
            </a:extLst>
          </p:cNvPr>
          <p:cNvGrpSpPr>
            <a:grpSpLocks/>
          </p:cNvGrpSpPr>
          <p:nvPr/>
        </p:nvGrpSpPr>
        <p:grpSpPr bwMode="auto">
          <a:xfrm>
            <a:off x="5735639" y="5211764"/>
            <a:ext cx="357187" cy="357187"/>
            <a:chOff x="3659" y="1512"/>
            <a:chExt cx="225" cy="225"/>
          </a:xfrm>
        </p:grpSpPr>
        <p:pic>
          <p:nvPicPr>
            <p:cNvPr id="17498" name="صورة 33" descr="2013134917.png">
              <a:extLst>
                <a:ext uri="{FF2B5EF4-FFF2-40B4-BE49-F238E27FC236}">
                  <a16:creationId xmlns:a16="http://schemas.microsoft.com/office/drawing/2014/main" id="{BDC296FB-AF32-454A-B2A2-1FFA20F7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9" name="Group 136">
              <a:extLst>
                <a:ext uri="{FF2B5EF4-FFF2-40B4-BE49-F238E27FC236}">
                  <a16:creationId xmlns:a16="http://schemas.microsoft.com/office/drawing/2014/main" id="{C220678F-3468-F949-B6AF-53F2159FA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500" name="Line 137">
                <a:extLst>
                  <a:ext uri="{FF2B5EF4-FFF2-40B4-BE49-F238E27FC236}">
                    <a16:creationId xmlns:a16="http://schemas.microsoft.com/office/drawing/2014/main" id="{61EDA6CD-8ED3-A744-A5C9-E58756C42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01" name="Line 138">
                <a:extLst>
                  <a:ext uri="{FF2B5EF4-FFF2-40B4-BE49-F238E27FC236}">
                    <a16:creationId xmlns:a16="http://schemas.microsoft.com/office/drawing/2014/main" id="{2CA3128A-D6D1-E940-BFBD-1CCDD5FC1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83" name="Group 139">
            <a:extLst>
              <a:ext uri="{FF2B5EF4-FFF2-40B4-BE49-F238E27FC236}">
                <a16:creationId xmlns:a16="http://schemas.microsoft.com/office/drawing/2014/main" id="{8B351B51-201C-9540-ADAC-8151C089098D}"/>
              </a:ext>
            </a:extLst>
          </p:cNvPr>
          <p:cNvGrpSpPr>
            <a:grpSpLocks/>
          </p:cNvGrpSpPr>
          <p:nvPr/>
        </p:nvGrpSpPr>
        <p:grpSpPr bwMode="auto">
          <a:xfrm>
            <a:off x="5494339" y="5978525"/>
            <a:ext cx="357187" cy="357188"/>
            <a:chOff x="3659" y="1512"/>
            <a:chExt cx="225" cy="225"/>
          </a:xfrm>
        </p:grpSpPr>
        <p:pic>
          <p:nvPicPr>
            <p:cNvPr id="17494" name="صورة 33" descr="2013134917.png">
              <a:extLst>
                <a:ext uri="{FF2B5EF4-FFF2-40B4-BE49-F238E27FC236}">
                  <a16:creationId xmlns:a16="http://schemas.microsoft.com/office/drawing/2014/main" id="{2D6D175A-1195-184F-B14B-D440245C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5" name="Group 141">
              <a:extLst>
                <a:ext uri="{FF2B5EF4-FFF2-40B4-BE49-F238E27FC236}">
                  <a16:creationId xmlns:a16="http://schemas.microsoft.com/office/drawing/2014/main" id="{BF35826C-D376-A449-AECA-675D8B27D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496" name="Line 142">
                <a:extLst>
                  <a:ext uri="{FF2B5EF4-FFF2-40B4-BE49-F238E27FC236}">
                    <a16:creationId xmlns:a16="http://schemas.microsoft.com/office/drawing/2014/main" id="{E0E31220-4CCD-184E-89AC-1A488C611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97" name="Line 143">
                <a:extLst>
                  <a:ext uri="{FF2B5EF4-FFF2-40B4-BE49-F238E27FC236}">
                    <a16:creationId xmlns:a16="http://schemas.microsoft.com/office/drawing/2014/main" id="{BCBC561A-F6EC-0445-9352-948610E46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88" name="Group 144">
            <a:extLst>
              <a:ext uri="{FF2B5EF4-FFF2-40B4-BE49-F238E27FC236}">
                <a16:creationId xmlns:a16="http://schemas.microsoft.com/office/drawing/2014/main" id="{D0A062D4-408E-1A46-AE19-29AE5FDFB4F4}"/>
              </a:ext>
            </a:extLst>
          </p:cNvPr>
          <p:cNvGrpSpPr>
            <a:grpSpLocks/>
          </p:cNvGrpSpPr>
          <p:nvPr/>
        </p:nvGrpSpPr>
        <p:grpSpPr bwMode="auto">
          <a:xfrm rot="5235789">
            <a:off x="2171701" y="3770313"/>
            <a:ext cx="1366837" cy="287338"/>
            <a:chOff x="1882" y="2341"/>
            <a:chExt cx="454" cy="635"/>
          </a:xfrm>
        </p:grpSpPr>
        <p:sp>
          <p:nvSpPr>
            <p:cNvPr id="17492" name="Line 145">
              <a:extLst>
                <a:ext uri="{FF2B5EF4-FFF2-40B4-BE49-F238E27FC236}">
                  <a16:creationId xmlns:a16="http://schemas.microsoft.com/office/drawing/2014/main" id="{FA6531A3-FE2E-0E4A-9ABD-E5670F3A8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493" name="Line 146">
              <a:extLst>
                <a:ext uri="{FF2B5EF4-FFF2-40B4-BE49-F238E27FC236}">
                  <a16:creationId xmlns:a16="http://schemas.microsoft.com/office/drawing/2014/main" id="{F3E8111F-E5F0-034B-BA48-FE0A65EA3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291" name="AutoShape 147">
            <a:extLst>
              <a:ext uri="{FF2B5EF4-FFF2-40B4-BE49-F238E27FC236}">
                <a16:creationId xmlns:a16="http://schemas.microsoft.com/office/drawing/2014/main" id="{6E91328E-DB7B-3747-87B3-1F50DF60D2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23432" y="5045869"/>
            <a:ext cx="1008062" cy="1079500"/>
          </a:xfrm>
          <a:custGeom>
            <a:avLst/>
            <a:gdLst>
              <a:gd name="T0" fmla="*/ 33605054 w 21600"/>
              <a:gd name="T1" fmla="*/ 0 h 21600"/>
              <a:gd name="T2" fmla="*/ 20162173 w 21600"/>
              <a:gd name="T3" fmla="*/ 17983321 h 21600"/>
              <a:gd name="T4" fmla="*/ 0 w 21600"/>
              <a:gd name="T5" fmla="*/ 44960825 h 21600"/>
              <a:gd name="T6" fmla="*/ 20162173 w 21600"/>
              <a:gd name="T7" fmla="*/ 53950012 h 21600"/>
              <a:gd name="T8" fmla="*/ 40324347 w 21600"/>
              <a:gd name="T9" fmla="*/ 37465297 h 21600"/>
              <a:gd name="T10" fmla="*/ 47045787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6292" name="Group 148">
            <a:extLst>
              <a:ext uri="{FF2B5EF4-FFF2-40B4-BE49-F238E27FC236}">
                <a16:creationId xmlns:a16="http://schemas.microsoft.com/office/drawing/2014/main" id="{E691CD64-2FF9-9548-ADA1-4E49A9438F59}"/>
              </a:ext>
            </a:extLst>
          </p:cNvPr>
          <p:cNvGrpSpPr>
            <a:grpSpLocks/>
          </p:cNvGrpSpPr>
          <p:nvPr/>
        </p:nvGrpSpPr>
        <p:grpSpPr bwMode="auto">
          <a:xfrm>
            <a:off x="9194800" y="4119564"/>
            <a:ext cx="357188" cy="357187"/>
            <a:chOff x="3659" y="1512"/>
            <a:chExt cx="225" cy="225"/>
          </a:xfrm>
        </p:grpSpPr>
        <p:pic>
          <p:nvPicPr>
            <p:cNvPr id="17488" name="صورة 33" descr="2013134917.png">
              <a:extLst>
                <a:ext uri="{FF2B5EF4-FFF2-40B4-BE49-F238E27FC236}">
                  <a16:creationId xmlns:a16="http://schemas.microsoft.com/office/drawing/2014/main" id="{184487FA-C9DB-494A-9150-984A4A39D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89" name="Group 150">
              <a:extLst>
                <a:ext uri="{FF2B5EF4-FFF2-40B4-BE49-F238E27FC236}">
                  <a16:creationId xmlns:a16="http://schemas.microsoft.com/office/drawing/2014/main" id="{202453F7-09BA-B046-BF04-7C56EF67F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490" name="Line 151">
                <a:extLst>
                  <a:ext uri="{FF2B5EF4-FFF2-40B4-BE49-F238E27FC236}">
                    <a16:creationId xmlns:a16="http://schemas.microsoft.com/office/drawing/2014/main" id="{CD577B10-AC13-4B4B-8807-E5FA9A230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91" name="Line 152">
                <a:extLst>
                  <a:ext uri="{FF2B5EF4-FFF2-40B4-BE49-F238E27FC236}">
                    <a16:creationId xmlns:a16="http://schemas.microsoft.com/office/drawing/2014/main" id="{93E2D241-4F57-4142-8FE5-69E4B196A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97" name="Group 153">
            <a:extLst>
              <a:ext uri="{FF2B5EF4-FFF2-40B4-BE49-F238E27FC236}">
                <a16:creationId xmlns:a16="http://schemas.microsoft.com/office/drawing/2014/main" id="{879F652F-7853-7346-A4B1-1A11DF4FF07A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4433889"/>
            <a:ext cx="357188" cy="357187"/>
            <a:chOff x="3659" y="1512"/>
            <a:chExt cx="225" cy="225"/>
          </a:xfrm>
        </p:grpSpPr>
        <p:pic>
          <p:nvPicPr>
            <p:cNvPr id="17484" name="صورة 33" descr="2013134917.png">
              <a:extLst>
                <a:ext uri="{FF2B5EF4-FFF2-40B4-BE49-F238E27FC236}">
                  <a16:creationId xmlns:a16="http://schemas.microsoft.com/office/drawing/2014/main" id="{8DB6AD11-D187-B24C-9091-B7F0A71D9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85" name="Group 155">
              <a:extLst>
                <a:ext uri="{FF2B5EF4-FFF2-40B4-BE49-F238E27FC236}">
                  <a16:creationId xmlns:a16="http://schemas.microsoft.com/office/drawing/2014/main" id="{D41618F0-80F1-764D-A496-DFD4329A31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486" name="Line 156">
                <a:extLst>
                  <a:ext uri="{FF2B5EF4-FFF2-40B4-BE49-F238E27FC236}">
                    <a16:creationId xmlns:a16="http://schemas.microsoft.com/office/drawing/2014/main" id="{4AEBBD7F-82B7-5C4E-A9D0-129C362DC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87" name="Line 157">
                <a:extLst>
                  <a:ext uri="{FF2B5EF4-FFF2-40B4-BE49-F238E27FC236}">
                    <a16:creationId xmlns:a16="http://schemas.microsoft.com/office/drawing/2014/main" id="{E33F5ABD-09E7-F14C-8CD1-2220EB29E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302" name="Group 158">
            <a:extLst>
              <a:ext uri="{FF2B5EF4-FFF2-40B4-BE49-F238E27FC236}">
                <a16:creationId xmlns:a16="http://schemas.microsoft.com/office/drawing/2014/main" id="{B9BCBAF6-044A-934D-80AF-B16E73924207}"/>
              </a:ext>
            </a:extLst>
          </p:cNvPr>
          <p:cNvGrpSpPr>
            <a:grpSpLocks/>
          </p:cNvGrpSpPr>
          <p:nvPr/>
        </p:nvGrpSpPr>
        <p:grpSpPr bwMode="auto">
          <a:xfrm>
            <a:off x="4633914" y="5786439"/>
            <a:ext cx="357187" cy="357187"/>
            <a:chOff x="3659" y="1512"/>
            <a:chExt cx="225" cy="225"/>
          </a:xfrm>
        </p:grpSpPr>
        <p:pic>
          <p:nvPicPr>
            <p:cNvPr id="17480" name="صورة 33" descr="2013134917.png">
              <a:extLst>
                <a:ext uri="{FF2B5EF4-FFF2-40B4-BE49-F238E27FC236}">
                  <a16:creationId xmlns:a16="http://schemas.microsoft.com/office/drawing/2014/main" id="{955D9F0F-364C-CE48-9C57-A711B23A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81" name="Group 160">
              <a:extLst>
                <a:ext uri="{FF2B5EF4-FFF2-40B4-BE49-F238E27FC236}">
                  <a16:creationId xmlns:a16="http://schemas.microsoft.com/office/drawing/2014/main" id="{AE85BB76-B742-DE4B-A239-2EE4D57D2A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482" name="Line 161">
                <a:extLst>
                  <a:ext uri="{FF2B5EF4-FFF2-40B4-BE49-F238E27FC236}">
                    <a16:creationId xmlns:a16="http://schemas.microsoft.com/office/drawing/2014/main" id="{C3591BE7-00D3-F947-A0B1-19584B57F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83" name="Line 162">
                <a:extLst>
                  <a:ext uri="{FF2B5EF4-FFF2-40B4-BE49-F238E27FC236}">
                    <a16:creationId xmlns:a16="http://schemas.microsoft.com/office/drawing/2014/main" id="{D85E0CF5-13CA-EA43-B949-FC7D0D061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6307" name="Text Box 163">
            <a:extLst>
              <a:ext uri="{FF2B5EF4-FFF2-40B4-BE49-F238E27FC236}">
                <a16:creationId xmlns:a16="http://schemas.microsoft.com/office/drawing/2014/main" id="{5CFDC007-0DD1-4E4F-BFB6-0538E5A7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081213"/>
            <a:ext cx="24606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ضع ٦ قطع موجبة ، ثم أحذف منها </a:t>
            </a:r>
            <a:r>
              <a:rPr lang="ar-SA" altLang="ar-SA" sz="2400" b="1">
                <a:solidFill>
                  <a:srgbClr val="FF0000"/>
                </a:solidFill>
                <a:cs typeface="Traditional Arabic" panose="02020603050405020304" pitchFamily="18" charset="-78"/>
              </a:rPr>
              <a:t>٣ قطع سالبة</a:t>
            </a:r>
            <a:endParaRPr lang="en-US" altLang="ar-SA" sz="2400" b="1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6308" name="Text Box 164">
            <a:extLst>
              <a:ext uri="{FF2B5EF4-FFF2-40B4-BE49-F238E27FC236}">
                <a16:creationId xmlns:a16="http://schemas.microsoft.com/office/drawing/2014/main" id="{B2D87177-CE00-A74C-87D1-83DE0BB8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5441950"/>
            <a:ext cx="309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٦</a:t>
            </a:r>
            <a:r>
              <a:rPr lang="ar-SA" altLang="ar-SA" b="1">
                <a:cs typeface="Traditional Arabic" panose="02020603050405020304" pitchFamily="18" charset="-78"/>
              </a:rPr>
              <a:t> - </a:t>
            </a:r>
            <a:r>
              <a:rPr lang="ar-SA" altLang="ar-SA" b="1">
                <a:solidFill>
                  <a:schemeClr val="tx2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r>
              <a:rPr lang="ar-SA" altLang="ar-SA" b="1">
                <a:cs typeface="Traditional Arabic" panose="02020603050405020304" pitchFamily="18" charset="-78"/>
              </a:rPr>
              <a:t>) =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٩</a:t>
            </a:r>
            <a:r>
              <a:rPr lang="ar-SA" altLang="ar-SA" sz="2800"/>
              <a:t> </a:t>
            </a:r>
            <a:endParaRPr lang="en-US" altLang="ar-SA" sz="2800"/>
          </a:p>
        </p:txBody>
      </p:sp>
      <p:grpSp>
        <p:nvGrpSpPr>
          <p:cNvPr id="6309" name="Group 165">
            <a:extLst>
              <a:ext uri="{FF2B5EF4-FFF2-40B4-BE49-F238E27FC236}">
                <a16:creationId xmlns:a16="http://schemas.microsoft.com/office/drawing/2014/main" id="{F808BA0D-DE17-C74A-8386-8EE2AA0690B7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4106864"/>
            <a:ext cx="357188" cy="357187"/>
            <a:chOff x="3659" y="1512"/>
            <a:chExt cx="225" cy="225"/>
          </a:xfrm>
        </p:grpSpPr>
        <p:pic>
          <p:nvPicPr>
            <p:cNvPr id="17476" name="صورة 33" descr="2013134917.png">
              <a:extLst>
                <a:ext uri="{FF2B5EF4-FFF2-40B4-BE49-F238E27FC236}">
                  <a16:creationId xmlns:a16="http://schemas.microsoft.com/office/drawing/2014/main" id="{B30BBA47-436F-E445-B8A6-1E06265A3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77" name="Group 167">
              <a:extLst>
                <a:ext uri="{FF2B5EF4-FFF2-40B4-BE49-F238E27FC236}">
                  <a16:creationId xmlns:a16="http://schemas.microsoft.com/office/drawing/2014/main" id="{9B80CC59-EE40-8444-8C34-D3AD035C9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478" name="Line 168">
                <a:extLst>
                  <a:ext uri="{FF2B5EF4-FFF2-40B4-BE49-F238E27FC236}">
                    <a16:creationId xmlns:a16="http://schemas.microsoft.com/office/drawing/2014/main" id="{DE21C2BA-238D-4046-BC2E-2966A05C7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79" name="Line 169">
                <a:extLst>
                  <a:ext uri="{FF2B5EF4-FFF2-40B4-BE49-F238E27FC236}">
                    <a16:creationId xmlns:a16="http://schemas.microsoft.com/office/drawing/2014/main" id="{4A4C96C5-4348-4540-AEDE-1432ABB57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314" name="Group 170">
            <a:extLst>
              <a:ext uri="{FF2B5EF4-FFF2-40B4-BE49-F238E27FC236}">
                <a16:creationId xmlns:a16="http://schemas.microsoft.com/office/drawing/2014/main" id="{BB07E4F1-E91F-6B4E-9E06-4478DEE36B9C}"/>
              </a:ext>
            </a:extLst>
          </p:cNvPr>
          <p:cNvGrpSpPr>
            <a:grpSpLocks/>
          </p:cNvGrpSpPr>
          <p:nvPr/>
        </p:nvGrpSpPr>
        <p:grpSpPr bwMode="auto">
          <a:xfrm>
            <a:off x="3719514" y="4437064"/>
            <a:ext cx="357187" cy="357187"/>
            <a:chOff x="3659" y="1512"/>
            <a:chExt cx="225" cy="225"/>
          </a:xfrm>
        </p:grpSpPr>
        <p:pic>
          <p:nvPicPr>
            <p:cNvPr id="17472" name="صورة 33" descr="2013134917.png">
              <a:extLst>
                <a:ext uri="{FF2B5EF4-FFF2-40B4-BE49-F238E27FC236}">
                  <a16:creationId xmlns:a16="http://schemas.microsoft.com/office/drawing/2014/main" id="{70141186-DC49-8747-8FD8-3B00F7EF2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73" name="Group 172">
              <a:extLst>
                <a:ext uri="{FF2B5EF4-FFF2-40B4-BE49-F238E27FC236}">
                  <a16:creationId xmlns:a16="http://schemas.microsoft.com/office/drawing/2014/main" id="{1EB7840B-7508-5A45-BD81-137238AB5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474" name="Line 173">
                <a:extLst>
                  <a:ext uri="{FF2B5EF4-FFF2-40B4-BE49-F238E27FC236}">
                    <a16:creationId xmlns:a16="http://schemas.microsoft.com/office/drawing/2014/main" id="{D22F383C-D4BE-914E-8A72-0FEA2F7A4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75" name="Line 174">
                <a:extLst>
                  <a:ext uri="{FF2B5EF4-FFF2-40B4-BE49-F238E27FC236}">
                    <a16:creationId xmlns:a16="http://schemas.microsoft.com/office/drawing/2014/main" id="{49DA1113-BEB1-2943-9C2B-D8F0118D2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319" name="Group 175">
            <a:extLst>
              <a:ext uri="{FF2B5EF4-FFF2-40B4-BE49-F238E27FC236}">
                <a16:creationId xmlns:a16="http://schemas.microsoft.com/office/drawing/2014/main" id="{A871D542-8B8E-374B-A740-625F44E46248}"/>
              </a:ext>
            </a:extLst>
          </p:cNvPr>
          <p:cNvGrpSpPr>
            <a:grpSpLocks/>
          </p:cNvGrpSpPr>
          <p:nvPr/>
        </p:nvGrpSpPr>
        <p:grpSpPr bwMode="auto">
          <a:xfrm>
            <a:off x="5900739" y="5857875"/>
            <a:ext cx="357187" cy="357188"/>
            <a:chOff x="3659" y="1512"/>
            <a:chExt cx="225" cy="225"/>
          </a:xfrm>
        </p:grpSpPr>
        <p:pic>
          <p:nvPicPr>
            <p:cNvPr id="17468" name="صورة 33" descr="2013134917.png">
              <a:extLst>
                <a:ext uri="{FF2B5EF4-FFF2-40B4-BE49-F238E27FC236}">
                  <a16:creationId xmlns:a16="http://schemas.microsoft.com/office/drawing/2014/main" id="{A8813F50-F015-0E4F-870C-CAC949D44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69" name="Group 177">
              <a:extLst>
                <a:ext uri="{FF2B5EF4-FFF2-40B4-BE49-F238E27FC236}">
                  <a16:creationId xmlns:a16="http://schemas.microsoft.com/office/drawing/2014/main" id="{F8C15F06-11CC-DA42-BF53-A605FDF7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7470" name="Line 178">
                <a:extLst>
                  <a:ext uri="{FF2B5EF4-FFF2-40B4-BE49-F238E27FC236}">
                    <a16:creationId xmlns:a16="http://schemas.microsoft.com/office/drawing/2014/main" id="{C16A4D60-85A1-3D45-96DB-4B6034C3A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71" name="Line 179">
                <a:extLst>
                  <a:ext uri="{FF2B5EF4-FFF2-40B4-BE49-F238E27FC236}">
                    <a16:creationId xmlns:a16="http://schemas.microsoft.com/office/drawing/2014/main" id="{CF91514E-D21A-E04B-836C-982A26C5F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3" name="Oval 95">
            <a:extLst>
              <a:ext uri="{FF2B5EF4-FFF2-40B4-BE49-F238E27FC236}">
                <a16:creationId xmlns:a16="http://schemas.microsoft.com/office/drawing/2014/main" id="{B96753F5-C017-6148-9D59-E11D5FD1A82E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219700" y="1641476"/>
            <a:ext cx="273050" cy="3730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5" name="Oval 95">
            <a:extLst>
              <a:ext uri="{FF2B5EF4-FFF2-40B4-BE49-F238E27FC236}">
                <a16:creationId xmlns:a16="http://schemas.microsoft.com/office/drawing/2014/main" id="{9A632E17-E801-E540-8326-28B85B3A0F12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359400" y="9255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6326" name="Line 182">
            <a:extLst>
              <a:ext uri="{FF2B5EF4-FFF2-40B4-BE49-F238E27FC236}">
                <a16:creationId xmlns:a16="http://schemas.microsoft.com/office/drawing/2014/main" id="{3A520BB5-1D7D-E344-82F7-2D3B000E2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0838" y="1404939"/>
            <a:ext cx="215900" cy="2873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6" name="Oval 95">
            <a:extLst>
              <a:ext uri="{FF2B5EF4-FFF2-40B4-BE49-F238E27FC236}">
                <a16:creationId xmlns:a16="http://schemas.microsoft.com/office/drawing/2014/main" id="{DD0534A4-9EC6-434B-AAED-AA814B8B7719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198938" y="1560514"/>
            <a:ext cx="766762" cy="4794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Oval 95">
            <a:extLst>
              <a:ext uri="{FF2B5EF4-FFF2-40B4-BE49-F238E27FC236}">
                <a16:creationId xmlns:a16="http://schemas.microsoft.com/office/drawing/2014/main" id="{D4FA2896-173B-4E4B-A675-7FB77091255A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305175" y="9255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6329" name="Line 185">
            <a:extLst>
              <a:ext uri="{FF2B5EF4-FFF2-40B4-BE49-F238E27FC236}">
                <a16:creationId xmlns:a16="http://schemas.microsoft.com/office/drawing/2014/main" id="{6D9558B0-0339-6D48-99A1-533F99EE3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1387476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BD7D52D1-063D-174F-A3DB-A56A29B12A9C}"/>
              </a:ext>
            </a:extLst>
          </p:cNvPr>
          <p:cNvSpPr txBox="1"/>
          <p:nvPr/>
        </p:nvSpPr>
        <p:spPr>
          <a:xfrm>
            <a:off x="9928279" y="1590108"/>
            <a:ext cx="10430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ج</a:t>
            </a:r>
            <a:r>
              <a:rPr lang="ar-SA" dirty="0">
                <a:solidFill>
                  <a:srgbClr val="FF0000"/>
                </a:solidFill>
              </a:rPr>
              <a:t> صـ ٧١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D9B6ED8-24D5-DE4E-B9F5-D563B383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2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4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9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1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3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1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6" dur="2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0" dur="20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5" dur="5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 nodeType="clickPar">
                      <p:stCondLst>
                        <p:cond delay="indefinite"/>
                      </p:stCondLst>
                      <p:childTnLst>
                        <p:par>
                          <p:cTn id="5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8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0" dur="1000"/>
                                        <p:tgtEl>
                                          <p:spTgt spid="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800" decel="100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5" dur="800" decel="100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800" decel="100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800" decel="100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 nodeType="clickPar">
                      <p:stCondLst>
                        <p:cond delay="indefinite"/>
                      </p:stCondLst>
                      <p:childTnLst>
                        <p:par>
                          <p:cTn id="5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 nodeType="clickPar">
                      <p:stCondLst>
                        <p:cond delay="indefinite"/>
                      </p:stCondLst>
                      <p:childTnLst>
                        <p:par>
                          <p:cTn id="6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1000" fill="hold"/>
                                        <p:tgtEl>
                                          <p:spTgt spid="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2" dur="1000"/>
                                        <p:tgtEl>
                                          <p:spTgt spid="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6307" grpId="0"/>
      <p:bldP spid="6308" grpId="0"/>
      <p:bldP spid="33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مستطيل مستدير الزوايا 139">
            <a:extLst>
              <a:ext uri="{FF2B5EF4-FFF2-40B4-BE49-F238E27FC236}">
                <a16:creationId xmlns:a16="http://schemas.microsoft.com/office/drawing/2014/main" id="{FD4BC14A-A927-3D41-A604-0589586C6AE9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1" name="صورة 140">
            <a:extLst>
              <a:ext uri="{FF2B5EF4-FFF2-40B4-BE49-F238E27FC236}">
                <a16:creationId xmlns:a16="http://schemas.microsoft.com/office/drawing/2014/main" id="{E195443B-E691-CC4C-930A-E253FB87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2" name="مستطيل مستدير الزوايا 141">
            <a:extLst>
              <a:ext uri="{FF2B5EF4-FFF2-40B4-BE49-F238E27FC236}">
                <a16:creationId xmlns:a16="http://schemas.microsoft.com/office/drawing/2014/main" id="{B90BE2EB-636A-8B4A-9BA3-8AD285D679F9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3" name="مستطيل مستدير الزوايا 142">
            <a:extLst>
              <a:ext uri="{FF2B5EF4-FFF2-40B4-BE49-F238E27FC236}">
                <a16:creationId xmlns:a16="http://schemas.microsoft.com/office/drawing/2014/main" id="{B4ACA345-22D4-5F46-A1D3-C3408BF31343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4" name="مستطيل مستدير الزوايا 143">
            <a:extLst>
              <a:ext uri="{FF2B5EF4-FFF2-40B4-BE49-F238E27FC236}">
                <a16:creationId xmlns:a16="http://schemas.microsoft.com/office/drawing/2014/main" id="{CBD01FB3-3380-EE40-B52C-881512DA5FC3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A6A5FDBB-A71D-F04D-84E3-BFFC5F3CBA67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146" name="مجموعة 110">
              <a:extLst>
                <a:ext uri="{FF2B5EF4-FFF2-40B4-BE49-F238E27FC236}">
                  <a16:creationId xmlns:a16="http://schemas.microsoft.com/office/drawing/2014/main" id="{A7C2172A-B65F-2745-B683-2A32F13D484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203" name="مجموعة 111">
                <a:extLst>
                  <a:ext uri="{FF2B5EF4-FFF2-40B4-BE49-F238E27FC236}">
                    <a16:creationId xmlns:a16="http://schemas.microsoft.com/office/drawing/2014/main" id="{DBE70504-43EA-1546-9F53-4A58842B0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206" name="مستطيل مستدير الزوايا 205">
                  <a:extLst>
                    <a:ext uri="{FF2B5EF4-FFF2-40B4-BE49-F238E27FC236}">
                      <a16:creationId xmlns:a16="http://schemas.microsoft.com/office/drawing/2014/main" id="{2AEBAE31-F024-7842-BB21-1C3C1DFF98E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7" name="مستطيل مستدير الزوايا 206">
                  <a:extLst>
                    <a:ext uri="{FF2B5EF4-FFF2-40B4-BE49-F238E27FC236}">
                      <a16:creationId xmlns:a16="http://schemas.microsoft.com/office/drawing/2014/main" id="{8058A9DA-4D90-CD43-B8EF-4CB7A35CB67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8" name="مستطيل مستدير الزوايا 207">
                  <a:extLst>
                    <a:ext uri="{FF2B5EF4-FFF2-40B4-BE49-F238E27FC236}">
                      <a16:creationId xmlns:a16="http://schemas.microsoft.com/office/drawing/2014/main" id="{F6EBA770-502B-944A-AE6B-BD369674A3D3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09" name="مستطيل مستدير الزوايا 208">
                  <a:extLst>
                    <a:ext uri="{FF2B5EF4-FFF2-40B4-BE49-F238E27FC236}">
                      <a16:creationId xmlns:a16="http://schemas.microsoft.com/office/drawing/2014/main" id="{ACE89601-2876-694A-BBEE-1E340026C1DE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204" name="Google Shape;153;p5">
                <a:extLst>
                  <a:ext uri="{FF2B5EF4-FFF2-40B4-BE49-F238E27FC236}">
                    <a16:creationId xmlns:a16="http://schemas.microsoft.com/office/drawing/2014/main" id="{10601628-1ED8-6541-984E-365EA01411A2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53;p5">
                <a:extLst>
                  <a:ext uri="{FF2B5EF4-FFF2-40B4-BE49-F238E27FC236}">
                    <a16:creationId xmlns:a16="http://schemas.microsoft.com/office/drawing/2014/main" id="{C7378F2F-C594-BF4C-9717-6905A369DB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مجموعة 110">
              <a:extLst>
                <a:ext uri="{FF2B5EF4-FFF2-40B4-BE49-F238E27FC236}">
                  <a16:creationId xmlns:a16="http://schemas.microsoft.com/office/drawing/2014/main" id="{72E60BBF-60E5-B643-B991-A4669E9A97F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196" name="مجموعة 111">
                <a:extLst>
                  <a:ext uri="{FF2B5EF4-FFF2-40B4-BE49-F238E27FC236}">
                    <a16:creationId xmlns:a16="http://schemas.microsoft.com/office/drawing/2014/main" id="{579B67AB-D26A-F344-89D9-97BE2CF07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99" name="مستطيل مستدير الزوايا 198">
                  <a:extLst>
                    <a:ext uri="{FF2B5EF4-FFF2-40B4-BE49-F238E27FC236}">
                      <a16:creationId xmlns:a16="http://schemas.microsoft.com/office/drawing/2014/main" id="{FBBC90A5-FEA7-3E4E-966D-A99C4B39D94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0" name="مستطيل مستدير الزوايا 199">
                  <a:extLst>
                    <a:ext uri="{FF2B5EF4-FFF2-40B4-BE49-F238E27FC236}">
                      <a16:creationId xmlns:a16="http://schemas.microsoft.com/office/drawing/2014/main" id="{B4A168CB-C56B-AB4B-A9FF-2A694732C1F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201" name="مستطيل مستدير الزوايا 200">
                  <a:extLst>
                    <a:ext uri="{FF2B5EF4-FFF2-40B4-BE49-F238E27FC236}">
                      <a16:creationId xmlns:a16="http://schemas.microsoft.com/office/drawing/2014/main" id="{CF7A2EA1-CCDF-4B48-A121-D2CF31CBDB0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202" name="مستطيل مستدير الزوايا 201">
                  <a:extLst>
                    <a:ext uri="{FF2B5EF4-FFF2-40B4-BE49-F238E27FC236}">
                      <a16:creationId xmlns:a16="http://schemas.microsoft.com/office/drawing/2014/main" id="{1A7BC5D9-5A05-394F-9D81-9A6F4FC85883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97" name="Google Shape;153;p5">
                <a:extLst>
                  <a:ext uri="{FF2B5EF4-FFF2-40B4-BE49-F238E27FC236}">
                    <a16:creationId xmlns:a16="http://schemas.microsoft.com/office/drawing/2014/main" id="{CBB9E086-F9DF-C64C-A11E-66FB82053303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53;p5">
                <a:extLst>
                  <a:ext uri="{FF2B5EF4-FFF2-40B4-BE49-F238E27FC236}">
                    <a16:creationId xmlns:a16="http://schemas.microsoft.com/office/drawing/2014/main" id="{201B30E9-D5E1-4D45-A134-9FEEFE321F7E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مجموعة 110">
              <a:extLst>
                <a:ext uri="{FF2B5EF4-FFF2-40B4-BE49-F238E27FC236}">
                  <a16:creationId xmlns:a16="http://schemas.microsoft.com/office/drawing/2014/main" id="{7F02E100-0CC5-2049-BC25-CB73A26C88D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189" name="مجموعة 111">
                <a:extLst>
                  <a:ext uri="{FF2B5EF4-FFF2-40B4-BE49-F238E27FC236}">
                    <a16:creationId xmlns:a16="http://schemas.microsoft.com/office/drawing/2014/main" id="{F06FBF63-65AD-0749-A2DD-095DD8E4D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192" name="مستطيل مستدير الزوايا 191">
                  <a:extLst>
                    <a:ext uri="{FF2B5EF4-FFF2-40B4-BE49-F238E27FC236}">
                      <a16:creationId xmlns:a16="http://schemas.microsoft.com/office/drawing/2014/main" id="{BEFA8656-16ED-1949-9C09-ABF6FB5DA353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3" name="مستطيل مستدير الزوايا 192">
                  <a:extLst>
                    <a:ext uri="{FF2B5EF4-FFF2-40B4-BE49-F238E27FC236}">
                      <a16:creationId xmlns:a16="http://schemas.microsoft.com/office/drawing/2014/main" id="{70449C1E-EF34-1344-BBC4-17D244605B26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94" name="مستطيل مستدير الزوايا 193">
                  <a:extLst>
                    <a:ext uri="{FF2B5EF4-FFF2-40B4-BE49-F238E27FC236}">
                      <a16:creationId xmlns:a16="http://schemas.microsoft.com/office/drawing/2014/main" id="{35942F02-56D1-4844-B024-61D9415C8588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95" name="مستطيل مستدير الزوايا 194">
                  <a:extLst>
                    <a:ext uri="{FF2B5EF4-FFF2-40B4-BE49-F238E27FC236}">
                      <a16:creationId xmlns:a16="http://schemas.microsoft.com/office/drawing/2014/main" id="{59683740-8CB5-B849-93BB-FB730E75772B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90" name="Google Shape;153;p5">
                <a:extLst>
                  <a:ext uri="{FF2B5EF4-FFF2-40B4-BE49-F238E27FC236}">
                    <a16:creationId xmlns:a16="http://schemas.microsoft.com/office/drawing/2014/main" id="{DFB91A0B-BB3F-AC4F-8659-3984D385FFC5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53;p5">
                <a:extLst>
                  <a:ext uri="{FF2B5EF4-FFF2-40B4-BE49-F238E27FC236}">
                    <a16:creationId xmlns:a16="http://schemas.microsoft.com/office/drawing/2014/main" id="{EA70ED7F-1791-3E44-B52D-05DD5D71F6B0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مجموعة 110">
              <a:extLst>
                <a:ext uri="{FF2B5EF4-FFF2-40B4-BE49-F238E27FC236}">
                  <a16:creationId xmlns:a16="http://schemas.microsoft.com/office/drawing/2014/main" id="{72F4BC04-D169-4449-9902-4F7AE3C9B53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182" name="مجموعة 111">
                <a:extLst>
                  <a:ext uri="{FF2B5EF4-FFF2-40B4-BE49-F238E27FC236}">
                    <a16:creationId xmlns:a16="http://schemas.microsoft.com/office/drawing/2014/main" id="{E5EEB8D4-B660-644E-84C1-DFA060AA7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185" name="مستطيل مستدير الزوايا 184">
                  <a:extLst>
                    <a:ext uri="{FF2B5EF4-FFF2-40B4-BE49-F238E27FC236}">
                      <a16:creationId xmlns:a16="http://schemas.microsoft.com/office/drawing/2014/main" id="{B2630FA3-B365-E242-96EF-6DE041045D2E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6" name="مستطيل مستدير الزوايا 185">
                  <a:extLst>
                    <a:ext uri="{FF2B5EF4-FFF2-40B4-BE49-F238E27FC236}">
                      <a16:creationId xmlns:a16="http://schemas.microsoft.com/office/drawing/2014/main" id="{C920F58D-4908-CD4B-9997-18B6472C02E7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7" name="مستطيل مستدير الزوايا 186">
                  <a:extLst>
                    <a:ext uri="{FF2B5EF4-FFF2-40B4-BE49-F238E27FC236}">
                      <a16:creationId xmlns:a16="http://schemas.microsoft.com/office/drawing/2014/main" id="{50A1722F-887D-AB43-8D47-AC8D1F004A2B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88" name="مستطيل مستدير الزوايا 187">
                  <a:extLst>
                    <a:ext uri="{FF2B5EF4-FFF2-40B4-BE49-F238E27FC236}">
                      <a16:creationId xmlns:a16="http://schemas.microsoft.com/office/drawing/2014/main" id="{79365A1E-C404-F047-A4FC-0C1C90E95296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83" name="Google Shape;153;p5">
                <a:extLst>
                  <a:ext uri="{FF2B5EF4-FFF2-40B4-BE49-F238E27FC236}">
                    <a16:creationId xmlns:a16="http://schemas.microsoft.com/office/drawing/2014/main" id="{C1182D08-FE7F-964F-8D4B-32706376F99F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53;p5">
                <a:extLst>
                  <a:ext uri="{FF2B5EF4-FFF2-40B4-BE49-F238E27FC236}">
                    <a16:creationId xmlns:a16="http://schemas.microsoft.com/office/drawing/2014/main" id="{9E5122FD-78D1-0049-B9F3-0D8AAE943419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مجموعة 110">
              <a:extLst>
                <a:ext uri="{FF2B5EF4-FFF2-40B4-BE49-F238E27FC236}">
                  <a16:creationId xmlns:a16="http://schemas.microsoft.com/office/drawing/2014/main" id="{71BDF557-D67A-2741-9942-0EF0EF0B195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75" name="مجموعة 111">
                <a:extLst>
                  <a:ext uri="{FF2B5EF4-FFF2-40B4-BE49-F238E27FC236}">
                    <a16:creationId xmlns:a16="http://schemas.microsoft.com/office/drawing/2014/main" id="{009124C3-79B6-D844-A9A5-38B0EDAB6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78" name="مستطيل مستدير الزوايا 177">
                  <a:extLst>
                    <a:ext uri="{FF2B5EF4-FFF2-40B4-BE49-F238E27FC236}">
                      <a16:creationId xmlns:a16="http://schemas.microsoft.com/office/drawing/2014/main" id="{9BA7083B-1028-8F4A-AEEB-74A24A8B219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9" name="مستطيل مستدير الزوايا 178">
                  <a:extLst>
                    <a:ext uri="{FF2B5EF4-FFF2-40B4-BE49-F238E27FC236}">
                      <a16:creationId xmlns:a16="http://schemas.microsoft.com/office/drawing/2014/main" id="{B2B4EBF1-9056-2D40-8BBA-CA8AF4A26A1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80" name="مستطيل مستدير الزوايا 179">
                  <a:extLst>
                    <a:ext uri="{FF2B5EF4-FFF2-40B4-BE49-F238E27FC236}">
                      <a16:creationId xmlns:a16="http://schemas.microsoft.com/office/drawing/2014/main" id="{C611FF27-7BBD-8F44-A19F-A8D922C6C7A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81" name="مستطيل مستدير الزوايا 180">
                  <a:extLst>
                    <a:ext uri="{FF2B5EF4-FFF2-40B4-BE49-F238E27FC236}">
                      <a16:creationId xmlns:a16="http://schemas.microsoft.com/office/drawing/2014/main" id="{24B89D15-76D0-D843-B09A-724BF4A183B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76" name="Google Shape;153;p5">
                <a:extLst>
                  <a:ext uri="{FF2B5EF4-FFF2-40B4-BE49-F238E27FC236}">
                    <a16:creationId xmlns:a16="http://schemas.microsoft.com/office/drawing/2014/main" id="{821C7E4B-C978-EE4D-A336-831530EAF900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53;p5">
                <a:extLst>
                  <a:ext uri="{FF2B5EF4-FFF2-40B4-BE49-F238E27FC236}">
                    <a16:creationId xmlns:a16="http://schemas.microsoft.com/office/drawing/2014/main" id="{C98276B7-5A18-704B-9D41-36471015FBA0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مجموعة 110">
              <a:extLst>
                <a:ext uri="{FF2B5EF4-FFF2-40B4-BE49-F238E27FC236}">
                  <a16:creationId xmlns:a16="http://schemas.microsoft.com/office/drawing/2014/main" id="{919E13BB-74FC-CA45-8393-D6FC1D0D42D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168" name="مجموعة 111">
                <a:extLst>
                  <a:ext uri="{FF2B5EF4-FFF2-40B4-BE49-F238E27FC236}">
                    <a16:creationId xmlns:a16="http://schemas.microsoft.com/office/drawing/2014/main" id="{B6CBFB05-B82F-9240-A1C1-1504F6C78C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71" name="مستطيل مستدير الزوايا 170">
                  <a:extLst>
                    <a:ext uri="{FF2B5EF4-FFF2-40B4-BE49-F238E27FC236}">
                      <a16:creationId xmlns:a16="http://schemas.microsoft.com/office/drawing/2014/main" id="{E3A12578-75FB-554C-AA13-4989B30CF734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2" name="مستطيل مستدير الزوايا 171">
                  <a:extLst>
                    <a:ext uri="{FF2B5EF4-FFF2-40B4-BE49-F238E27FC236}">
                      <a16:creationId xmlns:a16="http://schemas.microsoft.com/office/drawing/2014/main" id="{F0CFDB26-EE95-B64F-A825-F6FD7E2E02E6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73" name="مستطيل مستدير الزوايا 172">
                  <a:extLst>
                    <a:ext uri="{FF2B5EF4-FFF2-40B4-BE49-F238E27FC236}">
                      <a16:creationId xmlns:a16="http://schemas.microsoft.com/office/drawing/2014/main" id="{F76FCEAC-9357-1E48-A9CC-95FD45035CB9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74" name="مستطيل مستدير الزوايا 173">
                  <a:extLst>
                    <a:ext uri="{FF2B5EF4-FFF2-40B4-BE49-F238E27FC236}">
                      <a16:creationId xmlns:a16="http://schemas.microsoft.com/office/drawing/2014/main" id="{C1D4EC88-AF34-D249-A4E0-CCD3BF56AA95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69" name="Google Shape;153;p5">
                <a:extLst>
                  <a:ext uri="{FF2B5EF4-FFF2-40B4-BE49-F238E27FC236}">
                    <a16:creationId xmlns:a16="http://schemas.microsoft.com/office/drawing/2014/main" id="{4E9C8E89-0F2D-F44C-AA08-BE71A4D63CA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53;p5">
                <a:extLst>
                  <a:ext uri="{FF2B5EF4-FFF2-40B4-BE49-F238E27FC236}">
                    <a16:creationId xmlns:a16="http://schemas.microsoft.com/office/drawing/2014/main" id="{E7F35023-C6EE-884C-AC2C-5DB81B9CB3D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مجموعة 110">
              <a:extLst>
                <a:ext uri="{FF2B5EF4-FFF2-40B4-BE49-F238E27FC236}">
                  <a16:creationId xmlns:a16="http://schemas.microsoft.com/office/drawing/2014/main" id="{50B6AEA9-B1BD-0E45-8990-DC9BB4D3524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161" name="مجموعة 111">
                <a:extLst>
                  <a:ext uri="{FF2B5EF4-FFF2-40B4-BE49-F238E27FC236}">
                    <a16:creationId xmlns:a16="http://schemas.microsoft.com/office/drawing/2014/main" id="{BF863447-809D-3E4A-BD5C-BCFCDA774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64" name="مستطيل مستدير الزوايا 163">
                  <a:extLst>
                    <a:ext uri="{FF2B5EF4-FFF2-40B4-BE49-F238E27FC236}">
                      <a16:creationId xmlns:a16="http://schemas.microsoft.com/office/drawing/2014/main" id="{D91068CC-1822-4B4B-8E58-17BA9D8FC62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5" name="مستطيل مستدير الزوايا 164">
                  <a:extLst>
                    <a:ext uri="{FF2B5EF4-FFF2-40B4-BE49-F238E27FC236}">
                      <a16:creationId xmlns:a16="http://schemas.microsoft.com/office/drawing/2014/main" id="{FE30BD63-83EC-344B-A41F-3EE23E63A23E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66" name="مستطيل مستدير الزوايا 165">
                  <a:extLst>
                    <a:ext uri="{FF2B5EF4-FFF2-40B4-BE49-F238E27FC236}">
                      <a16:creationId xmlns:a16="http://schemas.microsoft.com/office/drawing/2014/main" id="{4DFEFD2A-0A08-1146-8A44-249B87980A66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67" name="مستطيل مستدير الزوايا 166">
                  <a:extLst>
                    <a:ext uri="{FF2B5EF4-FFF2-40B4-BE49-F238E27FC236}">
                      <a16:creationId xmlns:a16="http://schemas.microsoft.com/office/drawing/2014/main" id="{7112CAE4-4BEF-914B-B961-A7A7BDBD507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62" name="Google Shape;153;p5">
                <a:extLst>
                  <a:ext uri="{FF2B5EF4-FFF2-40B4-BE49-F238E27FC236}">
                    <a16:creationId xmlns:a16="http://schemas.microsoft.com/office/drawing/2014/main" id="{E45E9C04-F7AC-034F-A475-FDB62527ADA2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53;p5">
                <a:extLst>
                  <a:ext uri="{FF2B5EF4-FFF2-40B4-BE49-F238E27FC236}">
                    <a16:creationId xmlns:a16="http://schemas.microsoft.com/office/drawing/2014/main" id="{1CF9981E-092E-4B4D-9987-F1D271D33E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مجموعة 110">
              <a:extLst>
                <a:ext uri="{FF2B5EF4-FFF2-40B4-BE49-F238E27FC236}">
                  <a16:creationId xmlns:a16="http://schemas.microsoft.com/office/drawing/2014/main" id="{00F89931-035A-CF40-A3A9-75E4D5C8214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154" name="مجموعة 111">
                <a:extLst>
                  <a:ext uri="{FF2B5EF4-FFF2-40B4-BE49-F238E27FC236}">
                    <a16:creationId xmlns:a16="http://schemas.microsoft.com/office/drawing/2014/main" id="{A6003662-8781-D142-B792-9C7483F76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57" name="مستطيل مستدير الزوايا 156">
                  <a:extLst>
                    <a:ext uri="{FF2B5EF4-FFF2-40B4-BE49-F238E27FC236}">
                      <a16:creationId xmlns:a16="http://schemas.microsoft.com/office/drawing/2014/main" id="{96E3EDA4-3D5E-BB42-8724-06E644967CCC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8" name="مستطيل مستدير الزوايا 157">
                  <a:extLst>
                    <a:ext uri="{FF2B5EF4-FFF2-40B4-BE49-F238E27FC236}">
                      <a16:creationId xmlns:a16="http://schemas.microsoft.com/office/drawing/2014/main" id="{484994B4-34B6-8B4C-926C-E3E75FBF549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59" name="مستطيل مستدير الزوايا 158">
                  <a:extLst>
                    <a:ext uri="{FF2B5EF4-FFF2-40B4-BE49-F238E27FC236}">
                      <a16:creationId xmlns:a16="http://schemas.microsoft.com/office/drawing/2014/main" id="{F1289213-A3D4-3348-A875-95BB454845C1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60" name="مستطيل مستدير الزوايا 159">
                  <a:extLst>
                    <a:ext uri="{FF2B5EF4-FFF2-40B4-BE49-F238E27FC236}">
                      <a16:creationId xmlns:a16="http://schemas.microsoft.com/office/drawing/2014/main" id="{FD2E450F-E0D8-2C43-8BBC-9E01A773FEC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EDCC36D9-F001-8040-9F6E-96979F7A030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3;p5">
                <a:extLst>
                  <a:ext uri="{FF2B5EF4-FFF2-40B4-BE49-F238E27FC236}">
                    <a16:creationId xmlns:a16="http://schemas.microsoft.com/office/drawing/2014/main" id="{5B970B33-21B6-CF4B-8CAE-598A28A7151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434" name="Picture 56">
            <a:extLst>
              <a:ext uri="{FF2B5EF4-FFF2-40B4-BE49-F238E27FC236}">
                <a16:creationId xmlns:a16="http://schemas.microsoft.com/office/drawing/2014/main" id="{EF25D40F-86E1-4642-8E50-A05B7250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50" y="838916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5" name="Picture 57">
            <a:extLst>
              <a:ext uri="{FF2B5EF4-FFF2-40B4-BE49-F238E27FC236}">
                <a16:creationId xmlns:a16="http://schemas.microsoft.com/office/drawing/2014/main" id="{67FC122D-C086-B24C-AC9F-480EAC50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48431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6" name="Picture 58">
            <a:extLst>
              <a:ext uri="{FF2B5EF4-FFF2-40B4-BE49-F238E27FC236}">
                <a16:creationId xmlns:a16="http://schemas.microsoft.com/office/drawing/2014/main" id="{D1D18FFE-12C0-D045-AA38-1A6500DD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3398839"/>
            <a:ext cx="13239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27" name="Group 59">
            <a:extLst>
              <a:ext uri="{FF2B5EF4-FFF2-40B4-BE49-F238E27FC236}">
                <a16:creationId xmlns:a16="http://schemas.microsoft.com/office/drawing/2014/main" id="{7A1E46A3-42D9-CA43-9857-9450F117B284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3497264"/>
            <a:ext cx="357187" cy="357187"/>
            <a:chOff x="3659" y="1512"/>
            <a:chExt cx="225" cy="225"/>
          </a:xfrm>
        </p:grpSpPr>
        <p:pic>
          <p:nvPicPr>
            <p:cNvPr id="18566" name="صورة 33" descr="2013134917.png">
              <a:extLst>
                <a:ext uri="{FF2B5EF4-FFF2-40B4-BE49-F238E27FC236}">
                  <a16:creationId xmlns:a16="http://schemas.microsoft.com/office/drawing/2014/main" id="{E7026C2F-61F1-2F40-8621-440A35B70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67" name="Group 61">
              <a:extLst>
                <a:ext uri="{FF2B5EF4-FFF2-40B4-BE49-F238E27FC236}">
                  <a16:creationId xmlns:a16="http://schemas.microsoft.com/office/drawing/2014/main" id="{78B121CC-DE0F-6342-B7DE-DD423FEBE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68" name="Line 62">
                <a:extLst>
                  <a:ext uri="{FF2B5EF4-FFF2-40B4-BE49-F238E27FC236}">
                    <a16:creationId xmlns:a16="http://schemas.microsoft.com/office/drawing/2014/main" id="{5A00343B-E44A-A748-BB6B-C93559658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69" name="Line 63">
                <a:extLst>
                  <a:ext uri="{FF2B5EF4-FFF2-40B4-BE49-F238E27FC236}">
                    <a16:creationId xmlns:a16="http://schemas.microsoft.com/office/drawing/2014/main" id="{F0E0B649-048F-9C48-BAFF-BA946E1B4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32" name="Group 64">
            <a:extLst>
              <a:ext uri="{FF2B5EF4-FFF2-40B4-BE49-F238E27FC236}">
                <a16:creationId xmlns:a16="http://schemas.microsoft.com/office/drawing/2014/main" id="{9CF40577-996A-E449-A25E-5AA8AE490239}"/>
              </a:ext>
            </a:extLst>
          </p:cNvPr>
          <p:cNvGrpSpPr>
            <a:grpSpLocks/>
          </p:cNvGrpSpPr>
          <p:nvPr/>
        </p:nvGrpSpPr>
        <p:grpSpPr bwMode="auto">
          <a:xfrm>
            <a:off x="8715375" y="3492500"/>
            <a:ext cx="357188" cy="357188"/>
            <a:chOff x="3659" y="1512"/>
            <a:chExt cx="225" cy="225"/>
          </a:xfrm>
        </p:grpSpPr>
        <p:pic>
          <p:nvPicPr>
            <p:cNvPr id="18562" name="صورة 33" descr="2013134917.png">
              <a:extLst>
                <a:ext uri="{FF2B5EF4-FFF2-40B4-BE49-F238E27FC236}">
                  <a16:creationId xmlns:a16="http://schemas.microsoft.com/office/drawing/2014/main" id="{33CB7A8B-6377-A043-A0CD-2E892B43F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63" name="Group 66">
              <a:extLst>
                <a:ext uri="{FF2B5EF4-FFF2-40B4-BE49-F238E27FC236}">
                  <a16:creationId xmlns:a16="http://schemas.microsoft.com/office/drawing/2014/main" id="{DCD6CE3D-C70D-E549-B0DA-F1B0D9464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64" name="Line 67">
                <a:extLst>
                  <a:ext uri="{FF2B5EF4-FFF2-40B4-BE49-F238E27FC236}">
                    <a16:creationId xmlns:a16="http://schemas.microsoft.com/office/drawing/2014/main" id="{E902F3D1-5CC4-7442-9F37-FA1115463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65" name="Line 68">
                <a:extLst>
                  <a:ext uri="{FF2B5EF4-FFF2-40B4-BE49-F238E27FC236}">
                    <a16:creationId xmlns:a16="http://schemas.microsoft.com/office/drawing/2014/main" id="{BC7A8591-00DD-C049-B11A-43325C0DC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37" name="Group 69">
            <a:extLst>
              <a:ext uri="{FF2B5EF4-FFF2-40B4-BE49-F238E27FC236}">
                <a16:creationId xmlns:a16="http://schemas.microsoft.com/office/drawing/2014/main" id="{EA642C3C-0348-BC48-8AA9-202E996C160F}"/>
              </a:ext>
            </a:extLst>
          </p:cNvPr>
          <p:cNvGrpSpPr>
            <a:grpSpLocks/>
          </p:cNvGrpSpPr>
          <p:nvPr/>
        </p:nvGrpSpPr>
        <p:grpSpPr bwMode="auto">
          <a:xfrm>
            <a:off x="8740775" y="3806825"/>
            <a:ext cx="357188" cy="357188"/>
            <a:chOff x="3659" y="1512"/>
            <a:chExt cx="225" cy="225"/>
          </a:xfrm>
        </p:grpSpPr>
        <p:pic>
          <p:nvPicPr>
            <p:cNvPr id="18558" name="صورة 33" descr="2013134917.png">
              <a:extLst>
                <a:ext uri="{FF2B5EF4-FFF2-40B4-BE49-F238E27FC236}">
                  <a16:creationId xmlns:a16="http://schemas.microsoft.com/office/drawing/2014/main" id="{51BC0A7F-3A11-0145-8287-1F8AA2CDE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59" name="Group 71">
              <a:extLst>
                <a:ext uri="{FF2B5EF4-FFF2-40B4-BE49-F238E27FC236}">
                  <a16:creationId xmlns:a16="http://schemas.microsoft.com/office/drawing/2014/main" id="{A9EA87D3-6881-5E4A-9323-C2F25258E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60" name="Line 72">
                <a:extLst>
                  <a:ext uri="{FF2B5EF4-FFF2-40B4-BE49-F238E27FC236}">
                    <a16:creationId xmlns:a16="http://schemas.microsoft.com/office/drawing/2014/main" id="{FFE95BB2-1D80-A944-A8F2-BE4F910DC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61" name="Line 73">
                <a:extLst>
                  <a:ext uri="{FF2B5EF4-FFF2-40B4-BE49-F238E27FC236}">
                    <a16:creationId xmlns:a16="http://schemas.microsoft.com/office/drawing/2014/main" id="{E705F5DE-8128-8C44-A144-098F7E626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42" name="Group 74">
            <a:extLst>
              <a:ext uri="{FF2B5EF4-FFF2-40B4-BE49-F238E27FC236}">
                <a16:creationId xmlns:a16="http://schemas.microsoft.com/office/drawing/2014/main" id="{81F816A9-B322-5346-9BC9-3FA9309B5446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3814764"/>
            <a:ext cx="357187" cy="357187"/>
            <a:chOff x="3659" y="1512"/>
            <a:chExt cx="225" cy="225"/>
          </a:xfrm>
        </p:grpSpPr>
        <p:pic>
          <p:nvPicPr>
            <p:cNvPr id="18554" name="صورة 33" descr="2013134917.png">
              <a:extLst>
                <a:ext uri="{FF2B5EF4-FFF2-40B4-BE49-F238E27FC236}">
                  <a16:creationId xmlns:a16="http://schemas.microsoft.com/office/drawing/2014/main" id="{00ECBD37-55E4-CE47-AD86-B44398090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55" name="Group 76">
              <a:extLst>
                <a:ext uri="{FF2B5EF4-FFF2-40B4-BE49-F238E27FC236}">
                  <a16:creationId xmlns:a16="http://schemas.microsoft.com/office/drawing/2014/main" id="{561F4622-11D7-7F45-B54E-BB4D957B4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56" name="Line 77">
                <a:extLst>
                  <a:ext uri="{FF2B5EF4-FFF2-40B4-BE49-F238E27FC236}">
                    <a16:creationId xmlns:a16="http://schemas.microsoft.com/office/drawing/2014/main" id="{5688E86D-0FFE-3A47-8775-045842602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57" name="Line 78">
                <a:extLst>
                  <a:ext uri="{FF2B5EF4-FFF2-40B4-BE49-F238E27FC236}">
                    <a16:creationId xmlns:a16="http://schemas.microsoft.com/office/drawing/2014/main" id="{64AD6D2A-6CC6-B34B-AD2F-1DF321218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7248" name="Picture 80">
            <a:extLst>
              <a:ext uri="{FF2B5EF4-FFF2-40B4-BE49-F238E27FC236}">
                <a16:creationId xmlns:a16="http://schemas.microsoft.com/office/drawing/2014/main" id="{2E259563-FDA1-7B4C-80D0-2232531D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471863"/>
            <a:ext cx="1738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49" name="Group 81">
            <a:extLst>
              <a:ext uri="{FF2B5EF4-FFF2-40B4-BE49-F238E27FC236}">
                <a16:creationId xmlns:a16="http://schemas.microsoft.com/office/drawing/2014/main" id="{A5FE0592-0858-F046-A66A-99702535FACA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4043364"/>
            <a:ext cx="366712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7226E2DE-AB6F-8A49-BADA-D1FE141F5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553" name="Line 83">
              <a:extLst>
                <a:ext uri="{FF2B5EF4-FFF2-40B4-BE49-F238E27FC236}">
                  <a16:creationId xmlns:a16="http://schemas.microsoft.com/office/drawing/2014/main" id="{780D9E4C-9F6F-744F-AD87-0CFEC2ECF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52" name="Group 84">
            <a:extLst>
              <a:ext uri="{FF2B5EF4-FFF2-40B4-BE49-F238E27FC236}">
                <a16:creationId xmlns:a16="http://schemas.microsoft.com/office/drawing/2014/main" id="{5D285D20-A1B8-D441-A9DE-CB296ADE796C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4043364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6A5A2566-A79C-2E4B-9CF1-F5C968A70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551" name="Line 86">
              <a:extLst>
                <a:ext uri="{FF2B5EF4-FFF2-40B4-BE49-F238E27FC236}">
                  <a16:creationId xmlns:a16="http://schemas.microsoft.com/office/drawing/2014/main" id="{B9558AAB-1ACE-CD4E-895D-A661AF2B4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55" name="Group 87">
            <a:extLst>
              <a:ext uri="{FF2B5EF4-FFF2-40B4-BE49-F238E27FC236}">
                <a16:creationId xmlns:a16="http://schemas.microsoft.com/office/drawing/2014/main" id="{AC17FC18-7C33-5D4E-A461-9B3DA6B5423D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4054476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F8ED8A70-8C78-AB45-9CE2-14F01274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549" name="Line 89">
              <a:extLst>
                <a:ext uri="{FF2B5EF4-FFF2-40B4-BE49-F238E27FC236}">
                  <a16:creationId xmlns:a16="http://schemas.microsoft.com/office/drawing/2014/main" id="{2BC178CD-F265-C34F-9791-DA8670F655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58" name="Group 90">
            <a:extLst>
              <a:ext uri="{FF2B5EF4-FFF2-40B4-BE49-F238E27FC236}">
                <a16:creationId xmlns:a16="http://schemas.microsoft.com/office/drawing/2014/main" id="{30E6C8BB-31DC-7147-AF84-552262C40C9D}"/>
              </a:ext>
            </a:extLst>
          </p:cNvPr>
          <p:cNvGrpSpPr>
            <a:grpSpLocks/>
          </p:cNvGrpSpPr>
          <p:nvPr/>
        </p:nvGrpSpPr>
        <p:grpSpPr bwMode="auto">
          <a:xfrm>
            <a:off x="6624639" y="3687764"/>
            <a:ext cx="357187" cy="357187"/>
            <a:chOff x="3659" y="1512"/>
            <a:chExt cx="225" cy="225"/>
          </a:xfrm>
        </p:grpSpPr>
        <p:pic>
          <p:nvPicPr>
            <p:cNvPr id="18544" name="صورة 33" descr="2013134917.png">
              <a:extLst>
                <a:ext uri="{FF2B5EF4-FFF2-40B4-BE49-F238E27FC236}">
                  <a16:creationId xmlns:a16="http://schemas.microsoft.com/office/drawing/2014/main" id="{752BB415-6A57-AB45-B813-EBFAB8E4C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45" name="Group 92">
              <a:extLst>
                <a:ext uri="{FF2B5EF4-FFF2-40B4-BE49-F238E27FC236}">
                  <a16:creationId xmlns:a16="http://schemas.microsoft.com/office/drawing/2014/main" id="{61EA57D7-96A0-254A-86BB-4CBF9D8A4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46" name="Line 93">
                <a:extLst>
                  <a:ext uri="{FF2B5EF4-FFF2-40B4-BE49-F238E27FC236}">
                    <a16:creationId xmlns:a16="http://schemas.microsoft.com/office/drawing/2014/main" id="{BA208F2C-1338-314C-B99C-A55E4E0D2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47" name="Line 94">
                <a:extLst>
                  <a:ext uri="{FF2B5EF4-FFF2-40B4-BE49-F238E27FC236}">
                    <a16:creationId xmlns:a16="http://schemas.microsoft.com/office/drawing/2014/main" id="{0D12BEED-23B8-7A42-BA9E-5D00EE23C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63" name="Group 95">
            <a:extLst>
              <a:ext uri="{FF2B5EF4-FFF2-40B4-BE49-F238E27FC236}">
                <a16:creationId xmlns:a16="http://schemas.microsoft.com/office/drawing/2014/main" id="{8217BD45-5F78-3042-BFE8-25C2CB97600E}"/>
              </a:ext>
            </a:extLst>
          </p:cNvPr>
          <p:cNvGrpSpPr>
            <a:grpSpLocks/>
          </p:cNvGrpSpPr>
          <p:nvPr/>
        </p:nvGrpSpPr>
        <p:grpSpPr bwMode="auto">
          <a:xfrm>
            <a:off x="6192839" y="3657600"/>
            <a:ext cx="357187" cy="357188"/>
            <a:chOff x="3659" y="1512"/>
            <a:chExt cx="225" cy="225"/>
          </a:xfrm>
        </p:grpSpPr>
        <p:pic>
          <p:nvPicPr>
            <p:cNvPr id="18540" name="صورة 33" descr="2013134917.png">
              <a:extLst>
                <a:ext uri="{FF2B5EF4-FFF2-40B4-BE49-F238E27FC236}">
                  <a16:creationId xmlns:a16="http://schemas.microsoft.com/office/drawing/2014/main" id="{4C0B8DE0-03D9-6549-BE8D-F2E341A3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41" name="Group 97">
              <a:extLst>
                <a:ext uri="{FF2B5EF4-FFF2-40B4-BE49-F238E27FC236}">
                  <a16:creationId xmlns:a16="http://schemas.microsoft.com/office/drawing/2014/main" id="{77169727-2190-AD42-BA58-15B17CF70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42" name="Line 98">
                <a:extLst>
                  <a:ext uri="{FF2B5EF4-FFF2-40B4-BE49-F238E27FC236}">
                    <a16:creationId xmlns:a16="http://schemas.microsoft.com/office/drawing/2014/main" id="{7BA9BB6C-0764-7F47-8B8F-A8E53FE57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43" name="Line 99">
                <a:extLst>
                  <a:ext uri="{FF2B5EF4-FFF2-40B4-BE49-F238E27FC236}">
                    <a16:creationId xmlns:a16="http://schemas.microsoft.com/office/drawing/2014/main" id="{D73C8137-E244-B44A-8069-444524093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68" name="Group 100">
            <a:extLst>
              <a:ext uri="{FF2B5EF4-FFF2-40B4-BE49-F238E27FC236}">
                <a16:creationId xmlns:a16="http://schemas.microsoft.com/office/drawing/2014/main" id="{98B0BABB-BF5C-B744-A830-B73A84B827B6}"/>
              </a:ext>
            </a:extLst>
          </p:cNvPr>
          <p:cNvGrpSpPr>
            <a:grpSpLocks/>
          </p:cNvGrpSpPr>
          <p:nvPr/>
        </p:nvGrpSpPr>
        <p:grpSpPr bwMode="auto">
          <a:xfrm>
            <a:off x="5761039" y="3670300"/>
            <a:ext cx="357187" cy="357188"/>
            <a:chOff x="3659" y="1512"/>
            <a:chExt cx="225" cy="225"/>
          </a:xfrm>
        </p:grpSpPr>
        <p:pic>
          <p:nvPicPr>
            <p:cNvPr id="18536" name="صورة 33" descr="2013134917.png">
              <a:extLst>
                <a:ext uri="{FF2B5EF4-FFF2-40B4-BE49-F238E27FC236}">
                  <a16:creationId xmlns:a16="http://schemas.microsoft.com/office/drawing/2014/main" id="{6CF1689F-2C92-3D4B-A51E-85DCCBA5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37" name="Group 102">
              <a:extLst>
                <a:ext uri="{FF2B5EF4-FFF2-40B4-BE49-F238E27FC236}">
                  <a16:creationId xmlns:a16="http://schemas.microsoft.com/office/drawing/2014/main" id="{73756E70-2566-E841-934E-3145DED92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38" name="Line 103">
                <a:extLst>
                  <a:ext uri="{FF2B5EF4-FFF2-40B4-BE49-F238E27FC236}">
                    <a16:creationId xmlns:a16="http://schemas.microsoft.com/office/drawing/2014/main" id="{B139983E-16CA-2745-84B2-84218AD54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39" name="Line 104">
                <a:extLst>
                  <a:ext uri="{FF2B5EF4-FFF2-40B4-BE49-F238E27FC236}">
                    <a16:creationId xmlns:a16="http://schemas.microsoft.com/office/drawing/2014/main" id="{62D9E78E-F317-E741-AED0-351844253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7273" name="Picture 105">
            <a:extLst>
              <a:ext uri="{FF2B5EF4-FFF2-40B4-BE49-F238E27FC236}">
                <a16:creationId xmlns:a16="http://schemas.microsoft.com/office/drawing/2014/main" id="{29DFAA6A-D0C2-8540-B22D-6A0377BC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708276"/>
            <a:ext cx="208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4" name="AutoShape 106">
            <a:extLst>
              <a:ext uri="{FF2B5EF4-FFF2-40B4-BE49-F238E27FC236}">
                <a16:creationId xmlns:a16="http://schemas.microsoft.com/office/drawing/2014/main" id="{ECF9DE0D-15F5-844B-AAEA-2DF58324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3760788"/>
            <a:ext cx="1079500" cy="431800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4316001 h 21600"/>
              <a:gd name="T4" fmla="*/ 40462509 w 21600"/>
              <a:gd name="T5" fmla="*/ 8632002 h 21600"/>
              <a:gd name="T6" fmla="*/ 53950012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275" name="Rectangle 107">
            <a:extLst>
              <a:ext uri="{FF2B5EF4-FFF2-40B4-BE49-F238E27FC236}">
                <a16:creationId xmlns:a16="http://schemas.microsoft.com/office/drawing/2014/main" id="{3CC3B968-8A71-A84E-AB67-B39D4C6B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287714"/>
            <a:ext cx="4681538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276" name="AutoShape 108">
            <a:extLst>
              <a:ext uri="{FF2B5EF4-FFF2-40B4-BE49-F238E27FC236}">
                <a16:creationId xmlns:a16="http://schemas.microsoft.com/office/drawing/2014/main" id="{B0452478-5D40-F34E-A272-FDE7353E1D3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40239" y="3733801"/>
            <a:ext cx="865187" cy="360363"/>
          </a:xfrm>
          <a:custGeom>
            <a:avLst/>
            <a:gdLst>
              <a:gd name="T0" fmla="*/ 25991259 w 21600"/>
              <a:gd name="T1" fmla="*/ 0 h 21600"/>
              <a:gd name="T2" fmla="*/ 0 w 21600"/>
              <a:gd name="T3" fmla="*/ 3006061 h 21600"/>
              <a:gd name="T4" fmla="*/ 25991259 w 21600"/>
              <a:gd name="T5" fmla="*/ 6012106 h 21600"/>
              <a:gd name="T6" fmla="*/ 34655025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7277" name="Picture 109">
            <a:extLst>
              <a:ext uri="{FF2B5EF4-FFF2-40B4-BE49-F238E27FC236}">
                <a16:creationId xmlns:a16="http://schemas.microsoft.com/office/drawing/2014/main" id="{8EA1DE6E-E619-6448-9B30-E4733479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797175"/>
            <a:ext cx="230346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8" name="Group 110">
            <a:extLst>
              <a:ext uri="{FF2B5EF4-FFF2-40B4-BE49-F238E27FC236}">
                <a16:creationId xmlns:a16="http://schemas.microsoft.com/office/drawing/2014/main" id="{D3EF6C7C-BD07-C142-AE63-C81ED9FA7D24}"/>
              </a:ext>
            </a:extLst>
          </p:cNvPr>
          <p:cNvGrpSpPr>
            <a:grpSpLocks/>
          </p:cNvGrpSpPr>
          <p:nvPr/>
        </p:nvGrpSpPr>
        <p:grpSpPr bwMode="auto">
          <a:xfrm>
            <a:off x="2381251" y="3244851"/>
            <a:ext cx="366713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98B0FEAB-4534-D445-B35A-1D3FD68F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535" name="Line 112">
              <a:extLst>
                <a:ext uri="{FF2B5EF4-FFF2-40B4-BE49-F238E27FC236}">
                  <a16:creationId xmlns:a16="http://schemas.microsoft.com/office/drawing/2014/main" id="{A8A6B670-0C2F-A74C-ACC7-8985C75C3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81" name="Group 113">
            <a:extLst>
              <a:ext uri="{FF2B5EF4-FFF2-40B4-BE49-F238E27FC236}">
                <a16:creationId xmlns:a16="http://schemas.microsoft.com/office/drawing/2014/main" id="{3D5B679E-FE2C-6141-839B-8DCBBB86FC34}"/>
              </a:ext>
            </a:extLst>
          </p:cNvPr>
          <p:cNvGrpSpPr>
            <a:grpSpLocks/>
          </p:cNvGrpSpPr>
          <p:nvPr/>
        </p:nvGrpSpPr>
        <p:grpSpPr bwMode="auto">
          <a:xfrm>
            <a:off x="2381251" y="3676651"/>
            <a:ext cx="366713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726BCEE2-E00E-DA44-BE1D-9F1E5A186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533" name="Line 115">
              <a:extLst>
                <a:ext uri="{FF2B5EF4-FFF2-40B4-BE49-F238E27FC236}">
                  <a16:creationId xmlns:a16="http://schemas.microsoft.com/office/drawing/2014/main" id="{0918F306-1BE0-7440-8984-7C858D469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84" name="Group 116">
            <a:extLst>
              <a:ext uri="{FF2B5EF4-FFF2-40B4-BE49-F238E27FC236}">
                <a16:creationId xmlns:a16="http://schemas.microsoft.com/office/drawing/2014/main" id="{9F4FF31C-C261-F14C-9472-5B005E83E537}"/>
              </a:ext>
            </a:extLst>
          </p:cNvPr>
          <p:cNvGrpSpPr>
            <a:grpSpLocks/>
          </p:cNvGrpSpPr>
          <p:nvPr/>
        </p:nvGrpSpPr>
        <p:grpSpPr bwMode="auto">
          <a:xfrm>
            <a:off x="2414588" y="4116389"/>
            <a:ext cx="366712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04C32921-F255-2D44-8275-8E4BF6502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531" name="Line 118">
              <a:extLst>
                <a:ext uri="{FF2B5EF4-FFF2-40B4-BE49-F238E27FC236}">
                  <a16:creationId xmlns:a16="http://schemas.microsoft.com/office/drawing/2014/main" id="{41AD861E-11F8-3A40-BB3C-71CFB821B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88" name="Group 120">
            <a:extLst>
              <a:ext uri="{FF2B5EF4-FFF2-40B4-BE49-F238E27FC236}">
                <a16:creationId xmlns:a16="http://schemas.microsoft.com/office/drawing/2014/main" id="{2B657A8C-9BB9-0240-923C-D1DFE51F83C7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3308350"/>
            <a:ext cx="357188" cy="357188"/>
            <a:chOff x="3659" y="1512"/>
            <a:chExt cx="225" cy="225"/>
          </a:xfrm>
        </p:grpSpPr>
        <p:pic>
          <p:nvPicPr>
            <p:cNvPr id="18526" name="صورة 33" descr="2013134917.png">
              <a:extLst>
                <a:ext uri="{FF2B5EF4-FFF2-40B4-BE49-F238E27FC236}">
                  <a16:creationId xmlns:a16="http://schemas.microsoft.com/office/drawing/2014/main" id="{791E3462-24D7-8A41-8CF0-22FFCE0B3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7" name="Group 122">
              <a:extLst>
                <a:ext uri="{FF2B5EF4-FFF2-40B4-BE49-F238E27FC236}">
                  <a16:creationId xmlns:a16="http://schemas.microsoft.com/office/drawing/2014/main" id="{A11FD210-4D26-664B-BCC8-103ABDAFE4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28" name="Line 123">
                <a:extLst>
                  <a:ext uri="{FF2B5EF4-FFF2-40B4-BE49-F238E27FC236}">
                    <a16:creationId xmlns:a16="http://schemas.microsoft.com/office/drawing/2014/main" id="{9F2409CA-5AA5-E943-9E7D-499B8C89A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29" name="Line 124">
                <a:extLst>
                  <a:ext uri="{FF2B5EF4-FFF2-40B4-BE49-F238E27FC236}">
                    <a16:creationId xmlns:a16="http://schemas.microsoft.com/office/drawing/2014/main" id="{B0B75D42-7826-264E-A279-68179C607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93" name="Group 125">
            <a:extLst>
              <a:ext uri="{FF2B5EF4-FFF2-40B4-BE49-F238E27FC236}">
                <a16:creationId xmlns:a16="http://schemas.microsoft.com/office/drawing/2014/main" id="{B8670AEF-B674-604E-A682-5688DDD16520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3425825"/>
            <a:ext cx="357188" cy="357188"/>
            <a:chOff x="3659" y="1512"/>
            <a:chExt cx="225" cy="225"/>
          </a:xfrm>
        </p:grpSpPr>
        <p:pic>
          <p:nvPicPr>
            <p:cNvPr id="18522" name="صورة 33" descr="2013134917.png">
              <a:extLst>
                <a:ext uri="{FF2B5EF4-FFF2-40B4-BE49-F238E27FC236}">
                  <a16:creationId xmlns:a16="http://schemas.microsoft.com/office/drawing/2014/main" id="{745931EC-00BB-8741-8091-BB1C5F11B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27">
              <a:extLst>
                <a:ext uri="{FF2B5EF4-FFF2-40B4-BE49-F238E27FC236}">
                  <a16:creationId xmlns:a16="http://schemas.microsoft.com/office/drawing/2014/main" id="{7F018A55-AFDB-344A-88EF-AD46AE360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24" name="Line 128">
                <a:extLst>
                  <a:ext uri="{FF2B5EF4-FFF2-40B4-BE49-F238E27FC236}">
                    <a16:creationId xmlns:a16="http://schemas.microsoft.com/office/drawing/2014/main" id="{41734548-04D2-A641-A93E-F1CBAAB16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25" name="Line 129">
                <a:extLst>
                  <a:ext uri="{FF2B5EF4-FFF2-40B4-BE49-F238E27FC236}">
                    <a16:creationId xmlns:a16="http://schemas.microsoft.com/office/drawing/2014/main" id="{F64C7932-0E46-1C45-B2F9-2AB39AF91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98" name="Group 130">
            <a:extLst>
              <a:ext uri="{FF2B5EF4-FFF2-40B4-BE49-F238E27FC236}">
                <a16:creationId xmlns:a16="http://schemas.microsoft.com/office/drawing/2014/main" id="{08C3ACCE-06B8-AE44-91E0-B247325DA52D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3692525"/>
            <a:ext cx="357188" cy="357188"/>
            <a:chOff x="3659" y="1512"/>
            <a:chExt cx="225" cy="225"/>
          </a:xfrm>
        </p:grpSpPr>
        <p:pic>
          <p:nvPicPr>
            <p:cNvPr id="18518" name="صورة 33" descr="2013134917.png">
              <a:extLst>
                <a:ext uri="{FF2B5EF4-FFF2-40B4-BE49-F238E27FC236}">
                  <a16:creationId xmlns:a16="http://schemas.microsoft.com/office/drawing/2014/main" id="{8FDFC67E-660F-1F40-A170-09CFBFEA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19" name="Group 132">
              <a:extLst>
                <a:ext uri="{FF2B5EF4-FFF2-40B4-BE49-F238E27FC236}">
                  <a16:creationId xmlns:a16="http://schemas.microsoft.com/office/drawing/2014/main" id="{E52A314C-EC79-D84B-95F0-CA54576FA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20" name="Line 133">
                <a:extLst>
                  <a:ext uri="{FF2B5EF4-FFF2-40B4-BE49-F238E27FC236}">
                    <a16:creationId xmlns:a16="http://schemas.microsoft.com/office/drawing/2014/main" id="{E502CE2B-5AE3-AD44-A32C-B82B13C28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21" name="Line 134">
                <a:extLst>
                  <a:ext uri="{FF2B5EF4-FFF2-40B4-BE49-F238E27FC236}">
                    <a16:creationId xmlns:a16="http://schemas.microsoft.com/office/drawing/2014/main" id="{B941FC13-8699-B744-9E79-D609F5D48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03" name="Group 135">
            <a:extLst>
              <a:ext uri="{FF2B5EF4-FFF2-40B4-BE49-F238E27FC236}">
                <a16:creationId xmlns:a16="http://schemas.microsoft.com/office/drawing/2014/main" id="{4D4FFBBC-5F5E-D046-81BE-C850AEA70B89}"/>
              </a:ext>
            </a:extLst>
          </p:cNvPr>
          <p:cNvGrpSpPr>
            <a:grpSpLocks/>
          </p:cNvGrpSpPr>
          <p:nvPr/>
        </p:nvGrpSpPr>
        <p:grpSpPr bwMode="auto">
          <a:xfrm>
            <a:off x="3449639" y="3787775"/>
            <a:ext cx="357187" cy="357188"/>
            <a:chOff x="3659" y="1512"/>
            <a:chExt cx="225" cy="225"/>
          </a:xfrm>
        </p:grpSpPr>
        <p:pic>
          <p:nvPicPr>
            <p:cNvPr id="18514" name="صورة 33" descr="2013134917.png">
              <a:extLst>
                <a:ext uri="{FF2B5EF4-FFF2-40B4-BE49-F238E27FC236}">
                  <a16:creationId xmlns:a16="http://schemas.microsoft.com/office/drawing/2014/main" id="{88B9344B-2201-074A-A17F-CFEE9490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15" name="Group 137">
              <a:extLst>
                <a:ext uri="{FF2B5EF4-FFF2-40B4-BE49-F238E27FC236}">
                  <a16:creationId xmlns:a16="http://schemas.microsoft.com/office/drawing/2014/main" id="{EEAC02A0-D7FD-D848-B998-165CA88D6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16" name="Line 138">
                <a:extLst>
                  <a:ext uri="{FF2B5EF4-FFF2-40B4-BE49-F238E27FC236}">
                    <a16:creationId xmlns:a16="http://schemas.microsoft.com/office/drawing/2014/main" id="{CC5E3980-92B3-0A4A-8E5A-AB1B7C37C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17" name="Line 139">
                <a:extLst>
                  <a:ext uri="{FF2B5EF4-FFF2-40B4-BE49-F238E27FC236}">
                    <a16:creationId xmlns:a16="http://schemas.microsoft.com/office/drawing/2014/main" id="{4900C598-C0D7-0944-86DF-52AE3D2CE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08" name="Group 140">
            <a:extLst>
              <a:ext uri="{FF2B5EF4-FFF2-40B4-BE49-F238E27FC236}">
                <a16:creationId xmlns:a16="http://schemas.microsoft.com/office/drawing/2014/main" id="{1AADDFD8-4A63-0141-9848-5AD9E5EB16E0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4133850"/>
            <a:ext cx="357188" cy="357188"/>
            <a:chOff x="3659" y="1512"/>
            <a:chExt cx="225" cy="225"/>
          </a:xfrm>
        </p:grpSpPr>
        <p:pic>
          <p:nvPicPr>
            <p:cNvPr id="18510" name="صورة 33" descr="2013134917.png">
              <a:extLst>
                <a:ext uri="{FF2B5EF4-FFF2-40B4-BE49-F238E27FC236}">
                  <a16:creationId xmlns:a16="http://schemas.microsoft.com/office/drawing/2014/main" id="{7D2CBA04-5AEF-3F43-8CD3-EDE59A017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11" name="Group 142">
              <a:extLst>
                <a:ext uri="{FF2B5EF4-FFF2-40B4-BE49-F238E27FC236}">
                  <a16:creationId xmlns:a16="http://schemas.microsoft.com/office/drawing/2014/main" id="{DE92970D-1954-FC43-92CB-F2DAF1779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12" name="Line 143">
                <a:extLst>
                  <a:ext uri="{FF2B5EF4-FFF2-40B4-BE49-F238E27FC236}">
                    <a16:creationId xmlns:a16="http://schemas.microsoft.com/office/drawing/2014/main" id="{7C566E8F-0342-8341-89D7-15F1AFC12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13" name="Line 144">
                <a:extLst>
                  <a:ext uri="{FF2B5EF4-FFF2-40B4-BE49-F238E27FC236}">
                    <a16:creationId xmlns:a16="http://schemas.microsoft.com/office/drawing/2014/main" id="{6FF095C0-D863-774C-B1E6-F5F0D66DF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13" name="Group 145">
            <a:extLst>
              <a:ext uri="{FF2B5EF4-FFF2-40B4-BE49-F238E27FC236}">
                <a16:creationId xmlns:a16="http://schemas.microsoft.com/office/drawing/2014/main" id="{183CAB2B-F3A7-0F4E-B96C-242204950C4E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3065464"/>
            <a:ext cx="357188" cy="357187"/>
            <a:chOff x="3659" y="1512"/>
            <a:chExt cx="225" cy="225"/>
          </a:xfrm>
        </p:grpSpPr>
        <p:pic>
          <p:nvPicPr>
            <p:cNvPr id="18506" name="صورة 33" descr="2013134917.png">
              <a:extLst>
                <a:ext uri="{FF2B5EF4-FFF2-40B4-BE49-F238E27FC236}">
                  <a16:creationId xmlns:a16="http://schemas.microsoft.com/office/drawing/2014/main" id="{7A8B0890-C984-524C-8C2A-D586DBDE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07" name="Group 147">
              <a:extLst>
                <a:ext uri="{FF2B5EF4-FFF2-40B4-BE49-F238E27FC236}">
                  <a16:creationId xmlns:a16="http://schemas.microsoft.com/office/drawing/2014/main" id="{E20B0925-0404-374A-AC5B-B49311AA7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08" name="Line 148">
                <a:extLst>
                  <a:ext uri="{FF2B5EF4-FFF2-40B4-BE49-F238E27FC236}">
                    <a16:creationId xmlns:a16="http://schemas.microsoft.com/office/drawing/2014/main" id="{104915BC-03DE-E447-9A1F-FB92450B2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09" name="Line 149">
                <a:extLst>
                  <a:ext uri="{FF2B5EF4-FFF2-40B4-BE49-F238E27FC236}">
                    <a16:creationId xmlns:a16="http://schemas.microsoft.com/office/drawing/2014/main" id="{2E3DC742-419A-7343-8956-DD9AE759C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18" name="Group 150">
            <a:extLst>
              <a:ext uri="{FF2B5EF4-FFF2-40B4-BE49-F238E27FC236}">
                <a16:creationId xmlns:a16="http://schemas.microsoft.com/office/drawing/2014/main" id="{8369C857-30E9-1643-80B7-D15C4F77540C}"/>
              </a:ext>
            </a:extLst>
          </p:cNvPr>
          <p:cNvGrpSpPr>
            <a:grpSpLocks/>
          </p:cNvGrpSpPr>
          <p:nvPr/>
        </p:nvGrpSpPr>
        <p:grpSpPr bwMode="auto">
          <a:xfrm>
            <a:off x="3457575" y="4106864"/>
            <a:ext cx="357188" cy="357187"/>
            <a:chOff x="3659" y="1512"/>
            <a:chExt cx="225" cy="225"/>
          </a:xfrm>
        </p:grpSpPr>
        <p:pic>
          <p:nvPicPr>
            <p:cNvPr id="18502" name="صورة 33" descr="2013134917.png">
              <a:extLst>
                <a:ext uri="{FF2B5EF4-FFF2-40B4-BE49-F238E27FC236}">
                  <a16:creationId xmlns:a16="http://schemas.microsoft.com/office/drawing/2014/main" id="{2B8D72D4-CD7D-EF4A-BBC4-067EC38D1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03" name="Group 152">
              <a:extLst>
                <a:ext uri="{FF2B5EF4-FFF2-40B4-BE49-F238E27FC236}">
                  <a16:creationId xmlns:a16="http://schemas.microsoft.com/office/drawing/2014/main" id="{BFBA2CA5-CA49-9849-B6EA-018B250E7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504" name="Line 153">
                <a:extLst>
                  <a:ext uri="{FF2B5EF4-FFF2-40B4-BE49-F238E27FC236}">
                    <a16:creationId xmlns:a16="http://schemas.microsoft.com/office/drawing/2014/main" id="{8F9EFB2E-1354-D74A-B189-25FEDFF2D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05" name="Line 154">
                <a:extLst>
                  <a:ext uri="{FF2B5EF4-FFF2-40B4-BE49-F238E27FC236}">
                    <a16:creationId xmlns:a16="http://schemas.microsoft.com/office/drawing/2014/main" id="{DB7622B6-138F-9B42-9792-97ABF46BC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24" name="Group 156">
            <a:extLst>
              <a:ext uri="{FF2B5EF4-FFF2-40B4-BE49-F238E27FC236}">
                <a16:creationId xmlns:a16="http://schemas.microsoft.com/office/drawing/2014/main" id="{D62020D6-23B7-794D-85E4-DF3F4274CBBF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2420938"/>
            <a:ext cx="2016125" cy="360362"/>
            <a:chOff x="1906" y="3521"/>
            <a:chExt cx="1077" cy="152"/>
          </a:xfrm>
        </p:grpSpPr>
        <p:pic>
          <p:nvPicPr>
            <p:cNvPr id="18500" name="Picture 157">
              <a:extLst>
                <a:ext uri="{FF2B5EF4-FFF2-40B4-BE49-F238E27FC236}">
                  <a16:creationId xmlns:a16="http://schemas.microsoft.com/office/drawing/2014/main" id="{40B3DA8C-016A-C44A-BBA7-91ADF8198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7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1" name="Picture 158">
              <a:extLst>
                <a:ext uri="{FF2B5EF4-FFF2-40B4-BE49-F238E27FC236}">
                  <a16:creationId xmlns:a16="http://schemas.microsoft.com/office/drawing/2014/main" id="{27271DF1-CC32-124B-A15A-F4ADFF423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3535"/>
              <a:ext cx="34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27" name="Picture 159">
            <a:extLst>
              <a:ext uri="{FF2B5EF4-FFF2-40B4-BE49-F238E27FC236}">
                <a16:creationId xmlns:a16="http://schemas.microsoft.com/office/drawing/2014/main" id="{6F08D938-D7E3-DF46-A858-AE652E8C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5373688"/>
            <a:ext cx="12239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63" name="Group 195">
            <a:extLst>
              <a:ext uri="{FF2B5EF4-FFF2-40B4-BE49-F238E27FC236}">
                <a16:creationId xmlns:a16="http://schemas.microsoft.com/office/drawing/2014/main" id="{A23EA726-7765-154B-B7FA-7E54026347D4}"/>
              </a:ext>
            </a:extLst>
          </p:cNvPr>
          <p:cNvGrpSpPr>
            <a:grpSpLocks/>
          </p:cNvGrpSpPr>
          <p:nvPr/>
        </p:nvGrpSpPr>
        <p:grpSpPr bwMode="auto">
          <a:xfrm rot="5235789">
            <a:off x="2874170" y="3417095"/>
            <a:ext cx="1120775" cy="1001713"/>
            <a:chOff x="1882" y="2341"/>
            <a:chExt cx="454" cy="635"/>
          </a:xfrm>
        </p:grpSpPr>
        <p:sp>
          <p:nvSpPr>
            <p:cNvPr id="18498" name="Line 196">
              <a:extLst>
                <a:ext uri="{FF2B5EF4-FFF2-40B4-BE49-F238E27FC236}">
                  <a16:creationId xmlns:a16="http://schemas.microsoft.com/office/drawing/2014/main" id="{24A18078-E53C-A849-8A04-3B5BD9F1A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499" name="Line 197">
              <a:extLst>
                <a:ext uri="{FF2B5EF4-FFF2-40B4-BE49-F238E27FC236}">
                  <a16:creationId xmlns:a16="http://schemas.microsoft.com/office/drawing/2014/main" id="{2E73717D-FD46-894B-9440-C7FACBBFB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366" name="AutoShape 198">
            <a:extLst>
              <a:ext uri="{FF2B5EF4-FFF2-40B4-BE49-F238E27FC236}">
                <a16:creationId xmlns:a16="http://schemas.microsoft.com/office/drawing/2014/main" id="{0C7FDF36-E03B-994D-83F1-6D2BA309BC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7532" y="5122069"/>
            <a:ext cx="1008062" cy="1079500"/>
          </a:xfrm>
          <a:custGeom>
            <a:avLst/>
            <a:gdLst>
              <a:gd name="T0" fmla="*/ 33605054 w 21600"/>
              <a:gd name="T1" fmla="*/ 0 h 21600"/>
              <a:gd name="T2" fmla="*/ 20162173 w 21600"/>
              <a:gd name="T3" fmla="*/ 17983321 h 21600"/>
              <a:gd name="T4" fmla="*/ 0 w 21600"/>
              <a:gd name="T5" fmla="*/ 44960825 h 21600"/>
              <a:gd name="T6" fmla="*/ 20162173 w 21600"/>
              <a:gd name="T7" fmla="*/ 53950012 h 21600"/>
              <a:gd name="T8" fmla="*/ 40324347 w 21600"/>
              <a:gd name="T9" fmla="*/ 37465297 h 21600"/>
              <a:gd name="T10" fmla="*/ 47045787 w 21600"/>
              <a:gd name="T11" fmla="*/ 17983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367" name="Group 199">
            <a:extLst>
              <a:ext uri="{FF2B5EF4-FFF2-40B4-BE49-F238E27FC236}">
                <a16:creationId xmlns:a16="http://schemas.microsoft.com/office/drawing/2014/main" id="{5E6022FC-DB6B-4540-B472-80C799662649}"/>
              </a:ext>
            </a:extLst>
          </p:cNvPr>
          <p:cNvGrpSpPr>
            <a:grpSpLocks/>
          </p:cNvGrpSpPr>
          <p:nvPr/>
        </p:nvGrpSpPr>
        <p:grpSpPr bwMode="auto">
          <a:xfrm>
            <a:off x="8975725" y="4119564"/>
            <a:ext cx="357188" cy="357187"/>
            <a:chOff x="3659" y="1512"/>
            <a:chExt cx="225" cy="225"/>
          </a:xfrm>
        </p:grpSpPr>
        <p:pic>
          <p:nvPicPr>
            <p:cNvPr id="18494" name="صورة 33" descr="2013134917.png">
              <a:extLst>
                <a:ext uri="{FF2B5EF4-FFF2-40B4-BE49-F238E27FC236}">
                  <a16:creationId xmlns:a16="http://schemas.microsoft.com/office/drawing/2014/main" id="{2DB145A6-F278-3344-9CDB-11A4ACD99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95" name="Group 201">
              <a:extLst>
                <a:ext uri="{FF2B5EF4-FFF2-40B4-BE49-F238E27FC236}">
                  <a16:creationId xmlns:a16="http://schemas.microsoft.com/office/drawing/2014/main" id="{99DEBC19-DC7F-D143-B208-B523DB4E4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496" name="Line 202">
                <a:extLst>
                  <a:ext uri="{FF2B5EF4-FFF2-40B4-BE49-F238E27FC236}">
                    <a16:creationId xmlns:a16="http://schemas.microsoft.com/office/drawing/2014/main" id="{9385D14F-483B-294E-B233-AC893E11C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97" name="Line 203">
                <a:extLst>
                  <a:ext uri="{FF2B5EF4-FFF2-40B4-BE49-F238E27FC236}">
                    <a16:creationId xmlns:a16="http://schemas.microsoft.com/office/drawing/2014/main" id="{7BD064F6-36B1-0E42-AC82-2BCCC8827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7382" name="Text Box 214">
            <a:extLst>
              <a:ext uri="{FF2B5EF4-FFF2-40B4-BE49-F238E27FC236}">
                <a16:creationId xmlns:a16="http://schemas.microsoft.com/office/drawing/2014/main" id="{D42C2F12-E810-7043-B362-86DC45C2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060576"/>
            <a:ext cx="24606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ضع ٥ قطع موجبة ، ثم أحذف منها ٨ قطع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383" name="Text Box 215">
            <a:extLst>
              <a:ext uri="{FF2B5EF4-FFF2-40B4-BE49-F238E27FC236}">
                <a16:creationId xmlns:a16="http://schemas.microsoft.com/office/drawing/2014/main" id="{94CC01A9-BDA7-4747-96B0-20D89CC4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513389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b="1">
                <a:cs typeface="Traditional Arabic" panose="02020603050405020304" pitchFamily="18" charset="-78"/>
              </a:rPr>
              <a:t> – </a:t>
            </a: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٨</a:t>
            </a:r>
            <a:r>
              <a:rPr lang="ar-SA" altLang="ar-SA" b="1">
                <a:cs typeface="Traditional Arabic" panose="02020603050405020304" pitchFamily="18" charset="-78"/>
              </a:rPr>
              <a:t> =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endParaRPr lang="en-US" altLang="ar-SA" sz="2800"/>
          </a:p>
        </p:txBody>
      </p:sp>
      <p:grpSp>
        <p:nvGrpSpPr>
          <p:cNvPr id="7389" name="Group 221">
            <a:extLst>
              <a:ext uri="{FF2B5EF4-FFF2-40B4-BE49-F238E27FC236}">
                <a16:creationId xmlns:a16="http://schemas.microsoft.com/office/drawing/2014/main" id="{11B19E99-EC36-B44E-A73B-F22B1511AD99}"/>
              </a:ext>
            </a:extLst>
          </p:cNvPr>
          <p:cNvGrpSpPr>
            <a:grpSpLocks/>
          </p:cNvGrpSpPr>
          <p:nvPr/>
        </p:nvGrpSpPr>
        <p:grpSpPr bwMode="auto">
          <a:xfrm>
            <a:off x="3154364" y="4398964"/>
            <a:ext cx="357187" cy="357187"/>
            <a:chOff x="3659" y="1512"/>
            <a:chExt cx="225" cy="225"/>
          </a:xfrm>
        </p:grpSpPr>
        <p:pic>
          <p:nvPicPr>
            <p:cNvPr id="18490" name="صورة 33" descr="2013134917.png">
              <a:extLst>
                <a:ext uri="{FF2B5EF4-FFF2-40B4-BE49-F238E27FC236}">
                  <a16:creationId xmlns:a16="http://schemas.microsoft.com/office/drawing/2014/main" id="{5843638B-066A-1544-A141-FAAE9400A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91" name="Group 223">
              <a:extLst>
                <a:ext uri="{FF2B5EF4-FFF2-40B4-BE49-F238E27FC236}">
                  <a16:creationId xmlns:a16="http://schemas.microsoft.com/office/drawing/2014/main" id="{8B4C3C37-2085-1A47-AF34-C199584B1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8492" name="Line 224">
                <a:extLst>
                  <a:ext uri="{FF2B5EF4-FFF2-40B4-BE49-F238E27FC236}">
                    <a16:creationId xmlns:a16="http://schemas.microsoft.com/office/drawing/2014/main" id="{03C13ED4-1A48-6A49-93E1-D0D906CFC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93" name="Line 225">
                <a:extLst>
                  <a:ext uri="{FF2B5EF4-FFF2-40B4-BE49-F238E27FC236}">
                    <a16:creationId xmlns:a16="http://schemas.microsoft.com/office/drawing/2014/main" id="{C530F75F-A284-F442-8120-8ADC58F35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7399" name="Picture 231">
            <a:extLst>
              <a:ext uri="{FF2B5EF4-FFF2-40B4-BE49-F238E27FC236}">
                <a16:creationId xmlns:a16="http://schemas.microsoft.com/office/drawing/2014/main" id="{9446FC02-E04C-0F46-AB77-F2F834BB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436688"/>
            <a:ext cx="86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7" name="Oval 95">
            <a:extLst>
              <a:ext uri="{FF2B5EF4-FFF2-40B4-BE49-F238E27FC236}">
                <a16:creationId xmlns:a16="http://schemas.microsoft.com/office/drawing/2014/main" id="{39F0CC88-D91A-954A-B88F-A91AF041E2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01107" y="3290094"/>
            <a:ext cx="1800225" cy="1214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7401" name="Group 233">
            <a:extLst>
              <a:ext uri="{FF2B5EF4-FFF2-40B4-BE49-F238E27FC236}">
                <a16:creationId xmlns:a16="http://schemas.microsoft.com/office/drawing/2014/main" id="{B4B97CA0-9D9E-AD43-A842-971B26CDD990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5457826"/>
            <a:ext cx="366712" cy="371475"/>
            <a:chOff x="2521" y="1506"/>
            <a:chExt cx="231" cy="234"/>
          </a:xfrm>
        </p:grpSpPr>
        <p:pic>
          <p:nvPicPr>
            <p:cNvPr id="23" name="صورة 49" descr="2084128759.png">
              <a:extLst>
                <a:ext uri="{FF2B5EF4-FFF2-40B4-BE49-F238E27FC236}">
                  <a16:creationId xmlns:a16="http://schemas.microsoft.com/office/drawing/2014/main" id="{6AA358B4-7B11-EF48-B51E-07A8D4C4B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489" name="Line 235">
              <a:extLst>
                <a:ext uri="{FF2B5EF4-FFF2-40B4-BE49-F238E27FC236}">
                  <a16:creationId xmlns:a16="http://schemas.microsoft.com/office/drawing/2014/main" id="{EC740C0E-1F3C-084D-91E5-3EEAABEA2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404" name="Group 236">
            <a:extLst>
              <a:ext uri="{FF2B5EF4-FFF2-40B4-BE49-F238E27FC236}">
                <a16:creationId xmlns:a16="http://schemas.microsoft.com/office/drawing/2014/main" id="{6F19D50E-8399-0C44-918C-5D900C831FCB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5853114"/>
            <a:ext cx="366713" cy="371475"/>
            <a:chOff x="2521" y="1506"/>
            <a:chExt cx="231" cy="234"/>
          </a:xfrm>
        </p:grpSpPr>
        <p:pic>
          <p:nvPicPr>
            <p:cNvPr id="24" name="صورة 49" descr="2084128759.png">
              <a:extLst>
                <a:ext uri="{FF2B5EF4-FFF2-40B4-BE49-F238E27FC236}">
                  <a16:creationId xmlns:a16="http://schemas.microsoft.com/office/drawing/2014/main" id="{694C4DD7-D45E-7C41-B472-BDCCCE1F6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487" name="Line 238">
              <a:extLst>
                <a:ext uri="{FF2B5EF4-FFF2-40B4-BE49-F238E27FC236}">
                  <a16:creationId xmlns:a16="http://schemas.microsoft.com/office/drawing/2014/main" id="{32F3A780-763F-F142-8009-058854078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407" name="Group 239">
            <a:extLst>
              <a:ext uri="{FF2B5EF4-FFF2-40B4-BE49-F238E27FC236}">
                <a16:creationId xmlns:a16="http://schemas.microsoft.com/office/drawing/2014/main" id="{B58AA481-1325-E64A-A6A2-4B96A9D09E01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5853114"/>
            <a:ext cx="366712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EE353BD0-9CCC-724F-8CEE-C596599F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8485" name="Line 241">
              <a:extLst>
                <a:ext uri="{FF2B5EF4-FFF2-40B4-BE49-F238E27FC236}">
                  <a16:creationId xmlns:a16="http://schemas.microsoft.com/office/drawing/2014/main" id="{984748D0-88A6-A14F-B95E-73E43473D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410" name="Text Box 242">
            <a:extLst>
              <a:ext uri="{FF2B5EF4-FFF2-40B4-BE49-F238E27FC236}">
                <a16:creationId xmlns:a16="http://schemas.microsoft.com/office/drawing/2014/main" id="{99F4EAE8-D7D4-7140-82E9-C8FD440E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035175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والآن، يمكنك حذف ٨ قطع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411" name="Text Box 243">
            <a:extLst>
              <a:ext uri="{FF2B5EF4-FFF2-40B4-BE49-F238E27FC236}">
                <a16:creationId xmlns:a16="http://schemas.microsoft.com/office/drawing/2014/main" id="{83FEC2BB-89D0-FC4A-AD8B-5413B266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2816225"/>
            <a:ext cx="2735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66FF"/>
                </a:solidFill>
                <a:cs typeface="Traditional Arabic" panose="02020603050405020304" pitchFamily="18" charset="-78"/>
              </a:rPr>
              <a:t>ولكن لا يوجد ٨ قطع موجبة</a:t>
            </a:r>
            <a:endParaRPr lang="en-US" altLang="ar-SA" sz="2400" b="1">
              <a:solidFill>
                <a:srgbClr val="3366FF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25" name="Oval 95">
            <a:extLst>
              <a:ext uri="{FF2B5EF4-FFF2-40B4-BE49-F238E27FC236}">
                <a16:creationId xmlns:a16="http://schemas.microsoft.com/office/drawing/2014/main" id="{4DA9DBF8-2815-E54D-9975-55D60DA725E8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214938" y="1566863"/>
            <a:ext cx="290512" cy="3730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6" name="Oval 95">
            <a:extLst>
              <a:ext uri="{FF2B5EF4-FFF2-40B4-BE49-F238E27FC236}">
                <a16:creationId xmlns:a16="http://schemas.microsoft.com/office/drawing/2014/main" id="{D9F69228-70E6-6D48-99C4-3134D81FDC22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592763" y="968375"/>
            <a:ext cx="1079500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7415" name="Line 247">
            <a:extLst>
              <a:ext uri="{FF2B5EF4-FFF2-40B4-BE49-F238E27FC236}">
                <a16:creationId xmlns:a16="http://schemas.microsoft.com/office/drawing/2014/main" id="{570C4477-31DC-2D42-8584-8AA3ABE06F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6075" y="1362075"/>
            <a:ext cx="215900" cy="203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7" name="Oval 95">
            <a:extLst>
              <a:ext uri="{FF2B5EF4-FFF2-40B4-BE49-F238E27FC236}">
                <a16:creationId xmlns:a16="http://schemas.microsoft.com/office/drawing/2014/main" id="{A9C5A752-CA88-D74B-8A17-D3B96AB4C142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656139" y="1571626"/>
            <a:ext cx="319087" cy="3730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8" name="Oval 95">
            <a:extLst>
              <a:ext uri="{FF2B5EF4-FFF2-40B4-BE49-F238E27FC236}">
                <a16:creationId xmlns:a16="http://schemas.microsoft.com/office/drawing/2014/main" id="{6D310E43-1CD3-E04A-8617-02F0F71EC5B9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654425" y="912814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9900"/>
                </a:solidFill>
                <a:cs typeface="Traditional Arabic" panose="02020603050405020304" pitchFamily="18" charset="-78"/>
              </a:rPr>
              <a:t>موجب</a:t>
            </a:r>
          </a:p>
        </p:txBody>
      </p:sp>
      <p:sp>
        <p:nvSpPr>
          <p:cNvPr id="7418" name="Line 250">
            <a:extLst>
              <a:ext uri="{FF2B5EF4-FFF2-40B4-BE49-F238E27FC236}">
                <a16:creationId xmlns:a16="http://schemas.microsoft.com/office/drawing/2014/main" id="{5FD2B80F-A9C2-E84D-9320-041DBC377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1323976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1A367724-BA0C-7C4E-89D8-61CDB2CA03A5}"/>
              </a:ext>
            </a:extLst>
          </p:cNvPr>
          <p:cNvSpPr txBox="1"/>
          <p:nvPr/>
        </p:nvSpPr>
        <p:spPr>
          <a:xfrm>
            <a:off x="10307584" y="1850509"/>
            <a:ext cx="1059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د صـ ٧١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D1BE292-8CC5-9E41-A958-3DAE195A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5" presetID="18" presetClass="entr" presetSubtype="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7" dur="10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2" dur="20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4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6" dur="10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800" decel="1000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7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 nodeType="clickPar">
                      <p:stCondLst>
                        <p:cond delay="indefinite"/>
                      </p:stCondLst>
                      <p:childTnLst>
                        <p:par>
                          <p:cTn id="4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2" dur="2000"/>
                                        <p:tgtEl>
                                          <p:spTgt spid="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6" dur="2000"/>
                                        <p:tgtEl>
                                          <p:spTgt spid="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 nodeType="clickPar">
                      <p:stCondLst>
                        <p:cond delay="indefinite"/>
                      </p:stCondLst>
                      <p:childTnLst>
                        <p:par>
                          <p:cTn id="4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1" dur="500"/>
                                        <p:tgtEl>
                                          <p:spTgt spid="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6" dur="1000"/>
                                        <p:tgtEl>
                                          <p:spTgt spid="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800" decel="100000"/>
                                        <p:tgtEl>
                                          <p:spTgt spid="7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800" decel="1000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800" decel="1000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800" decel="1000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 nodeType="clickPar">
                      <p:stCondLst>
                        <p:cond delay="indefinite"/>
                      </p:stCondLst>
                      <p:childTnLst>
                        <p:par>
                          <p:cTn id="5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 nodeType="clickPar">
                      <p:stCondLst>
                        <p:cond delay="indefinite"/>
                      </p:stCondLst>
                      <p:childTnLst>
                        <p:par>
                          <p:cTn id="5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2" dur="1000"/>
                                        <p:tgtEl>
                                          <p:spTgt spid="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2" grpId="0"/>
      <p:bldP spid="7383" grpId="0"/>
      <p:bldP spid="3167" grpId="0" animBg="1"/>
      <p:bldP spid="7410" grpId="0"/>
      <p:bldP spid="7411" grpId="0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>
            <a:extLst>
              <a:ext uri="{FF2B5EF4-FFF2-40B4-BE49-F238E27FC236}">
                <a16:creationId xmlns:a16="http://schemas.microsoft.com/office/drawing/2014/main" id="{99442C42-2373-CA4B-A66A-07C10A8AF220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34E4D9CA-D563-3048-8A72-122CD7AA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2" name="مستطيل مستدير الزوايا 51">
            <a:extLst>
              <a:ext uri="{FF2B5EF4-FFF2-40B4-BE49-F238E27FC236}">
                <a16:creationId xmlns:a16="http://schemas.microsoft.com/office/drawing/2014/main" id="{6444F305-5B6E-574C-BA22-370DA50AFD67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3" name="مستطيل مستدير الزوايا 52">
            <a:extLst>
              <a:ext uri="{FF2B5EF4-FFF2-40B4-BE49-F238E27FC236}">
                <a16:creationId xmlns:a16="http://schemas.microsoft.com/office/drawing/2014/main" id="{6CAE13BA-D1F7-3840-AB93-48ECDD1B8149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مستطيل مستدير الزوايا 53">
            <a:extLst>
              <a:ext uri="{FF2B5EF4-FFF2-40B4-BE49-F238E27FC236}">
                <a16:creationId xmlns:a16="http://schemas.microsoft.com/office/drawing/2014/main" id="{93BD8FF1-3484-1A4C-AAD4-2845A87A0D10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7931B756-6C13-4C49-9D3A-7E33709469BA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6" name="مجموعة 110">
              <a:extLst>
                <a:ext uri="{FF2B5EF4-FFF2-40B4-BE49-F238E27FC236}">
                  <a16:creationId xmlns:a16="http://schemas.microsoft.com/office/drawing/2014/main" id="{EC1EAF02-3C34-3B4C-9DE9-405D7A0C767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113" name="مجموعة 111">
                <a:extLst>
                  <a:ext uri="{FF2B5EF4-FFF2-40B4-BE49-F238E27FC236}">
                    <a16:creationId xmlns:a16="http://schemas.microsoft.com/office/drawing/2014/main" id="{FB6C865C-1F8E-3B4B-80A8-99BEB1A53A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16" name="مستطيل مستدير الزوايا 115">
                  <a:extLst>
                    <a:ext uri="{FF2B5EF4-FFF2-40B4-BE49-F238E27FC236}">
                      <a16:creationId xmlns:a16="http://schemas.microsoft.com/office/drawing/2014/main" id="{5A006899-68C4-1E41-A390-E0E896F6E48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7" name="مستطيل مستدير الزوايا 116">
                  <a:extLst>
                    <a:ext uri="{FF2B5EF4-FFF2-40B4-BE49-F238E27FC236}">
                      <a16:creationId xmlns:a16="http://schemas.microsoft.com/office/drawing/2014/main" id="{F0A7CF20-8729-4B48-BB3A-4D31F160B5FA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8" name="مستطيل مستدير الزوايا 117">
                  <a:extLst>
                    <a:ext uri="{FF2B5EF4-FFF2-40B4-BE49-F238E27FC236}">
                      <a16:creationId xmlns:a16="http://schemas.microsoft.com/office/drawing/2014/main" id="{E6C90263-00FB-964E-B0F6-CE318227A110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19" name="مستطيل مستدير الزوايا 118">
                  <a:extLst>
                    <a:ext uri="{FF2B5EF4-FFF2-40B4-BE49-F238E27FC236}">
                      <a16:creationId xmlns:a16="http://schemas.microsoft.com/office/drawing/2014/main" id="{19B4F790-02E7-E442-8523-6D169F7EF863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14" name="Google Shape;153;p5">
                <a:extLst>
                  <a:ext uri="{FF2B5EF4-FFF2-40B4-BE49-F238E27FC236}">
                    <a16:creationId xmlns:a16="http://schemas.microsoft.com/office/drawing/2014/main" id="{BCE2A140-20C1-DC42-B523-6F46599E3E9A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D4324CDA-C001-5B40-B402-37814F8444FF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مجموعة 110">
              <a:extLst>
                <a:ext uri="{FF2B5EF4-FFF2-40B4-BE49-F238E27FC236}">
                  <a16:creationId xmlns:a16="http://schemas.microsoft.com/office/drawing/2014/main" id="{02023CFA-E6C9-8D4A-BC76-A972BD6054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106" name="مجموعة 111">
                <a:extLst>
                  <a:ext uri="{FF2B5EF4-FFF2-40B4-BE49-F238E27FC236}">
                    <a16:creationId xmlns:a16="http://schemas.microsoft.com/office/drawing/2014/main" id="{96B267FD-0958-3E4C-B71E-595740072A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109" name="مستطيل مستدير الزوايا 108">
                  <a:extLst>
                    <a:ext uri="{FF2B5EF4-FFF2-40B4-BE49-F238E27FC236}">
                      <a16:creationId xmlns:a16="http://schemas.microsoft.com/office/drawing/2014/main" id="{75E98838-E1E9-6E43-BCFD-6FBF4F6839A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0" name="مستطيل مستدير الزوايا 109">
                  <a:extLst>
                    <a:ext uri="{FF2B5EF4-FFF2-40B4-BE49-F238E27FC236}">
                      <a16:creationId xmlns:a16="http://schemas.microsoft.com/office/drawing/2014/main" id="{5110EFCE-F142-7643-AC48-D71BE7056E4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1" name="مستطيل مستدير الزوايا 110">
                  <a:extLst>
                    <a:ext uri="{FF2B5EF4-FFF2-40B4-BE49-F238E27FC236}">
                      <a16:creationId xmlns:a16="http://schemas.microsoft.com/office/drawing/2014/main" id="{AED9AC7A-17F8-2A4B-9B95-8F3B7C2A01F6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12" name="مستطيل مستدير الزوايا 111">
                  <a:extLst>
                    <a:ext uri="{FF2B5EF4-FFF2-40B4-BE49-F238E27FC236}">
                      <a16:creationId xmlns:a16="http://schemas.microsoft.com/office/drawing/2014/main" id="{AA72F867-60FC-7341-927F-E2168374F0E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07" name="Google Shape;153;p5">
                <a:extLst>
                  <a:ext uri="{FF2B5EF4-FFF2-40B4-BE49-F238E27FC236}">
                    <a16:creationId xmlns:a16="http://schemas.microsoft.com/office/drawing/2014/main" id="{090A0A98-36F1-AA47-A174-89F3354FB3B5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53;p5">
                <a:extLst>
                  <a:ext uri="{FF2B5EF4-FFF2-40B4-BE49-F238E27FC236}">
                    <a16:creationId xmlns:a16="http://schemas.microsoft.com/office/drawing/2014/main" id="{681626C8-15AF-A046-BA7C-5A3976EA1841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مجموعة 110">
              <a:extLst>
                <a:ext uri="{FF2B5EF4-FFF2-40B4-BE49-F238E27FC236}">
                  <a16:creationId xmlns:a16="http://schemas.microsoft.com/office/drawing/2014/main" id="{E52283C5-CB74-9042-83F9-2DAA8B89689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99" name="مجموعة 111">
                <a:extLst>
                  <a:ext uri="{FF2B5EF4-FFF2-40B4-BE49-F238E27FC236}">
                    <a16:creationId xmlns:a16="http://schemas.microsoft.com/office/drawing/2014/main" id="{0807A95E-CD8A-1546-9761-E4377C530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E7F5BE19-DFFF-F549-BA7A-F65B008EA4A9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3" name="مستطيل مستدير الزوايا 102">
                  <a:extLst>
                    <a:ext uri="{FF2B5EF4-FFF2-40B4-BE49-F238E27FC236}">
                      <a16:creationId xmlns:a16="http://schemas.microsoft.com/office/drawing/2014/main" id="{89E39D5C-629B-1049-BF6B-D4014B62DF38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4" name="مستطيل مستدير الزوايا 103">
                  <a:extLst>
                    <a:ext uri="{FF2B5EF4-FFF2-40B4-BE49-F238E27FC236}">
                      <a16:creationId xmlns:a16="http://schemas.microsoft.com/office/drawing/2014/main" id="{F6D890DD-1C99-5E4D-A5CC-36421C4869C3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5" name="مستطيل مستدير الزوايا 104">
                  <a:extLst>
                    <a:ext uri="{FF2B5EF4-FFF2-40B4-BE49-F238E27FC236}">
                      <a16:creationId xmlns:a16="http://schemas.microsoft.com/office/drawing/2014/main" id="{4973E201-DF3C-8A40-8499-9D7216670F4E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100" name="Google Shape;153;p5">
                <a:extLst>
                  <a:ext uri="{FF2B5EF4-FFF2-40B4-BE49-F238E27FC236}">
                    <a16:creationId xmlns:a16="http://schemas.microsoft.com/office/drawing/2014/main" id="{62EA0E13-79E9-3A4F-936B-E1A6D1F1F3C2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53;p5">
                <a:extLst>
                  <a:ext uri="{FF2B5EF4-FFF2-40B4-BE49-F238E27FC236}">
                    <a16:creationId xmlns:a16="http://schemas.microsoft.com/office/drawing/2014/main" id="{2BE1825D-4331-1842-945D-4F3F68DDD9C1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مجموعة 110">
              <a:extLst>
                <a:ext uri="{FF2B5EF4-FFF2-40B4-BE49-F238E27FC236}">
                  <a16:creationId xmlns:a16="http://schemas.microsoft.com/office/drawing/2014/main" id="{4276FAD1-69AC-6041-AD32-E0283901FAD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92" name="مجموعة 111">
                <a:extLst>
                  <a:ext uri="{FF2B5EF4-FFF2-40B4-BE49-F238E27FC236}">
                    <a16:creationId xmlns:a16="http://schemas.microsoft.com/office/drawing/2014/main" id="{7D3A6E3D-A6D2-BA44-85FE-970F99C7A1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95" name="مستطيل مستدير الزوايا 94">
                  <a:extLst>
                    <a:ext uri="{FF2B5EF4-FFF2-40B4-BE49-F238E27FC236}">
                      <a16:creationId xmlns:a16="http://schemas.microsoft.com/office/drawing/2014/main" id="{9AC16ACC-FCB0-A546-8256-F60E5F91D311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6" name="مستطيل مستدير الزوايا 95">
                  <a:extLst>
                    <a:ext uri="{FF2B5EF4-FFF2-40B4-BE49-F238E27FC236}">
                      <a16:creationId xmlns:a16="http://schemas.microsoft.com/office/drawing/2014/main" id="{97A11816-4310-7243-A10B-5B519C0C6C96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B540EB60-FD23-E346-B2A2-9CA3AE9F9296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E733BDD0-EF3D-F04B-A56E-4ABD844C432A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3" name="Google Shape;153;p5">
                <a:extLst>
                  <a:ext uri="{FF2B5EF4-FFF2-40B4-BE49-F238E27FC236}">
                    <a16:creationId xmlns:a16="http://schemas.microsoft.com/office/drawing/2014/main" id="{8950D086-C012-A74A-BF65-F26D936DC5A6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53;p5">
                <a:extLst>
                  <a:ext uri="{FF2B5EF4-FFF2-40B4-BE49-F238E27FC236}">
                    <a16:creationId xmlns:a16="http://schemas.microsoft.com/office/drawing/2014/main" id="{0B139791-520F-0244-B61C-BB99AF09DE3D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مجموعة 110">
              <a:extLst>
                <a:ext uri="{FF2B5EF4-FFF2-40B4-BE49-F238E27FC236}">
                  <a16:creationId xmlns:a16="http://schemas.microsoft.com/office/drawing/2014/main" id="{3A3B5CEA-15B6-ED4A-BAD9-C40E9FF8E44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85" name="مجموعة 111">
                <a:extLst>
                  <a:ext uri="{FF2B5EF4-FFF2-40B4-BE49-F238E27FC236}">
                    <a16:creationId xmlns:a16="http://schemas.microsoft.com/office/drawing/2014/main" id="{C4F5646E-8551-FC44-8676-EC5D6B4205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8" name="مستطيل مستدير الزوايا 87">
                  <a:extLst>
                    <a:ext uri="{FF2B5EF4-FFF2-40B4-BE49-F238E27FC236}">
                      <a16:creationId xmlns:a16="http://schemas.microsoft.com/office/drawing/2014/main" id="{43E37909-5EFD-F743-9F85-A10E4374EE3C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72AF91A0-7AD2-9C4B-A930-72A124E31BAF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D5BB3076-F21C-D74E-AE6E-D2A7087403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729AB71D-D41C-5E4A-9BC9-14F1DDB6F2FB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6" name="Google Shape;153;p5">
                <a:extLst>
                  <a:ext uri="{FF2B5EF4-FFF2-40B4-BE49-F238E27FC236}">
                    <a16:creationId xmlns:a16="http://schemas.microsoft.com/office/drawing/2014/main" id="{94A9ADC6-5477-4948-98A4-00CE446D7005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698ECFF2-5C15-004C-9B05-D6EA55CBCB0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C4F7D86B-3956-AC40-900E-0682717FFAA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9CE77B96-2CE6-5344-BB55-A05D55571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F3D66560-462F-D342-8382-A51A1A0A5303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2CA82F68-5D15-B348-887D-1414F70CD7FB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D306A569-8BE8-D64E-B124-59636C20646C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6101F59A-56E8-0446-83F6-FCBFF7856984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98489D30-E602-654D-A56D-DCE5CCADC3B6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5F139AE6-56B5-D245-BEFB-9ADAF0859F08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مجموعة 110">
              <a:extLst>
                <a:ext uri="{FF2B5EF4-FFF2-40B4-BE49-F238E27FC236}">
                  <a16:creationId xmlns:a16="http://schemas.microsoft.com/office/drawing/2014/main" id="{70C5304C-4794-4F42-8A1E-3DD3DB0541A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71" name="مجموعة 111">
                <a:extLst>
                  <a:ext uri="{FF2B5EF4-FFF2-40B4-BE49-F238E27FC236}">
                    <a16:creationId xmlns:a16="http://schemas.microsoft.com/office/drawing/2014/main" id="{64741B31-5E56-3841-AD92-0B4C4DB4AF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FA0B8545-E363-CF4E-90E3-7FED7B812B54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A7B3FA55-FEE9-3A4A-9047-4CD0E905E92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4E30022B-74B5-CD4B-8247-6B509F9648C3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7" name="مستطيل مستدير الزوايا 76">
                  <a:extLst>
                    <a:ext uri="{FF2B5EF4-FFF2-40B4-BE49-F238E27FC236}">
                      <a16:creationId xmlns:a16="http://schemas.microsoft.com/office/drawing/2014/main" id="{0BE52456-030D-1142-BC87-35F0708DABD6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4EB7D675-EEA4-3848-822A-D6DA939EC98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53;p5">
                <a:extLst>
                  <a:ext uri="{FF2B5EF4-FFF2-40B4-BE49-F238E27FC236}">
                    <a16:creationId xmlns:a16="http://schemas.microsoft.com/office/drawing/2014/main" id="{C21D4AF2-6355-8B4D-AE82-04C9E774F274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مجموعة 110">
              <a:extLst>
                <a:ext uri="{FF2B5EF4-FFF2-40B4-BE49-F238E27FC236}">
                  <a16:creationId xmlns:a16="http://schemas.microsoft.com/office/drawing/2014/main" id="{398AAF5B-CC87-C94A-8968-6A0644AAEDA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64" name="مجموعة 111">
                <a:extLst>
                  <a:ext uri="{FF2B5EF4-FFF2-40B4-BE49-F238E27FC236}">
                    <a16:creationId xmlns:a16="http://schemas.microsoft.com/office/drawing/2014/main" id="{D68287A4-580D-EC40-BEDD-C918E17234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D90517B9-7BBC-794B-AE00-FE9D2A1F2DA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51880EDD-D441-E44C-B2D5-6CF121A425A8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9" name="مستطيل مستدير الزوايا 68">
                  <a:extLst>
                    <a:ext uri="{FF2B5EF4-FFF2-40B4-BE49-F238E27FC236}">
                      <a16:creationId xmlns:a16="http://schemas.microsoft.com/office/drawing/2014/main" id="{BEC3669B-1AA3-5D48-AB25-848DAC0806B0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0" name="مستطيل مستدير الزوايا 69">
                  <a:extLst>
                    <a:ext uri="{FF2B5EF4-FFF2-40B4-BE49-F238E27FC236}">
                      <a16:creationId xmlns:a16="http://schemas.microsoft.com/office/drawing/2014/main" id="{DA92679C-E087-1541-AF65-19F6FCC4BBA1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5" name="Google Shape;153;p5">
                <a:extLst>
                  <a:ext uri="{FF2B5EF4-FFF2-40B4-BE49-F238E27FC236}">
                    <a16:creationId xmlns:a16="http://schemas.microsoft.com/office/drawing/2014/main" id="{A5233314-4310-5D4F-A1B4-4FC54160258D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53;p5">
                <a:extLst>
                  <a:ext uri="{FF2B5EF4-FFF2-40B4-BE49-F238E27FC236}">
                    <a16:creationId xmlns:a16="http://schemas.microsoft.com/office/drawing/2014/main" id="{F6D34032-341A-CD4C-9034-FACB3FB3EF2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195" name="Picture 3">
            <a:extLst>
              <a:ext uri="{FF2B5EF4-FFF2-40B4-BE49-F238E27FC236}">
                <a16:creationId xmlns:a16="http://schemas.microsoft.com/office/drawing/2014/main" id="{DDFE83DE-365A-1A48-A9DA-146CF44F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912938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>
            <a:extLst>
              <a:ext uri="{FF2B5EF4-FFF2-40B4-BE49-F238E27FC236}">
                <a16:creationId xmlns:a16="http://schemas.microsoft.com/office/drawing/2014/main" id="{0D989858-7915-2C41-A30A-06D920EE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25539"/>
            <a:ext cx="2159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E296E6BD-729C-C84F-BBDD-D6D344AF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930400"/>
            <a:ext cx="1441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9DDB07E-AFF8-F842-89F8-7497C1F0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1" y="3570289"/>
            <a:ext cx="132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7">
            <a:extLst>
              <a:ext uri="{FF2B5EF4-FFF2-40B4-BE49-F238E27FC236}">
                <a16:creationId xmlns:a16="http://schemas.microsoft.com/office/drawing/2014/main" id="{FBE08F89-7550-0B4A-A3C9-F1294F7D9FF6}"/>
              </a:ext>
            </a:extLst>
          </p:cNvPr>
          <p:cNvGrpSpPr>
            <a:grpSpLocks/>
          </p:cNvGrpSpPr>
          <p:nvPr/>
        </p:nvGrpSpPr>
        <p:grpSpPr bwMode="auto">
          <a:xfrm>
            <a:off x="8067676" y="3778251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74D9DA73-FD7F-9040-9F71-1FC8101C6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502" name="Line 9">
              <a:extLst>
                <a:ext uri="{FF2B5EF4-FFF2-40B4-BE49-F238E27FC236}">
                  <a16:creationId xmlns:a16="http://schemas.microsoft.com/office/drawing/2014/main" id="{922A8C31-34C6-AF4C-82F7-F1B2AEEED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02" name="Group 10">
            <a:extLst>
              <a:ext uri="{FF2B5EF4-FFF2-40B4-BE49-F238E27FC236}">
                <a16:creationId xmlns:a16="http://schemas.microsoft.com/office/drawing/2014/main" id="{FBC50A20-B0D1-3A43-B5FA-943F9088FC58}"/>
              </a:ext>
            </a:extLst>
          </p:cNvPr>
          <p:cNvGrpSpPr>
            <a:grpSpLocks/>
          </p:cNvGrpSpPr>
          <p:nvPr/>
        </p:nvGrpSpPr>
        <p:grpSpPr bwMode="auto">
          <a:xfrm>
            <a:off x="7634288" y="3786189"/>
            <a:ext cx="366712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BCFB9FB8-F3C2-0B47-8EE1-E44D39B89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500" name="Line 12">
              <a:extLst>
                <a:ext uri="{FF2B5EF4-FFF2-40B4-BE49-F238E27FC236}">
                  <a16:creationId xmlns:a16="http://schemas.microsoft.com/office/drawing/2014/main" id="{DDFCD89B-1D37-594B-956B-270289893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05" name="Group 13">
            <a:extLst>
              <a:ext uri="{FF2B5EF4-FFF2-40B4-BE49-F238E27FC236}">
                <a16:creationId xmlns:a16="http://schemas.microsoft.com/office/drawing/2014/main" id="{021ED37E-3162-0340-A265-3EF269330FD3}"/>
              </a:ext>
            </a:extLst>
          </p:cNvPr>
          <p:cNvGrpSpPr>
            <a:grpSpLocks/>
          </p:cNvGrpSpPr>
          <p:nvPr/>
        </p:nvGrpSpPr>
        <p:grpSpPr bwMode="auto">
          <a:xfrm>
            <a:off x="8067676" y="4232276"/>
            <a:ext cx="366713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96BF37D7-DAF3-2942-B1C6-9D4A01DFF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498" name="Line 15">
              <a:extLst>
                <a:ext uri="{FF2B5EF4-FFF2-40B4-BE49-F238E27FC236}">
                  <a16:creationId xmlns:a16="http://schemas.microsoft.com/office/drawing/2014/main" id="{98D6C62E-8E3F-8145-A93D-9093F0998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08" name="Group 16">
            <a:extLst>
              <a:ext uri="{FF2B5EF4-FFF2-40B4-BE49-F238E27FC236}">
                <a16:creationId xmlns:a16="http://schemas.microsoft.com/office/drawing/2014/main" id="{824B93F8-19B9-A849-998B-3881FE60EEDD}"/>
              </a:ext>
            </a:extLst>
          </p:cNvPr>
          <p:cNvGrpSpPr>
            <a:grpSpLocks/>
          </p:cNvGrpSpPr>
          <p:nvPr/>
        </p:nvGrpSpPr>
        <p:grpSpPr bwMode="auto">
          <a:xfrm>
            <a:off x="7626351" y="4232276"/>
            <a:ext cx="366713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5BD1636E-74F6-6E44-B44A-AD473B77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496" name="Line 18">
              <a:extLst>
                <a:ext uri="{FF2B5EF4-FFF2-40B4-BE49-F238E27FC236}">
                  <a16:creationId xmlns:a16="http://schemas.microsoft.com/office/drawing/2014/main" id="{6C041696-A911-9B45-8274-7F7F7BE04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11" name="Group 19">
            <a:extLst>
              <a:ext uri="{FF2B5EF4-FFF2-40B4-BE49-F238E27FC236}">
                <a16:creationId xmlns:a16="http://schemas.microsoft.com/office/drawing/2014/main" id="{A0C89EBC-9AF6-AF46-8BE2-BFC7AB99A1EC}"/>
              </a:ext>
            </a:extLst>
          </p:cNvPr>
          <p:cNvGrpSpPr>
            <a:grpSpLocks/>
          </p:cNvGrpSpPr>
          <p:nvPr/>
        </p:nvGrpSpPr>
        <p:grpSpPr bwMode="auto">
          <a:xfrm>
            <a:off x="8080376" y="4641851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F375CD2E-2869-BB4E-9414-B35C2BA85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494" name="Line 21">
              <a:extLst>
                <a:ext uri="{FF2B5EF4-FFF2-40B4-BE49-F238E27FC236}">
                  <a16:creationId xmlns:a16="http://schemas.microsoft.com/office/drawing/2014/main" id="{3DA95475-BBE7-F447-82B8-590FA21FB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14" name="Group 22">
            <a:extLst>
              <a:ext uri="{FF2B5EF4-FFF2-40B4-BE49-F238E27FC236}">
                <a16:creationId xmlns:a16="http://schemas.microsoft.com/office/drawing/2014/main" id="{A7F00C00-0C4A-1048-B083-279F7A53CF79}"/>
              </a:ext>
            </a:extLst>
          </p:cNvPr>
          <p:cNvGrpSpPr>
            <a:grpSpLocks/>
          </p:cNvGrpSpPr>
          <p:nvPr/>
        </p:nvGrpSpPr>
        <p:grpSpPr bwMode="auto">
          <a:xfrm>
            <a:off x="7634288" y="4667251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8DA47190-D0E5-8645-903D-841FD318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492" name="Line 24">
              <a:extLst>
                <a:ext uri="{FF2B5EF4-FFF2-40B4-BE49-F238E27FC236}">
                  <a16:creationId xmlns:a16="http://schemas.microsoft.com/office/drawing/2014/main" id="{8EC47AC1-A22E-5C4A-AA80-163EED202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217" name="Text Box 25">
            <a:extLst>
              <a:ext uri="{FF2B5EF4-FFF2-40B4-BE49-F238E27FC236}">
                <a16:creationId xmlns:a16="http://schemas.microsoft.com/office/drawing/2014/main" id="{E08744CC-2ACE-1148-AF11-67F05AD1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2674938"/>
            <a:ext cx="24606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cs typeface="Traditional Arabic" panose="02020603050405020304" pitchFamily="18" charset="-78"/>
              </a:rPr>
              <a:t>ضع ٦ قطع موجبة ، ثم أحذف منها ٣ قطع موجبة</a:t>
            </a:r>
            <a:endParaRPr lang="en-US" altLang="ar-SA" sz="2400" b="1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8218" name="Picture 26">
            <a:extLst>
              <a:ext uri="{FF2B5EF4-FFF2-40B4-BE49-F238E27FC236}">
                <a16:creationId xmlns:a16="http://schemas.microsoft.com/office/drawing/2014/main" id="{F2AE3047-E6D2-084D-90D7-4E6C09AA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3878264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AutoShape 27">
            <a:extLst>
              <a:ext uri="{FF2B5EF4-FFF2-40B4-BE49-F238E27FC236}">
                <a16:creationId xmlns:a16="http://schemas.microsoft.com/office/drawing/2014/main" id="{B01B86DD-DDF1-4F46-A8C0-5F7E638DF21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6000" y="4217988"/>
            <a:ext cx="1176338" cy="431800"/>
          </a:xfrm>
          <a:custGeom>
            <a:avLst/>
            <a:gdLst>
              <a:gd name="T0" fmla="*/ 48047635 w 21600"/>
              <a:gd name="T1" fmla="*/ 0 h 21600"/>
              <a:gd name="T2" fmla="*/ 0 w 21600"/>
              <a:gd name="T3" fmla="*/ 4316001 h 21600"/>
              <a:gd name="T4" fmla="*/ 48047635 w 21600"/>
              <a:gd name="T5" fmla="*/ 8632002 h 21600"/>
              <a:gd name="T6" fmla="*/ 64063476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67" name="Oval 95">
            <a:extLst>
              <a:ext uri="{FF2B5EF4-FFF2-40B4-BE49-F238E27FC236}">
                <a16:creationId xmlns:a16="http://schemas.microsoft.com/office/drawing/2014/main" id="{5731E3E7-2869-0947-A569-2559909B01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07301" y="4130676"/>
            <a:ext cx="1296987" cy="5762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8221" name="Group 29">
            <a:extLst>
              <a:ext uri="{FF2B5EF4-FFF2-40B4-BE49-F238E27FC236}">
                <a16:creationId xmlns:a16="http://schemas.microsoft.com/office/drawing/2014/main" id="{84E70BA1-B784-574B-8CA8-4D55DFD9C676}"/>
              </a:ext>
            </a:extLst>
          </p:cNvPr>
          <p:cNvGrpSpPr>
            <a:grpSpLocks/>
          </p:cNvGrpSpPr>
          <p:nvPr/>
        </p:nvGrpSpPr>
        <p:grpSpPr bwMode="auto">
          <a:xfrm rot="539103">
            <a:off x="8112125" y="3770314"/>
            <a:ext cx="342900" cy="1082675"/>
            <a:chOff x="1882" y="2341"/>
            <a:chExt cx="454" cy="635"/>
          </a:xfrm>
        </p:grpSpPr>
        <p:sp>
          <p:nvSpPr>
            <p:cNvPr id="19489" name="Line 30">
              <a:extLst>
                <a:ext uri="{FF2B5EF4-FFF2-40B4-BE49-F238E27FC236}">
                  <a16:creationId xmlns:a16="http://schemas.microsoft.com/office/drawing/2014/main" id="{DE185D64-0147-F647-8BE0-9B3A91B01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490" name="Line 31">
              <a:extLst>
                <a:ext uri="{FF2B5EF4-FFF2-40B4-BE49-F238E27FC236}">
                  <a16:creationId xmlns:a16="http://schemas.microsoft.com/office/drawing/2014/main" id="{A56B133F-D06B-A942-BEE3-20752DF64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24" name="Group 32">
            <a:extLst>
              <a:ext uri="{FF2B5EF4-FFF2-40B4-BE49-F238E27FC236}">
                <a16:creationId xmlns:a16="http://schemas.microsoft.com/office/drawing/2014/main" id="{6807713E-8F69-6643-9E05-0D3A45069ACF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048126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3CB0C21C-3998-0D4B-BC9B-450C72C46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488" name="Line 34">
              <a:extLst>
                <a:ext uri="{FF2B5EF4-FFF2-40B4-BE49-F238E27FC236}">
                  <a16:creationId xmlns:a16="http://schemas.microsoft.com/office/drawing/2014/main" id="{CF66C654-150A-0B48-866B-B99626B212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27" name="Group 35">
            <a:extLst>
              <a:ext uri="{FF2B5EF4-FFF2-40B4-BE49-F238E27FC236}">
                <a16:creationId xmlns:a16="http://schemas.microsoft.com/office/drawing/2014/main" id="{1E84F962-EA71-244C-BBB1-C0692C26117B}"/>
              </a:ext>
            </a:extLst>
          </p:cNvPr>
          <p:cNvGrpSpPr>
            <a:grpSpLocks/>
          </p:cNvGrpSpPr>
          <p:nvPr/>
        </p:nvGrpSpPr>
        <p:grpSpPr bwMode="auto">
          <a:xfrm>
            <a:off x="5470526" y="4432301"/>
            <a:ext cx="366713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BED53538-2474-2C47-9F46-9E76500ED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486" name="Line 37">
              <a:extLst>
                <a:ext uri="{FF2B5EF4-FFF2-40B4-BE49-F238E27FC236}">
                  <a16:creationId xmlns:a16="http://schemas.microsoft.com/office/drawing/2014/main" id="{C888E2B0-A83D-C543-9618-BD7F42787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30" name="Group 38">
            <a:extLst>
              <a:ext uri="{FF2B5EF4-FFF2-40B4-BE49-F238E27FC236}">
                <a16:creationId xmlns:a16="http://schemas.microsoft.com/office/drawing/2014/main" id="{CDFA543B-9440-524B-922D-89F4D025FD8F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4457701"/>
            <a:ext cx="366712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40BFC4CA-86C5-A140-823E-72DEA375D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484" name="Line 40">
              <a:extLst>
                <a:ext uri="{FF2B5EF4-FFF2-40B4-BE49-F238E27FC236}">
                  <a16:creationId xmlns:a16="http://schemas.microsoft.com/office/drawing/2014/main" id="{7792709A-6D80-A04C-A7E7-03CDE27DB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233" name="Text Box 41">
            <a:extLst>
              <a:ext uri="{FF2B5EF4-FFF2-40B4-BE49-F238E27FC236}">
                <a16:creationId xmlns:a16="http://schemas.microsoft.com/office/drawing/2014/main" id="{26EA5F64-F9C7-1145-BA3F-883626E44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5586414"/>
            <a:ext cx="410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cs typeface="Traditional Arabic" panose="02020603050405020304" pitchFamily="18" charset="-78"/>
              </a:rPr>
              <a:t>إذن: 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٦</a:t>
            </a:r>
            <a:r>
              <a:rPr lang="ar-SA" altLang="ar-SA" b="1">
                <a:cs typeface="Traditional Arabic" panose="02020603050405020304" pitchFamily="18" charset="-78"/>
              </a:rPr>
              <a:t> - </a:t>
            </a:r>
            <a:r>
              <a:rPr lang="ar-SA" altLang="ar-SA" b="1">
                <a:solidFill>
                  <a:schemeClr val="tx2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r>
              <a:rPr lang="ar-SA" altLang="ar-SA" b="1">
                <a:cs typeface="Traditional Arabic" panose="02020603050405020304" pitchFamily="18" charset="-78"/>
              </a:rPr>
              <a:t>) =  </a:t>
            </a: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r>
              <a:rPr lang="ar-SA" altLang="ar-SA" sz="2800"/>
              <a:t> </a:t>
            </a:r>
            <a:endParaRPr lang="en-US" altLang="ar-SA" sz="280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D11DA5F6-947A-6648-ABEC-DEC94DD526FF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038725" y="1925638"/>
            <a:ext cx="47625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" name="Oval 95">
            <a:extLst>
              <a:ext uri="{FF2B5EF4-FFF2-40B4-BE49-F238E27FC236}">
                <a16:creationId xmlns:a16="http://schemas.microsoft.com/office/drawing/2014/main" id="{B28FD793-B673-1F40-B6B7-F4CFDCE673C5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5410200" y="1303339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8236" name="Line 44">
            <a:extLst>
              <a:ext uri="{FF2B5EF4-FFF2-40B4-BE49-F238E27FC236}">
                <a16:creationId xmlns:a16="http://schemas.microsoft.com/office/drawing/2014/main" id="{D405C65D-1633-344C-8305-07AA01983F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1638" y="1782764"/>
            <a:ext cx="215900" cy="2873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Oval 95">
            <a:extLst>
              <a:ext uri="{FF2B5EF4-FFF2-40B4-BE49-F238E27FC236}">
                <a16:creationId xmlns:a16="http://schemas.microsoft.com/office/drawing/2014/main" id="{40D06132-D369-0742-93B3-4570075AC55E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046538" y="1900239"/>
            <a:ext cx="766762" cy="4794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Oval 95">
            <a:extLst>
              <a:ext uri="{FF2B5EF4-FFF2-40B4-BE49-F238E27FC236}">
                <a16:creationId xmlns:a16="http://schemas.microsoft.com/office/drawing/2014/main" id="{4723A9B4-BF67-2143-9F09-5E85C368274B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152775" y="1265239"/>
            <a:ext cx="1079500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  <a:cs typeface="Traditional Arabic" panose="02020603050405020304" pitchFamily="18" charset="-78"/>
              </a:rPr>
              <a:t>سالب</a:t>
            </a:r>
          </a:p>
        </p:txBody>
      </p:sp>
      <p:sp>
        <p:nvSpPr>
          <p:cNvPr id="8239" name="Line 47">
            <a:extLst>
              <a:ext uri="{FF2B5EF4-FFF2-40B4-BE49-F238E27FC236}">
                <a16:creationId xmlns:a16="http://schemas.microsoft.com/office/drawing/2014/main" id="{251AA727-06F4-804A-91A5-5A5D2F03B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1727201"/>
            <a:ext cx="215900" cy="288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42DEC88-D3BE-214A-B6F5-881A34F9E1A5}"/>
              </a:ext>
            </a:extLst>
          </p:cNvPr>
          <p:cNvSpPr txBox="1"/>
          <p:nvPr/>
        </p:nvSpPr>
        <p:spPr>
          <a:xfrm>
            <a:off x="10327021" y="1607307"/>
            <a:ext cx="83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٧٢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A0932F5A-192E-924C-8287-76701FA0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3167" grpId="0" animBg="1"/>
      <p:bldP spid="8233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861</Words>
  <Application>Microsoft Macintosh PowerPoint</Application>
  <PresentationFormat>شاشة عريضة</PresentationFormat>
  <Paragraphs>216</Paragraphs>
  <Slides>23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16</cp:revision>
  <dcterms:created xsi:type="dcterms:W3CDTF">2021-09-13T21:59:54Z</dcterms:created>
  <dcterms:modified xsi:type="dcterms:W3CDTF">2021-11-27T11:50:22Z</dcterms:modified>
</cp:coreProperties>
</file>