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151" rtl="1" saveSubsetFonts="1" autoCompressPictures="0">
  <p:sldMasterIdLst>
    <p:sldMasterId id="2147483648" r:id="rId1"/>
  </p:sldMasterIdLst>
  <p:notesMasterIdLst>
    <p:notesMasterId r:id="rId28"/>
  </p:notesMasterIdLst>
  <p:sldIdLst>
    <p:sldId id="356" r:id="rId2"/>
    <p:sldId id="334" r:id="rId3"/>
    <p:sldId id="280" r:id="rId4"/>
    <p:sldId id="257" r:id="rId5"/>
    <p:sldId id="259" r:id="rId6"/>
    <p:sldId id="258" r:id="rId7"/>
    <p:sldId id="343" r:id="rId8"/>
    <p:sldId id="305" r:id="rId9"/>
    <p:sldId id="288" r:id="rId10"/>
    <p:sldId id="355" r:id="rId11"/>
    <p:sldId id="297" r:id="rId12"/>
    <p:sldId id="296" r:id="rId13"/>
    <p:sldId id="295" r:id="rId14"/>
    <p:sldId id="294" r:id="rId15"/>
    <p:sldId id="293" r:id="rId16"/>
    <p:sldId id="292" r:id="rId17"/>
    <p:sldId id="279" r:id="rId18"/>
    <p:sldId id="354" r:id="rId19"/>
    <p:sldId id="290" r:id="rId20"/>
    <p:sldId id="291" r:id="rId21"/>
    <p:sldId id="300" r:id="rId22"/>
    <p:sldId id="301" r:id="rId23"/>
    <p:sldId id="302" r:id="rId24"/>
    <p:sldId id="303" r:id="rId25"/>
    <p:sldId id="304" r:id="rId26"/>
    <p:sldId id="357" r:id="rId27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مقطع افتراضي" id="{888BE2A9-DBF2-E84C-B36D-A67AEF8B3739}">
          <p14:sldIdLst>
            <p14:sldId id="356"/>
            <p14:sldId id="334"/>
            <p14:sldId id="280"/>
          </p14:sldIdLst>
        </p14:section>
        <p14:section name="سبوره" id="{D768A564-C0C9-8243-A2F1-EE51E648924B}">
          <p14:sldIdLst>
            <p14:sldId id="257"/>
          </p14:sldIdLst>
        </p14:section>
        <p14:section name="بطاقه" id="{DADE0521-D36F-1A4A-8F67-F8E4FA515CAB}">
          <p14:sldIdLst>
            <p14:sldId id="259"/>
          </p14:sldIdLst>
        </p14:section>
        <p14:section name="ضرب" id="{61650FAE-22C2-3743-A291-FF3E6BD6A4D0}">
          <p14:sldIdLst>
            <p14:sldId id="258"/>
          </p14:sldIdLst>
        </p14:section>
        <p14:section name="تعزيز" id="{3F7D3796-B0F0-1F4F-AC89-CEC6BE9DEEE3}">
          <p14:sldIdLst>
            <p14:sldId id="343"/>
          </p14:sldIdLst>
        </p14:section>
        <p14:section name="استعد" id="{35C8A826-A06C-E540-A073-70B5F388815B}">
          <p14:sldIdLst>
            <p14:sldId id="305"/>
            <p14:sldId id="288"/>
            <p14:sldId id="355"/>
            <p14:sldId id="297"/>
            <p14:sldId id="296"/>
            <p14:sldId id="295"/>
            <p14:sldId id="294"/>
            <p14:sldId id="293"/>
            <p14:sldId id="292"/>
            <p14:sldId id="279"/>
            <p14:sldId id="354"/>
            <p14:sldId id="290"/>
            <p14:sldId id="291"/>
            <p14:sldId id="300"/>
            <p14:sldId id="301"/>
            <p14:sldId id="302"/>
            <p14:sldId id="303"/>
            <p14:sldId id="304"/>
            <p14:sldId id="35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52DE"/>
    <a:srgbClr val="A284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767"/>
    <p:restoredTop sz="93484"/>
  </p:normalViewPr>
  <p:slideViewPr>
    <p:cSldViewPr snapToGrid="0" snapToObjects="1">
      <p:cViewPr varScale="1">
        <p:scale>
          <a:sx n="99" d="100"/>
          <a:sy n="99" d="100"/>
        </p:scale>
        <p:origin x="184" y="5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7:42:36.709"/>
    </inkml:context>
    <inkml:brush xml:id="br0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32777 17357 24575,'0'0'0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8:12:52.70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20765 8006 24575,'-60'0'0,"-1"0"0,10 0 0,6 0 0,-7-1 0,7 2 0,-12 9 0,27-8 0,-7 8 0,34-8 0,-7-1 0,8 1 0,-6-2 0</inkml:trace>
  <inkml:trace contextRef="#ctx0" brushRef="#br0" timeOffset="1885">10096 12985 24575,'-44'0'0,"1"0"0,-3 0 0,-7 0 0,-11 0 0,10 0 0,-2 0 0,11 0 0,-8 0 0,7 0 0,-13 0 0,13 0 0,-7 0 0,3 0 0,6 0 0,-3 0 0,-7 0 0,-10 0 0,-1 0 0,7 0-3128,-6 0 0,1 0 3128,16 0 0,-4 0 0,-3 0 0,-4 0 0,2 0 0,-7 0 0,-3 0 0,2 0 0,5 0 0,8 0 0,-12 0 0,0 0 0,5 0 0,-1 0 0,1 0 0,-1 0 0,1 0 0</inkml:trace>
  <inkml:trace contextRef="#ctx0" brushRef="#br0" timeOffset="50955">8790 13228 24575,'0'0'0</inkml:trace>
  <inkml:trace contextRef="#ctx0" brushRef="#br0" timeOffset="87736">4618 17408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09D3AD7-AB17-F842-A4CD-A0DFBCC5A638}" type="datetimeFigureOut">
              <a:rPr lang="ar-SA" smtClean="0"/>
              <a:t>22 ربيع الثاني، 1443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34A2A00-270E-2541-BEFB-48CECBF1B78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49132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A2A00-270E-2541-BEFB-48CECBF1B78A}" type="slidenum">
              <a:rPr lang="ar-SA" smtClean="0"/>
              <a:t>151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87762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A2A00-270E-2541-BEFB-48CECBF1B78A}" type="slidenum">
              <a:rPr lang="ar-SA" smtClean="0"/>
              <a:t>152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19010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76EF01BA-62A3-2646-843F-1E937A1068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0FCC6DD-43A3-7840-B94B-3A6EB69C288D}" type="slidenum">
              <a:rPr lang="ar-SA" altLang="ar-SA"/>
              <a:pPr eaLnBrk="1" hangingPunct="1"/>
              <a:t>156</a:t>
            </a:fld>
            <a:endParaRPr lang="en-US" altLang="ar-SA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BF5C1B10-AEE1-B64C-9A01-7FC0393EA9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8AC906D8-29B3-BD44-A06C-F62302883E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ACAE604-C99C-F64E-AF11-08D1FD7738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245AA43-D79E-F940-9EE6-FB1D1BFE5E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8E0336E-3FFF-BC42-9874-331A4A642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687BF-366C-0940-849A-28F8EA07BD4B}" type="datetime1">
              <a:rPr lang="ar-SA" smtClean="0"/>
              <a:t>22 ربيع الثاني،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49F7B88-B6AA-104A-BCFD-EB0AB316F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74236B-FAF3-F646-B277-EEDBC1197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42887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AE1B870-2714-1748-B76E-C0D318219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73D0B07-3B71-E246-900E-802E47E257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D331147-C62A-FD42-A126-1F034942D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2BD6A-F925-D84A-B4ED-C79554258430}" type="datetime1">
              <a:rPr lang="ar-SA" smtClean="0"/>
              <a:t>22 ربيع الثاني،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5A16699-D047-4344-99F9-ECCC2EB47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C8B8676-4B4D-A24D-AEC8-B8241CE69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46055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7C0004B9-ABD7-5645-A423-4CEE3425FC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E65BD19-D2E3-704B-85C2-4BBF5A699A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2EA2E88-C72B-8C4B-884B-569C88766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CA20B-4266-2C44-9DB8-C1B8386D722E}" type="datetime1">
              <a:rPr lang="ar-SA" smtClean="0"/>
              <a:t>22 ربيع الثاني،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62DB699-B766-8041-AC3A-8A323EE29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9B1DEEA-223A-B94F-BC88-BC7892DBC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12984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عنوان، ومحتوى، واثنان من ال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8CE6607-05D1-C84F-8941-ABCF7B0587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836524-7237-5A4E-B8B1-29FA8DB6141D}" type="datetime1">
              <a:rPr lang="ar-SA" smtClean="0"/>
              <a:t>22 ربيع الثاني، 1443</a:t>
            </a:fld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30E7DF0-DC85-CB42-85DB-BB4D012A46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7EF3BD42-AD11-A543-8D4F-58262862F2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649FC5-8903-FB47-82E2-8942590F4845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696881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7E90F1C-EDCE-F548-AE97-4744151DE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5B84A09-9AAC-884E-95B6-C79FBAC240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2359F46-10EC-0F40-AF7A-2ADB38E9F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0501A-9752-9142-BF28-78E5B4813B49}" type="datetime1">
              <a:rPr lang="ar-SA" smtClean="0"/>
              <a:t>22 ربيع الثاني،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4E81C70-28B5-624F-9710-D54031BAB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A10B142-F3C2-ED41-8ADA-C6851E270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7290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7CFCC4A-B1B8-1C4D-AC89-CFDEEE726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421E4E2-6EC2-624A-886B-4ED9D678ED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9120CDB-C1F9-014E-ADF2-3C9E45E1C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72D4F-6B7F-004B-B8F0-DBE43495A6CC}" type="datetime1">
              <a:rPr lang="ar-SA" smtClean="0"/>
              <a:t>22 ربيع الثاني،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476B0DA-FE29-4F49-9CE6-0176992BE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2C4001F-17FA-2840-870E-00745EB87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60272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D80D3BF-AEF6-D342-AC74-4228FE218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462E72F-6F9B-7C40-8319-0746266721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0D9A207-F521-DD4B-8C7F-82EEE2EF7E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C175B9C-FA56-044A-A35A-BAB0DB3F9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59330-2189-B54C-8691-512E7E44FD13}" type="datetime1">
              <a:rPr lang="ar-SA" smtClean="0"/>
              <a:t>22 ربيع الثاني، 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773E715-7783-2049-9E2E-F260D06CC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965E78A-C432-9E41-A7EC-5D6454B69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286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F78D4C1-FF6D-D743-B44D-7CB28096E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CA7EC43-64F3-FA48-A4B5-CB7D479C15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5E5893CB-53B3-4949-85F5-F7804D5EF9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FCAA0E94-EE04-AB4D-BB93-55651D2E6B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98B775FC-FF74-BB46-B72A-D16F2CF46E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98A7325E-EE94-634D-8A78-3D94434A0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1AAC0-0A23-184D-A5E8-5C1B04380635}" type="datetime1">
              <a:rPr lang="ar-SA" smtClean="0"/>
              <a:t>22 ربيع الثاني، 1443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A9A9498B-37D5-F143-BFD8-EE645A89D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6F397541-E7B4-5F48-8C4A-B73BEB740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93162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04CE190-361D-4D41-A631-D68653DB1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0CD59F8-63CD-9141-9644-FA26B2B60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386BE-55D6-3040-A09C-BA559288D6C1}" type="datetime1">
              <a:rPr lang="ar-SA" smtClean="0"/>
              <a:t>22 ربيع الثاني، 1443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BDFCF1B-6FC3-CF4C-8FD2-7C1667A1D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14148211-B23E-CB4A-93CE-BCC487CD2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74589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DEC629E5-5FCD-DE4D-B909-50ADD46C4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ED0B1-70D6-D743-BB61-E45B52005EE5}" type="datetime1">
              <a:rPr lang="ar-SA" smtClean="0"/>
              <a:t>22 ربيع الثاني، 1443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A3DC6465-17FA-C54A-87E4-D7822A975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D9E576C-B40E-3E44-B2A0-E8AD3C45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09586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1AB21C0-3973-CD47-B034-B00622C69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6EA4264-D0E7-464A-9AEB-B3D8F142B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E74C705-52C0-FB43-A61D-B76D16BF8D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D62D0AD-6DAE-8D48-BFF0-8EFCFB946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D9C56-D19E-7349-BDB5-AB99786BF3D5}" type="datetime1">
              <a:rPr lang="ar-SA" smtClean="0"/>
              <a:t>22 ربيع الثاني، 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B65E487-D40E-F640-8787-ADFB235AD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D1E583E-F082-DC44-9C78-6EF04DFFB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75338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196DAE2-61D5-9040-99B1-C6555786D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6839A771-28F7-4F47-8268-2A95012F35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147C937-1BCD-BB48-9C59-A91EE2D40E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6C65C82-0C63-D840-9FA1-A58F26EF3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38063-BE8D-DF45-872B-56C384DF204F}" type="datetime1">
              <a:rPr lang="ar-SA" smtClean="0"/>
              <a:t>22 ربيع الثاني، 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308DF56-4669-1B4F-88EB-1EBB8E96B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94BA3AF-695B-B243-BD4A-811610CFA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30545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3047E6D3-D4F1-1C48-A8FC-8CC6682E0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C9BB57B-B4FE-F544-B70A-01EC8B4151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C44742F-9770-5646-97A5-EBE68820F8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5F9AB-5397-5241-BA25-7EE3781D53C7}" type="datetime1">
              <a:rPr lang="ar-SA" smtClean="0"/>
              <a:t>22 ربيع الثاني،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495C032-6763-DF42-9510-1212482D50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0E441E0-568B-C442-A18A-1E66154929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847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hf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4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5" Type="http://schemas.openxmlformats.org/officeDocument/2006/relationships/image" Target="../media/image33.png"/><Relationship Id="rId4" Type="http://schemas.openxmlformats.org/officeDocument/2006/relationships/image" Target="../media/image37.jp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4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5" Type="http://schemas.openxmlformats.org/officeDocument/2006/relationships/image" Target="../media/image33.png"/><Relationship Id="rId4" Type="http://schemas.openxmlformats.org/officeDocument/2006/relationships/image" Target="../media/image37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microsoft.com/office/2007/relationships/hdphoto" Target="../media/hdphoto3.wdp"/><Relationship Id="rId7" Type="http://schemas.openxmlformats.org/officeDocument/2006/relationships/image" Target="../media/image4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5" Type="http://schemas.openxmlformats.org/officeDocument/2006/relationships/image" Target="../media/image33.png"/><Relationship Id="rId4" Type="http://schemas.openxmlformats.org/officeDocument/2006/relationships/image" Target="../media/image37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microsoft.com/office/2007/relationships/hdphoto" Target="../media/hdphoto3.wdp"/><Relationship Id="rId7" Type="http://schemas.openxmlformats.org/officeDocument/2006/relationships/image" Target="../media/image5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5" Type="http://schemas.openxmlformats.org/officeDocument/2006/relationships/image" Target="../media/image33.png"/><Relationship Id="rId4" Type="http://schemas.openxmlformats.org/officeDocument/2006/relationships/image" Target="../media/image37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microsoft.com/office/2007/relationships/hdphoto" Target="../media/hdphoto3.wdp"/><Relationship Id="rId7" Type="http://schemas.openxmlformats.org/officeDocument/2006/relationships/image" Target="../media/image5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5" Type="http://schemas.openxmlformats.org/officeDocument/2006/relationships/image" Target="../media/image33.png"/><Relationship Id="rId4" Type="http://schemas.openxmlformats.org/officeDocument/2006/relationships/image" Target="../media/image37.jp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5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5" Type="http://schemas.openxmlformats.org/officeDocument/2006/relationships/image" Target="../media/image33.png"/><Relationship Id="rId4" Type="http://schemas.openxmlformats.org/officeDocument/2006/relationships/image" Target="../media/image37.jp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5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5" Type="http://schemas.openxmlformats.org/officeDocument/2006/relationships/image" Target="../media/image33.png"/><Relationship Id="rId4" Type="http://schemas.openxmlformats.org/officeDocument/2006/relationships/image" Target="../media/image37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microsoft.com/office/2007/relationships/hdphoto" Target="../media/hdphoto4.wdp"/><Relationship Id="rId7" Type="http://schemas.openxmlformats.org/officeDocument/2006/relationships/image" Target="../media/image51.gi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5" Type="http://schemas.openxmlformats.org/officeDocument/2006/relationships/image" Target="../media/image33.png"/><Relationship Id="rId4" Type="http://schemas.openxmlformats.org/officeDocument/2006/relationships/image" Target="../media/image37.jpg"/><Relationship Id="rId9" Type="http://schemas.openxmlformats.org/officeDocument/2006/relationships/image" Target="../media/image5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1.png"/><Relationship Id="rId3" Type="http://schemas.microsoft.com/office/2007/relationships/hdphoto" Target="../media/hdphoto4.wdp"/><Relationship Id="rId7" Type="http://schemas.openxmlformats.org/officeDocument/2006/relationships/image" Target="../media/image54.png"/><Relationship Id="rId12" Type="http://schemas.openxmlformats.org/officeDocument/2006/relationships/image" Target="../media/image6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11" Type="http://schemas.openxmlformats.org/officeDocument/2006/relationships/image" Target="../media/image58.png"/><Relationship Id="rId5" Type="http://schemas.openxmlformats.org/officeDocument/2006/relationships/image" Target="../media/image33.png"/><Relationship Id="rId10" Type="http://schemas.openxmlformats.org/officeDocument/2006/relationships/image" Target="../media/image57.png"/><Relationship Id="rId4" Type="http://schemas.openxmlformats.org/officeDocument/2006/relationships/image" Target="../media/image37.jpg"/><Relationship Id="rId9" Type="http://schemas.openxmlformats.org/officeDocument/2006/relationships/image" Target="../media/image56.png"/><Relationship Id="rId14" Type="http://schemas.openxmlformats.org/officeDocument/2006/relationships/image" Target="../media/image62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image" Target="../media/image4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5" Type="http://schemas.openxmlformats.org/officeDocument/2006/relationships/image" Target="../media/image33.png"/><Relationship Id="rId4" Type="http://schemas.openxmlformats.org/officeDocument/2006/relationships/image" Target="../media/image37.jp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jpeg"/><Relationship Id="rId18" Type="http://schemas.openxmlformats.org/officeDocument/2006/relationships/image" Target="../media/image15.png"/><Relationship Id="rId26" Type="http://schemas.openxmlformats.org/officeDocument/2006/relationships/hyperlink" Target="https://v-clock.com/timer/#countdown=00:01:00&amp;enabled=0&amp;seconds=0&amp;title=&#1575;&#1604;&#1583;&#1602;&#1610;&#1602;&#1577;+&#1575;&#1604;&#1608;&#1575;&#1581;&#1583;&#1577;&amp;sound=xylophone&amp;loop=1" TargetMode="External"/><Relationship Id="rId21" Type="http://schemas.openxmlformats.org/officeDocument/2006/relationships/image" Target="../media/image17.png"/><Relationship Id="rId34" Type="http://schemas.openxmlformats.org/officeDocument/2006/relationships/hyperlink" Target="https://wordwall.net/ar/resource/5781820/&#1575;&#1608;&#1604;&#1609;-&#1636;" TargetMode="External"/><Relationship Id="rId42" Type="http://schemas.openxmlformats.org/officeDocument/2006/relationships/image" Target="../media/image28.png"/><Relationship Id="rId55" Type="http://schemas.openxmlformats.org/officeDocument/2006/relationships/slide" Target="slide5.xm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3.jpeg"/><Relationship Id="rId29" Type="http://schemas.openxmlformats.org/officeDocument/2006/relationships/image" Target="../media/image23.png"/><Relationship Id="rId11" Type="http://schemas.openxmlformats.org/officeDocument/2006/relationships/image" Target="../media/image8.gif"/><Relationship Id="rId24" Type="http://schemas.openxmlformats.org/officeDocument/2006/relationships/hyperlink" Target="https://wordwall.net/ar/resource/5782553/&#1575;&#1608;&#1604;&#1609;-&#1637;" TargetMode="External"/><Relationship Id="rId32" Type="http://schemas.openxmlformats.org/officeDocument/2006/relationships/image" Target="../media/image25.jpeg"/><Relationship Id="rId40" Type="http://schemas.openxmlformats.org/officeDocument/2006/relationships/slide" Target="slide6.xml"/><Relationship Id="rId45" Type="http://schemas.openxmlformats.org/officeDocument/2006/relationships/image" Target="../media/image29.png"/><Relationship Id="rId58" Type="http://schemas.openxmlformats.org/officeDocument/2006/relationships/slide" Target="slide8.xml"/><Relationship Id="rId5" Type="http://schemas.microsoft.com/office/2007/relationships/hdphoto" Target="../media/hdphoto1.wdp"/><Relationship Id="rId15" Type="http://schemas.openxmlformats.org/officeDocument/2006/relationships/image" Target="../media/image12.png"/><Relationship Id="rId23" Type="http://schemas.openxmlformats.org/officeDocument/2006/relationships/image" Target="../media/image19.png"/><Relationship Id="rId28" Type="http://schemas.openxmlformats.org/officeDocument/2006/relationships/image" Target="../media/image22.png"/><Relationship Id="rId36" Type="http://schemas.openxmlformats.org/officeDocument/2006/relationships/image" Target="../media/image27.png"/><Relationship Id="rId57" Type="http://schemas.openxmlformats.org/officeDocument/2006/relationships/image" Target="../media/image30.png"/><Relationship Id="rId61" Type="http://schemas.openxmlformats.org/officeDocument/2006/relationships/slide" Target="slide7.xml"/><Relationship Id="rId10" Type="http://schemas.openxmlformats.org/officeDocument/2006/relationships/image" Target="../media/image7.gif"/><Relationship Id="rId19" Type="http://schemas.openxmlformats.org/officeDocument/2006/relationships/hyperlink" Target="https://pixabay.com/it/lavagna-bianca-bordo-bianco-3205371/" TargetMode="External"/><Relationship Id="rId31" Type="http://schemas.openxmlformats.org/officeDocument/2006/relationships/hyperlink" Target="https://drive.google.com/file/d/1PP7Yve2z40QpybFj1CLTOBwKMhEG4kE5/view" TargetMode="External"/><Relationship Id="rId44" Type="http://schemas.openxmlformats.org/officeDocument/2006/relationships/image" Target="../media/image280.png"/><Relationship Id="rId60" Type="http://schemas.openxmlformats.org/officeDocument/2006/relationships/image" Target="../media/image31.png"/><Relationship Id="rId4" Type="http://schemas.openxmlformats.org/officeDocument/2006/relationships/image" Target="../media/image3.png"/><Relationship Id="rId9" Type="http://schemas.openxmlformats.org/officeDocument/2006/relationships/image" Target="../media/image6.jpeg"/><Relationship Id="rId14" Type="http://schemas.openxmlformats.org/officeDocument/2006/relationships/image" Target="../media/image11.png"/><Relationship Id="rId22" Type="http://schemas.openxmlformats.org/officeDocument/2006/relationships/image" Target="../media/image18.png"/><Relationship Id="rId27" Type="http://schemas.openxmlformats.org/officeDocument/2006/relationships/image" Target="../media/image21.png"/><Relationship Id="rId30" Type="http://schemas.openxmlformats.org/officeDocument/2006/relationships/image" Target="../media/image24.png"/><Relationship Id="rId35" Type="http://schemas.openxmlformats.org/officeDocument/2006/relationships/hyperlink" Target="https://wordwall.net/ar/resource/5782230/&#1575;&#1608;&#1604;&#1609;-&#1635;" TargetMode="External"/><Relationship Id="rId43" Type="http://schemas.openxmlformats.org/officeDocument/2006/relationships/slide" Target="slide4.xml"/><Relationship Id="rId56" Type="http://schemas.openxmlformats.org/officeDocument/2006/relationships/image" Target="../media/image38.png"/><Relationship Id="rId8" Type="http://schemas.openxmlformats.org/officeDocument/2006/relationships/image" Target="../media/image5.jpg"/><Relationship Id="rId3" Type="http://schemas.openxmlformats.org/officeDocument/2006/relationships/image" Target="../media/image2.png"/><Relationship Id="rId12" Type="http://schemas.openxmlformats.org/officeDocument/2006/relationships/image" Target="../media/image9.gif"/><Relationship Id="rId17" Type="http://schemas.openxmlformats.org/officeDocument/2006/relationships/image" Target="../media/image14.png"/><Relationship Id="rId25" Type="http://schemas.openxmlformats.org/officeDocument/2006/relationships/image" Target="../media/image20.png"/><Relationship Id="rId33" Type="http://schemas.openxmlformats.org/officeDocument/2006/relationships/image" Target="../media/image26.png"/><Relationship Id="rId59" Type="http://schemas.openxmlformats.org/officeDocument/2006/relationships/image" Target="../media/image390.png"/><Relationship Id="rId20" Type="http://schemas.openxmlformats.org/officeDocument/2006/relationships/image" Target="../media/image16.png"/><Relationship Id="rId41" Type="http://schemas.openxmlformats.org/officeDocument/2006/relationships/image" Target="../media/image270.png"/><Relationship Id="rId6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image" Target="../media/image4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5" Type="http://schemas.openxmlformats.org/officeDocument/2006/relationships/image" Target="../media/image33.png"/><Relationship Id="rId4" Type="http://schemas.openxmlformats.org/officeDocument/2006/relationships/image" Target="../media/image37.jp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image" Target="../media/image4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5" Type="http://schemas.openxmlformats.org/officeDocument/2006/relationships/image" Target="../media/image33.png"/><Relationship Id="rId4" Type="http://schemas.openxmlformats.org/officeDocument/2006/relationships/image" Target="../media/image37.jp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3" Type="http://schemas.microsoft.com/office/2007/relationships/hdphoto" Target="../media/hdphoto4.wdp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11" Type="http://schemas.openxmlformats.org/officeDocument/2006/relationships/image" Target="../media/image67.png"/><Relationship Id="rId5" Type="http://schemas.openxmlformats.org/officeDocument/2006/relationships/image" Target="../media/image33.png"/><Relationship Id="rId10" Type="http://schemas.openxmlformats.org/officeDocument/2006/relationships/image" Target="../media/image66.png"/><Relationship Id="rId4" Type="http://schemas.openxmlformats.org/officeDocument/2006/relationships/image" Target="../media/image37.jpg"/><Relationship Id="rId9" Type="http://schemas.openxmlformats.org/officeDocument/2006/relationships/image" Target="../media/image65.png"/><Relationship Id="rId14" Type="http://schemas.openxmlformats.org/officeDocument/2006/relationships/image" Target="../media/image7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76.png"/><Relationship Id="rId3" Type="http://schemas.microsoft.com/office/2007/relationships/hdphoto" Target="../media/hdphoto4.wdp"/><Relationship Id="rId7" Type="http://schemas.openxmlformats.org/officeDocument/2006/relationships/image" Target="../media/image63.png"/><Relationship Id="rId12" Type="http://schemas.openxmlformats.org/officeDocument/2006/relationships/image" Target="../media/image7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11" Type="http://schemas.openxmlformats.org/officeDocument/2006/relationships/image" Target="../media/image74.png"/><Relationship Id="rId5" Type="http://schemas.openxmlformats.org/officeDocument/2006/relationships/image" Target="../media/image33.png"/><Relationship Id="rId10" Type="http://schemas.openxmlformats.org/officeDocument/2006/relationships/image" Target="../media/image73.png"/><Relationship Id="rId4" Type="http://schemas.openxmlformats.org/officeDocument/2006/relationships/image" Target="../media/image37.jpg"/><Relationship Id="rId9" Type="http://schemas.openxmlformats.org/officeDocument/2006/relationships/image" Target="../media/image72.png"/><Relationship Id="rId14" Type="http://schemas.openxmlformats.org/officeDocument/2006/relationships/image" Target="../media/image7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microsoft.com/office/2007/relationships/hdphoto" Target="../media/hdphoto4.wdp"/><Relationship Id="rId7" Type="http://schemas.openxmlformats.org/officeDocument/2006/relationships/image" Target="../media/image7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5" Type="http://schemas.openxmlformats.org/officeDocument/2006/relationships/image" Target="../media/image33.png"/><Relationship Id="rId4" Type="http://schemas.openxmlformats.org/officeDocument/2006/relationships/image" Target="../media/image37.jp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image" Target="../media/image8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5" Type="http://schemas.openxmlformats.org/officeDocument/2006/relationships/image" Target="../media/image33.png"/><Relationship Id="rId4" Type="http://schemas.openxmlformats.org/officeDocument/2006/relationships/image" Target="../media/image37.jp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Basmala.svg" TargetMode="External"/><Relationship Id="rId7" Type="http://schemas.openxmlformats.org/officeDocument/2006/relationships/image" Target="NUL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.xml"/><Relationship Id="rId5" Type="http://schemas.openxmlformats.org/officeDocument/2006/relationships/image" Target="../media/image33.png"/><Relationship Id="rId4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4.xml"/><Relationship Id="rId4" Type="http://schemas.openxmlformats.org/officeDocument/2006/relationships/slide" Target="slide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microsoft.com/office/2007/relationships/hdphoto" Target="../media/hdphoto3.wdp"/><Relationship Id="rId7" Type="http://schemas.openxmlformats.org/officeDocument/2006/relationships/image" Target="../media/image3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11" Type="http://schemas.openxmlformats.org/officeDocument/2006/relationships/image" Target="../media/image43.png"/><Relationship Id="rId5" Type="http://schemas.openxmlformats.org/officeDocument/2006/relationships/image" Target="../media/image33.png"/><Relationship Id="rId10" Type="http://schemas.openxmlformats.org/officeDocument/2006/relationships/image" Target="../media/image42.png"/><Relationship Id="rId4" Type="http://schemas.openxmlformats.org/officeDocument/2006/relationships/image" Target="../media/image37.jpg"/><Relationship Id="rId9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g"/><Relationship Id="rId3" Type="http://schemas.microsoft.com/office/2007/relationships/hdphoto" Target="../media/hdphoto3.wdp"/><Relationship Id="rId7" Type="http://schemas.openxmlformats.org/officeDocument/2006/relationships/image" Target="../media/image44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5" Type="http://schemas.openxmlformats.org/officeDocument/2006/relationships/image" Target="../media/image33.png"/><Relationship Id="rId10" Type="http://schemas.openxmlformats.org/officeDocument/2006/relationships/image" Target="../media/image59.png"/><Relationship Id="rId4" Type="http://schemas.openxmlformats.org/officeDocument/2006/relationships/image" Target="../media/image37.jpg"/><Relationship Id="rId9" Type="http://schemas.openxmlformats.org/officeDocument/2006/relationships/customXml" Target="../ink/ink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2F0E00C3-4613-415F-BE3A-78FBAD906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0495175" cy="6858000"/>
          </a:xfrm>
          <a:custGeom>
            <a:avLst/>
            <a:gdLst>
              <a:gd name="connsiteX0" fmla="*/ 0 w 10495175"/>
              <a:gd name="connsiteY0" fmla="*/ 0 h 6858000"/>
              <a:gd name="connsiteX1" fmla="*/ 5289224 w 10495175"/>
              <a:gd name="connsiteY1" fmla="*/ 0 h 6858000"/>
              <a:gd name="connsiteX2" fmla="*/ 6736007 w 10495175"/>
              <a:gd name="connsiteY2" fmla="*/ 0 h 6858000"/>
              <a:gd name="connsiteX3" fmla="*/ 6998753 w 10495175"/>
              <a:gd name="connsiteY3" fmla="*/ 0 h 6858000"/>
              <a:gd name="connsiteX4" fmla="*/ 7778919 w 10495175"/>
              <a:gd name="connsiteY4" fmla="*/ 0 h 6858000"/>
              <a:gd name="connsiteX5" fmla="*/ 8872152 w 10495175"/>
              <a:gd name="connsiteY5" fmla="*/ 0 h 6858000"/>
              <a:gd name="connsiteX6" fmla="*/ 8894276 w 10495175"/>
              <a:gd name="connsiteY6" fmla="*/ 14997 h 6858000"/>
              <a:gd name="connsiteX7" fmla="*/ 10495175 w 10495175"/>
              <a:gd name="connsiteY7" fmla="*/ 3621656 h 6858000"/>
              <a:gd name="connsiteX8" fmla="*/ 8620825 w 10495175"/>
              <a:gd name="connsiteY8" fmla="*/ 6374814 h 6858000"/>
              <a:gd name="connsiteX9" fmla="*/ 8104177 w 10495175"/>
              <a:gd name="connsiteY9" fmla="*/ 6780599 h 6858000"/>
              <a:gd name="connsiteX10" fmla="*/ 7992421 w 10495175"/>
              <a:gd name="connsiteY10" fmla="*/ 6858000 h 6858000"/>
              <a:gd name="connsiteX11" fmla="*/ 7778919 w 10495175"/>
              <a:gd name="connsiteY11" fmla="*/ 6858000 h 6858000"/>
              <a:gd name="connsiteX12" fmla="*/ 6998753 w 10495175"/>
              <a:gd name="connsiteY12" fmla="*/ 6858000 h 6858000"/>
              <a:gd name="connsiteX13" fmla="*/ 6736007 w 10495175"/>
              <a:gd name="connsiteY13" fmla="*/ 6858000 h 6858000"/>
              <a:gd name="connsiteX14" fmla="*/ 5289224 w 10495175"/>
              <a:gd name="connsiteY14" fmla="*/ 6858000 h 6858000"/>
              <a:gd name="connsiteX15" fmla="*/ 0 w 10495175"/>
              <a:gd name="connsiteY1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495175" h="6858000">
                <a:moveTo>
                  <a:pt x="0" y="0"/>
                </a:moveTo>
                <a:lnTo>
                  <a:pt x="5289224" y="0"/>
                </a:lnTo>
                <a:lnTo>
                  <a:pt x="6736007" y="0"/>
                </a:lnTo>
                <a:lnTo>
                  <a:pt x="6998753" y="0"/>
                </a:lnTo>
                <a:lnTo>
                  <a:pt x="7778919" y="0"/>
                </a:lnTo>
                <a:lnTo>
                  <a:pt x="8872152" y="0"/>
                </a:lnTo>
                <a:lnTo>
                  <a:pt x="8894276" y="14997"/>
                </a:lnTo>
                <a:cubicBezTo>
                  <a:pt x="9921439" y="754641"/>
                  <a:pt x="10495175" y="2093192"/>
                  <a:pt x="10495175" y="3621656"/>
                </a:cubicBezTo>
                <a:cubicBezTo>
                  <a:pt x="10495175" y="4969131"/>
                  <a:pt x="9566450" y="5602839"/>
                  <a:pt x="8620825" y="6374814"/>
                </a:cubicBezTo>
                <a:cubicBezTo>
                  <a:pt x="8448622" y="6515397"/>
                  <a:pt x="8277995" y="6653108"/>
                  <a:pt x="8104177" y="6780599"/>
                </a:cubicBezTo>
                <a:lnTo>
                  <a:pt x="7992421" y="6858000"/>
                </a:lnTo>
                <a:lnTo>
                  <a:pt x="7778919" y="6858000"/>
                </a:lnTo>
                <a:lnTo>
                  <a:pt x="6998753" y="6858000"/>
                </a:lnTo>
                <a:lnTo>
                  <a:pt x="6736007" y="6858000"/>
                </a:lnTo>
                <a:lnTo>
                  <a:pt x="528922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8DBEAE55-3EA1-41D7-A212-5F7D8986C1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98020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CFC5F0E7-644F-4101-BE72-12825CF537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85964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8" name="صورة 7" descr="صورة تحتوي على نص, بطاقة عمل&#10;&#10;تم إنشاء الوصف تلقائياً">
            <a:extLst>
              <a:ext uri="{FF2B5EF4-FFF2-40B4-BE49-F238E27FC236}">
                <a16:creationId xmlns:a16="http://schemas.microsoft.com/office/drawing/2014/main" id="{C32BFE1C-605C-974F-82AB-AC5760B0B8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22" t="19764" r="4788" b="10136"/>
          <a:stretch/>
        </p:blipFill>
        <p:spPr>
          <a:xfrm>
            <a:off x="632013" y="743632"/>
            <a:ext cx="8794376" cy="5370735"/>
          </a:xfrm>
          <a:prstGeom prst="rect">
            <a:avLst/>
          </a:prstGeom>
        </p:spPr>
      </p:pic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DF7EBAB-319A-064E-8DE8-078D025B8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2757" y="6303621"/>
            <a:ext cx="118872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rtl="0">
              <a:spcAft>
                <a:spcPts val="600"/>
              </a:spcAft>
            </a:pPr>
            <a:fld id="{4B1E913D-58CC-DA49-B719-410520E0AD7E}" type="slidenum">
              <a:rPr lang="en-US" sz="1600">
                <a:solidFill>
                  <a:schemeClr val="tx1">
                    <a:lumMod val="75000"/>
                    <a:lumOff val="25000"/>
                  </a:schemeClr>
                </a:solidFill>
              </a:rPr>
              <a:pPr rtl="0">
                <a:spcAft>
                  <a:spcPts val="600"/>
                </a:spcAft>
              </a:pPr>
              <a:t>151</a:t>
            </a:fld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127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>
            <a:extLst>
              <a:ext uri="{FF2B5EF4-FFF2-40B4-BE49-F238E27FC236}">
                <a16:creationId xmlns:a16="http://schemas.microsoft.com/office/drawing/2014/main" id="{8C0ED7A3-8A30-3A4C-8347-C9ACC9F689BD}"/>
              </a:ext>
            </a:extLst>
          </p:cNvPr>
          <p:cNvSpPr/>
          <p:nvPr/>
        </p:nvSpPr>
        <p:spPr>
          <a:xfrm>
            <a:off x="568190" y="72749"/>
            <a:ext cx="11484244" cy="6408711"/>
          </a:xfrm>
          <a:prstGeom prst="roundRect">
            <a:avLst/>
          </a:prstGeom>
          <a:solidFill>
            <a:srgbClr val="DFC5D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04" name="صورة 103">
            <a:extLst>
              <a:ext uri="{FF2B5EF4-FFF2-40B4-BE49-F238E27FC236}">
                <a16:creationId xmlns:a16="http://schemas.microsoft.com/office/drawing/2014/main" id="{9F92FB98-41FD-5A48-ADF1-20F0EB4B25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4240" y="635044"/>
            <a:ext cx="11016137" cy="55333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2" name="مستطيل مستدير الزوايا 101">
            <a:extLst>
              <a:ext uri="{FF2B5EF4-FFF2-40B4-BE49-F238E27FC236}">
                <a16:creationId xmlns:a16="http://schemas.microsoft.com/office/drawing/2014/main" id="{36DE0C0D-3D09-D148-AAC6-6CFF5A840405}"/>
              </a:ext>
            </a:extLst>
          </p:cNvPr>
          <p:cNvSpPr/>
          <p:nvPr/>
        </p:nvSpPr>
        <p:spPr>
          <a:xfrm>
            <a:off x="763590" y="412040"/>
            <a:ext cx="11096787" cy="5909166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5" name="مستطيل مستدير الزوايا 104">
            <a:extLst>
              <a:ext uri="{FF2B5EF4-FFF2-40B4-BE49-F238E27FC236}">
                <a16:creationId xmlns:a16="http://schemas.microsoft.com/office/drawing/2014/main" id="{2C8E8F67-8CF8-3044-8B66-1358926BAC05}"/>
              </a:ext>
            </a:extLst>
          </p:cNvPr>
          <p:cNvSpPr/>
          <p:nvPr/>
        </p:nvSpPr>
        <p:spPr>
          <a:xfrm>
            <a:off x="761918" y="392653"/>
            <a:ext cx="11096787" cy="5909166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3B3545FF-8860-2248-B862-8AC3159D70FF}"/>
              </a:ext>
            </a:extLst>
          </p:cNvPr>
          <p:cNvGrpSpPr/>
          <p:nvPr/>
        </p:nvGrpSpPr>
        <p:grpSpPr>
          <a:xfrm>
            <a:off x="760246" y="392653"/>
            <a:ext cx="11420963" cy="6423381"/>
            <a:chOff x="760246" y="392653"/>
            <a:chExt cx="11420963" cy="6423381"/>
          </a:xfrm>
        </p:grpSpPr>
        <p:sp>
          <p:nvSpPr>
            <p:cNvPr id="106" name="مستطيل مستدير الزوايا 105">
              <a:extLst>
                <a:ext uri="{FF2B5EF4-FFF2-40B4-BE49-F238E27FC236}">
                  <a16:creationId xmlns:a16="http://schemas.microsoft.com/office/drawing/2014/main" id="{C7EC438E-216D-6D40-960A-89F08B06EFE1}"/>
                </a:ext>
              </a:extLst>
            </p:cNvPr>
            <p:cNvSpPr/>
            <p:nvPr/>
          </p:nvSpPr>
          <p:spPr>
            <a:xfrm>
              <a:off x="760246" y="392653"/>
              <a:ext cx="11096787" cy="5909166"/>
            </a:xfrm>
            <a:prstGeom prst="roundRect">
              <a:avLst/>
            </a:prstGeom>
            <a:blipFill>
              <a:blip r:embed="rId4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FD927A54-D94E-854A-BA9A-BA3AE3205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07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728D3F16-8B77-EE4A-8367-9D06256FA1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1104048" y="-190758"/>
            <a:ext cx="127859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" name="مستطيل 107">
            <a:extLst>
              <a:ext uri="{FF2B5EF4-FFF2-40B4-BE49-F238E27FC236}">
                <a16:creationId xmlns:a16="http://schemas.microsoft.com/office/drawing/2014/main" id="{66376C55-AF31-9F4E-9E82-8B9B344F095B}"/>
              </a:ext>
            </a:extLst>
          </p:cNvPr>
          <p:cNvSpPr/>
          <p:nvPr/>
        </p:nvSpPr>
        <p:spPr>
          <a:xfrm rot="385153">
            <a:off x="10284888" y="853517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مثال</a:t>
            </a:r>
          </a:p>
        </p:txBody>
      </p:sp>
      <p:sp>
        <p:nvSpPr>
          <p:cNvPr id="101" name="مستطيل مستدير الزوايا 100">
            <a:extLst>
              <a:ext uri="{FF2B5EF4-FFF2-40B4-BE49-F238E27FC236}">
                <a16:creationId xmlns:a16="http://schemas.microsoft.com/office/drawing/2014/main" id="{C15412E2-B747-9941-B223-DDD4C5BF62F5}"/>
              </a:ext>
            </a:extLst>
          </p:cNvPr>
          <p:cNvSpPr/>
          <p:nvPr/>
        </p:nvSpPr>
        <p:spPr>
          <a:xfrm>
            <a:off x="1381860" y="288460"/>
            <a:ext cx="9841965" cy="550456"/>
          </a:xfrm>
          <a:prstGeom prst="roundRect">
            <a:avLst/>
          </a:prstGeom>
          <a:pattFill prst="pct60">
            <a:fgClr>
              <a:srgbClr val="DFC5D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dirty="0"/>
          </a:p>
        </p:txBody>
      </p:sp>
      <p:grpSp>
        <p:nvGrpSpPr>
          <p:cNvPr id="103" name="مجموعة 102">
            <a:extLst>
              <a:ext uri="{FF2B5EF4-FFF2-40B4-BE49-F238E27FC236}">
                <a16:creationId xmlns:a16="http://schemas.microsoft.com/office/drawing/2014/main" id="{89B07C66-5BC3-B047-AF48-0920436C0FCB}"/>
              </a:ext>
            </a:extLst>
          </p:cNvPr>
          <p:cNvGrpSpPr/>
          <p:nvPr/>
        </p:nvGrpSpPr>
        <p:grpSpPr>
          <a:xfrm>
            <a:off x="1473351" y="123874"/>
            <a:ext cx="9825293" cy="957263"/>
            <a:chOff x="1175018" y="147233"/>
            <a:chExt cx="9825293" cy="1169410"/>
          </a:xfrm>
        </p:grpSpPr>
        <p:grpSp>
          <p:nvGrpSpPr>
            <p:cNvPr id="5" name="مجموعة 110">
              <a:extLst>
                <a:ext uri="{FF2B5EF4-FFF2-40B4-BE49-F238E27FC236}">
                  <a16:creationId xmlns:a16="http://schemas.microsoft.com/office/drawing/2014/main" id="{D8FB447C-78AE-5B4C-A916-DB9DF6511DB4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89210" y="312255"/>
              <a:ext cx="1076124" cy="746079"/>
              <a:chOff x="5293799" y="1898773"/>
              <a:chExt cx="1019146" cy="421363"/>
            </a:xfrm>
          </p:grpSpPr>
          <p:grpSp>
            <p:nvGrpSpPr>
              <p:cNvPr id="6" name="مجموعة 111">
                <a:extLst>
                  <a:ext uri="{FF2B5EF4-FFF2-40B4-BE49-F238E27FC236}">
                    <a16:creationId xmlns:a16="http://schemas.microsoft.com/office/drawing/2014/main" id="{67D72977-B08C-7D4E-B0D7-DBDA2819BE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" name="مستطيل مستدير الزوايا 8">
                  <a:extLst>
                    <a:ext uri="{FF2B5EF4-FFF2-40B4-BE49-F238E27FC236}">
                      <a16:creationId xmlns:a16="http://schemas.microsoft.com/office/drawing/2014/main" id="{B11773FE-C44F-974B-B5B8-2B35FCAF8528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0" name="مستطيل مستدير الزوايا 9">
                  <a:extLst>
                    <a:ext uri="{FF2B5EF4-FFF2-40B4-BE49-F238E27FC236}">
                      <a16:creationId xmlns:a16="http://schemas.microsoft.com/office/drawing/2014/main" id="{7B167454-792B-D94C-9DDF-E60B4E63526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1" name="مستطيل مستدير الزوايا 10">
                  <a:extLst>
                    <a:ext uri="{FF2B5EF4-FFF2-40B4-BE49-F238E27FC236}">
                      <a16:creationId xmlns:a16="http://schemas.microsoft.com/office/drawing/2014/main" id="{AE14DBDD-5CEB-A747-9A03-AE00ACDFBD9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2" name="مستطيل مستدير الزوايا 11">
                  <a:extLst>
                    <a:ext uri="{FF2B5EF4-FFF2-40B4-BE49-F238E27FC236}">
                      <a16:creationId xmlns:a16="http://schemas.microsoft.com/office/drawing/2014/main" id="{BA5D3C2D-21AD-ED41-B069-C79CE954970A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" name="Google Shape;153;p5">
                <a:extLst>
                  <a:ext uri="{FF2B5EF4-FFF2-40B4-BE49-F238E27FC236}">
                    <a16:creationId xmlns:a16="http://schemas.microsoft.com/office/drawing/2014/main" id="{99327B25-9955-0F49-9A23-9631804D749C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" name="Google Shape;153;p5">
                <a:extLst>
                  <a:ext uri="{FF2B5EF4-FFF2-40B4-BE49-F238E27FC236}">
                    <a16:creationId xmlns:a16="http://schemas.microsoft.com/office/drawing/2014/main" id="{017969FD-F0F8-D34F-BDB6-D812313463D6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" name="مجموعة 110">
              <a:extLst>
                <a:ext uri="{FF2B5EF4-FFF2-40B4-BE49-F238E27FC236}">
                  <a16:creationId xmlns:a16="http://schemas.microsoft.com/office/drawing/2014/main" id="{86E76CD3-003F-D947-9014-8F9C6C441A0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8633352" y="328049"/>
              <a:ext cx="1076124" cy="746079"/>
              <a:chOff x="5293799" y="1898773"/>
              <a:chExt cx="1019146" cy="421363"/>
            </a:xfrm>
          </p:grpSpPr>
          <p:grpSp>
            <p:nvGrpSpPr>
              <p:cNvPr id="46" name="مجموعة 111">
                <a:extLst>
                  <a:ext uri="{FF2B5EF4-FFF2-40B4-BE49-F238E27FC236}">
                    <a16:creationId xmlns:a16="http://schemas.microsoft.com/office/drawing/2014/main" id="{94C35998-35ED-E04B-BE8E-4B91B91686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49" name="مستطيل مستدير الزوايا 48">
                  <a:extLst>
                    <a:ext uri="{FF2B5EF4-FFF2-40B4-BE49-F238E27FC236}">
                      <a16:creationId xmlns:a16="http://schemas.microsoft.com/office/drawing/2014/main" id="{2E487F7A-09CD-C142-AFB9-6805CC16F0D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0" name="مستطيل مستدير الزوايا 49">
                  <a:extLst>
                    <a:ext uri="{FF2B5EF4-FFF2-40B4-BE49-F238E27FC236}">
                      <a16:creationId xmlns:a16="http://schemas.microsoft.com/office/drawing/2014/main" id="{1E838335-7CEE-A048-85DC-6D54CE2F3C09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1" name="مستطيل مستدير الزوايا 50">
                  <a:extLst>
                    <a:ext uri="{FF2B5EF4-FFF2-40B4-BE49-F238E27FC236}">
                      <a16:creationId xmlns:a16="http://schemas.microsoft.com/office/drawing/2014/main" id="{E7C7CBDD-7DA1-FB4E-ABA3-33351C66DD3F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52" name="مستطيل مستدير الزوايا 51">
                  <a:extLst>
                    <a:ext uri="{FF2B5EF4-FFF2-40B4-BE49-F238E27FC236}">
                      <a16:creationId xmlns:a16="http://schemas.microsoft.com/office/drawing/2014/main" id="{C0DE696C-F2EC-7B48-B33C-77F7B7339C28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47" name="Google Shape;153;p5">
                <a:extLst>
                  <a:ext uri="{FF2B5EF4-FFF2-40B4-BE49-F238E27FC236}">
                    <a16:creationId xmlns:a16="http://schemas.microsoft.com/office/drawing/2014/main" id="{2EE3B57C-8BDE-A746-8E4B-B5D1A179AE81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153;p5">
                <a:extLst>
                  <a:ext uri="{FF2B5EF4-FFF2-40B4-BE49-F238E27FC236}">
                    <a16:creationId xmlns:a16="http://schemas.microsoft.com/office/drawing/2014/main" id="{F406B427-FB9E-F541-8CE6-505B398A1D8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" name="مجموعة 110">
              <a:extLst>
                <a:ext uri="{FF2B5EF4-FFF2-40B4-BE49-F238E27FC236}">
                  <a16:creationId xmlns:a16="http://schemas.microsoft.com/office/drawing/2014/main" id="{275C270F-E3F1-464C-B22A-BDD63369D0D3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7303136" y="278879"/>
              <a:ext cx="1105793" cy="917531"/>
              <a:chOff x="5245129" y="1929694"/>
              <a:chExt cx="1047244" cy="518194"/>
            </a:xfrm>
          </p:grpSpPr>
          <p:grpSp>
            <p:nvGrpSpPr>
              <p:cNvPr id="54" name="مجموعة 111">
                <a:extLst>
                  <a:ext uri="{FF2B5EF4-FFF2-40B4-BE49-F238E27FC236}">
                    <a16:creationId xmlns:a16="http://schemas.microsoft.com/office/drawing/2014/main" id="{CA4C9D07-B687-2F45-A2DA-CF7DB5E29D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45129" y="1929694"/>
                <a:ext cx="1047244" cy="514828"/>
                <a:chOff x="5245129" y="1929694"/>
                <a:chExt cx="1047244" cy="514828"/>
              </a:xfrm>
            </p:grpSpPr>
            <p:sp>
              <p:nvSpPr>
                <p:cNvPr id="57" name="مستطيل مستدير الزوايا 56">
                  <a:extLst>
                    <a:ext uri="{FF2B5EF4-FFF2-40B4-BE49-F238E27FC236}">
                      <a16:creationId xmlns:a16="http://schemas.microsoft.com/office/drawing/2014/main" id="{937AB966-247A-E143-B768-DD65C35A92D0}"/>
                    </a:ext>
                  </a:extLst>
                </p:cNvPr>
                <p:cNvSpPr/>
                <p:nvPr/>
              </p:nvSpPr>
              <p:spPr>
                <a:xfrm>
                  <a:off x="5852064" y="234879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8" name="مستطيل مستدير الزوايا 57">
                  <a:extLst>
                    <a:ext uri="{FF2B5EF4-FFF2-40B4-BE49-F238E27FC236}">
                      <a16:creationId xmlns:a16="http://schemas.microsoft.com/office/drawing/2014/main" id="{E6272113-4621-094E-A553-8225F5D538E9}"/>
                    </a:ext>
                  </a:extLst>
                </p:cNvPr>
                <p:cNvSpPr/>
                <p:nvPr/>
              </p:nvSpPr>
              <p:spPr>
                <a:xfrm>
                  <a:off x="5245129" y="1932728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9" name="مستطيل مستدير الزوايا 58">
                  <a:extLst>
                    <a:ext uri="{FF2B5EF4-FFF2-40B4-BE49-F238E27FC236}">
                      <a16:creationId xmlns:a16="http://schemas.microsoft.com/office/drawing/2014/main" id="{B079C989-BB59-CC4A-93F6-D2D3371D1C9B}"/>
                    </a:ext>
                  </a:extLst>
                </p:cNvPr>
                <p:cNvSpPr/>
                <p:nvPr/>
              </p:nvSpPr>
              <p:spPr>
                <a:xfrm>
                  <a:off x="5255194" y="234218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0" name="مستطيل مستدير الزوايا 59">
                  <a:extLst>
                    <a:ext uri="{FF2B5EF4-FFF2-40B4-BE49-F238E27FC236}">
                      <a16:creationId xmlns:a16="http://schemas.microsoft.com/office/drawing/2014/main" id="{C7500518-B718-B648-86E6-241F341BBF5F}"/>
                    </a:ext>
                  </a:extLst>
                </p:cNvPr>
                <p:cNvSpPr/>
                <p:nvPr/>
              </p:nvSpPr>
              <p:spPr>
                <a:xfrm>
                  <a:off x="5894265" y="192969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55" name="Google Shape;153;p5">
                <a:extLst>
                  <a:ext uri="{FF2B5EF4-FFF2-40B4-BE49-F238E27FC236}">
                    <a16:creationId xmlns:a16="http://schemas.microsoft.com/office/drawing/2014/main" id="{B2C82BAD-209A-2E41-9CC0-B00E01AC4D5A}"/>
                  </a:ext>
                </a:extLst>
              </p:cNvPr>
              <p:cNvSpPr/>
              <p:nvPr/>
            </p:nvSpPr>
            <p:spPr bwMode="auto">
              <a:xfrm rot="10800000" flipV="1">
                <a:off x="5383629" y="238195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153;p5">
                <a:extLst>
                  <a:ext uri="{FF2B5EF4-FFF2-40B4-BE49-F238E27FC236}">
                    <a16:creationId xmlns:a16="http://schemas.microsoft.com/office/drawing/2014/main" id="{BC8FEE3A-B906-C14F-8B28-DE0604757C6D}"/>
                  </a:ext>
                </a:extLst>
              </p:cNvPr>
              <p:cNvSpPr/>
              <p:nvPr/>
            </p:nvSpPr>
            <p:spPr bwMode="auto">
              <a:xfrm rot="10800000" flipV="1">
                <a:off x="5386751" y="195242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" name="مجموعة 110">
              <a:extLst>
                <a:ext uri="{FF2B5EF4-FFF2-40B4-BE49-F238E27FC236}">
                  <a16:creationId xmlns:a16="http://schemas.microsoft.com/office/drawing/2014/main" id="{00CB73BA-1415-1348-A303-627EC4ABA57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5851762" y="336312"/>
              <a:ext cx="1077846" cy="832402"/>
              <a:chOff x="5273639" y="1905166"/>
              <a:chExt cx="1020777" cy="470116"/>
            </a:xfrm>
          </p:grpSpPr>
          <p:grpSp>
            <p:nvGrpSpPr>
              <p:cNvPr id="62" name="مجموعة 111">
                <a:extLst>
                  <a:ext uri="{FF2B5EF4-FFF2-40B4-BE49-F238E27FC236}">
                    <a16:creationId xmlns:a16="http://schemas.microsoft.com/office/drawing/2014/main" id="{C65943EA-9805-DC45-B06A-EBD9EBF2E9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73639" y="1905166"/>
                <a:ext cx="1020777" cy="470116"/>
                <a:chOff x="5273639" y="1905166"/>
                <a:chExt cx="1020777" cy="470116"/>
              </a:xfrm>
            </p:grpSpPr>
            <p:sp>
              <p:nvSpPr>
                <p:cNvPr id="65" name="مستطيل مستدير الزوايا 64">
                  <a:extLst>
                    <a:ext uri="{FF2B5EF4-FFF2-40B4-BE49-F238E27FC236}">
                      <a16:creationId xmlns:a16="http://schemas.microsoft.com/office/drawing/2014/main" id="{DC50539E-268F-7743-A958-7EF825B179D6}"/>
                    </a:ext>
                  </a:extLst>
                </p:cNvPr>
                <p:cNvSpPr/>
                <p:nvPr/>
              </p:nvSpPr>
              <p:spPr>
                <a:xfrm>
                  <a:off x="5896308" y="227955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6" name="مستطيل مستدير الزوايا 65">
                  <a:extLst>
                    <a:ext uri="{FF2B5EF4-FFF2-40B4-BE49-F238E27FC236}">
                      <a16:creationId xmlns:a16="http://schemas.microsoft.com/office/drawing/2014/main" id="{8B84A0E0-BD45-5D4F-AD8C-7A12A8611FD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7" name="مستطيل مستدير الزوايا 66">
                  <a:extLst>
                    <a:ext uri="{FF2B5EF4-FFF2-40B4-BE49-F238E27FC236}">
                      <a16:creationId xmlns:a16="http://schemas.microsoft.com/office/drawing/2014/main" id="{42D9D22A-8C1B-6C45-A462-564DAEFBE5C4}"/>
                    </a:ext>
                  </a:extLst>
                </p:cNvPr>
                <p:cNvSpPr/>
                <p:nvPr/>
              </p:nvSpPr>
              <p:spPr>
                <a:xfrm>
                  <a:off x="5273639" y="2273700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8" name="مستطيل مستدير الزوايا 67">
                  <a:extLst>
                    <a:ext uri="{FF2B5EF4-FFF2-40B4-BE49-F238E27FC236}">
                      <a16:creationId xmlns:a16="http://schemas.microsoft.com/office/drawing/2014/main" id="{0A2C1AE4-C9D0-1D46-969E-A35CF2D5A538}"/>
                    </a:ext>
                  </a:extLst>
                </p:cNvPr>
                <p:cNvSpPr/>
                <p:nvPr/>
              </p:nvSpPr>
              <p:spPr>
                <a:xfrm>
                  <a:off x="5892765" y="1905166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63" name="Google Shape;153;p5">
                <a:extLst>
                  <a:ext uri="{FF2B5EF4-FFF2-40B4-BE49-F238E27FC236}">
                    <a16:creationId xmlns:a16="http://schemas.microsoft.com/office/drawing/2014/main" id="{428C837E-DA5C-4C44-914A-56F8C50C1B9C}"/>
                  </a:ext>
                </a:extLst>
              </p:cNvPr>
              <p:cNvSpPr/>
              <p:nvPr/>
            </p:nvSpPr>
            <p:spPr bwMode="auto">
              <a:xfrm rot="10800000" flipV="1">
                <a:off x="5310332" y="2294965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153;p5">
                <a:extLst>
                  <a:ext uri="{FF2B5EF4-FFF2-40B4-BE49-F238E27FC236}">
                    <a16:creationId xmlns:a16="http://schemas.microsoft.com/office/drawing/2014/main" id="{908BF49D-AE8C-674A-B883-1DE0E6B2ED9F}"/>
                  </a:ext>
                </a:extLst>
              </p:cNvPr>
              <p:cNvSpPr/>
              <p:nvPr/>
            </p:nvSpPr>
            <p:spPr bwMode="auto">
              <a:xfrm rot="10800000" flipV="1">
                <a:off x="5375891" y="191521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" name="مجموعة 110">
              <a:extLst>
                <a:ext uri="{FF2B5EF4-FFF2-40B4-BE49-F238E27FC236}">
                  <a16:creationId xmlns:a16="http://schemas.microsoft.com/office/drawing/2014/main" id="{449D5064-B5FB-5F49-A92F-ED5C95BCB2B9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448078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0" name="مجموعة 111">
                <a:extLst>
                  <a:ext uri="{FF2B5EF4-FFF2-40B4-BE49-F238E27FC236}">
                    <a16:creationId xmlns:a16="http://schemas.microsoft.com/office/drawing/2014/main" id="{C9A1F6A5-BF46-AB45-8A2E-FD7674A288E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73" name="مستطيل مستدير الزوايا 72">
                  <a:extLst>
                    <a:ext uri="{FF2B5EF4-FFF2-40B4-BE49-F238E27FC236}">
                      <a16:creationId xmlns:a16="http://schemas.microsoft.com/office/drawing/2014/main" id="{0BF05E30-31CF-ED4E-92C4-C9AEC318E356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4" name="مستطيل مستدير الزوايا 73">
                  <a:extLst>
                    <a:ext uri="{FF2B5EF4-FFF2-40B4-BE49-F238E27FC236}">
                      <a16:creationId xmlns:a16="http://schemas.microsoft.com/office/drawing/2014/main" id="{871AE7DF-2CB1-D14A-81A6-D5419771502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5" name="مستطيل مستدير الزوايا 74">
                  <a:extLst>
                    <a:ext uri="{FF2B5EF4-FFF2-40B4-BE49-F238E27FC236}">
                      <a16:creationId xmlns:a16="http://schemas.microsoft.com/office/drawing/2014/main" id="{CB1CA13F-AA0B-2D4D-9DB7-2C5E81941395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76" name="مستطيل مستدير الزوايا 75">
                  <a:extLst>
                    <a:ext uri="{FF2B5EF4-FFF2-40B4-BE49-F238E27FC236}">
                      <a16:creationId xmlns:a16="http://schemas.microsoft.com/office/drawing/2014/main" id="{98D89A3D-9107-344E-8FE2-2FC327ABD9FF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1" name="Google Shape;153;p5">
                <a:extLst>
                  <a:ext uri="{FF2B5EF4-FFF2-40B4-BE49-F238E27FC236}">
                    <a16:creationId xmlns:a16="http://schemas.microsoft.com/office/drawing/2014/main" id="{A61E54F4-D954-9B4E-BEBE-5E1F8AD0A5A7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153;p5">
                <a:extLst>
                  <a:ext uri="{FF2B5EF4-FFF2-40B4-BE49-F238E27FC236}">
                    <a16:creationId xmlns:a16="http://schemas.microsoft.com/office/drawing/2014/main" id="{600F0D4C-7D57-5749-997D-6CFF57107C3B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" name="مجموعة 110">
              <a:extLst>
                <a:ext uri="{FF2B5EF4-FFF2-40B4-BE49-F238E27FC236}">
                  <a16:creationId xmlns:a16="http://schemas.microsoft.com/office/drawing/2014/main" id="{C8B018B1-D3F4-F640-A0D3-E2BA0ECFC012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28741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8" name="مجموعة 111">
                <a:extLst>
                  <a:ext uri="{FF2B5EF4-FFF2-40B4-BE49-F238E27FC236}">
                    <a16:creationId xmlns:a16="http://schemas.microsoft.com/office/drawing/2014/main" id="{FB5DEB45-C71D-C54B-B6A2-4C9406B0DF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1" name="مستطيل مستدير الزوايا 80">
                  <a:extLst>
                    <a:ext uri="{FF2B5EF4-FFF2-40B4-BE49-F238E27FC236}">
                      <a16:creationId xmlns:a16="http://schemas.microsoft.com/office/drawing/2014/main" id="{148C37B4-8079-FE46-9C40-885B4ABCEA97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2" name="مستطيل مستدير الزوايا 81">
                  <a:extLst>
                    <a:ext uri="{FF2B5EF4-FFF2-40B4-BE49-F238E27FC236}">
                      <a16:creationId xmlns:a16="http://schemas.microsoft.com/office/drawing/2014/main" id="{96E25728-DE18-7C40-92BF-8DD66F97FF3D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3" name="مستطيل مستدير الزوايا 82">
                  <a:extLst>
                    <a:ext uri="{FF2B5EF4-FFF2-40B4-BE49-F238E27FC236}">
                      <a16:creationId xmlns:a16="http://schemas.microsoft.com/office/drawing/2014/main" id="{1491CB03-B420-894D-AF97-A012BD8F223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84" name="مستطيل مستدير الزوايا 83">
                  <a:extLst>
                    <a:ext uri="{FF2B5EF4-FFF2-40B4-BE49-F238E27FC236}">
                      <a16:creationId xmlns:a16="http://schemas.microsoft.com/office/drawing/2014/main" id="{0DAC7330-991B-BE4A-8636-743D7366FFB0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9" name="Google Shape;153;p5">
                <a:extLst>
                  <a:ext uri="{FF2B5EF4-FFF2-40B4-BE49-F238E27FC236}">
                    <a16:creationId xmlns:a16="http://schemas.microsoft.com/office/drawing/2014/main" id="{728ECFA4-2ECD-7F47-8BC1-B75A6349E0E4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153;p5">
                <a:extLst>
                  <a:ext uri="{FF2B5EF4-FFF2-40B4-BE49-F238E27FC236}">
                    <a16:creationId xmlns:a16="http://schemas.microsoft.com/office/drawing/2014/main" id="{A9EF06EE-075B-6E4A-AC03-426A2D3F98F5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" name="مجموعة 110">
              <a:extLst>
                <a:ext uri="{FF2B5EF4-FFF2-40B4-BE49-F238E27FC236}">
                  <a16:creationId xmlns:a16="http://schemas.microsoft.com/office/drawing/2014/main" id="{EF79F695-C84B-564F-AEFD-35FF22D2BA2D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2094047" y="359046"/>
              <a:ext cx="1076124" cy="746079"/>
              <a:chOff x="5293799" y="1898773"/>
              <a:chExt cx="1019146" cy="421363"/>
            </a:xfrm>
          </p:grpSpPr>
          <p:grpSp>
            <p:nvGrpSpPr>
              <p:cNvPr id="86" name="مجموعة 111">
                <a:extLst>
                  <a:ext uri="{FF2B5EF4-FFF2-40B4-BE49-F238E27FC236}">
                    <a16:creationId xmlns:a16="http://schemas.microsoft.com/office/drawing/2014/main" id="{DED6A6E3-548C-4A4D-BFF6-962D5A44A9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9" name="مستطيل مستدير الزوايا 88">
                  <a:extLst>
                    <a:ext uri="{FF2B5EF4-FFF2-40B4-BE49-F238E27FC236}">
                      <a16:creationId xmlns:a16="http://schemas.microsoft.com/office/drawing/2014/main" id="{030EB5C7-565A-EA4C-BF36-CADFE3D9BD2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0" name="مستطيل مستدير الزوايا 89">
                  <a:extLst>
                    <a:ext uri="{FF2B5EF4-FFF2-40B4-BE49-F238E27FC236}">
                      <a16:creationId xmlns:a16="http://schemas.microsoft.com/office/drawing/2014/main" id="{68A9E73F-8DC0-5348-ABDD-39E54CF94633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1" name="مستطيل مستدير الزوايا 90">
                  <a:extLst>
                    <a:ext uri="{FF2B5EF4-FFF2-40B4-BE49-F238E27FC236}">
                      <a16:creationId xmlns:a16="http://schemas.microsoft.com/office/drawing/2014/main" id="{97E5C65D-F5E6-8C44-B404-5D0D2A2E375E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92" name="مستطيل مستدير الزوايا 91">
                  <a:extLst>
                    <a:ext uri="{FF2B5EF4-FFF2-40B4-BE49-F238E27FC236}">
                      <a16:creationId xmlns:a16="http://schemas.microsoft.com/office/drawing/2014/main" id="{8314E805-4D18-4A4E-9210-347645CB0D72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87" name="Google Shape;153;p5">
                <a:extLst>
                  <a:ext uri="{FF2B5EF4-FFF2-40B4-BE49-F238E27FC236}">
                    <a16:creationId xmlns:a16="http://schemas.microsoft.com/office/drawing/2014/main" id="{88152DAF-4698-964B-80BF-4CD7A200E30B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153;p5">
                <a:extLst>
                  <a:ext uri="{FF2B5EF4-FFF2-40B4-BE49-F238E27FC236}">
                    <a16:creationId xmlns:a16="http://schemas.microsoft.com/office/drawing/2014/main" id="{4F3079B3-94A4-854A-AFFC-109E4E3EE23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3" name="مجموعة 110">
              <a:extLst>
                <a:ext uri="{FF2B5EF4-FFF2-40B4-BE49-F238E27FC236}">
                  <a16:creationId xmlns:a16="http://schemas.microsoft.com/office/drawing/2014/main" id="{831C2CC7-ACDE-7A47-86C7-A65306A2E9A5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9996" y="343252"/>
              <a:ext cx="1076124" cy="746079"/>
              <a:chOff x="5293799" y="1898773"/>
              <a:chExt cx="1019146" cy="421363"/>
            </a:xfrm>
          </p:grpSpPr>
          <p:grpSp>
            <p:nvGrpSpPr>
              <p:cNvPr id="94" name="مجموعة 111">
                <a:extLst>
                  <a:ext uri="{FF2B5EF4-FFF2-40B4-BE49-F238E27FC236}">
                    <a16:creationId xmlns:a16="http://schemas.microsoft.com/office/drawing/2014/main" id="{9B1E8C9A-D563-404E-AC49-F1EAE31103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7" name="مستطيل مستدير الزوايا 96">
                  <a:extLst>
                    <a:ext uri="{FF2B5EF4-FFF2-40B4-BE49-F238E27FC236}">
                      <a16:creationId xmlns:a16="http://schemas.microsoft.com/office/drawing/2014/main" id="{28FEA676-9570-9E40-B956-A25836039B7F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8" name="مستطيل مستدير الزوايا 97">
                  <a:extLst>
                    <a:ext uri="{FF2B5EF4-FFF2-40B4-BE49-F238E27FC236}">
                      <a16:creationId xmlns:a16="http://schemas.microsoft.com/office/drawing/2014/main" id="{AAC9DA80-BDF3-B945-A300-B535286B8E5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9" name="مستطيل مستدير الزوايا 98">
                  <a:extLst>
                    <a:ext uri="{FF2B5EF4-FFF2-40B4-BE49-F238E27FC236}">
                      <a16:creationId xmlns:a16="http://schemas.microsoft.com/office/drawing/2014/main" id="{F233800A-F4DF-7A45-8A5A-7B299AAA6404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00" name="مستطيل مستدير الزوايا 99">
                  <a:extLst>
                    <a:ext uri="{FF2B5EF4-FFF2-40B4-BE49-F238E27FC236}">
                      <a16:creationId xmlns:a16="http://schemas.microsoft.com/office/drawing/2014/main" id="{5BBE4F7E-4FF9-184F-BD0E-6F5A0281CB69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95" name="Google Shape;153;p5">
                <a:extLst>
                  <a:ext uri="{FF2B5EF4-FFF2-40B4-BE49-F238E27FC236}">
                    <a16:creationId xmlns:a16="http://schemas.microsoft.com/office/drawing/2014/main" id="{B1338737-B85E-8944-83F3-190E6BB8B029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153;p5">
                <a:extLst>
                  <a:ext uri="{FF2B5EF4-FFF2-40B4-BE49-F238E27FC236}">
                    <a16:creationId xmlns:a16="http://schemas.microsoft.com/office/drawing/2014/main" id="{D2DF8137-45DA-E044-ADA4-F3FDA5178177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4" name="مجموعة 12">
            <a:extLst>
              <a:ext uri="{FF2B5EF4-FFF2-40B4-BE49-F238E27FC236}">
                <a16:creationId xmlns:a16="http://schemas.microsoft.com/office/drawing/2014/main" id="{553ADA54-6FBF-7542-BB9B-24BDD4680E52}"/>
              </a:ext>
            </a:extLst>
          </p:cNvPr>
          <p:cNvGrpSpPr/>
          <p:nvPr/>
        </p:nvGrpSpPr>
        <p:grpSpPr>
          <a:xfrm>
            <a:off x="2192492" y="1428775"/>
            <a:ext cx="8358246" cy="928694"/>
            <a:chOff x="571472" y="857232"/>
            <a:chExt cx="8358246" cy="928694"/>
          </a:xfrm>
        </p:grpSpPr>
        <p:sp>
          <p:nvSpPr>
            <p:cNvPr id="111" name="دبوس زينة 13">
              <a:extLst>
                <a:ext uri="{FF2B5EF4-FFF2-40B4-BE49-F238E27FC236}">
                  <a16:creationId xmlns:a16="http://schemas.microsoft.com/office/drawing/2014/main" id="{2943C9B4-2BD1-0948-B23C-4515A2EDD2EC}"/>
                </a:ext>
              </a:extLst>
            </p:cNvPr>
            <p:cNvSpPr/>
            <p:nvPr/>
          </p:nvSpPr>
          <p:spPr>
            <a:xfrm>
              <a:off x="571472" y="857232"/>
              <a:ext cx="7143800" cy="928694"/>
            </a:xfrm>
            <a:prstGeom prst="plaqu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r>
                <a:rPr lang="ar-SA" sz="2400" b="1" dirty="0">
                  <a:solidFill>
                    <a:schemeClr val="tx1"/>
                  </a:solidFill>
                </a:rPr>
                <a:t>اكتب عددا صحيحا لكل مما يأتي</a:t>
              </a:r>
            </a:p>
          </p:txBody>
        </p:sp>
        <p:grpSp>
          <p:nvGrpSpPr>
            <p:cNvPr id="112" name="مجموعة 7">
              <a:extLst>
                <a:ext uri="{FF2B5EF4-FFF2-40B4-BE49-F238E27FC236}">
                  <a16:creationId xmlns:a16="http://schemas.microsoft.com/office/drawing/2014/main" id="{34F6E391-F565-B646-9EA7-878D65C3E63E}"/>
                </a:ext>
              </a:extLst>
            </p:cNvPr>
            <p:cNvGrpSpPr/>
            <p:nvPr/>
          </p:nvGrpSpPr>
          <p:grpSpPr>
            <a:xfrm>
              <a:off x="7715272" y="857232"/>
              <a:ext cx="1214446" cy="928694"/>
              <a:chOff x="6929454" y="5072074"/>
              <a:chExt cx="1214446" cy="928694"/>
            </a:xfrm>
          </p:grpSpPr>
          <p:sp>
            <p:nvSpPr>
              <p:cNvPr id="113" name="دبوس زينة 15">
                <a:extLst>
                  <a:ext uri="{FF2B5EF4-FFF2-40B4-BE49-F238E27FC236}">
                    <a16:creationId xmlns:a16="http://schemas.microsoft.com/office/drawing/2014/main" id="{FB43A7A3-CABA-2840-AFC7-F82011DA5AB3}"/>
                  </a:ext>
                </a:extLst>
              </p:cNvPr>
              <p:cNvSpPr/>
              <p:nvPr/>
            </p:nvSpPr>
            <p:spPr>
              <a:xfrm>
                <a:off x="6929454" y="5072074"/>
                <a:ext cx="1214446" cy="928694"/>
              </a:xfrm>
              <a:prstGeom prst="plaqu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pic>
            <p:nvPicPr>
              <p:cNvPr id="114" name="Picture 2">
                <a:extLst>
                  <a:ext uri="{FF2B5EF4-FFF2-40B4-BE49-F238E27FC236}">
                    <a16:creationId xmlns:a16="http://schemas.microsoft.com/office/drawing/2014/main" id="{CB573FBB-E36A-D34C-9A8C-57622B911FE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6986602" y="5314964"/>
                <a:ext cx="1100140" cy="4619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</p:pic>
        </p:grpSp>
      </p:grpSp>
      <p:sp>
        <p:nvSpPr>
          <p:cNvPr id="15" name="دبوس زينة 17">
            <a:extLst>
              <a:ext uri="{FF2B5EF4-FFF2-40B4-BE49-F238E27FC236}">
                <a16:creationId xmlns:a16="http://schemas.microsoft.com/office/drawing/2014/main" id="{484E0FA4-25CB-F142-98C6-13BD8C669F0F}"/>
              </a:ext>
            </a:extLst>
          </p:cNvPr>
          <p:cNvSpPr/>
          <p:nvPr/>
        </p:nvSpPr>
        <p:spPr>
          <a:xfrm>
            <a:off x="4478508" y="3071849"/>
            <a:ext cx="5572164" cy="785818"/>
          </a:xfrm>
          <a:prstGeom prst="plaqu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b="1" dirty="0">
                <a:solidFill>
                  <a:schemeClr val="tx1"/>
                </a:solidFill>
              </a:rPr>
              <a:t>معدل درجة الحرارة أقل من الطبيعي بـ ٥ درجات</a:t>
            </a:r>
          </a:p>
        </p:txBody>
      </p:sp>
      <p:sp>
        <p:nvSpPr>
          <p:cNvPr id="16" name="دبوس زينة 18">
            <a:extLst>
              <a:ext uri="{FF2B5EF4-FFF2-40B4-BE49-F238E27FC236}">
                <a16:creationId xmlns:a16="http://schemas.microsoft.com/office/drawing/2014/main" id="{188BD431-A784-4F44-9807-54C07D6C6E69}"/>
              </a:ext>
            </a:extLst>
          </p:cNvPr>
          <p:cNvSpPr/>
          <p:nvPr/>
        </p:nvSpPr>
        <p:spPr>
          <a:xfrm>
            <a:off x="3406938" y="3071849"/>
            <a:ext cx="1000132" cy="785818"/>
          </a:xfrm>
          <a:prstGeom prst="plaqu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ــ ٥</a:t>
            </a:r>
          </a:p>
        </p:txBody>
      </p:sp>
      <p:sp>
        <p:nvSpPr>
          <p:cNvPr id="17" name="دبوس زينة 19">
            <a:extLst>
              <a:ext uri="{FF2B5EF4-FFF2-40B4-BE49-F238E27FC236}">
                <a16:creationId xmlns:a16="http://schemas.microsoft.com/office/drawing/2014/main" id="{A8B1FB80-F5F4-9C42-AEAD-F758DC916B93}"/>
              </a:ext>
            </a:extLst>
          </p:cNvPr>
          <p:cNvSpPr/>
          <p:nvPr/>
        </p:nvSpPr>
        <p:spPr>
          <a:xfrm>
            <a:off x="4478508" y="4143419"/>
            <a:ext cx="5572164" cy="785818"/>
          </a:xfrm>
          <a:prstGeom prst="plaqu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b="1" dirty="0">
                <a:solidFill>
                  <a:schemeClr val="tx1"/>
                </a:solidFill>
              </a:rPr>
              <a:t>معدل هطول الأمطار ١٢ سم فوق الطبيعي</a:t>
            </a:r>
          </a:p>
        </p:txBody>
      </p:sp>
      <p:sp>
        <p:nvSpPr>
          <p:cNvPr id="18" name="دبوس زينة 20">
            <a:extLst>
              <a:ext uri="{FF2B5EF4-FFF2-40B4-BE49-F238E27FC236}">
                <a16:creationId xmlns:a16="http://schemas.microsoft.com/office/drawing/2014/main" id="{DCE8EC83-587C-8749-85E0-03CBE26BCD61}"/>
              </a:ext>
            </a:extLst>
          </p:cNvPr>
          <p:cNvSpPr/>
          <p:nvPr/>
        </p:nvSpPr>
        <p:spPr>
          <a:xfrm>
            <a:off x="3406938" y="4143419"/>
            <a:ext cx="1000132" cy="785818"/>
          </a:xfrm>
          <a:prstGeom prst="plaqu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+١٢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EC295A88-C589-0143-A6FD-6E5F25DFA8D6}"/>
              </a:ext>
            </a:extLst>
          </p:cNvPr>
          <p:cNvSpPr txBox="1"/>
          <p:nvPr/>
        </p:nvSpPr>
        <p:spPr>
          <a:xfrm>
            <a:off x="4356001" y="1114784"/>
            <a:ext cx="119337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C00000"/>
                </a:solidFill>
              </a:rPr>
              <a:t>صـ ٥٠</a:t>
            </a:r>
          </a:p>
        </p:txBody>
      </p:sp>
      <p:sp>
        <p:nvSpPr>
          <p:cNvPr id="109" name="Right Arrow 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51E0A1D-E2AD-764E-B3A0-3DD448517EAC}"/>
              </a:ext>
            </a:extLst>
          </p:cNvPr>
          <p:cNvSpPr/>
          <p:nvPr/>
        </p:nvSpPr>
        <p:spPr>
          <a:xfrm flipH="1">
            <a:off x="664669" y="5740851"/>
            <a:ext cx="1553592" cy="896644"/>
          </a:xfrm>
          <a:prstGeom prst="rightArrow">
            <a:avLst/>
          </a:prstGeom>
          <a:solidFill>
            <a:srgbClr val="C099B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dirty="0"/>
              <a:t>الصفحة الرئيسية ٨</a:t>
            </a:r>
          </a:p>
        </p:txBody>
      </p:sp>
      <p:sp>
        <p:nvSpPr>
          <p:cNvPr id="19" name="عنصر نائب لرقم الشريحة 18">
            <a:extLst>
              <a:ext uri="{FF2B5EF4-FFF2-40B4-BE49-F238E27FC236}">
                <a16:creationId xmlns:a16="http://schemas.microsoft.com/office/drawing/2014/main" id="{3D4F3A2C-EF68-7E4D-BC67-EBA721BFF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70554" y="5375724"/>
            <a:ext cx="2743200" cy="365125"/>
          </a:xfrm>
        </p:spPr>
        <p:txBody>
          <a:bodyPr/>
          <a:lstStyle/>
          <a:p>
            <a:fld id="{4B1E913D-58CC-DA49-B719-410520E0AD7E}" type="slidenum">
              <a:rPr lang="ar-SA" smtClean="0"/>
              <a:t>160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4058568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>
            <a:extLst>
              <a:ext uri="{FF2B5EF4-FFF2-40B4-BE49-F238E27FC236}">
                <a16:creationId xmlns:a16="http://schemas.microsoft.com/office/drawing/2014/main" id="{8C0ED7A3-8A30-3A4C-8347-C9ACC9F689BD}"/>
              </a:ext>
            </a:extLst>
          </p:cNvPr>
          <p:cNvSpPr/>
          <p:nvPr/>
        </p:nvSpPr>
        <p:spPr>
          <a:xfrm>
            <a:off x="568190" y="72749"/>
            <a:ext cx="11484244" cy="6408711"/>
          </a:xfrm>
          <a:prstGeom prst="roundRect">
            <a:avLst/>
          </a:prstGeom>
          <a:solidFill>
            <a:srgbClr val="DFC5D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04" name="صورة 103">
            <a:extLst>
              <a:ext uri="{FF2B5EF4-FFF2-40B4-BE49-F238E27FC236}">
                <a16:creationId xmlns:a16="http://schemas.microsoft.com/office/drawing/2014/main" id="{9F92FB98-41FD-5A48-ADF1-20F0EB4B25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4240" y="635044"/>
            <a:ext cx="11016137" cy="55333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2" name="مستطيل مستدير الزوايا 101">
            <a:extLst>
              <a:ext uri="{FF2B5EF4-FFF2-40B4-BE49-F238E27FC236}">
                <a16:creationId xmlns:a16="http://schemas.microsoft.com/office/drawing/2014/main" id="{36DE0C0D-3D09-D148-AAC6-6CFF5A840405}"/>
              </a:ext>
            </a:extLst>
          </p:cNvPr>
          <p:cNvSpPr/>
          <p:nvPr/>
        </p:nvSpPr>
        <p:spPr>
          <a:xfrm>
            <a:off x="763590" y="412040"/>
            <a:ext cx="11096787" cy="5909166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5" name="مستطيل مستدير الزوايا 104">
            <a:extLst>
              <a:ext uri="{FF2B5EF4-FFF2-40B4-BE49-F238E27FC236}">
                <a16:creationId xmlns:a16="http://schemas.microsoft.com/office/drawing/2014/main" id="{2C8E8F67-8CF8-3044-8B66-1358926BAC05}"/>
              </a:ext>
            </a:extLst>
          </p:cNvPr>
          <p:cNvSpPr/>
          <p:nvPr/>
        </p:nvSpPr>
        <p:spPr>
          <a:xfrm>
            <a:off x="761918" y="392653"/>
            <a:ext cx="11096787" cy="5909166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3B3545FF-8860-2248-B862-8AC3159D70FF}"/>
              </a:ext>
            </a:extLst>
          </p:cNvPr>
          <p:cNvGrpSpPr/>
          <p:nvPr/>
        </p:nvGrpSpPr>
        <p:grpSpPr>
          <a:xfrm>
            <a:off x="760246" y="392653"/>
            <a:ext cx="11420963" cy="6423381"/>
            <a:chOff x="760246" y="392653"/>
            <a:chExt cx="11420963" cy="6423381"/>
          </a:xfrm>
        </p:grpSpPr>
        <p:sp>
          <p:nvSpPr>
            <p:cNvPr id="106" name="مستطيل مستدير الزوايا 105">
              <a:extLst>
                <a:ext uri="{FF2B5EF4-FFF2-40B4-BE49-F238E27FC236}">
                  <a16:creationId xmlns:a16="http://schemas.microsoft.com/office/drawing/2014/main" id="{C7EC438E-216D-6D40-960A-89F08B06EFE1}"/>
                </a:ext>
              </a:extLst>
            </p:cNvPr>
            <p:cNvSpPr/>
            <p:nvPr/>
          </p:nvSpPr>
          <p:spPr>
            <a:xfrm>
              <a:off x="760246" y="392653"/>
              <a:ext cx="11096787" cy="5909166"/>
            </a:xfrm>
            <a:prstGeom prst="roundRect">
              <a:avLst/>
            </a:prstGeom>
            <a:blipFill>
              <a:blip r:embed="rId4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FD927A54-D94E-854A-BA9A-BA3AE3205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07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728D3F16-8B77-EE4A-8367-9D06256FA1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1104048" y="-190758"/>
            <a:ext cx="127859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" name="مستطيل 107">
            <a:extLst>
              <a:ext uri="{FF2B5EF4-FFF2-40B4-BE49-F238E27FC236}">
                <a16:creationId xmlns:a16="http://schemas.microsoft.com/office/drawing/2014/main" id="{66376C55-AF31-9F4E-9E82-8B9B344F095B}"/>
              </a:ext>
            </a:extLst>
          </p:cNvPr>
          <p:cNvSpPr/>
          <p:nvPr/>
        </p:nvSpPr>
        <p:spPr>
          <a:xfrm rot="385153">
            <a:off x="10080441" y="1058194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 </a:t>
            </a:r>
          </a:p>
        </p:txBody>
      </p:sp>
      <p:sp>
        <p:nvSpPr>
          <p:cNvPr id="101" name="مستطيل مستدير الزوايا 100">
            <a:extLst>
              <a:ext uri="{FF2B5EF4-FFF2-40B4-BE49-F238E27FC236}">
                <a16:creationId xmlns:a16="http://schemas.microsoft.com/office/drawing/2014/main" id="{C15412E2-B747-9941-B223-DDD4C5BF62F5}"/>
              </a:ext>
            </a:extLst>
          </p:cNvPr>
          <p:cNvSpPr/>
          <p:nvPr/>
        </p:nvSpPr>
        <p:spPr>
          <a:xfrm>
            <a:off x="1381860" y="288460"/>
            <a:ext cx="9841965" cy="550456"/>
          </a:xfrm>
          <a:prstGeom prst="roundRect">
            <a:avLst/>
          </a:prstGeom>
          <a:pattFill prst="pct60">
            <a:fgClr>
              <a:srgbClr val="DFC5D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dirty="0"/>
          </a:p>
        </p:txBody>
      </p:sp>
      <p:grpSp>
        <p:nvGrpSpPr>
          <p:cNvPr id="103" name="مجموعة 102">
            <a:extLst>
              <a:ext uri="{FF2B5EF4-FFF2-40B4-BE49-F238E27FC236}">
                <a16:creationId xmlns:a16="http://schemas.microsoft.com/office/drawing/2014/main" id="{89B07C66-5BC3-B047-AF48-0920436C0FCB}"/>
              </a:ext>
            </a:extLst>
          </p:cNvPr>
          <p:cNvGrpSpPr/>
          <p:nvPr/>
        </p:nvGrpSpPr>
        <p:grpSpPr>
          <a:xfrm>
            <a:off x="1473351" y="123874"/>
            <a:ext cx="9825293" cy="957263"/>
            <a:chOff x="1175018" y="147233"/>
            <a:chExt cx="9825293" cy="1169410"/>
          </a:xfrm>
        </p:grpSpPr>
        <p:grpSp>
          <p:nvGrpSpPr>
            <p:cNvPr id="5" name="مجموعة 110">
              <a:extLst>
                <a:ext uri="{FF2B5EF4-FFF2-40B4-BE49-F238E27FC236}">
                  <a16:creationId xmlns:a16="http://schemas.microsoft.com/office/drawing/2014/main" id="{D8FB447C-78AE-5B4C-A916-DB9DF6511DB4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89210" y="312255"/>
              <a:ext cx="1076124" cy="746079"/>
              <a:chOff x="5293799" y="1898773"/>
              <a:chExt cx="1019146" cy="421363"/>
            </a:xfrm>
          </p:grpSpPr>
          <p:grpSp>
            <p:nvGrpSpPr>
              <p:cNvPr id="6" name="مجموعة 111">
                <a:extLst>
                  <a:ext uri="{FF2B5EF4-FFF2-40B4-BE49-F238E27FC236}">
                    <a16:creationId xmlns:a16="http://schemas.microsoft.com/office/drawing/2014/main" id="{67D72977-B08C-7D4E-B0D7-DBDA2819BE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" name="مستطيل مستدير الزوايا 8">
                  <a:extLst>
                    <a:ext uri="{FF2B5EF4-FFF2-40B4-BE49-F238E27FC236}">
                      <a16:creationId xmlns:a16="http://schemas.microsoft.com/office/drawing/2014/main" id="{B11773FE-C44F-974B-B5B8-2B35FCAF8528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0" name="مستطيل مستدير الزوايا 9">
                  <a:extLst>
                    <a:ext uri="{FF2B5EF4-FFF2-40B4-BE49-F238E27FC236}">
                      <a16:creationId xmlns:a16="http://schemas.microsoft.com/office/drawing/2014/main" id="{7B167454-792B-D94C-9DDF-E60B4E63526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1" name="مستطيل مستدير الزوايا 10">
                  <a:extLst>
                    <a:ext uri="{FF2B5EF4-FFF2-40B4-BE49-F238E27FC236}">
                      <a16:creationId xmlns:a16="http://schemas.microsoft.com/office/drawing/2014/main" id="{AE14DBDD-5CEB-A747-9A03-AE00ACDFBD9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2" name="مستطيل مستدير الزوايا 11">
                  <a:extLst>
                    <a:ext uri="{FF2B5EF4-FFF2-40B4-BE49-F238E27FC236}">
                      <a16:creationId xmlns:a16="http://schemas.microsoft.com/office/drawing/2014/main" id="{BA5D3C2D-21AD-ED41-B069-C79CE954970A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" name="Google Shape;153;p5">
                <a:extLst>
                  <a:ext uri="{FF2B5EF4-FFF2-40B4-BE49-F238E27FC236}">
                    <a16:creationId xmlns:a16="http://schemas.microsoft.com/office/drawing/2014/main" id="{99327B25-9955-0F49-9A23-9631804D749C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" name="Google Shape;153;p5">
                <a:extLst>
                  <a:ext uri="{FF2B5EF4-FFF2-40B4-BE49-F238E27FC236}">
                    <a16:creationId xmlns:a16="http://schemas.microsoft.com/office/drawing/2014/main" id="{017969FD-F0F8-D34F-BDB6-D812313463D6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" name="مجموعة 110">
              <a:extLst>
                <a:ext uri="{FF2B5EF4-FFF2-40B4-BE49-F238E27FC236}">
                  <a16:creationId xmlns:a16="http://schemas.microsoft.com/office/drawing/2014/main" id="{86E76CD3-003F-D947-9014-8F9C6C441A0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8633352" y="328049"/>
              <a:ext cx="1076124" cy="746079"/>
              <a:chOff x="5293799" y="1898773"/>
              <a:chExt cx="1019146" cy="421363"/>
            </a:xfrm>
          </p:grpSpPr>
          <p:grpSp>
            <p:nvGrpSpPr>
              <p:cNvPr id="46" name="مجموعة 111">
                <a:extLst>
                  <a:ext uri="{FF2B5EF4-FFF2-40B4-BE49-F238E27FC236}">
                    <a16:creationId xmlns:a16="http://schemas.microsoft.com/office/drawing/2014/main" id="{94C35998-35ED-E04B-BE8E-4B91B91686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49" name="مستطيل مستدير الزوايا 48">
                  <a:extLst>
                    <a:ext uri="{FF2B5EF4-FFF2-40B4-BE49-F238E27FC236}">
                      <a16:creationId xmlns:a16="http://schemas.microsoft.com/office/drawing/2014/main" id="{2E487F7A-09CD-C142-AFB9-6805CC16F0D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0" name="مستطيل مستدير الزوايا 49">
                  <a:extLst>
                    <a:ext uri="{FF2B5EF4-FFF2-40B4-BE49-F238E27FC236}">
                      <a16:creationId xmlns:a16="http://schemas.microsoft.com/office/drawing/2014/main" id="{1E838335-7CEE-A048-85DC-6D54CE2F3C09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1" name="مستطيل مستدير الزوايا 50">
                  <a:extLst>
                    <a:ext uri="{FF2B5EF4-FFF2-40B4-BE49-F238E27FC236}">
                      <a16:creationId xmlns:a16="http://schemas.microsoft.com/office/drawing/2014/main" id="{E7C7CBDD-7DA1-FB4E-ABA3-33351C66DD3F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52" name="مستطيل مستدير الزوايا 51">
                  <a:extLst>
                    <a:ext uri="{FF2B5EF4-FFF2-40B4-BE49-F238E27FC236}">
                      <a16:creationId xmlns:a16="http://schemas.microsoft.com/office/drawing/2014/main" id="{C0DE696C-F2EC-7B48-B33C-77F7B7339C28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47" name="Google Shape;153;p5">
                <a:extLst>
                  <a:ext uri="{FF2B5EF4-FFF2-40B4-BE49-F238E27FC236}">
                    <a16:creationId xmlns:a16="http://schemas.microsoft.com/office/drawing/2014/main" id="{2EE3B57C-8BDE-A746-8E4B-B5D1A179AE81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153;p5">
                <a:extLst>
                  <a:ext uri="{FF2B5EF4-FFF2-40B4-BE49-F238E27FC236}">
                    <a16:creationId xmlns:a16="http://schemas.microsoft.com/office/drawing/2014/main" id="{F406B427-FB9E-F541-8CE6-505B398A1D8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" name="مجموعة 110">
              <a:extLst>
                <a:ext uri="{FF2B5EF4-FFF2-40B4-BE49-F238E27FC236}">
                  <a16:creationId xmlns:a16="http://schemas.microsoft.com/office/drawing/2014/main" id="{275C270F-E3F1-464C-B22A-BDD63369D0D3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7303136" y="278879"/>
              <a:ext cx="1105793" cy="917531"/>
              <a:chOff x="5245129" y="1929694"/>
              <a:chExt cx="1047244" cy="518194"/>
            </a:xfrm>
          </p:grpSpPr>
          <p:grpSp>
            <p:nvGrpSpPr>
              <p:cNvPr id="54" name="مجموعة 111">
                <a:extLst>
                  <a:ext uri="{FF2B5EF4-FFF2-40B4-BE49-F238E27FC236}">
                    <a16:creationId xmlns:a16="http://schemas.microsoft.com/office/drawing/2014/main" id="{CA4C9D07-B687-2F45-A2DA-CF7DB5E29D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45129" y="1929694"/>
                <a:ext cx="1047244" cy="514828"/>
                <a:chOff x="5245129" y="1929694"/>
                <a:chExt cx="1047244" cy="514828"/>
              </a:xfrm>
            </p:grpSpPr>
            <p:sp>
              <p:nvSpPr>
                <p:cNvPr id="57" name="مستطيل مستدير الزوايا 56">
                  <a:extLst>
                    <a:ext uri="{FF2B5EF4-FFF2-40B4-BE49-F238E27FC236}">
                      <a16:creationId xmlns:a16="http://schemas.microsoft.com/office/drawing/2014/main" id="{937AB966-247A-E143-B768-DD65C35A92D0}"/>
                    </a:ext>
                  </a:extLst>
                </p:cNvPr>
                <p:cNvSpPr/>
                <p:nvPr/>
              </p:nvSpPr>
              <p:spPr>
                <a:xfrm>
                  <a:off x="5852064" y="234879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8" name="مستطيل مستدير الزوايا 57">
                  <a:extLst>
                    <a:ext uri="{FF2B5EF4-FFF2-40B4-BE49-F238E27FC236}">
                      <a16:creationId xmlns:a16="http://schemas.microsoft.com/office/drawing/2014/main" id="{E6272113-4621-094E-A553-8225F5D538E9}"/>
                    </a:ext>
                  </a:extLst>
                </p:cNvPr>
                <p:cNvSpPr/>
                <p:nvPr/>
              </p:nvSpPr>
              <p:spPr>
                <a:xfrm>
                  <a:off x="5245129" y="1932728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9" name="مستطيل مستدير الزوايا 58">
                  <a:extLst>
                    <a:ext uri="{FF2B5EF4-FFF2-40B4-BE49-F238E27FC236}">
                      <a16:creationId xmlns:a16="http://schemas.microsoft.com/office/drawing/2014/main" id="{B079C989-BB59-CC4A-93F6-D2D3371D1C9B}"/>
                    </a:ext>
                  </a:extLst>
                </p:cNvPr>
                <p:cNvSpPr/>
                <p:nvPr/>
              </p:nvSpPr>
              <p:spPr>
                <a:xfrm>
                  <a:off x="5255194" y="234218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0" name="مستطيل مستدير الزوايا 59">
                  <a:extLst>
                    <a:ext uri="{FF2B5EF4-FFF2-40B4-BE49-F238E27FC236}">
                      <a16:creationId xmlns:a16="http://schemas.microsoft.com/office/drawing/2014/main" id="{C7500518-B718-B648-86E6-241F341BBF5F}"/>
                    </a:ext>
                  </a:extLst>
                </p:cNvPr>
                <p:cNvSpPr/>
                <p:nvPr/>
              </p:nvSpPr>
              <p:spPr>
                <a:xfrm>
                  <a:off x="5894265" y="192969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55" name="Google Shape;153;p5">
                <a:extLst>
                  <a:ext uri="{FF2B5EF4-FFF2-40B4-BE49-F238E27FC236}">
                    <a16:creationId xmlns:a16="http://schemas.microsoft.com/office/drawing/2014/main" id="{B2C82BAD-209A-2E41-9CC0-B00E01AC4D5A}"/>
                  </a:ext>
                </a:extLst>
              </p:cNvPr>
              <p:cNvSpPr/>
              <p:nvPr/>
            </p:nvSpPr>
            <p:spPr bwMode="auto">
              <a:xfrm rot="10800000" flipV="1">
                <a:off x="5383629" y="238195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153;p5">
                <a:extLst>
                  <a:ext uri="{FF2B5EF4-FFF2-40B4-BE49-F238E27FC236}">
                    <a16:creationId xmlns:a16="http://schemas.microsoft.com/office/drawing/2014/main" id="{BC8FEE3A-B906-C14F-8B28-DE0604757C6D}"/>
                  </a:ext>
                </a:extLst>
              </p:cNvPr>
              <p:cNvSpPr/>
              <p:nvPr/>
            </p:nvSpPr>
            <p:spPr bwMode="auto">
              <a:xfrm rot="10800000" flipV="1">
                <a:off x="5386751" y="195242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" name="مجموعة 110">
              <a:extLst>
                <a:ext uri="{FF2B5EF4-FFF2-40B4-BE49-F238E27FC236}">
                  <a16:creationId xmlns:a16="http://schemas.microsoft.com/office/drawing/2014/main" id="{00CB73BA-1415-1348-A303-627EC4ABA57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5851762" y="336312"/>
              <a:ext cx="1077846" cy="832402"/>
              <a:chOff x="5273639" y="1905166"/>
              <a:chExt cx="1020777" cy="470116"/>
            </a:xfrm>
          </p:grpSpPr>
          <p:grpSp>
            <p:nvGrpSpPr>
              <p:cNvPr id="62" name="مجموعة 111">
                <a:extLst>
                  <a:ext uri="{FF2B5EF4-FFF2-40B4-BE49-F238E27FC236}">
                    <a16:creationId xmlns:a16="http://schemas.microsoft.com/office/drawing/2014/main" id="{C65943EA-9805-DC45-B06A-EBD9EBF2E9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73639" y="1905166"/>
                <a:ext cx="1020777" cy="470116"/>
                <a:chOff x="5273639" y="1905166"/>
                <a:chExt cx="1020777" cy="470116"/>
              </a:xfrm>
            </p:grpSpPr>
            <p:sp>
              <p:nvSpPr>
                <p:cNvPr id="65" name="مستطيل مستدير الزوايا 64">
                  <a:extLst>
                    <a:ext uri="{FF2B5EF4-FFF2-40B4-BE49-F238E27FC236}">
                      <a16:creationId xmlns:a16="http://schemas.microsoft.com/office/drawing/2014/main" id="{DC50539E-268F-7743-A958-7EF825B179D6}"/>
                    </a:ext>
                  </a:extLst>
                </p:cNvPr>
                <p:cNvSpPr/>
                <p:nvPr/>
              </p:nvSpPr>
              <p:spPr>
                <a:xfrm>
                  <a:off x="5896308" y="227955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6" name="مستطيل مستدير الزوايا 65">
                  <a:extLst>
                    <a:ext uri="{FF2B5EF4-FFF2-40B4-BE49-F238E27FC236}">
                      <a16:creationId xmlns:a16="http://schemas.microsoft.com/office/drawing/2014/main" id="{8B84A0E0-BD45-5D4F-AD8C-7A12A8611FD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7" name="مستطيل مستدير الزوايا 66">
                  <a:extLst>
                    <a:ext uri="{FF2B5EF4-FFF2-40B4-BE49-F238E27FC236}">
                      <a16:creationId xmlns:a16="http://schemas.microsoft.com/office/drawing/2014/main" id="{42D9D22A-8C1B-6C45-A462-564DAEFBE5C4}"/>
                    </a:ext>
                  </a:extLst>
                </p:cNvPr>
                <p:cNvSpPr/>
                <p:nvPr/>
              </p:nvSpPr>
              <p:spPr>
                <a:xfrm>
                  <a:off x="5273639" y="2273700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8" name="مستطيل مستدير الزوايا 67">
                  <a:extLst>
                    <a:ext uri="{FF2B5EF4-FFF2-40B4-BE49-F238E27FC236}">
                      <a16:creationId xmlns:a16="http://schemas.microsoft.com/office/drawing/2014/main" id="{0A2C1AE4-C9D0-1D46-969E-A35CF2D5A538}"/>
                    </a:ext>
                  </a:extLst>
                </p:cNvPr>
                <p:cNvSpPr/>
                <p:nvPr/>
              </p:nvSpPr>
              <p:spPr>
                <a:xfrm>
                  <a:off x="5892765" y="1905166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63" name="Google Shape;153;p5">
                <a:extLst>
                  <a:ext uri="{FF2B5EF4-FFF2-40B4-BE49-F238E27FC236}">
                    <a16:creationId xmlns:a16="http://schemas.microsoft.com/office/drawing/2014/main" id="{428C837E-DA5C-4C44-914A-56F8C50C1B9C}"/>
                  </a:ext>
                </a:extLst>
              </p:cNvPr>
              <p:cNvSpPr/>
              <p:nvPr/>
            </p:nvSpPr>
            <p:spPr bwMode="auto">
              <a:xfrm rot="10800000" flipV="1">
                <a:off x="5310332" y="2294965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153;p5">
                <a:extLst>
                  <a:ext uri="{FF2B5EF4-FFF2-40B4-BE49-F238E27FC236}">
                    <a16:creationId xmlns:a16="http://schemas.microsoft.com/office/drawing/2014/main" id="{908BF49D-AE8C-674A-B883-1DE0E6B2ED9F}"/>
                  </a:ext>
                </a:extLst>
              </p:cNvPr>
              <p:cNvSpPr/>
              <p:nvPr/>
            </p:nvSpPr>
            <p:spPr bwMode="auto">
              <a:xfrm rot="10800000" flipV="1">
                <a:off x="5375891" y="191521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" name="مجموعة 110">
              <a:extLst>
                <a:ext uri="{FF2B5EF4-FFF2-40B4-BE49-F238E27FC236}">
                  <a16:creationId xmlns:a16="http://schemas.microsoft.com/office/drawing/2014/main" id="{449D5064-B5FB-5F49-A92F-ED5C95BCB2B9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448078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0" name="مجموعة 111">
                <a:extLst>
                  <a:ext uri="{FF2B5EF4-FFF2-40B4-BE49-F238E27FC236}">
                    <a16:creationId xmlns:a16="http://schemas.microsoft.com/office/drawing/2014/main" id="{C9A1F6A5-BF46-AB45-8A2E-FD7674A288E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73" name="مستطيل مستدير الزوايا 72">
                  <a:extLst>
                    <a:ext uri="{FF2B5EF4-FFF2-40B4-BE49-F238E27FC236}">
                      <a16:creationId xmlns:a16="http://schemas.microsoft.com/office/drawing/2014/main" id="{0BF05E30-31CF-ED4E-92C4-C9AEC318E356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4" name="مستطيل مستدير الزوايا 73">
                  <a:extLst>
                    <a:ext uri="{FF2B5EF4-FFF2-40B4-BE49-F238E27FC236}">
                      <a16:creationId xmlns:a16="http://schemas.microsoft.com/office/drawing/2014/main" id="{871AE7DF-2CB1-D14A-81A6-D5419771502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5" name="مستطيل مستدير الزوايا 74">
                  <a:extLst>
                    <a:ext uri="{FF2B5EF4-FFF2-40B4-BE49-F238E27FC236}">
                      <a16:creationId xmlns:a16="http://schemas.microsoft.com/office/drawing/2014/main" id="{CB1CA13F-AA0B-2D4D-9DB7-2C5E81941395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76" name="مستطيل مستدير الزوايا 75">
                  <a:extLst>
                    <a:ext uri="{FF2B5EF4-FFF2-40B4-BE49-F238E27FC236}">
                      <a16:creationId xmlns:a16="http://schemas.microsoft.com/office/drawing/2014/main" id="{98D89A3D-9107-344E-8FE2-2FC327ABD9FF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1" name="Google Shape;153;p5">
                <a:extLst>
                  <a:ext uri="{FF2B5EF4-FFF2-40B4-BE49-F238E27FC236}">
                    <a16:creationId xmlns:a16="http://schemas.microsoft.com/office/drawing/2014/main" id="{A61E54F4-D954-9B4E-BEBE-5E1F8AD0A5A7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153;p5">
                <a:extLst>
                  <a:ext uri="{FF2B5EF4-FFF2-40B4-BE49-F238E27FC236}">
                    <a16:creationId xmlns:a16="http://schemas.microsoft.com/office/drawing/2014/main" id="{600F0D4C-7D57-5749-997D-6CFF57107C3B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" name="مجموعة 110">
              <a:extLst>
                <a:ext uri="{FF2B5EF4-FFF2-40B4-BE49-F238E27FC236}">
                  <a16:creationId xmlns:a16="http://schemas.microsoft.com/office/drawing/2014/main" id="{C8B018B1-D3F4-F640-A0D3-E2BA0ECFC012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28741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8" name="مجموعة 111">
                <a:extLst>
                  <a:ext uri="{FF2B5EF4-FFF2-40B4-BE49-F238E27FC236}">
                    <a16:creationId xmlns:a16="http://schemas.microsoft.com/office/drawing/2014/main" id="{FB5DEB45-C71D-C54B-B6A2-4C9406B0DF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1" name="مستطيل مستدير الزوايا 80">
                  <a:extLst>
                    <a:ext uri="{FF2B5EF4-FFF2-40B4-BE49-F238E27FC236}">
                      <a16:creationId xmlns:a16="http://schemas.microsoft.com/office/drawing/2014/main" id="{148C37B4-8079-FE46-9C40-885B4ABCEA97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2" name="مستطيل مستدير الزوايا 81">
                  <a:extLst>
                    <a:ext uri="{FF2B5EF4-FFF2-40B4-BE49-F238E27FC236}">
                      <a16:creationId xmlns:a16="http://schemas.microsoft.com/office/drawing/2014/main" id="{96E25728-DE18-7C40-92BF-8DD66F97FF3D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3" name="مستطيل مستدير الزوايا 82">
                  <a:extLst>
                    <a:ext uri="{FF2B5EF4-FFF2-40B4-BE49-F238E27FC236}">
                      <a16:creationId xmlns:a16="http://schemas.microsoft.com/office/drawing/2014/main" id="{1491CB03-B420-894D-AF97-A012BD8F223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84" name="مستطيل مستدير الزوايا 83">
                  <a:extLst>
                    <a:ext uri="{FF2B5EF4-FFF2-40B4-BE49-F238E27FC236}">
                      <a16:creationId xmlns:a16="http://schemas.microsoft.com/office/drawing/2014/main" id="{0DAC7330-991B-BE4A-8636-743D7366FFB0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9" name="Google Shape;153;p5">
                <a:extLst>
                  <a:ext uri="{FF2B5EF4-FFF2-40B4-BE49-F238E27FC236}">
                    <a16:creationId xmlns:a16="http://schemas.microsoft.com/office/drawing/2014/main" id="{728ECFA4-2ECD-7F47-8BC1-B75A6349E0E4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153;p5">
                <a:extLst>
                  <a:ext uri="{FF2B5EF4-FFF2-40B4-BE49-F238E27FC236}">
                    <a16:creationId xmlns:a16="http://schemas.microsoft.com/office/drawing/2014/main" id="{A9EF06EE-075B-6E4A-AC03-426A2D3F98F5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" name="مجموعة 110">
              <a:extLst>
                <a:ext uri="{FF2B5EF4-FFF2-40B4-BE49-F238E27FC236}">
                  <a16:creationId xmlns:a16="http://schemas.microsoft.com/office/drawing/2014/main" id="{EF79F695-C84B-564F-AEFD-35FF22D2BA2D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2094047" y="359046"/>
              <a:ext cx="1076124" cy="746079"/>
              <a:chOff x="5293799" y="1898773"/>
              <a:chExt cx="1019146" cy="421363"/>
            </a:xfrm>
          </p:grpSpPr>
          <p:grpSp>
            <p:nvGrpSpPr>
              <p:cNvPr id="86" name="مجموعة 111">
                <a:extLst>
                  <a:ext uri="{FF2B5EF4-FFF2-40B4-BE49-F238E27FC236}">
                    <a16:creationId xmlns:a16="http://schemas.microsoft.com/office/drawing/2014/main" id="{DED6A6E3-548C-4A4D-BFF6-962D5A44A9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9" name="مستطيل مستدير الزوايا 88">
                  <a:extLst>
                    <a:ext uri="{FF2B5EF4-FFF2-40B4-BE49-F238E27FC236}">
                      <a16:creationId xmlns:a16="http://schemas.microsoft.com/office/drawing/2014/main" id="{030EB5C7-565A-EA4C-BF36-CADFE3D9BD2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0" name="مستطيل مستدير الزوايا 89">
                  <a:extLst>
                    <a:ext uri="{FF2B5EF4-FFF2-40B4-BE49-F238E27FC236}">
                      <a16:creationId xmlns:a16="http://schemas.microsoft.com/office/drawing/2014/main" id="{68A9E73F-8DC0-5348-ABDD-39E54CF94633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1" name="مستطيل مستدير الزوايا 90">
                  <a:extLst>
                    <a:ext uri="{FF2B5EF4-FFF2-40B4-BE49-F238E27FC236}">
                      <a16:creationId xmlns:a16="http://schemas.microsoft.com/office/drawing/2014/main" id="{97E5C65D-F5E6-8C44-B404-5D0D2A2E375E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92" name="مستطيل مستدير الزوايا 91">
                  <a:extLst>
                    <a:ext uri="{FF2B5EF4-FFF2-40B4-BE49-F238E27FC236}">
                      <a16:creationId xmlns:a16="http://schemas.microsoft.com/office/drawing/2014/main" id="{8314E805-4D18-4A4E-9210-347645CB0D72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87" name="Google Shape;153;p5">
                <a:extLst>
                  <a:ext uri="{FF2B5EF4-FFF2-40B4-BE49-F238E27FC236}">
                    <a16:creationId xmlns:a16="http://schemas.microsoft.com/office/drawing/2014/main" id="{88152DAF-4698-964B-80BF-4CD7A200E30B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153;p5">
                <a:extLst>
                  <a:ext uri="{FF2B5EF4-FFF2-40B4-BE49-F238E27FC236}">
                    <a16:creationId xmlns:a16="http://schemas.microsoft.com/office/drawing/2014/main" id="{4F3079B3-94A4-854A-AFFC-109E4E3EE23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3" name="مجموعة 110">
              <a:extLst>
                <a:ext uri="{FF2B5EF4-FFF2-40B4-BE49-F238E27FC236}">
                  <a16:creationId xmlns:a16="http://schemas.microsoft.com/office/drawing/2014/main" id="{831C2CC7-ACDE-7A47-86C7-A65306A2E9A5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9996" y="343252"/>
              <a:ext cx="1076124" cy="746079"/>
              <a:chOff x="5293799" y="1898773"/>
              <a:chExt cx="1019146" cy="421363"/>
            </a:xfrm>
          </p:grpSpPr>
          <p:grpSp>
            <p:nvGrpSpPr>
              <p:cNvPr id="94" name="مجموعة 111">
                <a:extLst>
                  <a:ext uri="{FF2B5EF4-FFF2-40B4-BE49-F238E27FC236}">
                    <a16:creationId xmlns:a16="http://schemas.microsoft.com/office/drawing/2014/main" id="{9B1E8C9A-D563-404E-AC49-F1EAE31103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7" name="مستطيل مستدير الزوايا 96">
                  <a:extLst>
                    <a:ext uri="{FF2B5EF4-FFF2-40B4-BE49-F238E27FC236}">
                      <a16:creationId xmlns:a16="http://schemas.microsoft.com/office/drawing/2014/main" id="{28FEA676-9570-9E40-B956-A25836039B7F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8" name="مستطيل مستدير الزوايا 97">
                  <a:extLst>
                    <a:ext uri="{FF2B5EF4-FFF2-40B4-BE49-F238E27FC236}">
                      <a16:creationId xmlns:a16="http://schemas.microsoft.com/office/drawing/2014/main" id="{AAC9DA80-BDF3-B945-A300-B535286B8E5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9" name="مستطيل مستدير الزوايا 98">
                  <a:extLst>
                    <a:ext uri="{FF2B5EF4-FFF2-40B4-BE49-F238E27FC236}">
                      <a16:creationId xmlns:a16="http://schemas.microsoft.com/office/drawing/2014/main" id="{F233800A-F4DF-7A45-8A5A-7B299AAA6404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00" name="مستطيل مستدير الزوايا 99">
                  <a:extLst>
                    <a:ext uri="{FF2B5EF4-FFF2-40B4-BE49-F238E27FC236}">
                      <a16:creationId xmlns:a16="http://schemas.microsoft.com/office/drawing/2014/main" id="{5BBE4F7E-4FF9-184F-BD0E-6F5A0281CB69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95" name="Google Shape;153;p5">
                <a:extLst>
                  <a:ext uri="{FF2B5EF4-FFF2-40B4-BE49-F238E27FC236}">
                    <a16:creationId xmlns:a16="http://schemas.microsoft.com/office/drawing/2014/main" id="{B1338737-B85E-8944-83F3-190E6BB8B029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153;p5">
                <a:extLst>
                  <a:ext uri="{FF2B5EF4-FFF2-40B4-BE49-F238E27FC236}">
                    <a16:creationId xmlns:a16="http://schemas.microsoft.com/office/drawing/2014/main" id="{D2DF8137-45DA-E044-ADA4-F3FDA5178177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" name="مجموعة 21">
            <a:extLst>
              <a:ext uri="{FF2B5EF4-FFF2-40B4-BE49-F238E27FC236}">
                <a16:creationId xmlns:a16="http://schemas.microsoft.com/office/drawing/2014/main" id="{05B05370-EC79-A841-AE70-4B6C762EA10A}"/>
              </a:ext>
            </a:extLst>
          </p:cNvPr>
          <p:cNvGrpSpPr/>
          <p:nvPr/>
        </p:nvGrpSpPr>
        <p:grpSpPr>
          <a:xfrm>
            <a:off x="2111478" y="1892587"/>
            <a:ext cx="8358246" cy="928694"/>
            <a:chOff x="571472" y="857232"/>
            <a:chExt cx="8358246" cy="928694"/>
          </a:xfrm>
        </p:grpSpPr>
        <p:sp>
          <p:nvSpPr>
            <p:cNvPr id="110" name="دبوس زينة 4">
              <a:extLst>
                <a:ext uri="{FF2B5EF4-FFF2-40B4-BE49-F238E27FC236}">
                  <a16:creationId xmlns:a16="http://schemas.microsoft.com/office/drawing/2014/main" id="{965C6292-C80B-7B46-AD8F-052EDDE342D6}"/>
                </a:ext>
              </a:extLst>
            </p:cNvPr>
            <p:cNvSpPr/>
            <p:nvPr/>
          </p:nvSpPr>
          <p:spPr>
            <a:xfrm>
              <a:off x="571472" y="857232"/>
              <a:ext cx="7143800" cy="928694"/>
            </a:xfrm>
            <a:prstGeom prst="plaqu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r>
                <a:rPr lang="ar-SA" sz="2400" b="1" dirty="0">
                  <a:solidFill>
                    <a:schemeClr val="tx1"/>
                  </a:solidFill>
                </a:rPr>
                <a:t>اكتب عددا صحيحا لكل مما يأتي :</a:t>
              </a:r>
            </a:p>
          </p:txBody>
        </p:sp>
        <p:grpSp>
          <p:nvGrpSpPr>
            <p:cNvPr id="111" name="مجموعة 20">
              <a:extLst>
                <a:ext uri="{FF2B5EF4-FFF2-40B4-BE49-F238E27FC236}">
                  <a16:creationId xmlns:a16="http://schemas.microsoft.com/office/drawing/2014/main" id="{38D4E550-9888-2846-A039-890623E655F3}"/>
                </a:ext>
              </a:extLst>
            </p:cNvPr>
            <p:cNvGrpSpPr/>
            <p:nvPr/>
          </p:nvGrpSpPr>
          <p:grpSpPr>
            <a:xfrm>
              <a:off x="7715272" y="857232"/>
              <a:ext cx="1214446" cy="928694"/>
              <a:chOff x="7715272" y="857232"/>
              <a:chExt cx="1214446" cy="928694"/>
            </a:xfrm>
          </p:grpSpPr>
          <p:sp>
            <p:nvSpPr>
              <p:cNvPr id="112" name="دبوس زينة 5">
                <a:extLst>
                  <a:ext uri="{FF2B5EF4-FFF2-40B4-BE49-F238E27FC236}">
                    <a16:creationId xmlns:a16="http://schemas.microsoft.com/office/drawing/2014/main" id="{F747D9AD-B0B8-6540-8E5F-DC24A00A9DF7}"/>
                  </a:ext>
                </a:extLst>
              </p:cNvPr>
              <p:cNvSpPr/>
              <p:nvPr/>
            </p:nvSpPr>
            <p:spPr>
              <a:xfrm>
                <a:off x="7715272" y="857232"/>
                <a:ext cx="1214446" cy="928694"/>
              </a:xfrm>
              <a:prstGeom prst="plaqu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pic>
            <p:nvPicPr>
              <p:cNvPr id="113" name="Picture 2">
                <a:extLst>
                  <a:ext uri="{FF2B5EF4-FFF2-40B4-BE49-F238E27FC236}">
                    <a16:creationId xmlns:a16="http://schemas.microsoft.com/office/drawing/2014/main" id="{EE3521BD-3705-3E4E-9F74-480BFA8B243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7843858" y="1100122"/>
                <a:ext cx="928694" cy="4286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</p:pic>
        </p:grpSp>
      </p:grpSp>
      <p:sp>
        <p:nvSpPr>
          <p:cNvPr id="14" name="دبوس زينة 15">
            <a:extLst>
              <a:ext uri="{FF2B5EF4-FFF2-40B4-BE49-F238E27FC236}">
                <a16:creationId xmlns:a16="http://schemas.microsoft.com/office/drawing/2014/main" id="{89B98A98-874B-814C-82E3-52B0D82D3480}"/>
              </a:ext>
            </a:extLst>
          </p:cNvPr>
          <p:cNvSpPr/>
          <p:nvPr/>
        </p:nvSpPr>
        <p:spPr>
          <a:xfrm>
            <a:off x="6612072" y="3535661"/>
            <a:ext cx="3357586" cy="785818"/>
          </a:xfrm>
          <a:prstGeom prst="plaqu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b="1" dirty="0">
                <a:solidFill>
                  <a:schemeClr val="tx1"/>
                </a:solidFill>
              </a:rPr>
              <a:t>٦ درجات فوق الطبيعي</a:t>
            </a:r>
          </a:p>
        </p:txBody>
      </p:sp>
      <p:sp>
        <p:nvSpPr>
          <p:cNvPr id="15" name="دبوس زينة 16">
            <a:extLst>
              <a:ext uri="{FF2B5EF4-FFF2-40B4-BE49-F238E27FC236}">
                <a16:creationId xmlns:a16="http://schemas.microsoft.com/office/drawing/2014/main" id="{E7DD31F9-A87A-654B-878C-07BBDADD9FD1}"/>
              </a:ext>
            </a:extLst>
          </p:cNvPr>
          <p:cNvSpPr/>
          <p:nvPr/>
        </p:nvSpPr>
        <p:spPr>
          <a:xfrm>
            <a:off x="5683378" y="3535661"/>
            <a:ext cx="857256" cy="785818"/>
          </a:xfrm>
          <a:prstGeom prst="plaqu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+ ٦</a:t>
            </a:r>
          </a:p>
        </p:txBody>
      </p:sp>
      <p:sp>
        <p:nvSpPr>
          <p:cNvPr id="16" name="دبوس زينة 17">
            <a:extLst>
              <a:ext uri="{FF2B5EF4-FFF2-40B4-BE49-F238E27FC236}">
                <a16:creationId xmlns:a16="http://schemas.microsoft.com/office/drawing/2014/main" id="{CBED12D7-0BD0-B047-A95B-7F4380E0257B}"/>
              </a:ext>
            </a:extLst>
          </p:cNvPr>
          <p:cNvSpPr/>
          <p:nvPr/>
        </p:nvSpPr>
        <p:spPr>
          <a:xfrm>
            <a:off x="6612072" y="4607231"/>
            <a:ext cx="3357586" cy="785818"/>
          </a:xfrm>
          <a:prstGeom prst="plaqu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b="1" dirty="0">
                <a:solidFill>
                  <a:schemeClr val="tx1"/>
                </a:solidFill>
              </a:rPr>
              <a:t>٥ سم دون الطبيعي</a:t>
            </a:r>
          </a:p>
        </p:txBody>
      </p:sp>
      <p:sp>
        <p:nvSpPr>
          <p:cNvPr id="17" name="دبوس زينة 18">
            <a:extLst>
              <a:ext uri="{FF2B5EF4-FFF2-40B4-BE49-F238E27FC236}">
                <a16:creationId xmlns:a16="http://schemas.microsoft.com/office/drawing/2014/main" id="{0DC903FA-F0C6-D94E-A8BC-07E0CF4A6104}"/>
              </a:ext>
            </a:extLst>
          </p:cNvPr>
          <p:cNvSpPr/>
          <p:nvPr/>
        </p:nvSpPr>
        <p:spPr>
          <a:xfrm>
            <a:off x="5683378" y="4607231"/>
            <a:ext cx="857256" cy="785818"/>
          </a:xfrm>
          <a:prstGeom prst="plaqu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ــ ٥</a:t>
            </a:r>
          </a:p>
        </p:txBody>
      </p:sp>
      <p:sp>
        <p:nvSpPr>
          <p:cNvPr id="109" name="مربع نص 108">
            <a:extLst>
              <a:ext uri="{FF2B5EF4-FFF2-40B4-BE49-F238E27FC236}">
                <a16:creationId xmlns:a16="http://schemas.microsoft.com/office/drawing/2014/main" id="{58A1C9D2-11D3-E045-8A90-FA3E244E4E95}"/>
              </a:ext>
            </a:extLst>
          </p:cNvPr>
          <p:cNvSpPr txBox="1"/>
          <p:nvPr/>
        </p:nvSpPr>
        <p:spPr>
          <a:xfrm>
            <a:off x="4356001" y="1114784"/>
            <a:ext cx="119337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err="1">
                <a:solidFill>
                  <a:srgbClr val="C00000"/>
                </a:solidFill>
              </a:rPr>
              <a:t>أ،ب</a:t>
            </a:r>
            <a:r>
              <a:rPr lang="ar-SA" dirty="0">
                <a:solidFill>
                  <a:srgbClr val="C00000"/>
                </a:solidFill>
              </a:rPr>
              <a:t> صـ ٥١</a:t>
            </a:r>
          </a:p>
        </p:txBody>
      </p:sp>
      <p:sp>
        <p:nvSpPr>
          <p:cNvPr id="114" name="Right Arrow 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AD7DE6C-FA51-E547-A8E6-9CBA13E799A8}"/>
              </a:ext>
            </a:extLst>
          </p:cNvPr>
          <p:cNvSpPr/>
          <p:nvPr/>
        </p:nvSpPr>
        <p:spPr>
          <a:xfrm flipH="1">
            <a:off x="664669" y="5740851"/>
            <a:ext cx="1553592" cy="896644"/>
          </a:xfrm>
          <a:prstGeom prst="rightArrow">
            <a:avLst/>
          </a:prstGeom>
          <a:solidFill>
            <a:srgbClr val="C099B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dirty="0"/>
              <a:t>الصفحة الرئيسية ٩</a:t>
            </a:r>
          </a:p>
        </p:txBody>
      </p:sp>
      <p:sp>
        <p:nvSpPr>
          <p:cNvPr id="18" name="عنصر نائب لرقم الشريحة 17">
            <a:extLst>
              <a:ext uri="{FF2B5EF4-FFF2-40B4-BE49-F238E27FC236}">
                <a16:creationId xmlns:a16="http://schemas.microsoft.com/office/drawing/2014/main" id="{966A889C-5BA4-454A-AA2F-5277B801D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55307" y="5402757"/>
            <a:ext cx="2743200" cy="365125"/>
          </a:xfrm>
        </p:spPr>
        <p:txBody>
          <a:bodyPr/>
          <a:lstStyle/>
          <a:p>
            <a:fld id="{4B1E913D-58CC-DA49-B719-410520E0AD7E}" type="slidenum">
              <a:rPr lang="ar-SA" smtClean="0"/>
              <a:t>161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0814478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>
            <a:extLst>
              <a:ext uri="{FF2B5EF4-FFF2-40B4-BE49-F238E27FC236}">
                <a16:creationId xmlns:a16="http://schemas.microsoft.com/office/drawing/2014/main" id="{8C0ED7A3-8A30-3A4C-8347-C9ACC9F689BD}"/>
              </a:ext>
            </a:extLst>
          </p:cNvPr>
          <p:cNvSpPr/>
          <p:nvPr/>
        </p:nvSpPr>
        <p:spPr>
          <a:xfrm>
            <a:off x="568190" y="72749"/>
            <a:ext cx="11484244" cy="6408711"/>
          </a:xfrm>
          <a:prstGeom prst="roundRect">
            <a:avLst/>
          </a:prstGeom>
          <a:solidFill>
            <a:srgbClr val="DFC5D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04" name="صورة 103">
            <a:extLst>
              <a:ext uri="{FF2B5EF4-FFF2-40B4-BE49-F238E27FC236}">
                <a16:creationId xmlns:a16="http://schemas.microsoft.com/office/drawing/2014/main" id="{9F92FB98-41FD-5A48-ADF1-20F0EB4B25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4240" y="635044"/>
            <a:ext cx="11016137" cy="55333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2" name="مستطيل مستدير الزوايا 101">
            <a:extLst>
              <a:ext uri="{FF2B5EF4-FFF2-40B4-BE49-F238E27FC236}">
                <a16:creationId xmlns:a16="http://schemas.microsoft.com/office/drawing/2014/main" id="{36DE0C0D-3D09-D148-AAC6-6CFF5A840405}"/>
              </a:ext>
            </a:extLst>
          </p:cNvPr>
          <p:cNvSpPr/>
          <p:nvPr/>
        </p:nvSpPr>
        <p:spPr>
          <a:xfrm>
            <a:off x="763590" y="412040"/>
            <a:ext cx="11096787" cy="5909166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5" name="مستطيل مستدير الزوايا 104">
            <a:extLst>
              <a:ext uri="{FF2B5EF4-FFF2-40B4-BE49-F238E27FC236}">
                <a16:creationId xmlns:a16="http://schemas.microsoft.com/office/drawing/2014/main" id="{2C8E8F67-8CF8-3044-8B66-1358926BAC05}"/>
              </a:ext>
            </a:extLst>
          </p:cNvPr>
          <p:cNvSpPr/>
          <p:nvPr/>
        </p:nvSpPr>
        <p:spPr>
          <a:xfrm>
            <a:off x="761918" y="392653"/>
            <a:ext cx="11096787" cy="5909166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3B3545FF-8860-2248-B862-8AC3159D70FF}"/>
              </a:ext>
            </a:extLst>
          </p:cNvPr>
          <p:cNvGrpSpPr/>
          <p:nvPr/>
        </p:nvGrpSpPr>
        <p:grpSpPr>
          <a:xfrm>
            <a:off x="760246" y="392653"/>
            <a:ext cx="11420963" cy="6423381"/>
            <a:chOff x="760246" y="392653"/>
            <a:chExt cx="11420963" cy="6423381"/>
          </a:xfrm>
        </p:grpSpPr>
        <p:sp>
          <p:nvSpPr>
            <p:cNvPr id="106" name="مستطيل مستدير الزوايا 105">
              <a:extLst>
                <a:ext uri="{FF2B5EF4-FFF2-40B4-BE49-F238E27FC236}">
                  <a16:creationId xmlns:a16="http://schemas.microsoft.com/office/drawing/2014/main" id="{C7EC438E-216D-6D40-960A-89F08B06EFE1}"/>
                </a:ext>
              </a:extLst>
            </p:cNvPr>
            <p:cNvSpPr/>
            <p:nvPr/>
          </p:nvSpPr>
          <p:spPr>
            <a:xfrm>
              <a:off x="760246" y="392653"/>
              <a:ext cx="11096787" cy="5909166"/>
            </a:xfrm>
            <a:prstGeom prst="roundRect">
              <a:avLst/>
            </a:prstGeom>
            <a:blipFill>
              <a:blip r:embed="rId4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FD927A54-D94E-854A-BA9A-BA3AE3205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07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728D3F16-8B77-EE4A-8367-9D06256FA1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1104048" y="-190758"/>
            <a:ext cx="127859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" name="مستطيل 107">
            <a:extLst>
              <a:ext uri="{FF2B5EF4-FFF2-40B4-BE49-F238E27FC236}">
                <a16:creationId xmlns:a16="http://schemas.microsoft.com/office/drawing/2014/main" id="{66376C55-AF31-9F4E-9E82-8B9B344F095B}"/>
              </a:ext>
            </a:extLst>
          </p:cNvPr>
          <p:cNvSpPr/>
          <p:nvPr/>
        </p:nvSpPr>
        <p:spPr>
          <a:xfrm rot="385153">
            <a:off x="10284888" y="853517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تأكد</a:t>
            </a:r>
          </a:p>
        </p:txBody>
      </p:sp>
      <p:sp>
        <p:nvSpPr>
          <p:cNvPr id="101" name="مستطيل مستدير الزوايا 100">
            <a:extLst>
              <a:ext uri="{FF2B5EF4-FFF2-40B4-BE49-F238E27FC236}">
                <a16:creationId xmlns:a16="http://schemas.microsoft.com/office/drawing/2014/main" id="{C15412E2-B747-9941-B223-DDD4C5BF62F5}"/>
              </a:ext>
            </a:extLst>
          </p:cNvPr>
          <p:cNvSpPr/>
          <p:nvPr/>
        </p:nvSpPr>
        <p:spPr>
          <a:xfrm>
            <a:off x="1381860" y="288460"/>
            <a:ext cx="9841965" cy="550456"/>
          </a:xfrm>
          <a:prstGeom prst="roundRect">
            <a:avLst/>
          </a:prstGeom>
          <a:pattFill prst="pct60">
            <a:fgClr>
              <a:srgbClr val="DFC5D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dirty="0"/>
          </a:p>
        </p:txBody>
      </p:sp>
      <p:grpSp>
        <p:nvGrpSpPr>
          <p:cNvPr id="103" name="مجموعة 102">
            <a:extLst>
              <a:ext uri="{FF2B5EF4-FFF2-40B4-BE49-F238E27FC236}">
                <a16:creationId xmlns:a16="http://schemas.microsoft.com/office/drawing/2014/main" id="{89B07C66-5BC3-B047-AF48-0920436C0FCB}"/>
              </a:ext>
            </a:extLst>
          </p:cNvPr>
          <p:cNvGrpSpPr/>
          <p:nvPr/>
        </p:nvGrpSpPr>
        <p:grpSpPr>
          <a:xfrm>
            <a:off x="1473351" y="123874"/>
            <a:ext cx="9825293" cy="957263"/>
            <a:chOff x="1175018" y="147233"/>
            <a:chExt cx="9825293" cy="1169410"/>
          </a:xfrm>
        </p:grpSpPr>
        <p:grpSp>
          <p:nvGrpSpPr>
            <p:cNvPr id="5" name="مجموعة 110">
              <a:extLst>
                <a:ext uri="{FF2B5EF4-FFF2-40B4-BE49-F238E27FC236}">
                  <a16:creationId xmlns:a16="http://schemas.microsoft.com/office/drawing/2014/main" id="{D8FB447C-78AE-5B4C-A916-DB9DF6511DB4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89210" y="312255"/>
              <a:ext cx="1076124" cy="746079"/>
              <a:chOff x="5293799" y="1898773"/>
              <a:chExt cx="1019146" cy="421363"/>
            </a:xfrm>
          </p:grpSpPr>
          <p:grpSp>
            <p:nvGrpSpPr>
              <p:cNvPr id="6" name="مجموعة 111">
                <a:extLst>
                  <a:ext uri="{FF2B5EF4-FFF2-40B4-BE49-F238E27FC236}">
                    <a16:creationId xmlns:a16="http://schemas.microsoft.com/office/drawing/2014/main" id="{67D72977-B08C-7D4E-B0D7-DBDA2819BE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" name="مستطيل مستدير الزوايا 8">
                  <a:extLst>
                    <a:ext uri="{FF2B5EF4-FFF2-40B4-BE49-F238E27FC236}">
                      <a16:creationId xmlns:a16="http://schemas.microsoft.com/office/drawing/2014/main" id="{B11773FE-C44F-974B-B5B8-2B35FCAF8528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0" name="مستطيل مستدير الزوايا 9">
                  <a:extLst>
                    <a:ext uri="{FF2B5EF4-FFF2-40B4-BE49-F238E27FC236}">
                      <a16:creationId xmlns:a16="http://schemas.microsoft.com/office/drawing/2014/main" id="{7B167454-792B-D94C-9DDF-E60B4E63526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1" name="مستطيل مستدير الزوايا 10">
                  <a:extLst>
                    <a:ext uri="{FF2B5EF4-FFF2-40B4-BE49-F238E27FC236}">
                      <a16:creationId xmlns:a16="http://schemas.microsoft.com/office/drawing/2014/main" id="{AE14DBDD-5CEB-A747-9A03-AE00ACDFBD9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2" name="مستطيل مستدير الزوايا 11">
                  <a:extLst>
                    <a:ext uri="{FF2B5EF4-FFF2-40B4-BE49-F238E27FC236}">
                      <a16:creationId xmlns:a16="http://schemas.microsoft.com/office/drawing/2014/main" id="{BA5D3C2D-21AD-ED41-B069-C79CE954970A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" name="Google Shape;153;p5">
                <a:extLst>
                  <a:ext uri="{FF2B5EF4-FFF2-40B4-BE49-F238E27FC236}">
                    <a16:creationId xmlns:a16="http://schemas.microsoft.com/office/drawing/2014/main" id="{99327B25-9955-0F49-9A23-9631804D749C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" name="Google Shape;153;p5">
                <a:extLst>
                  <a:ext uri="{FF2B5EF4-FFF2-40B4-BE49-F238E27FC236}">
                    <a16:creationId xmlns:a16="http://schemas.microsoft.com/office/drawing/2014/main" id="{017969FD-F0F8-D34F-BDB6-D812313463D6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" name="مجموعة 110">
              <a:extLst>
                <a:ext uri="{FF2B5EF4-FFF2-40B4-BE49-F238E27FC236}">
                  <a16:creationId xmlns:a16="http://schemas.microsoft.com/office/drawing/2014/main" id="{86E76CD3-003F-D947-9014-8F9C6C441A0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8633352" y="328049"/>
              <a:ext cx="1076124" cy="746079"/>
              <a:chOff x="5293799" y="1898773"/>
              <a:chExt cx="1019146" cy="421363"/>
            </a:xfrm>
          </p:grpSpPr>
          <p:grpSp>
            <p:nvGrpSpPr>
              <p:cNvPr id="46" name="مجموعة 111">
                <a:extLst>
                  <a:ext uri="{FF2B5EF4-FFF2-40B4-BE49-F238E27FC236}">
                    <a16:creationId xmlns:a16="http://schemas.microsoft.com/office/drawing/2014/main" id="{94C35998-35ED-E04B-BE8E-4B91B91686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49" name="مستطيل مستدير الزوايا 48">
                  <a:extLst>
                    <a:ext uri="{FF2B5EF4-FFF2-40B4-BE49-F238E27FC236}">
                      <a16:creationId xmlns:a16="http://schemas.microsoft.com/office/drawing/2014/main" id="{2E487F7A-09CD-C142-AFB9-6805CC16F0D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0" name="مستطيل مستدير الزوايا 49">
                  <a:extLst>
                    <a:ext uri="{FF2B5EF4-FFF2-40B4-BE49-F238E27FC236}">
                      <a16:creationId xmlns:a16="http://schemas.microsoft.com/office/drawing/2014/main" id="{1E838335-7CEE-A048-85DC-6D54CE2F3C09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1" name="مستطيل مستدير الزوايا 50">
                  <a:extLst>
                    <a:ext uri="{FF2B5EF4-FFF2-40B4-BE49-F238E27FC236}">
                      <a16:creationId xmlns:a16="http://schemas.microsoft.com/office/drawing/2014/main" id="{E7C7CBDD-7DA1-FB4E-ABA3-33351C66DD3F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52" name="مستطيل مستدير الزوايا 51">
                  <a:extLst>
                    <a:ext uri="{FF2B5EF4-FFF2-40B4-BE49-F238E27FC236}">
                      <a16:creationId xmlns:a16="http://schemas.microsoft.com/office/drawing/2014/main" id="{C0DE696C-F2EC-7B48-B33C-77F7B7339C28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47" name="Google Shape;153;p5">
                <a:extLst>
                  <a:ext uri="{FF2B5EF4-FFF2-40B4-BE49-F238E27FC236}">
                    <a16:creationId xmlns:a16="http://schemas.microsoft.com/office/drawing/2014/main" id="{2EE3B57C-8BDE-A746-8E4B-B5D1A179AE81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153;p5">
                <a:extLst>
                  <a:ext uri="{FF2B5EF4-FFF2-40B4-BE49-F238E27FC236}">
                    <a16:creationId xmlns:a16="http://schemas.microsoft.com/office/drawing/2014/main" id="{F406B427-FB9E-F541-8CE6-505B398A1D8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" name="مجموعة 110">
              <a:extLst>
                <a:ext uri="{FF2B5EF4-FFF2-40B4-BE49-F238E27FC236}">
                  <a16:creationId xmlns:a16="http://schemas.microsoft.com/office/drawing/2014/main" id="{275C270F-E3F1-464C-B22A-BDD63369D0D3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7303136" y="278879"/>
              <a:ext cx="1105793" cy="917531"/>
              <a:chOff x="5245129" y="1929694"/>
              <a:chExt cx="1047244" cy="518194"/>
            </a:xfrm>
          </p:grpSpPr>
          <p:grpSp>
            <p:nvGrpSpPr>
              <p:cNvPr id="54" name="مجموعة 111">
                <a:extLst>
                  <a:ext uri="{FF2B5EF4-FFF2-40B4-BE49-F238E27FC236}">
                    <a16:creationId xmlns:a16="http://schemas.microsoft.com/office/drawing/2014/main" id="{CA4C9D07-B687-2F45-A2DA-CF7DB5E29D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45129" y="1929694"/>
                <a:ext cx="1047244" cy="514828"/>
                <a:chOff x="5245129" y="1929694"/>
                <a:chExt cx="1047244" cy="514828"/>
              </a:xfrm>
            </p:grpSpPr>
            <p:sp>
              <p:nvSpPr>
                <p:cNvPr id="57" name="مستطيل مستدير الزوايا 56">
                  <a:extLst>
                    <a:ext uri="{FF2B5EF4-FFF2-40B4-BE49-F238E27FC236}">
                      <a16:creationId xmlns:a16="http://schemas.microsoft.com/office/drawing/2014/main" id="{937AB966-247A-E143-B768-DD65C35A92D0}"/>
                    </a:ext>
                  </a:extLst>
                </p:cNvPr>
                <p:cNvSpPr/>
                <p:nvPr/>
              </p:nvSpPr>
              <p:spPr>
                <a:xfrm>
                  <a:off x="5852064" y="234879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8" name="مستطيل مستدير الزوايا 57">
                  <a:extLst>
                    <a:ext uri="{FF2B5EF4-FFF2-40B4-BE49-F238E27FC236}">
                      <a16:creationId xmlns:a16="http://schemas.microsoft.com/office/drawing/2014/main" id="{E6272113-4621-094E-A553-8225F5D538E9}"/>
                    </a:ext>
                  </a:extLst>
                </p:cNvPr>
                <p:cNvSpPr/>
                <p:nvPr/>
              </p:nvSpPr>
              <p:spPr>
                <a:xfrm>
                  <a:off x="5245129" y="1932728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9" name="مستطيل مستدير الزوايا 58">
                  <a:extLst>
                    <a:ext uri="{FF2B5EF4-FFF2-40B4-BE49-F238E27FC236}">
                      <a16:creationId xmlns:a16="http://schemas.microsoft.com/office/drawing/2014/main" id="{B079C989-BB59-CC4A-93F6-D2D3371D1C9B}"/>
                    </a:ext>
                  </a:extLst>
                </p:cNvPr>
                <p:cNvSpPr/>
                <p:nvPr/>
              </p:nvSpPr>
              <p:spPr>
                <a:xfrm>
                  <a:off x="5255194" y="234218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0" name="مستطيل مستدير الزوايا 59">
                  <a:extLst>
                    <a:ext uri="{FF2B5EF4-FFF2-40B4-BE49-F238E27FC236}">
                      <a16:creationId xmlns:a16="http://schemas.microsoft.com/office/drawing/2014/main" id="{C7500518-B718-B648-86E6-241F341BBF5F}"/>
                    </a:ext>
                  </a:extLst>
                </p:cNvPr>
                <p:cNvSpPr/>
                <p:nvPr/>
              </p:nvSpPr>
              <p:spPr>
                <a:xfrm>
                  <a:off x="5894265" y="192969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55" name="Google Shape;153;p5">
                <a:extLst>
                  <a:ext uri="{FF2B5EF4-FFF2-40B4-BE49-F238E27FC236}">
                    <a16:creationId xmlns:a16="http://schemas.microsoft.com/office/drawing/2014/main" id="{B2C82BAD-209A-2E41-9CC0-B00E01AC4D5A}"/>
                  </a:ext>
                </a:extLst>
              </p:cNvPr>
              <p:cNvSpPr/>
              <p:nvPr/>
            </p:nvSpPr>
            <p:spPr bwMode="auto">
              <a:xfrm rot="10800000" flipV="1">
                <a:off x="5383629" y="238195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153;p5">
                <a:extLst>
                  <a:ext uri="{FF2B5EF4-FFF2-40B4-BE49-F238E27FC236}">
                    <a16:creationId xmlns:a16="http://schemas.microsoft.com/office/drawing/2014/main" id="{BC8FEE3A-B906-C14F-8B28-DE0604757C6D}"/>
                  </a:ext>
                </a:extLst>
              </p:cNvPr>
              <p:cNvSpPr/>
              <p:nvPr/>
            </p:nvSpPr>
            <p:spPr bwMode="auto">
              <a:xfrm rot="10800000" flipV="1">
                <a:off x="5386751" y="195242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" name="مجموعة 110">
              <a:extLst>
                <a:ext uri="{FF2B5EF4-FFF2-40B4-BE49-F238E27FC236}">
                  <a16:creationId xmlns:a16="http://schemas.microsoft.com/office/drawing/2014/main" id="{00CB73BA-1415-1348-A303-627EC4ABA57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5851762" y="336312"/>
              <a:ext cx="1077846" cy="832402"/>
              <a:chOff x="5273639" y="1905166"/>
              <a:chExt cx="1020777" cy="470116"/>
            </a:xfrm>
          </p:grpSpPr>
          <p:grpSp>
            <p:nvGrpSpPr>
              <p:cNvPr id="62" name="مجموعة 111">
                <a:extLst>
                  <a:ext uri="{FF2B5EF4-FFF2-40B4-BE49-F238E27FC236}">
                    <a16:creationId xmlns:a16="http://schemas.microsoft.com/office/drawing/2014/main" id="{C65943EA-9805-DC45-B06A-EBD9EBF2E9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73639" y="1905166"/>
                <a:ext cx="1020777" cy="470116"/>
                <a:chOff x="5273639" y="1905166"/>
                <a:chExt cx="1020777" cy="470116"/>
              </a:xfrm>
            </p:grpSpPr>
            <p:sp>
              <p:nvSpPr>
                <p:cNvPr id="65" name="مستطيل مستدير الزوايا 64">
                  <a:extLst>
                    <a:ext uri="{FF2B5EF4-FFF2-40B4-BE49-F238E27FC236}">
                      <a16:creationId xmlns:a16="http://schemas.microsoft.com/office/drawing/2014/main" id="{DC50539E-268F-7743-A958-7EF825B179D6}"/>
                    </a:ext>
                  </a:extLst>
                </p:cNvPr>
                <p:cNvSpPr/>
                <p:nvPr/>
              </p:nvSpPr>
              <p:spPr>
                <a:xfrm>
                  <a:off x="5896308" y="227955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6" name="مستطيل مستدير الزوايا 65">
                  <a:extLst>
                    <a:ext uri="{FF2B5EF4-FFF2-40B4-BE49-F238E27FC236}">
                      <a16:creationId xmlns:a16="http://schemas.microsoft.com/office/drawing/2014/main" id="{8B84A0E0-BD45-5D4F-AD8C-7A12A8611FD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7" name="مستطيل مستدير الزوايا 66">
                  <a:extLst>
                    <a:ext uri="{FF2B5EF4-FFF2-40B4-BE49-F238E27FC236}">
                      <a16:creationId xmlns:a16="http://schemas.microsoft.com/office/drawing/2014/main" id="{42D9D22A-8C1B-6C45-A462-564DAEFBE5C4}"/>
                    </a:ext>
                  </a:extLst>
                </p:cNvPr>
                <p:cNvSpPr/>
                <p:nvPr/>
              </p:nvSpPr>
              <p:spPr>
                <a:xfrm>
                  <a:off x="5273639" y="2273700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8" name="مستطيل مستدير الزوايا 67">
                  <a:extLst>
                    <a:ext uri="{FF2B5EF4-FFF2-40B4-BE49-F238E27FC236}">
                      <a16:creationId xmlns:a16="http://schemas.microsoft.com/office/drawing/2014/main" id="{0A2C1AE4-C9D0-1D46-969E-A35CF2D5A538}"/>
                    </a:ext>
                  </a:extLst>
                </p:cNvPr>
                <p:cNvSpPr/>
                <p:nvPr/>
              </p:nvSpPr>
              <p:spPr>
                <a:xfrm>
                  <a:off x="5892765" y="1905166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63" name="Google Shape;153;p5">
                <a:extLst>
                  <a:ext uri="{FF2B5EF4-FFF2-40B4-BE49-F238E27FC236}">
                    <a16:creationId xmlns:a16="http://schemas.microsoft.com/office/drawing/2014/main" id="{428C837E-DA5C-4C44-914A-56F8C50C1B9C}"/>
                  </a:ext>
                </a:extLst>
              </p:cNvPr>
              <p:cNvSpPr/>
              <p:nvPr/>
            </p:nvSpPr>
            <p:spPr bwMode="auto">
              <a:xfrm rot="10800000" flipV="1">
                <a:off x="5310332" y="2294965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153;p5">
                <a:extLst>
                  <a:ext uri="{FF2B5EF4-FFF2-40B4-BE49-F238E27FC236}">
                    <a16:creationId xmlns:a16="http://schemas.microsoft.com/office/drawing/2014/main" id="{908BF49D-AE8C-674A-B883-1DE0E6B2ED9F}"/>
                  </a:ext>
                </a:extLst>
              </p:cNvPr>
              <p:cNvSpPr/>
              <p:nvPr/>
            </p:nvSpPr>
            <p:spPr bwMode="auto">
              <a:xfrm rot="10800000" flipV="1">
                <a:off x="5375891" y="191521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" name="مجموعة 110">
              <a:extLst>
                <a:ext uri="{FF2B5EF4-FFF2-40B4-BE49-F238E27FC236}">
                  <a16:creationId xmlns:a16="http://schemas.microsoft.com/office/drawing/2014/main" id="{449D5064-B5FB-5F49-A92F-ED5C95BCB2B9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448078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0" name="مجموعة 111">
                <a:extLst>
                  <a:ext uri="{FF2B5EF4-FFF2-40B4-BE49-F238E27FC236}">
                    <a16:creationId xmlns:a16="http://schemas.microsoft.com/office/drawing/2014/main" id="{C9A1F6A5-BF46-AB45-8A2E-FD7674A288E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73" name="مستطيل مستدير الزوايا 72">
                  <a:extLst>
                    <a:ext uri="{FF2B5EF4-FFF2-40B4-BE49-F238E27FC236}">
                      <a16:creationId xmlns:a16="http://schemas.microsoft.com/office/drawing/2014/main" id="{0BF05E30-31CF-ED4E-92C4-C9AEC318E356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4" name="مستطيل مستدير الزوايا 73">
                  <a:extLst>
                    <a:ext uri="{FF2B5EF4-FFF2-40B4-BE49-F238E27FC236}">
                      <a16:creationId xmlns:a16="http://schemas.microsoft.com/office/drawing/2014/main" id="{871AE7DF-2CB1-D14A-81A6-D5419771502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5" name="مستطيل مستدير الزوايا 74">
                  <a:extLst>
                    <a:ext uri="{FF2B5EF4-FFF2-40B4-BE49-F238E27FC236}">
                      <a16:creationId xmlns:a16="http://schemas.microsoft.com/office/drawing/2014/main" id="{CB1CA13F-AA0B-2D4D-9DB7-2C5E81941395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76" name="مستطيل مستدير الزوايا 75">
                  <a:extLst>
                    <a:ext uri="{FF2B5EF4-FFF2-40B4-BE49-F238E27FC236}">
                      <a16:creationId xmlns:a16="http://schemas.microsoft.com/office/drawing/2014/main" id="{98D89A3D-9107-344E-8FE2-2FC327ABD9FF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1" name="Google Shape;153;p5">
                <a:extLst>
                  <a:ext uri="{FF2B5EF4-FFF2-40B4-BE49-F238E27FC236}">
                    <a16:creationId xmlns:a16="http://schemas.microsoft.com/office/drawing/2014/main" id="{A61E54F4-D954-9B4E-BEBE-5E1F8AD0A5A7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153;p5">
                <a:extLst>
                  <a:ext uri="{FF2B5EF4-FFF2-40B4-BE49-F238E27FC236}">
                    <a16:creationId xmlns:a16="http://schemas.microsoft.com/office/drawing/2014/main" id="{600F0D4C-7D57-5749-997D-6CFF57107C3B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" name="مجموعة 110">
              <a:extLst>
                <a:ext uri="{FF2B5EF4-FFF2-40B4-BE49-F238E27FC236}">
                  <a16:creationId xmlns:a16="http://schemas.microsoft.com/office/drawing/2014/main" id="{C8B018B1-D3F4-F640-A0D3-E2BA0ECFC012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28741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8" name="مجموعة 111">
                <a:extLst>
                  <a:ext uri="{FF2B5EF4-FFF2-40B4-BE49-F238E27FC236}">
                    <a16:creationId xmlns:a16="http://schemas.microsoft.com/office/drawing/2014/main" id="{FB5DEB45-C71D-C54B-B6A2-4C9406B0DF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1" name="مستطيل مستدير الزوايا 80">
                  <a:extLst>
                    <a:ext uri="{FF2B5EF4-FFF2-40B4-BE49-F238E27FC236}">
                      <a16:creationId xmlns:a16="http://schemas.microsoft.com/office/drawing/2014/main" id="{148C37B4-8079-FE46-9C40-885B4ABCEA97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2" name="مستطيل مستدير الزوايا 81">
                  <a:extLst>
                    <a:ext uri="{FF2B5EF4-FFF2-40B4-BE49-F238E27FC236}">
                      <a16:creationId xmlns:a16="http://schemas.microsoft.com/office/drawing/2014/main" id="{96E25728-DE18-7C40-92BF-8DD66F97FF3D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3" name="مستطيل مستدير الزوايا 82">
                  <a:extLst>
                    <a:ext uri="{FF2B5EF4-FFF2-40B4-BE49-F238E27FC236}">
                      <a16:creationId xmlns:a16="http://schemas.microsoft.com/office/drawing/2014/main" id="{1491CB03-B420-894D-AF97-A012BD8F223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84" name="مستطيل مستدير الزوايا 83">
                  <a:extLst>
                    <a:ext uri="{FF2B5EF4-FFF2-40B4-BE49-F238E27FC236}">
                      <a16:creationId xmlns:a16="http://schemas.microsoft.com/office/drawing/2014/main" id="{0DAC7330-991B-BE4A-8636-743D7366FFB0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9" name="Google Shape;153;p5">
                <a:extLst>
                  <a:ext uri="{FF2B5EF4-FFF2-40B4-BE49-F238E27FC236}">
                    <a16:creationId xmlns:a16="http://schemas.microsoft.com/office/drawing/2014/main" id="{728ECFA4-2ECD-7F47-8BC1-B75A6349E0E4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153;p5">
                <a:extLst>
                  <a:ext uri="{FF2B5EF4-FFF2-40B4-BE49-F238E27FC236}">
                    <a16:creationId xmlns:a16="http://schemas.microsoft.com/office/drawing/2014/main" id="{A9EF06EE-075B-6E4A-AC03-426A2D3F98F5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" name="مجموعة 110">
              <a:extLst>
                <a:ext uri="{FF2B5EF4-FFF2-40B4-BE49-F238E27FC236}">
                  <a16:creationId xmlns:a16="http://schemas.microsoft.com/office/drawing/2014/main" id="{EF79F695-C84B-564F-AEFD-35FF22D2BA2D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2094047" y="359046"/>
              <a:ext cx="1076124" cy="746079"/>
              <a:chOff x="5293799" y="1898773"/>
              <a:chExt cx="1019146" cy="421363"/>
            </a:xfrm>
          </p:grpSpPr>
          <p:grpSp>
            <p:nvGrpSpPr>
              <p:cNvPr id="86" name="مجموعة 111">
                <a:extLst>
                  <a:ext uri="{FF2B5EF4-FFF2-40B4-BE49-F238E27FC236}">
                    <a16:creationId xmlns:a16="http://schemas.microsoft.com/office/drawing/2014/main" id="{DED6A6E3-548C-4A4D-BFF6-962D5A44A9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9" name="مستطيل مستدير الزوايا 88">
                  <a:extLst>
                    <a:ext uri="{FF2B5EF4-FFF2-40B4-BE49-F238E27FC236}">
                      <a16:creationId xmlns:a16="http://schemas.microsoft.com/office/drawing/2014/main" id="{030EB5C7-565A-EA4C-BF36-CADFE3D9BD2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0" name="مستطيل مستدير الزوايا 89">
                  <a:extLst>
                    <a:ext uri="{FF2B5EF4-FFF2-40B4-BE49-F238E27FC236}">
                      <a16:creationId xmlns:a16="http://schemas.microsoft.com/office/drawing/2014/main" id="{68A9E73F-8DC0-5348-ABDD-39E54CF94633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1" name="مستطيل مستدير الزوايا 90">
                  <a:extLst>
                    <a:ext uri="{FF2B5EF4-FFF2-40B4-BE49-F238E27FC236}">
                      <a16:creationId xmlns:a16="http://schemas.microsoft.com/office/drawing/2014/main" id="{97E5C65D-F5E6-8C44-B404-5D0D2A2E375E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92" name="مستطيل مستدير الزوايا 91">
                  <a:extLst>
                    <a:ext uri="{FF2B5EF4-FFF2-40B4-BE49-F238E27FC236}">
                      <a16:creationId xmlns:a16="http://schemas.microsoft.com/office/drawing/2014/main" id="{8314E805-4D18-4A4E-9210-347645CB0D72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87" name="Google Shape;153;p5">
                <a:extLst>
                  <a:ext uri="{FF2B5EF4-FFF2-40B4-BE49-F238E27FC236}">
                    <a16:creationId xmlns:a16="http://schemas.microsoft.com/office/drawing/2014/main" id="{88152DAF-4698-964B-80BF-4CD7A200E30B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153;p5">
                <a:extLst>
                  <a:ext uri="{FF2B5EF4-FFF2-40B4-BE49-F238E27FC236}">
                    <a16:creationId xmlns:a16="http://schemas.microsoft.com/office/drawing/2014/main" id="{4F3079B3-94A4-854A-AFFC-109E4E3EE23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3" name="مجموعة 110">
              <a:extLst>
                <a:ext uri="{FF2B5EF4-FFF2-40B4-BE49-F238E27FC236}">
                  <a16:creationId xmlns:a16="http://schemas.microsoft.com/office/drawing/2014/main" id="{831C2CC7-ACDE-7A47-86C7-A65306A2E9A5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9996" y="343252"/>
              <a:ext cx="1076124" cy="746079"/>
              <a:chOff x="5293799" y="1898773"/>
              <a:chExt cx="1019146" cy="421363"/>
            </a:xfrm>
          </p:grpSpPr>
          <p:grpSp>
            <p:nvGrpSpPr>
              <p:cNvPr id="94" name="مجموعة 111">
                <a:extLst>
                  <a:ext uri="{FF2B5EF4-FFF2-40B4-BE49-F238E27FC236}">
                    <a16:creationId xmlns:a16="http://schemas.microsoft.com/office/drawing/2014/main" id="{9B1E8C9A-D563-404E-AC49-F1EAE31103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7" name="مستطيل مستدير الزوايا 96">
                  <a:extLst>
                    <a:ext uri="{FF2B5EF4-FFF2-40B4-BE49-F238E27FC236}">
                      <a16:creationId xmlns:a16="http://schemas.microsoft.com/office/drawing/2014/main" id="{28FEA676-9570-9E40-B956-A25836039B7F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8" name="مستطيل مستدير الزوايا 97">
                  <a:extLst>
                    <a:ext uri="{FF2B5EF4-FFF2-40B4-BE49-F238E27FC236}">
                      <a16:creationId xmlns:a16="http://schemas.microsoft.com/office/drawing/2014/main" id="{AAC9DA80-BDF3-B945-A300-B535286B8E5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9" name="مستطيل مستدير الزوايا 98">
                  <a:extLst>
                    <a:ext uri="{FF2B5EF4-FFF2-40B4-BE49-F238E27FC236}">
                      <a16:creationId xmlns:a16="http://schemas.microsoft.com/office/drawing/2014/main" id="{F233800A-F4DF-7A45-8A5A-7B299AAA6404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00" name="مستطيل مستدير الزوايا 99">
                  <a:extLst>
                    <a:ext uri="{FF2B5EF4-FFF2-40B4-BE49-F238E27FC236}">
                      <a16:creationId xmlns:a16="http://schemas.microsoft.com/office/drawing/2014/main" id="{5BBE4F7E-4FF9-184F-BD0E-6F5A0281CB69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95" name="Google Shape;153;p5">
                <a:extLst>
                  <a:ext uri="{FF2B5EF4-FFF2-40B4-BE49-F238E27FC236}">
                    <a16:creationId xmlns:a16="http://schemas.microsoft.com/office/drawing/2014/main" id="{B1338737-B85E-8944-83F3-190E6BB8B029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153;p5">
                <a:extLst>
                  <a:ext uri="{FF2B5EF4-FFF2-40B4-BE49-F238E27FC236}">
                    <a16:creationId xmlns:a16="http://schemas.microsoft.com/office/drawing/2014/main" id="{D2DF8137-45DA-E044-ADA4-F3FDA5178177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" name="مجموعة 17">
            <a:extLst>
              <a:ext uri="{FF2B5EF4-FFF2-40B4-BE49-F238E27FC236}">
                <a16:creationId xmlns:a16="http://schemas.microsoft.com/office/drawing/2014/main" id="{2F628EE1-558B-1548-9FCD-6BCD0545C0E9}"/>
              </a:ext>
            </a:extLst>
          </p:cNvPr>
          <p:cNvGrpSpPr/>
          <p:nvPr/>
        </p:nvGrpSpPr>
        <p:grpSpPr>
          <a:xfrm>
            <a:off x="2437735" y="771911"/>
            <a:ext cx="8358246" cy="928694"/>
            <a:chOff x="571472" y="857232"/>
            <a:chExt cx="8358246" cy="928694"/>
          </a:xfrm>
        </p:grpSpPr>
        <p:sp>
          <p:nvSpPr>
            <p:cNvPr id="110" name="دبوس زينة 4">
              <a:extLst>
                <a:ext uri="{FF2B5EF4-FFF2-40B4-BE49-F238E27FC236}">
                  <a16:creationId xmlns:a16="http://schemas.microsoft.com/office/drawing/2014/main" id="{2539E87E-109F-004C-A3BA-B5AB4EBF2809}"/>
                </a:ext>
              </a:extLst>
            </p:cNvPr>
            <p:cNvSpPr/>
            <p:nvPr/>
          </p:nvSpPr>
          <p:spPr>
            <a:xfrm>
              <a:off x="571472" y="857232"/>
              <a:ext cx="7143800" cy="928694"/>
            </a:xfrm>
            <a:prstGeom prst="plaqu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r>
                <a:rPr lang="ar-SA" sz="2400" b="1" dirty="0">
                  <a:solidFill>
                    <a:schemeClr val="tx1"/>
                  </a:solidFill>
                </a:rPr>
                <a:t>اكتب عددا صحيحا لكل مما يأتي :</a:t>
              </a:r>
            </a:p>
          </p:txBody>
        </p:sp>
        <p:grpSp>
          <p:nvGrpSpPr>
            <p:cNvPr id="111" name="مجموعة 16">
              <a:extLst>
                <a:ext uri="{FF2B5EF4-FFF2-40B4-BE49-F238E27FC236}">
                  <a16:creationId xmlns:a16="http://schemas.microsoft.com/office/drawing/2014/main" id="{688141E9-1238-7445-B258-25B80DA5BCFB}"/>
                </a:ext>
              </a:extLst>
            </p:cNvPr>
            <p:cNvGrpSpPr/>
            <p:nvPr/>
          </p:nvGrpSpPr>
          <p:grpSpPr>
            <a:xfrm>
              <a:off x="7715272" y="857232"/>
              <a:ext cx="1214446" cy="928694"/>
              <a:chOff x="7715272" y="857232"/>
              <a:chExt cx="1214446" cy="928694"/>
            </a:xfrm>
          </p:grpSpPr>
          <p:sp>
            <p:nvSpPr>
              <p:cNvPr id="112" name="دبوس زينة 5">
                <a:extLst>
                  <a:ext uri="{FF2B5EF4-FFF2-40B4-BE49-F238E27FC236}">
                    <a16:creationId xmlns:a16="http://schemas.microsoft.com/office/drawing/2014/main" id="{C7B94A02-A976-C14F-B073-81CBB5609FE4}"/>
                  </a:ext>
                </a:extLst>
              </p:cNvPr>
              <p:cNvSpPr/>
              <p:nvPr/>
            </p:nvSpPr>
            <p:spPr>
              <a:xfrm>
                <a:off x="7715272" y="857232"/>
                <a:ext cx="1214446" cy="928694"/>
              </a:xfrm>
              <a:prstGeom prst="plaqu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pic>
            <p:nvPicPr>
              <p:cNvPr id="113" name="Picture 2">
                <a:extLst>
                  <a:ext uri="{FF2B5EF4-FFF2-40B4-BE49-F238E27FC236}">
                    <a16:creationId xmlns:a16="http://schemas.microsoft.com/office/drawing/2014/main" id="{8633C559-C015-F849-9FDA-C0A34655FCF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7743846" y="1000110"/>
                <a:ext cx="1138220" cy="5715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</p:pic>
        </p:grpSp>
      </p:grpSp>
      <p:sp>
        <p:nvSpPr>
          <p:cNvPr id="15" name="دبوس زينة 18">
            <a:extLst>
              <a:ext uri="{FF2B5EF4-FFF2-40B4-BE49-F238E27FC236}">
                <a16:creationId xmlns:a16="http://schemas.microsoft.com/office/drawing/2014/main" id="{3B98400B-2DB1-6F4F-A1A8-65DEF7011CA3}"/>
              </a:ext>
            </a:extLst>
          </p:cNvPr>
          <p:cNvSpPr/>
          <p:nvPr/>
        </p:nvSpPr>
        <p:spPr>
          <a:xfrm>
            <a:off x="8075472" y="2020509"/>
            <a:ext cx="3357586" cy="785818"/>
          </a:xfrm>
          <a:prstGeom prst="plaqu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b="1" dirty="0">
                <a:solidFill>
                  <a:schemeClr val="tx1"/>
                </a:solidFill>
              </a:rPr>
              <a:t>خسارة ٣ ريالات</a:t>
            </a:r>
          </a:p>
        </p:txBody>
      </p:sp>
      <p:sp>
        <p:nvSpPr>
          <p:cNvPr id="16" name="دبوس زينة 19">
            <a:extLst>
              <a:ext uri="{FF2B5EF4-FFF2-40B4-BE49-F238E27FC236}">
                <a16:creationId xmlns:a16="http://schemas.microsoft.com/office/drawing/2014/main" id="{45D52BE3-15B2-7E49-864B-8CE76F14E866}"/>
              </a:ext>
            </a:extLst>
          </p:cNvPr>
          <p:cNvSpPr/>
          <p:nvPr/>
        </p:nvSpPr>
        <p:spPr>
          <a:xfrm>
            <a:off x="6718150" y="2020509"/>
            <a:ext cx="1285884" cy="785818"/>
          </a:xfrm>
          <a:prstGeom prst="plaqu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ــ ٣</a:t>
            </a:r>
          </a:p>
        </p:txBody>
      </p:sp>
      <p:sp>
        <p:nvSpPr>
          <p:cNvPr id="17" name="دبوس زينة 20">
            <a:extLst>
              <a:ext uri="{FF2B5EF4-FFF2-40B4-BE49-F238E27FC236}">
                <a16:creationId xmlns:a16="http://schemas.microsoft.com/office/drawing/2014/main" id="{D2C30020-A815-0040-A180-08C9A6B3DCB4}"/>
              </a:ext>
            </a:extLst>
          </p:cNvPr>
          <p:cNvSpPr/>
          <p:nvPr/>
        </p:nvSpPr>
        <p:spPr>
          <a:xfrm>
            <a:off x="8075472" y="3092079"/>
            <a:ext cx="3357586" cy="785818"/>
          </a:xfrm>
          <a:prstGeom prst="plaqu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b="1" dirty="0">
                <a:solidFill>
                  <a:schemeClr val="tx1"/>
                </a:solidFill>
              </a:rPr>
              <a:t>٣ درجات مئوية تحت الصفر</a:t>
            </a:r>
          </a:p>
        </p:txBody>
      </p:sp>
      <p:sp>
        <p:nvSpPr>
          <p:cNvPr id="18" name="دبوس زينة 21">
            <a:extLst>
              <a:ext uri="{FF2B5EF4-FFF2-40B4-BE49-F238E27FC236}">
                <a16:creationId xmlns:a16="http://schemas.microsoft.com/office/drawing/2014/main" id="{6A83AD38-2179-7546-B47E-BEA46E485D6C}"/>
              </a:ext>
            </a:extLst>
          </p:cNvPr>
          <p:cNvSpPr/>
          <p:nvPr/>
        </p:nvSpPr>
        <p:spPr>
          <a:xfrm>
            <a:off x="6718150" y="3092079"/>
            <a:ext cx="1285884" cy="785818"/>
          </a:xfrm>
          <a:prstGeom prst="plaqu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ــ ٣</a:t>
            </a:r>
          </a:p>
        </p:txBody>
      </p:sp>
      <p:sp>
        <p:nvSpPr>
          <p:cNvPr id="19" name="دبوس زينة 22">
            <a:extLst>
              <a:ext uri="{FF2B5EF4-FFF2-40B4-BE49-F238E27FC236}">
                <a16:creationId xmlns:a16="http://schemas.microsoft.com/office/drawing/2014/main" id="{0C5B3B67-A31B-CD40-A304-34EAB00770B7}"/>
              </a:ext>
            </a:extLst>
          </p:cNvPr>
          <p:cNvSpPr/>
          <p:nvPr/>
        </p:nvSpPr>
        <p:spPr>
          <a:xfrm>
            <a:off x="8075472" y="4163649"/>
            <a:ext cx="3357586" cy="785818"/>
          </a:xfrm>
          <a:prstGeom prst="plaqu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b="1" dirty="0">
                <a:solidFill>
                  <a:schemeClr val="tx1"/>
                </a:solidFill>
              </a:rPr>
              <a:t>توفير بمقدار ١٦ ريالا</a:t>
            </a:r>
          </a:p>
        </p:txBody>
      </p:sp>
      <p:sp>
        <p:nvSpPr>
          <p:cNvPr id="20" name="دبوس زينة 23">
            <a:extLst>
              <a:ext uri="{FF2B5EF4-FFF2-40B4-BE49-F238E27FC236}">
                <a16:creationId xmlns:a16="http://schemas.microsoft.com/office/drawing/2014/main" id="{E35D7B8D-F476-E14D-A950-5459AC9B0D48}"/>
              </a:ext>
            </a:extLst>
          </p:cNvPr>
          <p:cNvSpPr/>
          <p:nvPr/>
        </p:nvSpPr>
        <p:spPr>
          <a:xfrm>
            <a:off x="6718150" y="4163649"/>
            <a:ext cx="1285884" cy="785818"/>
          </a:xfrm>
          <a:prstGeom prst="plaqu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+ ١٦</a:t>
            </a:r>
          </a:p>
        </p:txBody>
      </p:sp>
      <p:sp>
        <p:nvSpPr>
          <p:cNvPr id="21" name="دبوس زينة 24">
            <a:extLst>
              <a:ext uri="{FF2B5EF4-FFF2-40B4-BE49-F238E27FC236}">
                <a16:creationId xmlns:a16="http://schemas.microsoft.com/office/drawing/2014/main" id="{4C98F25B-C641-6E43-A481-B6EA8C085099}"/>
              </a:ext>
            </a:extLst>
          </p:cNvPr>
          <p:cNvSpPr/>
          <p:nvPr/>
        </p:nvSpPr>
        <p:spPr>
          <a:xfrm>
            <a:off x="8075472" y="5235219"/>
            <a:ext cx="3357586" cy="785818"/>
          </a:xfrm>
          <a:prstGeom prst="plaqu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b="1" dirty="0">
                <a:solidFill>
                  <a:schemeClr val="tx1"/>
                </a:solidFill>
              </a:rPr>
              <a:t>٢٥٠ م فوق سطح البحر</a:t>
            </a:r>
          </a:p>
        </p:txBody>
      </p:sp>
      <p:sp>
        <p:nvSpPr>
          <p:cNvPr id="22" name="دبوس زينة 25">
            <a:extLst>
              <a:ext uri="{FF2B5EF4-FFF2-40B4-BE49-F238E27FC236}">
                <a16:creationId xmlns:a16="http://schemas.microsoft.com/office/drawing/2014/main" id="{1F918FEB-2EFE-AD4C-8A7F-DB5322D3DB25}"/>
              </a:ext>
            </a:extLst>
          </p:cNvPr>
          <p:cNvSpPr/>
          <p:nvPr/>
        </p:nvSpPr>
        <p:spPr>
          <a:xfrm>
            <a:off x="6718150" y="5235219"/>
            <a:ext cx="1285884" cy="785818"/>
          </a:xfrm>
          <a:prstGeom prst="plaqu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+ ٢٥٠</a:t>
            </a:r>
          </a:p>
        </p:txBody>
      </p:sp>
      <p:sp>
        <p:nvSpPr>
          <p:cNvPr id="109" name="مربع نص 108">
            <a:extLst>
              <a:ext uri="{FF2B5EF4-FFF2-40B4-BE49-F238E27FC236}">
                <a16:creationId xmlns:a16="http://schemas.microsoft.com/office/drawing/2014/main" id="{DBDFDB64-4813-C341-8F29-F468A059373E}"/>
              </a:ext>
            </a:extLst>
          </p:cNvPr>
          <p:cNvSpPr txBox="1"/>
          <p:nvPr/>
        </p:nvSpPr>
        <p:spPr>
          <a:xfrm>
            <a:off x="2437735" y="1773545"/>
            <a:ext cx="188961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C00000"/>
                </a:solidFill>
              </a:rPr>
              <a:t>١-٢-٣-٤صـ ٥٢</a:t>
            </a:r>
          </a:p>
        </p:txBody>
      </p:sp>
      <p:sp>
        <p:nvSpPr>
          <p:cNvPr id="114" name="Right Arrow 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64FB9D89-B341-6D49-8F67-3FC2B114154B}"/>
              </a:ext>
            </a:extLst>
          </p:cNvPr>
          <p:cNvSpPr/>
          <p:nvPr/>
        </p:nvSpPr>
        <p:spPr>
          <a:xfrm flipH="1">
            <a:off x="664669" y="5740851"/>
            <a:ext cx="1553592" cy="896644"/>
          </a:xfrm>
          <a:prstGeom prst="rightArrow">
            <a:avLst/>
          </a:prstGeom>
          <a:solidFill>
            <a:srgbClr val="C099B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dirty="0"/>
              <a:t>الصفحة الرئيسية ١٠</a:t>
            </a:r>
          </a:p>
        </p:txBody>
      </p:sp>
      <p:pic>
        <p:nvPicPr>
          <p:cNvPr id="115" name="Picture 11">
            <a:extLst>
              <a:ext uri="{FF2B5EF4-FFF2-40B4-BE49-F238E27FC236}">
                <a16:creationId xmlns:a16="http://schemas.microsoft.com/office/drawing/2014/main" id="{9E30414D-70D5-4240-BADB-0AF1135650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55963" y="2380192"/>
            <a:ext cx="5486359" cy="1081087"/>
          </a:xfrm>
          <a:prstGeom prst="rect">
            <a:avLst/>
          </a:prstGeom>
          <a:noFill/>
        </p:spPr>
      </p:pic>
      <p:sp>
        <p:nvSpPr>
          <p:cNvPr id="116" name="Text Box 12">
            <a:extLst>
              <a:ext uri="{FF2B5EF4-FFF2-40B4-BE49-F238E27FC236}">
                <a16:creationId xmlns:a16="http://schemas.microsoft.com/office/drawing/2014/main" id="{63B9C077-D016-DE49-830F-0A6BDB7865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3975" y="2981675"/>
            <a:ext cx="1008063" cy="519113"/>
          </a:xfrm>
          <a:prstGeom prst="rect">
            <a:avLst/>
          </a:prstGeom>
          <a:solidFill>
            <a:srgbClr val="339966">
              <a:alpha val="25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800" b="1" dirty="0"/>
              <a:t>ــ ٤٠</a:t>
            </a:r>
            <a:endParaRPr lang="en-US" sz="2800" b="1" dirty="0"/>
          </a:p>
        </p:txBody>
      </p:sp>
      <p:sp>
        <p:nvSpPr>
          <p:cNvPr id="14" name="عنصر نائب لرقم الشريحة 13">
            <a:extLst>
              <a:ext uri="{FF2B5EF4-FFF2-40B4-BE49-F238E27FC236}">
                <a16:creationId xmlns:a16="http://schemas.microsoft.com/office/drawing/2014/main" id="{93FDFCA3-D108-7E48-9A7D-FBDE1E66B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756" y="5375726"/>
            <a:ext cx="2743200" cy="365125"/>
          </a:xfrm>
        </p:spPr>
        <p:txBody>
          <a:bodyPr/>
          <a:lstStyle/>
          <a:p>
            <a:fld id="{4B1E913D-58CC-DA49-B719-410520E0AD7E}" type="slidenum">
              <a:rPr lang="ar-SA" smtClean="0"/>
              <a:t>162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6498637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800" decel="100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1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>
            <a:extLst>
              <a:ext uri="{FF2B5EF4-FFF2-40B4-BE49-F238E27FC236}">
                <a16:creationId xmlns:a16="http://schemas.microsoft.com/office/drawing/2014/main" id="{8C0ED7A3-8A30-3A4C-8347-C9ACC9F689BD}"/>
              </a:ext>
            </a:extLst>
          </p:cNvPr>
          <p:cNvSpPr/>
          <p:nvPr/>
        </p:nvSpPr>
        <p:spPr>
          <a:xfrm>
            <a:off x="568190" y="72749"/>
            <a:ext cx="11484244" cy="6408711"/>
          </a:xfrm>
          <a:prstGeom prst="roundRect">
            <a:avLst/>
          </a:prstGeom>
          <a:solidFill>
            <a:srgbClr val="DFC5D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04" name="صورة 103">
            <a:extLst>
              <a:ext uri="{FF2B5EF4-FFF2-40B4-BE49-F238E27FC236}">
                <a16:creationId xmlns:a16="http://schemas.microsoft.com/office/drawing/2014/main" id="{9F92FB98-41FD-5A48-ADF1-20F0EB4B25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4240" y="635044"/>
            <a:ext cx="11016137" cy="55333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2" name="مستطيل مستدير الزوايا 101">
            <a:extLst>
              <a:ext uri="{FF2B5EF4-FFF2-40B4-BE49-F238E27FC236}">
                <a16:creationId xmlns:a16="http://schemas.microsoft.com/office/drawing/2014/main" id="{36DE0C0D-3D09-D148-AAC6-6CFF5A840405}"/>
              </a:ext>
            </a:extLst>
          </p:cNvPr>
          <p:cNvSpPr/>
          <p:nvPr/>
        </p:nvSpPr>
        <p:spPr>
          <a:xfrm>
            <a:off x="763590" y="412040"/>
            <a:ext cx="11096787" cy="5909166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5" name="مستطيل مستدير الزوايا 104">
            <a:extLst>
              <a:ext uri="{FF2B5EF4-FFF2-40B4-BE49-F238E27FC236}">
                <a16:creationId xmlns:a16="http://schemas.microsoft.com/office/drawing/2014/main" id="{2C8E8F67-8CF8-3044-8B66-1358926BAC05}"/>
              </a:ext>
            </a:extLst>
          </p:cNvPr>
          <p:cNvSpPr/>
          <p:nvPr/>
        </p:nvSpPr>
        <p:spPr>
          <a:xfrm>
            <a:off x="761918" y="392653"/>
            <a:ext cx="11096787" cy="5909166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3B3545FF-8860-2248-B862-8AC3159D70FF}"/>
              </a:ext>
            </a:extLst>
          </p:cNvPr>
          <p:cNvGrpSpPr/>
          <p:nvPr/>
        </p:nvGrpSpPr>
        <p:grpSpPr>
          <a:xfrm>
            <a:off x="760246" y="392653"/>
            <a:ext cx="11420963" cy="6423381"/>
            <a:chOff x="760246" y="392653"/>
            <a:chExt cx="11420963" cy="6423381"/>
          </a:xfrm>
        </p:grpSpPr>
        <p:sp>
          <p:nvSpPr>
            <p:cNvPr id="106" name="مستطيل مستدير الزوايا 105">
              <a:extLst>
                <a:ext uri="{FF2B5EF4-FFF2-40B4-BE49-F238E27FC236}">
                  <a16:creationId xmlns:a16="http://schemas.microsoft.com/office/drawing/2014/main" id="{C7EC438E-216D-6D40-960A-89F08B06EFE1}"/>
                </a:ext>
              </a:extLst>
            </p:cNvPr>
            <p:cNvSpPr/>
            <p:nvPr/>
          </p:nvSpPr>
          <p:spPr>
            <a:xfrm>
              <a:off x="760246" y="392653"/>
              <a:ext cx="11096787" cy="5909166"/>
            </a:xfrm>
            <a:prstGeom prst="roundRect">
              <a:avLst/>
            </a:prstGeom>
            <a:blipFill>
              <a:blip r:embed="rId4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FD927A54-D94E-854A-BA9A-BA3AE3205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07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728D3F16-8B77-EE4A-8367-9D06256FA1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1104048" y="-190758"/>
            <a:ext cx="127859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" name="مستطيل 107">
            <a:extLst>
              <a:ext uri="{FF2B5EF4-FFF2-40B4-BE49-F238E27FC236}">
                <a16:creationId xmlns:a16="http://schemas.microsoft.com/office/drawing/2014/main" id="{66376C55-AF31-9F4E-9E82-8B9B344F095B}"/>
              </a:ext>
            </a:extLst>
          </p:cNvPr>
          <p:cNvSpPr/>
          <p:nvPr/>
        </p:nvSpPr>
        <p:spPr>
          <a:xfrm rot="385153">
            <a:off x="10284888" y="853517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</a:t>
            </a:r>
          </a:p>
        </p:txBody>
      </p:sp>
      <p:sp>
        <p:nvSpPr>
          <p:cNvPr id="101" name="مستطيل مستدير الزوايا 100">
            <a:extLst>
              <a:ext uri="{FF2B5EF4-FFF2-40B4-BE49-F238E27FC236}">
                <a16:creationId xmlns:a16="http://schemas.microsoft.com/office/drawing/2014/main" id="{C15412E2-B747-9941-B223-DDD4C5BF62F5}"/>
              </a:ext>
            </a:extLst>
          </p:cNvPr>
          <p:cNvSpPr/>
          <p:nvPr/>
        </p:nvSpPr>
        <p:spPr>
          <a:xfrm>
            <a:off x="1381860" y="288460"/>
            <a:ext cx="9841965" cy="550456"/>
          </a:xfrm>
          <a:prstGeom prst="roundRect">
            <a:avLst/>
          </a:prstGeom>
          <a:pattFill prst="pct60">
            <a:fgClr>
              <a:srgbClr val="DFC5D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dirty="0"/>
          </a:p>
        </p:txBody>
      </p:sp>
      <p:grpSp>
        <p:nvGrpSpPr>
          <p:cNvPr id="103" name="مجموعة 102">
            <a:extLst>
              <a:ext uri="{FF2B5EF4-FFF2-40B4-BE49-F238E27FC236}">
                <a16:creationId xmlns:a16="http://schemas.microsoft.com/office/drawing/2014/main" id="{89B07C66-5BC3-B047-AF48-0920436C0FCB}"/>
              </a:ext>
            </a:extLst>
          </p:cNvPr>
          <p:cNvGrpSpPr/>
          <p:nvPr/>
        </p:nvGrpSpPr>
        <p:grpSpPr>
          <a:xfrm>
            <a:off x="1473351" y="123874"/>
            <a:ext cx="9825293" cy="957263"/>
            <a:chOff x="1175018" y="147233"/>
            <a:chExt cx="9825293" cy="1169410"/>
          </a:xfrm>
        </p:grpSpPr>
        <p:grpSp>
          <p:nvGrpSpPr>
            <p:cNvPr id="5" name="مجموعة 110">
              <a:extLst>
                <a:ext uri="{FF2B5EF4-FFF2-40B4-BE49-F238E27FC236}">
                  <a16:creationId xmlns:a16="http://schemas.microsoft.com/office/drawing/2014/main" id="{D8FB447C-78AE-5B4C-A916-DB9DF6511DB4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89210" y="312255"/>
              <a:ext cx="1076124" cy="746079"/>
              <a:chOff x="5293799" y="1898773"/>
              <a:chExt cx="1019146" cy="421363"/>
            </a:xfrm>
          </p:grpSpPr>
          <p:grpSp>
            <p:nvGrpSpPr>
              <p:cNvPr id="6" name="مجموعة 111">
                <a:extLst>
                  <a:ext uri="{FF2B5EF4-FFF2-40B4-BE49-F238E27FC236}">
                    <a16:creationId xmlns:a16="http://schemas.microsoft.com/office/drawing/2014/main" id="{67D72977-B08C-7D4E-B0D7-DBDA2819BE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" name="مستطيل مستدير الزوايا 8">
                  <a:extLst>
                    <a:ext uri="{FF2B5EF4-FFF2-40B4-BE49-F238E27FC236}">
                      <a16:creationId xmlns:a16="http://schemas.microsoft.com/office/drawing/2014/main" id="{B11773FE-C44F-974B-B5B8-2B35FCAF8528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0" name="مستطيل مستدير الزوايا 9">
                  <a:extLst>
                    <a:ext uri="{FF2B5EF4-FFF2-40B4-BE49-F238E27FC236}">
                      <a16:creationId xmlns:a16="http://schemas.microsoft.com/office/drawing/2014/main" id="{7B167454-792B-D94C-9DDF-E60B4E63526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1" name="مستطيل مستدير الزوايا 10">
                  <a:extLst>
                    <a:ext uri="{FF2B5EF4-FFF2-40B4-BE49-F238E27FC236}">
                      <a16:creationId xmlns:a16="http://schemas.microsoft.com/office/drawing/2014/main" id="{AE14DBDD-5CEB-A747-9A03-AE00ACDFBD9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2" name="مستطيل مستدير الزوايا 11">
                  <a:extLst>
                    <a:ext uri="{FF2B5EF4-FFF2-40B4-BE49-F238E27FC236}">
                      <a16:creationId xmlns:a16="http://schemas.microsoft.com/office/drawing/2014/main" id="{BA5D3C2D-21AD-ED41-B069-C79CE954970A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" name="Google Shape;153;p5">
                <a:extLst>
                  <a:ext uri="{FF2B5EF4-FFF2-40B4-BE49-F238E27FC236}">
                    <a16:creationId xmlns:a16="http://schemas.microsoft.com/office/drawing/2014/main" id="{99327B25-9955-0F49-9A23-9631804D749C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" name="Google Shape;153;p5">
                <a:extLst>
                  <a:ext uri="{FF2B5EF4-FFF2-40B4-BE49-F238E27FC236}">
                    <a16:creationId xmlns:a16="http://schemas.microsoft.com/office/drawing/2014/main" id="{017969FD-F0F8-D34F-BDB6-D812313463D6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" name="مجموعة 110">
              <a:extLst>
                <a:ext uri="{FF2B5EF4-FFF2-40B4-BE49-F238E27FC236}">
                  <a16:creationId xmlns:a16="http://schemas.microsoft.com/office/drawing/2014/main" id="{86E76CD3-003F-D947-9014-8F9C6C441A0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8633352" y="328049"/>
              <a:ext cx="1076124" cy="746079"/>
              <a:chOff x="5293799" y="1898773"/>
              <a:chExt cx="1019146" cy="421363"/>
            </a:xfrm>
          </p:grpSpPr>
          <p:grpSp>
            <p:nvGrpSpPr>
              <p:cNvPr id="46" name="مجموعة 111">
                <a:extLst>
                  <a:ext uri="{FF2B5EF4-FFF2-40B4-BE49-F238E27FC236}">
                    <a16:creationId xmlns:a16="http://schemas.microsoft.com/office/drawing/2014/main" id="{94C35998-35ED-E04B-BE8E-4B91B91686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49" name="مستطيل مستدير الزوايا 48">
                  <a:extLst>
                    <a:ext uri="{FF2B5EF4-FFF2-40B4-BE49-F238E27FC236}">
                      <a16:creationId xmlns:a16="http://schemas.microsoft.com/office/drawing/2014/main" id="{2E487F7A-09CD-C142-AFB9-6805CC16F0D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0" name="مستطيل مستدير الزوايا 49">
                  <a:extLst>
                    <a:ext uri="{FF2B5EF4-FFF2-40B4-BE49-F238E27FC236}">
                      <a16:creationId xmlns:a16="http://schemas.microsoft.com/office/drawing/2014/main" id="{1E838335-7CEE-A048-85DC-6D54CE2F3C09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1" name="مستطيل مستدير الزوايا 50">
                  <a:extLst>
                    <a:ext uri="{FF2B5EF4-FFF2-40B4-BE49-F238E27FC236}">
                      <a16:creationId xmlns:a16="http://schemas.microsoft.com/office/drawing/2014/main" id="{E7C7CBDD-7DA1-FB4E-ABA3-33351C66DD3F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52" name="مستطيل مستدير الزوايا 51">
                  <a:extLst>
                    <a:ext uri="{FF2B5EF4-FFF2-40B4-BE49-F238E27FC236}">
                      <a16:creationId xmlns:a16="http://schemas.microsoft.com/office/drawing/2014/main" id="{C0DE696C-F2EC-7B48-B33C-77F7B7339C28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47" name="Google Shape;153;p5">
                <a:extLst>
                  <a:ext uri="{FF2B5EF4-FFF2-40B4-BE49-F238E27FC236}">
                    <a16:creationId xmlns:a16="http://schemas.microsoft.com/office/drawing/2014/main" id="{2EE3B57C-8BDE-A746-8E4B-B5D1A179AE81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153;p5">
                <a:extLst>
                  <a:ext uri="{FF2B5EF4-FFF2-40B4-BE49-F238E27FC236}">
                    <a16:creationId xmlns:a16="http://schemas.microsoft.com/office/drawing/2014/main" id="{F406B427-FB9E-F541-8CE6-505B398A1D8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" name="مجموعة 110">
              <a:extLst>
                <a:ext uri="{FF2B5EF4-FFF2-40B4-BE49-F238E27FC236}">
                  <a16:creationId xmlns:a16="http://schemas.microsoft.com/office/drawing/2014/main" id="{275C270F-E3F1-464C-B22A-BDD63369D0D3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7303136" y="278879"/>
              <a:ext cx="1105793" cy="917531"/>
              <a:chOff x="5245129" y="1929694"/>
              <a:chExt cx="1047244" cy="518194"/>
            </a:xfrm>
          </p:grpSpPr>
          <p:grpSp>
            <p:nvGrpSpPr>
              <p:cNvPr id="54" name="مجموعة 111">
                <a:extLst>
                  <a:ext uri="{FF2B5EF4-FFF2-40B4-BE49-F238E27FC236}">
                    <a16:creationId xmlns:a16="http://schemas.microsoft.com/office/drawing/2014/main" id="{CA4C9D07-B687-2F45-A2DA-CF7DB5E29D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45129" y="1929694"/>
                <a:ext cx="1047244" cy="514828"/>
                <a:chOff x="5245129" y="1929694"/>
                <a:chExt cx="1047244" cy="514828"/>
              </a:xfrm>
            </p:grpSpPr>
            <p:sp>
              <p:nvSpPr>
                <p:cNvPr id="57" name="مستطيل مستدير الزوايا 56">
                  <a:extLst>
                    <a:ext uri="{FF2B5EF4-FFF2-40B4-BE49-F238E27FC236}">
                      <a16:creationId xmlns:a16="http://schemas.microsoft.com/office/drawing/2014/main" id="{937AB966-247A-E143-B768-DD65C35A92D0}"/>
                    </a:ext>
                  </a:extLst>
                </p:cNvPr>
                <p:cNvSpPr/>
                <p:nvPr/>
              </p:nvSpPr>
              <p:spPr>
                <a:xfrm>
                  <a:off x="5852064" y="234879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8" name="مستطيل مستدير الزوايا 57">
                  <a:extLst>
                    <a:ext uri="{FF2B5EF4-FFF2-40B4-BE49-F238E27FC236}">
                      <a16:creationId xmlns:a16="http://schemas.microsoft.com/office/drawing/2014/main" id="{E6272113-4621-094E-A553-8225F5D538E9}"/>
                    </a:ext>
                  </a:extLst>
                </p:cNvPr>
                <p:cNvSpPr/>
                <p:nvPr/>
              </p:nvSpPr>
              <p:spPr>
                <a:xfrm>
                  <a:off x="5245129" y="1932728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9" name="مستطيل مستدير الزوايا 58">
                  <a:extLst>
                    <a:ext uri="{FF2B5EF4-FFF2-40B4-BE49-F238E27FC236}">
                      <a16:creationId xmlns:a16="http://schemas.microsoft.com/office/drawing/2014/main" id="{B079C989-BB59-CC4A-93F6-D2D3371D1C9B}"/>
                    </a:ext>
                  </a:extLst>
                </p:cNvPr>
                <p:cNvSpPr/>
                <p:nvPr/>
              </p:nvSpPr>
              <p:spPr>
                <a:xfrm>
                  <a:off x="5255194" y="234218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0" name="مستطيل مستدير الزوايا 59">
                  <a:extLst>
                    <a:ext uri="{FF2B5EF4-FFF2-40B4-BE49-F238E27FC236}">
                      <a16:creationId xmlns:a16="http://schemas.microsoft.com/office/drawing/2014/main" id="{C7500518-B718-B648-86E6-241F341BBF5F}"/>
                    </a:ext>
                  </a:extLst>
                </p:cNvPr>
                <p:cNvSpPr/>
                <p:nvPr/>
              </p:nvSpPr>
              <p:spPr>
                <a:xfrm>
                  <a:off x="5894265" y="192969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55" name="Google Shape;153;p5">
                <a:extLst>
                  <a:ext uri="{FF2B5EF4-FFF2-40B4-BE49-F238E27FC236}">
                    <a16:creationId xmlns:a16="http://schemas.microsoft.com/office/drawing/2014/main" id="{B2C82BAD-209A-2E41-9CC0-B00E01AC4D5A}"/>
                  </a:ext>
                </a:extLst>
              </p:cNvPr>
              <p:cNvSpPr/>
              <p:nvPr/>
            </p:nvSpPr>
            <p:spPr bwMode="auto">
              <a:xfrm rot="10800000" flipV="1">
                <a:off x="5383629" y="238195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153;p5">
                <a:extLst>
                  <a:ext uri="{FF2B5EF4-FFF2-40B4-BE49-F238E27FC236}">
                    <a16:creationId xmlns:a16="http://schemas.microsoft.com/office/drawing/2014/main" id="{BC8FEE3A-B906-C14F-8B28-DE0604757C6D}"/>
                  </a:ext>
                </a:extLst>
              </p:cNvPr>
              <p:cNvSpPr/>
              <p:nvPr/>
            </p:nvSpPr>
            <p:spPr bwMode="auto">
              <a:xfrm rot="10800000" flipV="1">
                <a:off x="5386751" y="195242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" name="مجموعة 110">
              <a:extLst>
                <a:ext uri="{FF2B5EF4-FFF2-40B4-BE49-F238E27FC236}">
                  <a16:creationId xmlns:a16="http://schemas.microsoft.com/office/drawing/2014/main" id="{00CB73BA-1415-1348-A303-627EC4ABA57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5851762" y="336312"/>
              <a:ext cx="1077846" cy="832402"/>
              <a:chOff x="5273639" y="1905166"/>
              <a:chExt cx="1020777" cy="470116"/>
            </a:xfrm>
          </p:grpSpPr>
          <p:grpSp>
            <p:nvGrpSpPr>
              <p:cNvPr id="62" name="مجموعة 111">
                <a:extLst>
                  <a:ext uri="{FF2B5EF4-FFF2-40B4-BE49-F238E27FC236}">
                    <a16:creationId xmlns:a16="http://schemas.microsoft.com/office/drawing/2014/main" id="{C65943EA-9805-DC45-B06A-EBD9EBF2E9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73639" y="1905166"/>
                <a:ext cx="1020777" cy="470116"/>
                <a:chOff x="5273639" y="1905166"/>
                <a:chExt cx="1020777" cy="470116"/>
              </a:xfrm>
            </p:grpSpPr>
            <p:sp>
              <p:nvSpPr>
                <p:cNvPr id="65" name="مستطيل مستدير الزوايا 64">
                  <a:extLst>
                    <a:ext uri="{FF2B5EF4-FFF2-40B4-BE49-F238E27FC236}">
                      <a16:creationId xmlns:a16="http://schemas.microsoft.com/office/drawing/2014/main" id="{DC50539E-268F-7743-A958-7EF825B179D6}"/>
                    </a:ext>
                  </a:extLst>
                </p:cNvPr>
                <p:cNvSpPr/>
                <p:nvPr/>
              </p:nvSpPr>
              <p:spPr>
                <a:xfrm>
                  <a:off x="5896308" y="227955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6" name="مستطيل مستدير الزوايا 65">
                  <a:extLst>
                    <a:ext uri="{FF2B5EF4-FFF2-40B4-BE49-F238E27FC236}">
                      <a16:creationId xmlns:a16="http://schemas.microsoft.com/office/drawing/2014/main" id="{8B84A0E0-BD45-5D4F-AD8C-7A12A8611FD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7" name="مستطيل مستدير الزوايا 66">
                  <a:extLst>
                    <a:ext uri="{FF2B5EF4-FFF2-40B4-BE49-F238E27FC236}">
                      <a16:creationId xmlns:a16="http://schemas.microsoft.com/office/drawing/2014/main" id="{42D9D22A-8C1B-6C45-A462-564DAEFBE5C4}"/>
                    </a:ext>
                  </a:extLst>
                </p:cNvPr>
                <p:cNvSpPr/>
                <p:nvPr/>
              </p:nvSpPr>
              <p:spPr>
                <a:xfrm>
                  <a:off x="5273639" y="2273700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8" name="مستطيل مستدير الزوايا 67">
                  <a:extLst>
                    <a:ext uri="{FF2B5EF4-FFF2-40B4-BE49-F238E27FC236}">
                      <a16:creationId xmlns:a16="http://schemas.microsoft.com/office/drawing/2014/main" id="{0A2C1AE4-C9D0-1D46-969E-A35CF2D5A538}"/>
                    </a:ext>
                  </a:extLst>
                </p:cNvPr>
                <p:cNvSpPr/>
                <p:nvPr/>
              </p:nvSpPr>
              <p:spPr>
                <a:xfrm>
                  <a:off x="5892765" y="1905166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63" name="Google Shape;153;p5">
                <a:extLst>
                  <a:ext uri="{FF2B5EF4-FFF2-40B4-BE49-F238E27FC236}">
                    <a16:creationId xmlns:a16="http://schemas.microsoft.com/office/drawing/2014/main" id="{428C837E-DA5C-4C44-914A-56F8C50C1B9C}"/>
                  </a:ext>
                </a:extLst>
              </p:cNvPr>
              <p:cNvSpPr/>
              <p:nvPr/>
            </p:nvSpPr>
            <p:spPr bwMode="auto">
              <a:xfrm rot="10800000" flipV="1">
                <a:off x="5310332" y="2294965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153;p5">
                <a:extLst>
                  <a:ext uri="{FF2B5EF4-FFF2-40B4-BE49-F238E27FC236}">
                    <a16:creationId xmlns:a16="http://schemas.microsoft.com/office/drawing/2014/main" id="{908BF49D-AE8C-674A-B883-1DE0E6B2ED9F}"/>
                  </a:ext>
                </a:extLst>
              </p:cNvPr>
              <p:cNvSpPr/>
              <p:nvPr/>
            </p:nvSpPr>
            <p:spPr bwMode="auto">
              <a:xfrm rot="10800000" flipV="1">
                <a:off x="5375891" y="191521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" name="مجموعة 110">
              <a:extLst>
                <a:ext uri="{FF2B5EF4-FFF2-40B4-BE49-F238E27FC236}">
                  <a16:creationId xmlns:a16="http://schemas.microsoft.com/office/drawing/2014/main" id="{449D5064-B5FB-5F49-A92F-ED5C95BCB2B9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448078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0" name="مجموعة 111">
                <a:extLst>
                  <a:ext uri="{FF2B5EF4-FFF2-40B4-BE49-F238E27FC236}">
                    <a16:creationId xmlns:a16="http://schemas.microsoft.com/office/drawing/2014/main" id="{C9A1F6A5-BF46-AB45-8A2E-FD7674A288E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73" name="مستطيل مستدير الزوايا 72">
                  <a:extLst>
                    <a:ext uri="{FF2B5EF4-FFF2-40B4-BE49-F238E27FC236}">
                      <a16:creationId xmlns:a16="http://schemas.microsoft.com/office/drawing/2014/main" id="{0BF05E30-31CF-ED4E-92C4-C9AEC318E356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4" name="مستطيل مستدير الزوايا 73">
                  <a:extLst>
                    <a:ext uri="{FF2B5EF4-FFF2-40B4-BE49-F238E27FC236}">
                      <a16:creationId xmlns:a16="http://schemas.microsoft.com/office/drawing/2014/main" id="{871AE7DF-2CB1-D14A-81A6-D5419771502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5" name="مستطيل مستدير الزوايا 74">
                  <a:extLst>
                    <a:ext uri="{FF2B5EF4-FFF2-40B4-BE49-F238E27FC236}">
                      <a16:creationId xmlns:a16="http://schemas.microsoft.com/office/drawing/2014/main" id="{CB1CA13F-AA0B-2D4D-9DB7-2C5E81941395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76" name="مستطيل مستدير الزوايا 75">
                  <a:extLst>
                    <a:ext uri="{FF2B5EF4-FFF2-40B4-BE49-F238E27FC236}">
                      <a16:creationId xmlns:a16="http://schemas.microsoft.com/office/drawing/2014/main" id="{98D89A3D-9107-344E-8FE2-2FC327ABD9FF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1" name="Google Shape;153;p5">
                <a:extLst>
                  <a:ext uri="{FF2B5EF4-FFF2-40B4-BE49-F238E27FC236}">
                    <a16:creationId xmlns:a16="http://schemas.microsoft.com/office/drawing/2014/main" id="{A61E54F4-D954-9B4E-BEBE-5E1F8AD0A5A7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153;p5">
                <a:extLst>
                  <a:ext uri="{FF2B5EF4-FFF2-40B4-BE49-F238E27FC236}">
                    <a16:creationId xmlns:a16="http://schemas.microsoft.com/office/drawing/2014/main" id="{600F0D4C-7D57-5749-997D-6CFF57107C3B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" name="مجموعة 110">
              <a:extLst>
                <a:ext uri="{FF2B5EF4-FFF2-40B4-BE49-F238E27FC236}">
                  <a16:creationId xmlns:a16="http://schemas.microsoft.com/office/drawing/2014/main" id="{C8B018B1-D3F4-F640-A0D3-E2BA0ECFC012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28741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8" name="مجموعة 111">
                <a:extLst>
                  <a:ext uri="{FF2B5EF4-FFF2-40B4-BE49-F238E27FC236}">
                    <a16:creationId xmlns:a16="http://schemas.microsoft.com/office/drawing/2014/main" id="{FB5DEB45-C71D-C54B-B6A2-4C9406B0DF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1" name="مستطيل مستدير الزوايا 80">
                  <a:extLst>
                    <a:ext uri="{FF2B5EF4-FFF2-40B4-BE49-F238E27FC236}">
                      <a16:creationId xmlns:a16="http://schemas.microsoft.com/office/drawing/2014/main" id="{148C37B4-8079-FE46-9C40-885B4ABCEA97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2" name="مستطيل مستدير الزوايا 81">
                  <a:extLst>
                    <a:ext uri="{FF2B5EF4-FFF2-40B4-BE49-F238E27FC236}">
                      <a16:creationId xmlns:a16="http://schemas.microsoft.com/office/drawing/2014/main" id="{96E25728-DE18-7C40-92BF-8DD66F97FF3D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3" name="مستطيل مستدير الزوايا 82">
                  <a:extLst>
                    <a:ext uri="{FF2B5EF4-FFF2-40B4-BE49-F238E27FC236}">
                      <a16:creationId xmlns:a16="http://schemas.microsoft.com/office/drawing/2014/main" id="{1491CB03-B420-894D-AF97-A012BD8F223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84" name="مستطيل مستدير الزوايا 83">
                  <a:extLst>
                    <a:ext uri="{FF2B5EF4-FFF2-40B4-BE49-F238E27FC236}">
                      <a16:creationId xmlns:a16="http://schemas.microsoft.com/office/drawing/2014/main" id="{0DAC7330-991B-BE4A-8636-743D7366FFB0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9" name="Google Shape;153;p5">
                <a:extLst>
                  <a:ext uri="{FF2B5EF4-FFF2-40B4-BE49-F238E27FC236}">
                    <a16:creationId xmlns:a16="http://schemas.microsoft.com/office/drawing/2014/main" id="{728ECFA4-2ECD-7F47-8BC1-B75A6349E0E4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153;p5">
                <a:extLst>
                  <a:ext uri="{FF2B5EF4-FFF2-40B4-BE49-F238E27FC236}">
                    <a16:creationId xmlns:a16="http://schemas.microsoft.com/office/drawing/2014/main" id="{A9EF06EE-075B-6E4A-AC03-426A2D3F98F5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" name="مجموعة 110">
              <a:extLst>
                <a:ext uri="{FF2B5EF4-FFF2-40B4-BE49-F238E27FC236}">
                  <a16:creationId xmlns:a16="http://schemas.microsoft.com/office/drawing/2014/main" id="{EF79F695-C84B-564F-AEFD-35FF22D2BA2D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2094047" y="359046"/>
              <a:ext cx="1076124" cy="746079"/>
              <a:chOff x="5293799" y="1898773"/>
              <a:chExt cx="1019146" cy="421363"/>
            </a:xfrm>
          </p:grpSpPr>
          <p:grpSp>
            <p:nvGrpSpPr>
              <p:cNvPr id="86" name="مجموعة 111">
                <a:extLst>
                  <a:ext uri="{FF2B5EF4-FFF2-40B4-BE49-F238E27FC236}">
                    <a16:creationId xmlns:a16="http://schemas.microsoft.com/office/drawing/2014/main" id="{DED6A6E3-548C-4A4D-BFF6-962D5A44A9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9" name="مستطيل مستدير الزوايا 88">
                  <a:extLst>
                    <a:ext uri="{FF2B5EF4-FFF2-40B4-BE49-F238E27FC236}">
                      <a16:creationId xmlns:a16="http://schemas.microsoft.com/office/drawing/2014/main" id="{030EB5C7-565A-EA4C-BF36-CADFE3D9BD2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0" name="مستطيل مستدير الزوايا 89">
                  <a:extLst>
                    <a:ext uri="{FF2B5EF4-FFF2-40B4-BE49-F238E27FC236}">
                      <a16:creationId xmlns:a16="http://schemas.microsoft.com/office/drawing/2014/main" id="{68A9E73F-8DC0-5348-ABDD-39E54CF94633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1" name="مستطيل مستدير الزوايا 90">
                  <a:extLst>
                    <a:ext uri="{FF2B5EF4-FFF2-40B4-BE49-F238E27FC236}">
                      <a16:creationId xmlns:a16="http://schemas.microsoft.com/office/drawing/2014/main" id="{97E5C65D-F5E6-8C44-B404-5D0D2A2E375E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92" name="مستطيل مستدير الزوايا 91">
                  <a:extLst>
                    <a:ext uri="{FF2B5EF4-FFF2-40B4-BE49-F238E27FC236}">
                      <a16:creationId xmlns:a16="http://schemas.microsoft.com/office/drawing/2014/main" id="{8314E805-4D18-4A4E-9210-347645CB0D72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87" name="Google Shape;153;p5">
                <a:extLst>
                  <a:ext uri="{FF2B5EF4-FFF2-40B4-BE49-F238E27FC236}">
                    <a16:creationId xmlns:a16="http://schemas.microsoft.com/office/drawing/2014/main" id="{88152DAF-4698-964B-80BF-4CD7A200E30B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153;p5">
                <a:extLst>
                  <a:ext uri="{FF2B5EF4-FFF2-40B4-BE49-F238E27FC236}">
                    <a16:creationId xmlns:a16="http://schemas.microsoft.com/office/drawing/2014/main" id="{4F3079B3-94A4-854A-AFFC-109E4E3EE23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3" name="مجموعة 110">
              <a:extLst>
                <a:ext uri="{FF2B5EF4-FFF2-40B4-BE49-F238E27FC236}">
                  <a16:creationId xmlns:a16="http://schemas.microsoft.com/office/drawing/2014/main" id="{831C2CC7-ACDE-7A47-86C7-A65306A2E9A5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9996" y="343252"/>
              <a:ext cx="1076124" cy="746079"/>
              <a:chOff x="5293799" y="1898773"/>
              <a:chExt cx="1019146" cy="421363"/>
            </a:xfrm>
          </p:grpSpPr>
          <p:grpSp>
            <p:nvGrpSpPr>
              <p:cNvPr id="94" name="مجموعة 111">
                <a:extLst>
                  <a:ext uri="{FF2B5EF4-FFF2-40B4-BE49-F238E27FC236}">
                    <a16:creationId xmlns:a16="http://schemas.microsoft.com/office/drawing/2014/main" id="{9B1E8C9A-D563-404E-AC49-F1EAE31103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7" name="مستطيل مستدير الزوايا 96">
                  <a:extLst>
                    <a:ext uri="{FF2B5EF4-FFF2-40B4-BE49-F238E27FC236}">
                      <a16:creationId xmlns:a16="http://schemas.microsoft.com/office/drawing/2014/main" id="{28FEA676-9570-9E40-B956-A25836039B7F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8" name="مستطيل مستدير الزوايا 97">
                  <a:extLst>
                    <a:ext uri="{FF2B5EF4-FFF2-40B4-BE49-F238E27FC236}">
                      <a16:creationId xmlns:a16="http://schemas.microsoft.com/office/drawing/2014/main" id="{AAC9DA80-BDF3-B945-A300-B535286B8E5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9" name="مستطيل مستدير الزوايا 98">
                  <a:extLst>
                    <a:ext uri="{FF2B5EF4-FFF2-40B4-BE49-F238E27FC236}">
                      <a16:creationId xmlns:a16="http://schemas.microsoft.com/office/drawing/2014/main" id="{F233800A-F4DF-7A45-8A5A-7B299AAA6404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00" name="مستطيل مستدير الزوايا 99">
                  <a:extLst>
                    <a:ext uri="{FF2B5EF4-FFF2-40B4-BE49-F238E27FC236}">
                      <a16:creationId xmlns:a16="http://schemas.microsoft.com/office/drawing/2014/main" id="{5BBE4F7E-4FF9-184F-BD0E-6F5A0281CB69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95" name="Google Shape;153;p5">
                <a:extLst>
                  <a:ext uri="{FF2B5EF4-FFF2-40B4-BE49-F238E27FC236}">
                    <a16:creationId xmlns:a16="http://schemas.microsoft.com/office/drawing/2014/main" id="{B1338737-B85E-8944-83F3-190E6BB8B029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153;p5">
                <a:extLst>
                  <a:ext uri="{FF2B5EF4-FFF2-40B4-BE49-F238E27FC236}">
                    <a16:creationId xmlns:a16="http://schemas.microsoft.com/office/drawing/2014/main" id="{D2DF8137-45DA-E044-ADA4-F3FDA5178177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2" name="Picture 2">
            <a:extLst>
              <a:ext uri="{FF2B5EF4-FFF2-40B4-BE49-F238E27FC236}">
                <a16:creationId xmlns:a16="http://schemas.microsoft.com/office/drawing/2014/main" id="{A5E3AA2A-90E5-0446-AC0C-E163241051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17757" y="4485111"/>
            <a:ext cx="7000924" cy="481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5" name="مجموعة 22">
            <a:extLst>
              <a:ext uri="{FF2B5EF4-FFF2-40B4-BE49-F238E27FC236}">
                <a16:creationId xmlns:a16="http://schemas.microsoft.com/office/drawing/2014/main" id="{85F7DB41-AC2F-FC46-8B4E-136723EAA32A}"/>
              </a:ext>
            </a:extLst>
          </p:cNvPr>
          <p:cNvGrpSpPr/>
          <p:nvPr/>
        </p:nvGrpSpPr>
        <p:grpSpPr>
          <a:xfrm>
            <a:off x="2031939" y="1894293"/>
            <a:ext cx="8358246" cy="928694"/>
            <a:chOff x="571472" y="857232"/>
            <a:chExt cx="8358246" cy="928694"/>
          </a:xfrm>
        </p:grpSpPr>
        <p:sp>
          <p:nvSpPr>
            <p:cNvPr id="112" name="دبوس زينة 23">
              <a:extLst>
                <a:ext uri="{FF2B5EF4-FFF2-40B4-BE49-F238E27FC236}">
                  <a16:creationId xmlns:a16="http://schemas.microsoft.com/office/drawing/2014/main" id="{E31AA937-977C-9241-AD7F-BEA04DC81997}"/>
                </a:ext>
              </a:extLst>
            </p:cNvPr>
            <p:cNvSpPr/>
            <p:nvPr/>
          </p:nvSpPr>
          <p:spPr>
            <a:xfrm>
              <a:off x="571472" y="857232"/>
              <a:ext cx="7143800" cy="928694"/>
            </a:xfrm>
            <a:prstGeom prst="plaqu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r>
                <a:rPr lang="ar-SA" sz="2400" b="1" dirty="0">
                  <a:solidFill>
                    <a:schemeClr val="tx1"/>
                  </a:solidFill>
                </a:rPr>
                <a:t>مثل مجموعة الأعداد الصحيحة { ــ ٢ ، ٨ ، ــ ٧ } على خط الأعداد </a:t>
              </a:r>
            </a:p>
          </p:txBody>
        </p:sp>
        <p:grpSp>
          <p:nvGrpSpPr>
            <p:cNvPr id="113" name="مجموعة 20">
              <a:extLst>
                <a:ext uri="{FF2B5EF4-FFF2-40B4-BE49-F238E27FC236}">
                  <a16:creationId xmlns:a16="http://schemas.microsoft.com/office/drawing/2014/main" id="{C568229E-66B9-4B41-8090-8CAA5FD31F20}"/>
                </a:ext>
              </a:extLst>
            </p:cNvPr>
            <p:cNvGrpSpPr/>
            <p:nvPr/>
          </p:nvGrpSpPr>
          <p:grpSpPr>
            <a:xfrm>
              <a:off x="7715272" y="857232"/>
              <a:ext cx="1214446" cy="928694"/>
              <a:chOff x="7715272" y="857232"/>
              <a:chExt cx="1214446" cy="928694"/>
            </a:xfrm>
          </p:grpSpPr>
          <p:sp>
            <p:nvSpPr>
              <p:cNvPr id="114" name="دبوس زينة 25">
                <a:extLst>
                  <a:ext uri="{FF2B5EF4-FFF2-40B4-BE49-F238E27FC236}">
                    <a16:creationId xmlns:a16="http://schemas.microsoft.com/office/drawing/2014/main" id="{A123308E-1286-F044-8D08-2C064F447FC9}"/>
                  </a:ext>
                </a:extLst>
              </p:cNvPr>
              <p:cNvSpPr/>
              <p:nvPr/>
            </p:nvSpPr>
            <p:spPr>
              <a:xfrm>
                <a:off x="7715272" y="857232"/>
                <a:ext cx="1214446" cy="928694"/>
              </a:xfrm>
              <a:prstGeom prst="plaqu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pic>
            <p:nvPicPr>
              <p:cNvPr id="115" name="Picture 2">
                <a:extLst>
                  <a:ext uri="{FF2B5EF4-FFF2-40B4-BE49-F238E27FC236}">
                    <a16:creationId xmlns:a16="http://schemas.microsoft.com/office/drawing/2014/main" id="{F7F9C56E-89DA-7F43-8C98-D412257C203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7843858" y="1100122"/>
                <a:ext cx="928694" cy="4286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</p:pic>
        </p:grpSp>
      </p:grpSp>
      <p:sp>
        <p:nvSpPr>
          <p:cNvPr id="16" name="مربع نص 27">
            <a:extLst>
              <a:ext uri="{FF2B5EF4-FFF2-40B4-BE49-F238E27FC236}">
                <a16:creationId xmlns:a16="http://schemas.microsoft.com/office/drawing/2014/main" id="{97A95BA6-1737-2147-9E9E-981CF9A432A5}"/>
              </a:ext>
            </a:extLst>
          </p:cNvPr>
          <p:cNvSpPr txBox="1"/>
          <p:nvPr/>
        </p:nvSpPr>
        <p:spPr>
          <a:xfrm>
            <a:off x="5360951" y="4194597"/>
            <a:ext cx="61436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b="1" dirty="0">
                <a:solidFill>
                  <a:srgbClr val="FF0000"/>
                </a:solidFill>
              </a:rPr>
              <a:t>●</a:t>
            </a:r>
          </a:p>
        </p:txBody>
      </p:sp>
      <p:sp>
        <p:nvSpPr>
          <p:cNvPr id="17" name="مربع نص 28">
            <a:extLst>
              <a:ext uri="{FF2B5EF4-FFF2-40B4-BE49-F238E27FC236}">
                <a16:creationId xmlns:a16="http://schemas.microsoft.com/office/drawing/2014/main" id="{22C6F9BB-077F-6D4F-8941-D24D21C103A7}"/>
              </a:ext>
            </a:extLst>
          </p:cNvPr>
          <p:cNvSpPr txBox="1"/>
          <p:nvPr/>
        </p:nvSpPr>
        <p:spPr>
          <a:xfrm>
            <a:off x="3760739" y="4208883"/>
            <a:ext cx="61436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b="1" dirty="0">
                <a:solidFill>
                  <a:srgbClr val="FF0000"/>
                </a:solidFill>
              </a:rPr>
              <a:t>●</a:t>
            </a:r>
          </a:p>
        </p:txBody>
      </p:sp>
      <p:sp>
        <p:nvSpPr>
          <p:cNvPr id="18" name="مربع نص 29">
            <a:extLst>
              <a:ext uri="{FF2B5EF4-FFF2-40B4-BE49-F238E27FC236}">
                <a16:creationId xmlns:a16="http://schemas.microsoft.com/office/drawing/2014/main" id="{0AE6AC74-5C07-5F45-9BEF-D873C8E69C90}"/>
              </a:ext>
            </a:extLst>
          </p:cNvPr>
          <p:cNvSpPr txBox="1"/>
          <p:nvPr/>
        </p:nvSpPr>
        <p:spPr>
          <a:xfrm>
            <a:off x="8532797" y="4208883"/>
            <a:ext cx="61436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b="1" dirty="0">
                <a:solidFill>
                  <a:srgbClr val="FF0000"/>
                </a:solidFill>
              </a:rPr>
              <a:t>●</a:t>
            </a:r>
          </a:p>
        </p:txBody>
      </p:sp>
      <p:sp>
        <p:nvSpPr>
          <p:cNvPr id="109" name="مربع نص 108">
            <a:extLst>
              <a:ext uri="{FF2B5EF4-FFF2-40B4-BE49-F238E27FC236}">
                <a16:creationId xmlns:a16="http://schemas.microsoft.com/office/drawing/2014/main" id="{ABAEFE96-2989-FB43-AE7C-1F826CA47954}"/>
              </a:ext>
            </a:extLst>
          </p:cNvPr>
          <p:cNvSpPr txBox="1"/>
          <p:nvPr/>
        </p:nvSpPr>
        <p:spPr>
          <a:xfrm>
            <a:off x="4356001" y="1114784"/>
            <a:ext cx="119337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err="1"/>
              <a:t>ج</a:t>
            </a:r>
            <a:r>
              <a:rPr lang="ar-SA" dirty="0"/>
              <a:t> صـ ٥١</a:t>
            </a:r>
          </a:p>
        </p:txBody>
      </p:sp>
      <p:sp>
        <p:nvSpPr>
          <p:cNvPr id="110" name="Right Arrow 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AFE7B38F-CFF8-974D-B285-E800D53D9554}"/>
              </a:ext>
            </a:extLst>
          </p:cNvPr>
          <p:cNvSpPr/>
          <p:nvPr/>
        </p:nvSpPr>
        <p:spPr>
          <a:xfrm flipH="1">
            <a:off x="664669" y="5740851"/>
            <a:ext cx="1553592" cy="896644"/>
          </a:xfrm>
          <a:prstGeom prst="rightArrow">
            <a:avLst/>
          </a:prstGeom>
          <a:solidFill>
            <a:srgbClr val="C099B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dirty="0"/>
              <a:t>الصفحة الرئيسية ١١</a:t>
            </a:r>
          </a:p>
        </p:txBody>
      </p:sp>
      <p:sp>
        <p:nvSpPr>
          <p:cNvPr id="14" name="عنصر نائب لرقم الشريحة 13">
            <a:extLst>
              <a:ext uri="{FF2B5EF4-FFF2-40B4-BE49-F238E27FC236}">
                <a16:creationId xmlns:a16="http://schemas.microsoft.com/office/drawing/2014/main" id="{4455D458-534C-174A-AA82-B16630B20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38562" y="5395288"/>
            <a:ext cx="2743200" cy="365125"/>
          </a:xfrm>
        </p:spPr>
        <p:txBody>
          <a:bodyPr/>
          <a:lstStyle/>
          <a:p>
            <a:fld id="{4B1E913D-58CC-DA49-B719-410520E0AD7E}" type="slidenum">
              <a:rPr lang="ar-SA" smtClean="0"/>
              <a:t>163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2121136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>
            <a:extLst>
              <a:ext uri="{FF2B5EF4-FFF2-40B4-BE49-F238E27FC236}">
                <a16:creationId xmlns:a16="http://schemas.microsoft.com/office/drawing/2014/main" id="{8C0ED7A3-8A30-3A4C-8347-C9ACC9F689BD}"/>
              </a:ext>
            </a:extLst>
          </p:cNvPr>
          <p:cNvSpPr/>
          <p:nvPr/>
        </p:nvSpPr>
        <p:spPr>
          <a:xfrm>
            <a:off x="568190" y="72749"/>
            <a:ext cx="11484244" cy="6408711"/>
          </a:xfrm>
          <a:prstGeom prst="roundRect">
            <a:avLst/>
          </a:prstGeom>
          <a:solidFill>
            <a:srgbClr val="DFC5D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04" name="صورة 103">
            <a:extLst>
              <a:ext uri="{FF2B5EF4-FFF2-40B4-BE49-F238E27FC236}">
                <a16:creationId xmlns:a16="http://schemas.microsoft.com/office/drawing/2014/main" id="{9F92FB98-41FD-5A48-ADF1-20F0EB4B25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4240" y="635044"/>
            <a:ext cx="11016137" cy="55333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2" name="مستطيل مستدير الزوايا 101">
            <a:extLst>
              <a:ext uri="{FF2B5EF4-FFF2-40B4-BE49-F238E27FC236}">
                <a16:creationId xmlns:a16="http://schemas.microsoft.com/office/drawing/2014/main" id="{36DE0C0D-3D09-D148-AAC6-6CFF5A840405}"/>
              </a:ext>
            </a:extLst>
          </p:cNvPr>
          <p:cNvSpPr/>
          <p:nvPr/>
        </p:nvSpPr>
        <p:spPr>
          <a:xfrm>
            <a:off x="763590" y="412040"/>
            <a:ext cx="11096787" cy="5909166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5" name="مستطيل مستدير الزوايا 104">
            <a:extLst>
              <a:ext uri="{FF2B5EF4-FFF2-40B4-BE49-F238E27FC236}">
                <a16:creationId xmlns:a16="http://schemas.microsoft.com/office/drawing/2014/main" id="{2C8E8F67-8CF8-3044-8B66-1358926BAC05}"/>
              </a:ext>
            </a:extLst>
          </p:cNvPr>
          <p:cNvSpPr/>
          <p:nvPr/>
        </p:nvSpPr>
        <p:spPr>
          <a:xfrm>
            <a:off x="761918" y="392653"/>
            <a:ext cx="11096787" cy="5909166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3B3545FF-8860-2248-B862-8AC3159D70FF}"/>
              </a:ext>
            </a:extLst>
          </p:cNvPr>
          <p:cNvGrpSpPr/>
          <p:nvPr/>
        </p:nvGrpSpPr>
        <p:grpSpPr>
          <a:xfrm>
            <a:off x="760246" y="392653"/>
            <a:ext cx="11420963" cy="6423381"/>
            <a:chOff x="760246" y="392653"/>
            <a:chExt cx="11420963" cy="6423381"/>
          </a:xfrm>
        </p:grpSpPr>
        <p:sp>
          <p:nvSpPr>
            <p:cNvPr id="106" name="مستطيل مستدير الزوايا 105">
              <a:extLst>
                <a:ext uri="{FF2B5EF4-FFF2-40B4-BE49-F238E27FC236}">
                  <a16:creationId xmlns:a16="http://schemas.microsoft.com/office/drawing/2014/main" id="{C7EC438E-216D-6D40-960A-89F08B06EFE1}"/>
                </a:ext>
              </a:extLst>
            </p:cNvPr>
            <p:cNvSpPr/>
            <p:nvPr/>
          </p:nvSpPr>
          <p:spPr>
            <a:xfrm>
              <a:off x="760246" y="392653"/>
              <a:ext cx="11096787" cy="5909166"/>
            </a:xfrm>
            <a:prstGeom prst="roundRect">
              <a:avLst/>
            </a:prstGeom>
            <a:blipFill>
              <a:blip r:embed="rId4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FD927A54-D94E-854A-BA9A-BA3AE3205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07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728D3F16-8B77-EE4A-8367-9D06256FA1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1104048" y="-190758"/>
            <a:ext cx="127859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" name="مستطيل 107">
            <a:extLst>
              <a:ext uri="{FF2B5EF4-FFF2-40B4-BE49-F238E27FC236}">
                <a16:creationId xmlns:a16="http://schemas.microsoft.com/office/drawing/2014/main" id="{66376C55-AF31-9F4E-9E82-8B9B344F095B}"/>
              </a:ext>
            </a:extLst>
          </p:cNvPr>
          <p:cNvSpPr/>
          <p:nvPr/>
        </p:nvSpPr>
        <p:spPr>
          <a:xfrm rot="385153">
            <a:off x="9992345" y="1159306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sp>
        <p:nvSpPr>
          <p:cNvPr id="101" name="مستطيل مستدير الزوايا 100">
            <a:extLst>
              <a:ext uri="{FF2B5EF4-FFF2-40B4-BE49-F238E27FC236}">
                <a16:creationId xmlns:a16="http://schemas.microsoft.com/office/drawing/2014/main" id="{C15412E2-B747-9941-B223-DDD4C5BF62F5}"/>
              </a:ext>
            </a:extLst>
          </p:cNvPr>
          <p:cNvSpPr/>
          <p:nvPr/>
        </p:nvSpPr>
        <p:spPr>
          <a:xfrm>
            <a:off x="1381860" y="288460"/>
            <a:ext cx="9841965" cy="550456"/>
          </a:xfrm>
          <a:prstGeom prst="roundRect">
            <a:avLst/>
          </a:prstGeom>
          <a:pattFill prst="pct60">
            <a:fgClr>
              <a:srgbClr val="DFC5D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dirty="0"/>
          </a:p>
        </p:txBody>
      </p:sp>
      <p:grpSp>
        <p:nvGrpSpPr>
          <p:cNvPr id="103" name="مجموعة 102">
            <a:extLst>
              <a:ext uri="{FF2B5EF4-FFF2-40B4-BE49-F238E27FC236}">
                <a16:creationId xmlns:a16="http://schemas.microsoft.com/office/drawing/2014/main" id="{89B07C66-5BC3-B047-AF48-0920436C0FCB}"/>
              </a:ext>
            </a:extLst>
          </p:cNvPr>
          <p:cNvGrpSpPr/>
          <p:nvPr/>
        </p:nvGrpSpPr>
        <p:grpSpPr>
          <a:xfrm>
            <a:off x="1473351" y="123874"/>
            <a:ext cx="9825293" cy="957263"/>
            <a:chOff x="1175018" y="147233"/>
            <a:chExt cx="9825293" cy="1169410"/>
          </a:xfrm>
        </p:grpSpPr>
        <p:grpSp>
          <p:nvGrpSpPr>
            <p:cNvPr id="5" name="مجموعة 110">
              <a:extLst>
                <a:ext uri="{FF2B5EF4-FFF2-40B4-BE49-F238E27FC236}">
                  <a16:creationId xmlns:a16="http://schemas.microsoft.com/office/drawing/2014/main" id="{D8FB447C-78AE-5B4C-A916-DB9DF6511DB4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89210" y="312255"/>
              <a:ext cx="1076124" cy="746079"/>
              <a:chOff x="5293799" y="1898773"/>
              <a:chExt cx="1019146" cy="421363"/>
            </a:xfrm>
          </p:grpSpPr>
          <p:grpSp>
            <p:nvGrpSpPr>
              <p:cNvPr id="6" name="مجموعة 111">
                <a:extLst>
                  <a:ext uri="{FF2B5EF4-FFF2-40B4-BE49-F238E27FC236}">
                    <a16:creationId xmlns:a16="http://schemas.microsoft.com/office/drawing/2014/main" id="{67D72977-B08C-7D4E-B0D7-DBDA2819BE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" name="مستطيل مستدير الزوايا 8">
                  <a:extLst>
                    <a:ext uri="{FF2B5EF4-FFF2-40B4-BE49-F238E27FC236}">
                      <a16:creationId xmlns:a16="http://schemas.microsoft.com/office/drawing/2014/main" id="{B11773FE-C44F-974B-B5B8-2B35FCAF8528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0" name="مستطيل مستدير الزوايا 9">
                  <a:extLst>
                    <a:ext uri="{FF2B5EF4-FFF2-40B4-BE49-F238E27FC236}">
                      <a16:creationId xmlns:a16="http://schemas.microsoft.com/office/drawing/2014/main" id="{7B167454-792B-D94C-9DDF-E60B4E63526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1" name="مستطيل مستدير الزوايا 10">
                  <a:extLst>
                    <a:ext uri="{FF2B5EF4-FFF2-40B4-BE49-F238E27FC236}">
                      <a16:creationId xmlns:a16="http://schemas.microsoft.com/office/drawing/2014/main" id="{AE14DBDD-5CEB-A747-9A03-AE00ACDFBD9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2" name="مستطيل مستدير الزوايا 11">
                  <a:extLst>
                    <a:ext uri="{FF2B5EF4-FFF2-40B4-BE49-F238E27FC236}">
                      <a16:creationId xmlns:a16="http://schemas.microsoft.com/office/drawing/2014/main" id="{BA5D3C2D-21AD-ED41-B069-C79CE954970A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" name="Google Shape;153;p5">
                <a:extLst>
                  <a:ext uri="{FF2B5EF4-FFF2-40B4-BE49-F238E27FC236}">
                    <a16:creationId xmlns:a16="http://schemas.microsoft.com/office/drawing/2014/main" id="{99327B25-9955-0F49-9A23-9631804D749C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" name="Google Shape;153;p5">
                <a:extLst>
                  <a:ext uri="{FF2B5EF4-FFF2-40B4-BE49-F238E27FC236}">
                    <a16:creationId xmlns:a16="http://schemas.microsoft.com/office/drawing/2014/main" id="{017969FD-F0F8-D34F-BDB6-D812313463D6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" name="مجموعة 110">
              <a:extLst>
                <a:ext uri="{FF2B5EF4-FFF2-40B4-BE49-F238E27FC236}">
                  <a16:creationId xmlns:a16="http://schemas.microsoft.com/office/drawing/2014/main" id="{86E76CD3-003F-D947-9014-8F9C6C441A0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8633352" y="328049"/>
              <a:ext cx="1076124" cy="746079"/>
              <a:chOff x="5293799" y="1898773"/>
              <a:chExt cx="1019146" cy="421363"/>
            </a:xfrm>
          </p:grpSpPr>
          <p:grpSp>
            <p:nvGrpSpPr>
              <p:cNvPr id="46" name="مجموعة 111">
                <a:extLst>
                  <a:ext uri="{FF2B5EF4-FFF2-40B4-BE49-F238E27FC236}">
                    <a16:creationId xmlns:a16="http://schemas.microsoft.com/office/drawing/2014/main" id="{94C35998-35ED-E04B-BE8E-4B91B91686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49" name="مستطيل مستدير الزوايا 48">
                  <a:extLst>
                    <a:ext uri="{FF2B5EF4-FFF2-40B4-BE49-F238E27FC236}">
                      <a16:creationId xmlns:a16="http://schemas.microsoft.com/office/drawing/2014/main" id="{2E487F7A-09CD-C142-AFB9-6805CC16F0D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0" name="مستطيل مستدير الزوايا 49">
                  <a:extLst>
                    <a:ext uri="{FF2B5EF4-FFF2-40B4-BE49-F238E27FC236}">
                      <a16:creationId xmlns:a16="http://schemas.microsoft.com/office/drawing/2014/main" id="{1E838335-7CEE-A048-85DC-6D54CE2F3C09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1" name="مستطيل مستدير الزوايا 50">
                  <a:extLst>
                    <a:ext uri="{FF2B5EF4-FFF2-40B4-BE49-F238E27FC236}">
                      <a16:creationId xmlns:a16="http://schemas.microsoft.com/office/drawing/2014/main" id="{E7C7CBDD-7DA1-FB4E-ABA3-33351C66DD3F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52" name="مستطيل مستدير الزوايا 51">
                  <a:extLst>
                    <a:ext uri="{FF2B5EF4-FFF2-40B4-BE49-F238E27FC236}">
                      <a16:creationId xmlns:a16="http://schemas.microsoft.com/office/drawing/2014/main" id="{C0DE696C-F2EC-7B48-B33C-77F7B7339C28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47" name="Google Shape;153;p5">
                <a:extLst>
                  <a:ext uri="{FF2B5EF4-FFF2-40B4-BE49-F238E27FC236}">
                    <a16:creationId xmlns:a16="http://schemas.microsoft.com/office/drawing/2014/main" id="{2EE3B57C-8BDE-A746-8E4B-B5D1A179AE81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153;p5">
                <a:extLst>
                  <a:ext uri="{FF2B5EF4-FFF2-40B4-BE49-F238E27FC236}">
                    <a16:creationId xmlns:a16="http://schemas.microsoft.com/office/drawing/2014/main" id="{F406B427-FB9E-F541-8CE6-505B398A1D8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" name="مجموعة 110">
              <a:extLst>
                <a:ext uri="{FF2B5EF4-FFF2-40B4-BE49-F238E27FC236}">
                  <a16:creationId xmlns:a16="http://schemas.microsoft.com/office/drawing/2014/main" id="{275C270F-E3F1-464C-B22A-BDD63369D0D3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7303136" y="278879"/>
              <a:ext cx="1105793" cy="917531"/>
              <a:chOff x="5245129" y="1929694"/>
              <a:chExt cx="1047244" cy="518194"/>
            </a:xfrm>
          </p:grpSpPr>
          <p:grpSp>
            <p:nvGrpSpPr>
              <p:cNvPr id="54" name="مجموعة 111">
                <a:extLst>
                  <a:ext uri="{FF2B5EF4-FFF2-40B4-BE49-F238E27FC236}">
                    <a16:creationId xmlns:a16="http://schemas.microsoft.com/office/drawing/2014/main" id="{CA4C9D07-B687-2F45-A2DA-CF7DB5E29D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45129" y="1929694"/>
                <a:ext cx="1047244" cy="514828"/>
                <a:chOff x="5245129" y="1929694"/>
                <a:chExt cx="1047244" cy="514828"/>
              </a:xfrm>
            </p:grpSpPr>
            <p:sp>
              <p:nvSpPr>
                <p:cNvPr id="57" name="مستطيل مستدير الزوايا 56">
                  <a:extLst>
                    <a:ext uri="{FF2B5EF4-FFF2-40B4-BE49-F238E27FC236}">
                      <a16:creationId xmlns:a16="http://schemas.microsoft.com/office/drawing/2014/main" id="{937AB966-247A-E143-B768-DD65C35A92D0}"/>
                    </a:ext>
                  </a:extLst>
                </p:cNvPr>
                <p:cNvSpPr/>
                <p:nvPr/>
              </p:nvSpPr>
              <p:spPr>
                <a:xfrm>
                  <a:off x="5852064" y="234879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8" name="مستطيل مستدير الزوايا 57">
                  <a:extLst>
                    <a:ext uri="{FF2B5EF4-FFF2-40B4-BE49-F238E27FC236}">
                      <a16:creationId xmlns:a16="http://schemas.microsoft.com/office/drawing/2014/main" id="{E6272113-4621-094E-A553-8225F5D538E9}"/>
                    </a:ext>
                  </a:extLst>
                </p:cNvPr>
                <p:cNvSpPr/>
                <p:nvPr/>
              </p:nvSpPr>
              <p:spPr>
                <a:xfrm>
                  <a:off x="5245129" y="1932728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9" name="مستطيل مستدير الزوايا 58">
                  <a:extLst>
                    <a:ext uri="{FF2B5EF4-FFF2-40B4-BE49-F238E27FC236}">
                      <a16:creationId xmlns:a16="http://schemas.microsoft.com/office/drawing/2014/main" id="{B079C989-BB59-CC4A-93F6-D2D3371D1C9B}"/>
                    </a:ext>
                  </a:extLst>
                </p:cNvPr>
                <p:cNvSpPr/>
                <p:nvPr/>
              </p:nvSpPr>
              <p:spPr>
                <a:xfrm>
                  <a:off x="5255194" y="234218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0" name="مستطيل مستدير الزوايا 59">
                  <a:extLst>
                    <a:ext uri="{FF2B5EF4-FFF2-40B4-BE49-F238E27FC236}">
                      <a16:creationId xmlns:a16="http://schemas.microsoft.com/office/drawing/2014/main" id="{C7500518-B718-B648-86E6-241F341BBF5F}"/>
                    </a:ext>
                  </a:extLst>
                </p:cNvPr>
                <p:cNvSpPr/>
                <p:nvPr/>
              </p:nvSpPr>
              <p:spPr>
                <a:xfrm>
                  <a:off x="5894265" y="192969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55" name="Google Shape;153;p5">
                <a:extLst>
                  <a:ext uri="{FF2B5EF4-FFF2-40B4-BE49-F238E27FC236}">
                    <a16:creationId xmlns:a16="http://schemas.microsoft.com/office/drawing/2014/main" id="{B2C82BAD-209A-2E41-9CC0-B00E01AC4D5A}"/>
                  </a:ext>
                </a:extLst>
              </p:cNvPr>
              <p:cNvSpPr/>
              <p:nvPr/>
            </p:nvSpPr>
            <p:spPr bwMode="auto">
              <a:xfrm rot="10800000" flipV="1">
                <a:off x="5383629" y="238195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153;p5">
                <a:extLst>
                  <a:ext uri="{FF2B5EF4-FFF2-40B4-BE49-F238E27FC236}">
                    <a16:creationId xmlns:a16="http://schemas.microsoft.com/office/drawing/2014/main" id="{BC8FEE3A-B906-C14F-8B28-DE0604757C6D}"/>
                  </a:ext>
                </a:extLst>
              </p:cNvPr>
              <p:cNvSpPr/>
              <p:nvPr/>
            </p:nvSpPr>
            <p:spPr bwMode="auto">
              <a:xfrm rot="10800000" flipV="1">
                <a:off x="5386751" y="195242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" name="مجموعة 110">
              <a:extLst>
                <a:ext uri="{FF2B5EF4-FFF2-40B4-BE49-F238E27FC236}">
                  <a16:creationId xmlns:a16="http://schemas.microsoft.com/office/drawing/2014/main" id="{00CB73BA-1415-1348-A303-627EC4ABA57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5851762" y="336312"/>
              <a:ext cx="1077846" cy="832402"/>
              <a:chOff x="5273639" y="1905166"/>
              <a:chExt cx="1020777" cy="470116"/>
            </a:xfrm>
          </p:grpSpPr>
          <p:grpSp>
            <p:nvGrpSpPr>
              <p:cNvPr id="62" name="مجموعة 111">
                <a:extLst>
                  <a:ext uri="{FF2B5EF4-FFF2-40B4-BE49-F238E27FC236}">
                    <a16:creationId xmlns:a16="http://schemas.microsoft.com/office/drawing/2014/main" id="{C65943EA-9805-DC45-B06A-EBD9EBF2E9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73639" y="1905166"/>
                <a:ext cx="1020777" cy="470116"/>
                <a:chOff x="5273639" y="1905166"/>
                <a:chExt cx="1020777" cy="470116"/>
              </a:xfrm>
            </p:grpSpPr>
            <p:sp>
              <p:nvSpPr>
                <p:cNvPr id="65" name="مستطيل مستدير الزوايا 64">
                  <a:extLst>
                    <a:ext uri="{FF2B5EF4-FFF2-40B4-BE49-F238E27FC236}">
                      <a16:creationId xmlns:a16="http://schemas.microsoft.com/office/drawing/2014/main" id="{DC50539E-268F-7743-A958-7EF825B179D6}"/>
                    </a:ext>
                  </a:extLst>
                </p:cNvPr>
                <p:cNvSpPr/>
                <p:nvPr/>
              </p:nvSpPr>
              <p:spPr>
                <a:xfrm>
                  <a:off x="5896308" y="227955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6" name="مستطيل مستدير الزوايا 65">
                  <a:extLst>
                    <a:ext uri="{FF2B5EF4-FFF2-40B4-BE49-F238E27FC236}">
                      <a16:creationId xmlns:a16="http://schemas.microsoft.com/office/drawing/2014/main" id="{8B84A0E0-BD45-5D4F-AD8C-7A12A8611FD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7" name="مستطيل مستدير الزوايا 66">
                  <a:extLst>
                    <a:ext uri="{FF2B5EF4-FFF2-40B4-BE49-F238E27FC236}">
                      <a16:creationId xmlns:a16="http://schemas.microsoft.com/office/drawing/2014/main" id="{42D9D22A-8C1B-6C45-A462-564DAEFBE5C4}"/>
                    </a:ext>
                  </a:extLst>
                </p:cNvPr>
                <p:cNvSpPr/>
                <p:nvPr/>
              </p:nvSpPr>
              <p:spPr>
                <a:xfrm>
                  <a:off x="5273639" y="2273700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8" name="مستطيل مستدير الزوايا 67">
                  <a:extLst>
                    <a:ext uri="{FF2B5EF4-FFF2-40B4-BE49-F238E27FC236}">
                      <a16:creationId xmlns:a16="http://schemas.microsoft.com/office/drawing/2014/main" id="{0A2C1AE4-C9D0-1D46-969E-A35CF2D5A538}"/>
                    </a:ext>
                  </a:extLst>
                </p:cNvPr>
                <p:cNvSpPr/>
                <p:nvPr/>
              </p:nvSpPr>
              <p:spPr>
                <a:xfrm>
                  <a:off x="5892765" y="1905166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63" name="Google Shape;153;p5">
                <a:extLst>
                  <a:ext uri="{FF2B5EF4-FFF2-40B4-BE49-F238E27FC236}">
                    <a16:creationId xmlns:a16="http://schemas.microsoft.com/office/drawing/2014/main" id="{428C837E-DA5C-4C44-914A-56F8C50C1B9C}"/>
                  </a:ext>
                </a:extLst>
              </p:cNvPr>
              <p:cNvSpPr/>
              <p:nvPr/>
            </p:nvSpPr>
            <p:spPr bwMode="auto">
              <a:xfrm rot="10800000" flipV="1">
                <a:off x="5310332" y="2294965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153;p5">
                <a:extLst>
                  <a:ext uri="{FF2B5EF4-FFF2-40B4-BE49-F238E27FC236}">
                    <a16:creationId xmlns:a16="http://schemas.microsoft.com/office/drawing/2014/main" id="{908BF49D-AE8C-674A-B883-1DE0E6B2ED9F}"/>
                  </a:ext>
                </a:extLst>
              </p:cNvPr>
              <p:cNvSpPr/>
              <p:nvPr/>
            </p:nvSpPr>
            <p:spPr bwMode="auto">
              <a:xfrm rot="10800000" flipV="1">
                <a:off x="5375891" y="191521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" name="مجموعة 110">
              <a:extLst>
                <a:ext uri="{FF2B5EF4-FFF2-40B4-BE49-F238E27FC236}">
                  <a16:creationId xmlns:a16="http://schemas.microsoft.com/office/drawing/2014/main" id="{449D5064-B5FB-5F49-A92F-ED5C95BCB2B9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448078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0" name="مجموعة 111">
                <a:extLst>
                  <a:ext uri="{FF2B5EF4-FFF2-40B4-BE49-F238E27FC236}">
                    <a16:creationId xmlns:a16="http://schemas.microsoft.com/office/drawing/2014/main" id="{C9A1F6A5-BF46-AB45-8A2E-FD7674A288E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73" name="مستطيل مستدير الزوايا 72">
                  <a:extLst>
                    <a:ext uri="{FF2B5EF4-FFF2-40B4-BE49-F238E27FC236}">
                      <a16:creationId xmlns:a16="http://schemas.microsoft.com/office/drawing/2014/main" id="{0BF05E30-31CF-ED4E-92C4-C9AEC318E356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4" name="مستطيل مستدير الزوايا 73">
                  <a:extLst>
                    <a:ext uri="{FF2B5EF4-FFF2-40B4-BE49-F238E27FC236}">
                      <a16:creationId xmlns:a16="http://schemas.microsoft.com/office/drawing/2014/main" id="{871AE7DF-2CB1-D14A-81A6-D5419771502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5" name="مستطيل مستدير الزوايا 74">
                  <a:extLst>
                    <a:ext uri="{FF2B5EF4-FFF2-40B4-BE49-F238E27FC236}">
                      <a16:creationId xmlns:a16="http://schemas.microsoft.com/office/drawing/2014/main" id="{CB1CA13F-AA0B-2D4D-9DB7-2C5E81941395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76" name="مستطيل مستدير الزوايا 75">
                  <a:extLst>
                    <a:ext uri="{FF2B5EF4-FFF2-40B4-BE49-F238E27FC236}">
                      <a16:creationId xmlns:a16="http://schemas.microsoft.com/office/drawing/2014/main" id="{98D89A3D-9107-344E-8FE2-2FC327ABD9FF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1" name="Google Shape;153;p5">
                <a:extLst>
                  <a:ext uri="{FF2B5EF4-FFF2-40B4-BE49-F238E27FC236}">
                    <a16:creationId xmlns:a16="http://schemas.microsoft.com/office/drawing/2014/main" id="{A61E54F4-D954-9B4E-BEBE-5E1F8AD0A5A7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153;p5">
                <a:extLst>
                  <a:ext uri="{FF2B5EF4-FFF2-40B4-BE49-F238E27FC236}">
                    <a16:creationId xmlns:a16="http://schemas.microsoft.com/office/drawing/2014/main" id="{600F0D4C-7D57-5749-997D-6CFF57107C3B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" name="مجموعة 110">
              <a:extLst>
                <a:ext uri="{FF2B5EF4-FFF2-40B4-BE49-F238E27FC236}">
                  <a16:creationId xmlns:a16="http://schemas.microsoft.com/office/drawing/2014/main" id="{C8B018B1-D3F4-F640-A0D3-E2BA0ECFC012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28741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8" name="مجموعة 111">
                <a:extLst>
                  <a:ext uri="{FF2B5EF4-FFF2-40B4-BE49-F238E27FC236}">
                    <a16:creationId xmlns:a16="http://schemas.microsoft.com/office/drawing/2014/main" id="{FB5DEB45-C71D-C54B-B6A2-4C9406B0DF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1" name="مستطيل مستدير الزوايا 80">
                  <a:extLst>
                    <a:ext uri="{FF2B5EF4-FFF2-40B4-BE49-F238E27FC236}">
                      <a16:creationId xmlns:a16="http://schemas.microsoft.com/office/drawing/2014/main" id="{148C37B4-8079-FE46-9C40-885B4ABCEA97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2" name="مستطيل مستدير الزوايا 81">
                  <a:extLst>
                    <a:ext uri="{FF2B5EF4-FFF2-40B4-BE49-F238E27FC236}">
                      <a16:creationId xmlns:a16="http://schemas.microsoft.com/office/drawing/2014/main" id="{96E25728-DE18-7C40-92BF-8DD66F97FF3D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3" name="مستطيل مستدير الزوايا 82">
                  <a:extLst>
                    <a:ext uri="{FF2B5EF4-FFF2-40B4-BE49-F238E27FC236}">
                      <a16:creationId xmlns:a16="http://schemas.microsoft.com/office/drawing/2014/main" id="{1491CB03-B420-894D-AF97-A012BD8F223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84" name="مستطيل مستدير الزوايا 83">
                  <a:extLst>
                    <a:ext uri="{FF2B5EF4-FFF2-40B4-BE49-F238E27FC236}">
                      <a16:creationId xmlns:a16="http://schemas.microsoft.com/office/drawing/2014/main" id="{0DAC7330-991B-BE4A-8636-743D7366FFB0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9" name="Google Shape;153;p5">
                <a:extLst>
                  <a:ext uri="{FF2B5EF4-FFF2-40B4-BE49-F238E27FC236}">
                    <a16:creationId xmlns:a16="http://schemas.microsoft.com/office/drawing/2014/main" id="{728ECFA4-2ECD-7F47-8BC1-B75A6349E0E4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153;p5">
                <a:extLst>
                  <a:ext uri="{FF2B5EF4-FFF2-40B4-BE49-F238E27FC236}">
                    <a16:creationId xmlns:a16="http://schemas.microsoft.com/office/drawing/2014/main" id="{A9EF06EE-075B-6E4A-AC03-426A2D3F98F5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" name="مجموعة 110">
              <a:extLst>
                <a:ext uri="{FF2B5EF4-FFF2-40B4-BE49-F238E27FC236}">
                  <a16:creationId xmlns:a16="http://schemas.microsoft.com/office/drawing/2014/main" id="{EF79F695-C84B-564F-AEFD-35FF22D2BA2D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2094047" y="359046"/>
              <a:ext cx="1076124" cy="746079"/>
              <a:chOff x="5293799" y="1898773"/>
              <a:chExt cx="1019146" cy="421363"/>
            </a:xfrm>
          </p:grpSpPr>
          <p:grpSp>
            <p:nvGrpSpPr>
              <p:cNvPr id="86" name="مجموعة 111">
                <a:extLst>
                  <a:ext uri="{FF2B5EF4-FFF2-40B4-BE49-F238E27FC236}">
                    <a16:creationId xmlns:a16="http://schemas.microsoft.com/office/drawing/2014/main" id="{DED6A6E3-548C-4A4D-BFF6-962D5A44A9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9" name="مستطيل مستدير الزوايا 88">
                  <a:extLst>
                    <a:ext uri="{FF2B5EF4-FFF2-40B4-BE49-F238E27FC236}">
                      <a16:creationId xmlns:a16="http://schemas.microsoft.com/office/drawing/2014/main" id="{030EB5C7-565A-EA4C-BF36-CADFE3D9BD2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0" name="مستطيل مستدير الزوايا 89">
                  <a:extLst>
                    <a:ext uri="{FF2B5EF4-FFF2-40B4-BE49-F238E27FC236}">
                      <a16:creationId xmlns:a16="http://schemas.microsoft.com/office/drawing/2014/main" id="{68A9E73F-8DC0-5348-ABDD-39E54CF94633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1" name="مستطيل مستدير الزوايا 90">
                  <a:extLst>
                    <a:ext uri="{FF2B5EF4-FFF2-40B4-BE49-F238E27FC236}">
                      <a16:creationId xmlns:a16="http://schemas.microsoft.com/office/drawing/2014/main" id="{97E5C65D-F5E6-8C44-B404-5D0D2A2E375E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92" name="مستطيل مستدير الزوايا 91">
                  <a:extLst>
                    <a:ext uri="{FF2B5EF4-FFF2-40B4-BE49-F238E27FC236}">
                      <a16:creationId xmlns:a16="http://schemas.microsoft.com/office/drawing/2014/main" id="{8314E805-4D18-4A4E-9210-347645CB0D72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87" name="Google Shape;153;p5">
                <a:extLst>
                  <a:ext uri="{FF2B5EF4-FFF2-40B4-BE49-F238E27FC236}">
                    <a16:creationId xmlns:a16="http://schemas.microsoft.com/office/drawing/2014/main" id="{88152DAF-4698-964B-80BF-4CD7A200E30B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153;p5">
                <a:extLst>
                  <a:ext uri="{FF2B5EF4-FFF2-40B4-BE49-F238E27FC236}">
                    <a16:creationId xmlns:a16="http://schemas.microsoft.com/office/drawing/2014/main" id="{4F3079B3-94A4-854A-AFFC-109E4E3EE23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3" name="مجموعة 110">
              <a:extLst>
                <a:ext uri="{FF2B5EF4-FFF2-40B4-BE49-F238E27FC236}">
                  <a16:creationId xmlns:a16="http://schemas.microsoft.com/office/drawing/2014/main" id="{831C2CC7-ACDE-7A47-86C7-A65306A2E9A5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9996" y="343252"/>
              <a:ext cx="1076124" cy="746079"/>
              <a:chOff x="5293799" y="1898773"/>
              <a:chExt cx="1019146" cy="421363"/>
            </a:xfrm>
          </p:grpSpPr>
          <p:grpSp>
            <p:nvGrpSpPr>
              <p:cNvPr id="94" name="مجموعة 111">
                <a:extLst>
                  <a:ext uri="{FF2B5EF4-FFF2-40B4-BE49-F238E27FC236}">
                    <a16:creationId xmlns:a16="http://schemas.microsoft.com/office/drawing/2014/main" id="{9B1E8C9A-D563-404E-AC49-F1EAE31103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7" name="مستطيل مستدير الزوايا 96">
                  <a:extLst>
                    <a:ext uri="{FF2B5EF4-FFF2-40B4-BE49-F238E27FC236}">
                      <a16:creationId xmlns:a16="http://schemas.microsoft.com/office/drawing/2014/main" id="{28FEA676-9570-9E40-B956-A25836039B7F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8" name="مستطيل مستدير الزوايا 97">
                  <a:extLst>
                    <a:ext uri="{FF2B5EF4-FFF2-40B4-BE49-F238E27FC236}">
                      <a16:creationId xmlns:a16="http://schemas.microsoft.com/office/drawing/2014/main" id="{AAC9DA80-BDF3-B945-A300-B535286B8E5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9" name="مستطيل مستدير الزوايا 98">
                  <a:extLst>
                    <a:ext uri="{FF2B5EF4-FFF2-40B4-BE49-F238E27FC236}">
                      <a16:creationId xmlns:a16="http://schemas.microsoft.com/office/drawing/2014/main" id="{F233800A-F4DF-7A45-8A5A-7B299AAA6404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00" name="مستطيل مستدير الزوايا 99">
                  <a:extLst>
                    <a:ext uri="{FF2B5EF4-FFF2-40B4-BE49-F238E27FC236}">
                      <a16:creationId xmlns:a16="http://schemas.microsoft.com/office/drawing/2014/main" id="{5BBE4F7E-4FF9-184F-BD0E-6F5A0281CB69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95" name="Google Shape;153;p5">
                <a:extLst>
                  <a:ext uri="{FF2B5EF4-FFF2-40B4-BE49-F238E27FC236}">
                    <a16:creationId xmlns:a16="http://schemas.microsoft.com/office/drawing/2014/main" id="{B1338737-B85E-8944-83F3-190E6BB8B029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153;p5">
                <a:extLst>
                  <a:ext uri="{FF2B5EF4-FFF2-40B4-BE49-F238E27FC236}">
                    <a16:creationId xmlns:a16="http://schemas.microsoft.com/office/drawing/2014/main" id="{D2DF8137-45DA-E044-ADA4-F3FDA5178177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2" name="Picture 2">
            <a:extLst>
              <a:ext uri="{FF2B5EF4-FFF2-40B4-BE49-F238E27FC236}">
                <a16:creationId xmlns:a16="http://schemas.microsoft.com/office/drawing/2014/main" id="{31A11147-5659-824C-8C5F-6FFF09767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39857" y="4485111"/>
            <a:ext cx="7000924" cy="481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5" name="مجموعة 22">
            <a:extLst>
              <a:ext uri="{FF2B5EF4-FFF2-40B4-BE49-F238E27FC236}">
                <a16:creationId xmlns:a16="http://schemas.microsoft.com/office/drawing/2014/main" id="{2056ABD0-0C8A-E542-BD3F-8976A22CFB1E}"/>
              </a:ext>
            </a:extLst>
          </p:cNvPr>
          <p:cNvGrpSpPr/>
          <p:nvPr/>
        </p:nvGrpSpPr>
        <p:grpSpPr>
          <a:xfrm>
            <a:off x="1754039" y="1894293"/>
            <a:ext cx="8358246" cy="928694"/>
            <a:chOff x="571472" y="857232"/>
            <a:chExt cx="8358246" cy="928694"/>
          </a:xfrm>
        </p:grpSpPr>
        <p:sp>
          <p:nvSpPr>
            <p:cNvPr id="112" name="دبوس زينة 23">
              <a:extLst>
                <a:ext uri="{FF2B5EF4-FFF2-40B4-BE49-F238E27FC236}">
                  <a16:creationId xmlns:a16="http://schemas.microsoft.com/office/drawing/2014/main" id="{C6E24D2D-FA46-9641-8A94-5D233304D2AC}"/>
                </a:ext>
              </a:extLst>
            </p:cNvPr>
            <p:cNvSpPr/>
            <p:nvPr/>
          </p:nvSpPr>
          <p:spPr>
            <a:xfrm>
              <a:off x="571472" y="857232"/>
              <a:ext cx="7143800" cy="928694"/>
            </a:xfrm>
            <a:prstGeom prst="plaqu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r>
                <a:rPr lang="ar-SA" sz="2400" b="1" dirty="0">
                  <a:solidFill>
                    <a:schemeClr val="tx1"/>
                  </a:solidFill>
                </a:rPr>
                <a:t>مثل مجموعة الأعداد الصحيحة { ــ ٤ ، ١٠، ــ ٣ ، ٧ } على خط الأعداد </a:t>
              </a:r>
            </a:p>
          </p:txBody>
        </p:sp>
        <p:grpSp>
          <p:nvGrpSpPr>
            <p:cNvPr id="113" name="مجموعة 20">
              <a:extLst>
                <a:ext uri="{FF2B5EF4-FFF2-40B4-BE49-F238E27FC236}">
                  <a16:creationId xmlns:a16="http://schemas.microsoft.com/office/drawing/2014/main" id="{4B681167-1D12-7A45-B24E-5D42BE034984}"/>
                </a:ext>
              </a:extLst>
            </p:cNvPr>
            <p:cNvGrpSpPr/>
            <p:nvPr/>
          </p:nvGrpSpPr>
          <p:grpSpPr>
            <a:xfrm>
              <a:off x="7715272" y="857232"/>
              <a:ext cx="1214446" cy="928694"/>
              <a:chOff x="7715272" y="857232"/>
              <a:chExt cx="1214446" cy="928694"/>
            </a:xfrm>
          </p:grpSpPr>
          <p:sp>
            <p:nvSpPr>
              <p:cNvPr id="114" name="دبوس زينة 25">
                <a:extLst>
                  <a:ext uri="{FF2B5EF4-FFF2-40B4-BE49-F238E27FC236}">
                    <a16:creationId xmlns:a16="http://schemas.microsoft.com/office/drawing/2014/main" id="{EDD8C1A0-BBA1-E841-9E4F-257BFFB4612C}"/>
                  </a:ext>
                </a:extLst>
              </p:cNvPr>
              <p:cNvSpPr/>
              <p:nvPr/>
            </p:nvSpPr>
            <p:spPr>
              <a:xfrm>
                <a:off x="7715272" y="857232"/>
                <a:ext cx="1214446" cy="928694"/>
              </a:xfrm>
              <a:prstGeom prst="plaqu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pic>
            <p:nvPicPr>
              <p:cNvPr id="115" name="Picture 2">
                <a:extLst>
                  <a:ext uri="{FF2B5EF4-FFF2-40B4-BE49-F238E27FC236}">
                    <a16:creationId xmlns:a16="http://schemas.microsoft.com/office/drawing/2014/main" id="{FC4CC739-3427-EA4C-B8F2-87D232A7F93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7843858" y="1100122"/>
                <a:ext cx="928694" cy="4286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</p:pic>
        </p:grpSp>
      </p:grpSp>
      <p:sp>
        <p:nvSpPr>
          <p:cNvPr id="16" name="مربع نص 27">
            <a:extLst>
              <a:ext uri="{FF2B5EF4-FFF2-40B4-BE49-F238E27FC236}">
                <a16:creationId xmlns:a16="http://schemas.microsoft.com/office/drawing/2014/main" id="{ADFBCD61-535C-6148-B23B-8805B6D6D006}"/>
              </a:ext>
            </a:extLst>
          </p:cNvPr>
          <p:cNvSpPr txBox="1"/>
          <p:nvPr/>
        </p:nvSpPr>
        <p:spPr>
          <a:xfrm>
            <a:off x="4454395" y="4194597"/>
            <a:ext cx="61436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b="1" dirty="0">
                <a:solidFill>
                  <a:srgbClr val="FF0000"/>
                </a:solidFill>
              </a:rPr>
              <a:t>●</a:t>
            </a:r>
          </a:p>
        </p:txBody>
      </p:sp>
      <p:sp>
        <p:nvSpPr>
          <p:cNvPr id="17" name="مربع نص 28">
            <a:extLst>
              <a:ext uri="{FF2B5EF4-FFF2-40B4-BE49-F238E27FC236}">
                <a16:creationId xmlns:a16="http://schemas.microsoft.com/office/drawing/2014/main" id="{C60B3F23-CC86-014D-8A96-C2D726C562DA}"/>
              </a:ext>
            </a:extLst>
          </p:cNvPr>
          <p:cNvSpPr txBox="1"/>
          <p:nvPr/>
        </p:nvSpPr>
        <p:spPr>
          <a:xfrm>
            <a:off x="8854975" y="4208883"/>
            <a:ext cx="61436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b="1" dirty="0">
                <a:solidFill>
                  <a:srgbClr val="FF0000"/>
                </a:solidFill>
              </a:rPr>
              <a:t>●</a:t>
            </a:r>
          </a:p>
        </p:txBody>
      </p:sp>
      <p:sp>
        <p:nvSpPr>
          <p:cNvPr id="18" name="مربع نص 29">
            <a:extLst>
              <a:ext uri="{FF2B5EF4-FFF2-40B4-BE49-F238E27FC236}">
                <a16:creationId xmlns:a16="http://schemas.microsoft.com/office/drawing/2014/main" id="{5878F3AE-821E-2045-A8BB-0C8DD2B4EC41}"/>
              </a:ext>
            </a:extLst>
          </p:cNvPr>
          <p:cNvSpPr txBox="1"/>
          <p:nvPr/>
        </p:nvSpPr>
        <p:spPr>
          <a:xfrm>
            <a:off x="4768723" y="4208883"/>
            <a:ext cx="61436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b="1" dirty="0">
                <a:solidFill>
                  <a:srgbClr val="FF0000"/>
                </a:solidFill>
              </a:rPr>
              <a:t>●</a:t>
            </a:r>
          </a:p>
        </p:txBody>
      </p:sp>
      <p:sp>
        <p:nvSpPr>
          <p:cNvPr id="19" name="مربع نص 11">
            <a:extLst>
              <a:ext uri="{FF2B5EF4-FFF2-40B4-BE49-F238E27FC236}">
                <a16:creationId xmlns:a16="http://schemas.microsoft.com/office/drawing/2014/main" id="{97C5296E-F720-0D4B-9624-A4C56A438CD3}"/>
              </a:ext>
            </a:extLst>
          </p:cNvPr>
          <p:cNvSpPr txBox="1"/>
          <p:nvPr/>
        </p:nvSpPr>
        <p:spPr>
          <a:xfrm>
            <a:off x="7926283" y="4208883"/>
            <a:ext cx="61436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b="1" dirty="0">
                <a:solidFill>
                  <a:srgbClr val="FF0000"/>
                </a:solidFill>
              </a:rPr>
              <a:t>●</a:t>
            </a:r>
          </a:p>
        </p:txBody>
      </p:sp>
      <p:sp>
        <p:nvSpPr>
          <p:cNvPr id="109" name="مربع نص 108">
            <a:extLst>
              <a:ext uri="{FF2B5EF4-FFF2-40B4-BE49-F238E27FC236}">
                <a16:creationId xmlns:a16="http://schemas.microsoft.com/office/drawing/2014/main" id="{55D37FED-F732-D44E-8E6D-8FE9F909E3E8}"/>
              </a:ext>
            </a:extLst>
          </p:cNvPr>
          <p:cNvSpPr txBox="1"/>
          <p:nvPr/>
        </p:nvSpPr>
        <p:spPr>
          <a:xfrm>
            <a:off x="4356001" y="1114784"/>
            <a:ext cx="119337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C00000"/>
                </a:solidFill>
              </a:rPr>
              <a:t>د صـ ٥١</a:t>
            </a:r>
          </a:p>
        </p:txBody>
      </p:sp>
      <p:sp>
        <p:nvSpPr>
          <p:cNvPr id="110" name="Right Arrow 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731F4FB-8DBA-724C-AB38-80F27EED11FF}"/>
              </a:ext>
            </a:extLst>
          </p:cNvPr>
          <p:cNvSpPr/>
          <p:nvPr/>
        </p:nvSpPr>
        <p:spPr>
          <a:xfrm flipH="1">
            <a:off x="664669" y="5740851"/>
            <a:ext cx="1553592" cy="896644"/>
          </a:xfrm>
          <a:prstGeom prst="rightArrow">
            <a:avLst/>
          </a:prstGeom>
          <a:solidFill>
            <a:srgbClr val="C099B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dirty="0"/>
              <a:t>الصفحة الرئيسية ١٢</a:t>
            </a:r>
          </a:p>
        </p:txBody>
      </p:sp>
      <p:sp>
        <p:nvSpPr>
          <p:cNvPr id="14" name="عنصر نائب لرقم الشريحة 13">
            <a:extLst>
              <a:ext uri="{FF2B5EF4-FFF2-40B4-BE49-F238E27FC236}">
                <a16:creationId xmlns:a16="http://schemas.microsoft.com/office/drawing/2014/main" id="{7E86CF12-69FB-FC49-A26F-37F82FE2A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077" y="5319353"/>
            <a:ext cx="2743200" cy="365125"/>
          </a:xfrm>
        </p:spPr>
        <p:txBody>
          <a:bodyPr/>
          <a:lstStyle/>
          <a:p>
            <a:fld id="{4B1E913D-58CC-DA49-B719-410520E0AD7E}" type="slidenum">
              <a:rPr lang="ar-SA" smtClean="0"/>
              <a:t>164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49596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>
            <a:extLst>
              <a:ext uri="{FF2B5EF4-FFF2-40B4-BE49-F238E27FC236}">
                <a16:creationId xmlns:a16="http://schemas.microsoft.com/office/drawing/2014/main" id="{8C0ED7A3-8A30-3A4C-8347-C9ACC9F689BD}"/>
              </a:ext>
            </a:extLst>
          </p:cNvPr>
          <p:cNvSpPr/>
          <p:nvPr/>
        </p:nvSpPr>
        <p:spPr>
          <a:xfrm>
            <a:off x="568190" y="72749"/>
            <a:ext cx="11484244" cy="6408711"/>
          </a:xfrm>
          <a:prstGeom prst="roundRect">
            <a:avLst/>
          </a:prstGeom>
          <a:solidFill>
            <a:srgbClr val="DFC5D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04" name="صورة 103">
            <a:extLst>
              <a:ext uri="{FF2B5EF4-FFF2-40B4-BE49-F238E27FC236}">
                <a16:creationId xmlns:a16="http://schemas.microsoft.com/office/drawing/2014/main" id="{9F92FB98-41FD-5A48-ADF1-20F0EB4B25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4240" y="635044"/>
            <a:ext cx="11016137" cy="55333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2" name="مستطيل مستدير الزوايا 101">
            <a:extLst>
              <a:ext uri="{FF2B5EF4-FFF2-40B4-BE49-F238E27FC236}">
                <a16:creationId xmlns:a16="http://schemas.microsoft.com/office/drawing/2014/main" id="{36DE0C0D-3D09-D148-AAC6-6CFF5A840405}"/>
              </a:ext>
            </a:extLst>
          </p:cNvPr>
          <p:cNvSpPr/>
          <p:nvPr/>
        </p:nvSpPr>
        <p:spPr>
          <a:xfrm>
            <a:off x="763590" y="412040"/>
            <a:ext cx="11096787" cy="5909166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5" name="مستطيل مستدير الزوايا 104">
            <a:extLst>
              <a:ext uri="{FF2B5EF4-FFF2-40B4-BE49-F238E27FC236}">
                <a16:creationId xmlns:a16="http://schemas.microsoft.com/office/drawing/2014/main" id="{2C8E8F67-8CF8-3044-8B66-1358926BAC05}"/>
              </a:ext>
            </a:extLst>
          </p:cNvPr>
          <p:cNvSpPr/>
          <p:nvPr/>
        </p:nvSpPr>
        <p:spPr>
          <a:xfrm>
            <a:off x="761918" y="392653"/>
            <a:ext cx="11096787" cy="5909166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3B3545FF-8860-2248-B862-8AC3159D70FF}"/>
              </a:ext>
            </a:extLst>
          </p:cNvPr>
          <p:cNvGrpSpPr/>
          <p:nvPr/>
        </p:nvGrpSpPr>
        <p:grpSpPr>
          <a:xfrm>
            <a:off x="760246" y="392653"/>
            <a:ext cx="11420963" cy="6423381"/>
            <a:chOff x="760246" y="392653"/>
            <a:chExt cx="11420963" cy="6423381"/>
          </a:xfrm>
        </p:grpSpPr>
        <p:sp>
          <p:nvSpPr>
            <p:cNvPr id="106" name="مستطيل مستدير الزوايا 105">
              <a:extLst>
                <a:ext uri="{FF2B5EF4-FFF2-40B4-BE49-F238E27FC236}">
                  <a16:creationId xmlns:a16="http://schemas.microsoft.com/office/drawing/2014/main" id="{C7EC438E-216D-6D40-960A-89F08B06EFE1}"/>
                </a:ext>
              </a:extLst>
            </p:cNvPr>
            <p:cNvSpPr/>
            <p:nvPr/>
          </p:nvSpPr>
          <p:spPr>
            <a:xfrm>
              <a:off x="760246" y="392653"/>
              <a:ext cx="11096787" cy="5909166"/>
            </a:xfrm>
            <a:prstGeom prst="roundRect">
              <a:avLst/>
            </a:prstGeom>
            <a:blipFill>
              <a:blip r:embed="rId4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FD927A54-D94E-854A-BA9A-BA3AE3205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07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728D3F16-8B77-EE4A-8367-9D06256FA1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1104048" y="-190758"/>
            <a:ext cx="127859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" name="مستطيل 107">
            <a:extLst>
              <a:ext uri="{FF2B5EF4-FFF2-40B4-BE49-F238E27FC236}">
                <a16:creationId xmlns:a16="http://schemas.microsoft.com/office/drawing/2014/main" id="{66376C55-AF31-9F4E-9E82-8B9B344F095B}"/>
              </a:ext>
            </a:extLst>
          </p:cNvPr>
          <p:cNvSpPr/>
          <p:nvPr/>
        </p:nvSpPr>
        <p:spPr>
          <a:xfrm rot="385153">
            <a:off x="10284888" y="853517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تأكد</a:t>
            </a:r>
          </a:p>
        </p:txBody>
      </p:sp>
      <p:sp>
        <p:nvSpPr>
          <p:cNvPr id="101" name="مستطيل مستدير الزوايا 100">
            <a:extLst>
              <a:ext uri="{FF2B5EF4-FFF2-40B4-BE49-F238E27FC236}">
                <a16:creationId xmlns:a16="http://schemas.microsoft.com/office/drawing/2014/main" id="{C15412E2-B747-9941-B223-DDD4C5BF62F5}"/>
              </a:ext>
            </a:extLst>
          </p:cNvPr>
          <p:cNvSpPr/>
          <p:nvPr/>
        </p:nvSpPr>
        <p:spPr>
          <a:xfrm>
            <a:off x="1381860" y="288460"/>
            <a:ext cx="9841965" cy="550456"/>
          </a:xfrm>
          <a:prstGeom prst="roundRect">
            <a:avLst/>
          </a:prstGeom>
          <a:pattFill prst="pct60">
            <a:fgClr>
              <a:srgbClr val="DFC5D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dirty="0"/>
          </a:p>
        </p:txBody>
      </p:sp>
      <p:grpSp>
        <p:nvGrpSpPr>
          <p:cNvPr id="103" name="مجموعة 102">
            <a:extLst>
              <a:ext uri="{FF2B5EF4-FFF2-40B4-BE49-F238E27FC236}">
                <a16:creationId xmlns:a16="http://schemas.microsoft.com/office/drawing/2014/main" id="{89B07C66-5BC3-B047-AF48-0920436C0FCB}"/>
              </a:ext>
            </a:extLst>
          </p:cNvPr>
          <p:cNvGrpSpPr/>
          <p:nvPr/>
        </p:nvGrpSpPr>
        <p:grpSpPr>
          <a:xfrm>
            <a:off x="1473351" y="123874"/>
            <a:ext cx="9825293" cy="957263"/>
            <a:chOff x="1175018" y="147233"/>
            <a:chExt cx="9825293" cy="1169410"/>
          </a:xfrm>
        </p:grpSpPr>
        <p:grpSp>
          <p:nvGrpSpPr>
            <p:cNvPr id="5" name="مجموعة 110">
              <a:extLst>
                <a:ext uri="{FF2B5EF4-FFF2-40B4-BE49-F238E27FC236}">
                  <a16:creationId xmlns:a16="http://schemas.microsoft.com/office/drawing/2014/main" id="{D8FB447C-78AE-5B4C-A916-DB9DF6511DB4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89210" y="312255"/>
              <a:ext cx="1076124" cy="746079"/>
              <a:chOff x="5293799" y="1898773"/>
              <a:chExt cx="1019146" cy="421363"/>
            </a:xfrm>
          </p:grpSpPr>
          <p:grpSp>
            <p:nvGrpSpPr>
              <p:cNvPr id="6" name="مجموعة 111">
                <a:extLst>
                  <a:ext uri="{FF2B5EF4-FFF2-40B4-BE49-F238E27FC236}">
                    <a16:creationId xmlns:a16="http://schemas.microsoft.com/office/drawing/2014/main" id="{67D72977-B08C-7D4E-B0D7-DBDA2819BE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" name="مستطيل مستدير الزوايا 8">
                  <a:extLst>
                    <a:ext uri="{FF2B5EF4-FFF2-40B4-BE49-F238E27FC236}">
                      <a16:creationId xmlns:a16="http://schemas.microsoft.com/office/drawing/2014/main" id="{B11773FE-C44F-974B-B5B8-2B35FCAF8528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0" name="مستطيل مستدير الزوايا 9">
                  <a:extLst>
                    <a:ext uri="{FF2B5EF4-FFF2-40B4-BE49-F238E27FC236}">
                      <a16:creationId xmlns:a16="http://schemas.microsoft.com/office/drawing/2014/main" id="{7B167454-792B-D94C-9DDF-E60B4E63526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1" name="مستطيل مستدير الزوايا 10">
                  <a:extLst>
                    <a:ext uri="{FF2B5EF4-FFF2-40B4-BE49-F238E27FC236}">
                      <a16:creationId xmlns:a16="http://schemas.microsoft.com/office/drawing/2014/main" id="{AE14DBDD-5CEB-A747-9A03-AE00ACDFBD9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2" name="مستطيل مستدير الزوايا 11">
                  <a:extLst>
                    <a:ext uri="{FF2B5EF4-FFF2-40B4-BE49-F238E27FC236}">
                      <a16:creationId xmlns:a16="http://schemas.microsoft.com/office/drawing/2014/main" id="{BA5D3C2D-21AD-ED41-B069-C79CE954970A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" name="Google Shape;153;p5">
                <a:extLst>
                  <a:ext uri="{FF2B5EF4-FFF2-40B4-BE49-F238E27FC236}">
                    <a16:creationId xmlns:a16="http://schemas.microsoft.com/office/drawing/2014/main" id="{99327B25-9955-0F49-9A23-9631804D749C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" name="Google Shape;153;p5">
                <a:extLst>
                  <a:ext uri="{FF2B5EF4-FFF2-40B4-BE49-F238E27FC236}">
                    <a16:creationId xmlns:a16="http://schemas.microsoft.com/office/drawing/2014/main" id="{017969FD-F0F8-D34F-BDB6-D812313463D6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" name="مجموعة 110">
              <a:extLst>
                <a:ext uri="{FF2B5EF4-FFF2-40B4-BE49-F238E27FC236}">
                  <a16:creationId xmlns:a16="http://schemas.microsoft.com/office/drawing/2014/main" id="{86E76CD3-003F-D947-9014-8F9C6C441A0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8633352" y="328049"/>
              <a:ext cx="1076124" cy="746079"/>
              <a:chOff x="5293799" y="1898773"/>
              <a:chExt cx="1019146" cy="421363"/>
            </a:xfrm>
          </p:grpSpPr>
          <p:grpSp>
            <p:nvGrpSpPr>
              <p:cNvPr id="46" name="مجموعة 111">
                <a:extLst>
                  <a:ext uri="{FF2B5EF4-FFF2-40B4-BE49-F238E27FC236}">
                    <a16:creationId xmlns:a16="http://schemas.microsoft.com/office/drawing/2014/main" id="{94C35998-35ED-E04B-BE8E-4B91B91686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49" name="مستطيل مستدير الزوايا 48">
                  <a:extLst>
                    <a:ext uri="{FF2B5EF4-FFF2-40B4-BE49-F238E27FC236}">
                      <a16:creationId xmlns:a16="http://schemas.microsoft.com/office/drawing/2014/main" id="{2E487F7A-09CD-C142-AFB9-6805CC16F0D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0" name="مستطيل مستدير الزوايا 49">
                  <a:extLst>
                    <a:ext uri="{FF2B5EF4-FFF2-40B4-BE49-F238E27FC236}">
                      <a16:creationId xmlns:a16="http://schemas.microsoft.com/office/drawing/2014/main" id="{1E838335-7CEE-A048-85DC-6D54CE2F3C09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1" name="مستطيل مستدير الزوايا 50">
                  <a:extLst>
                    <a:ext uri="{FF2B5EF4-FFF2-40B4-BE49-F238E27FC236}">
                      <a16:creationId xmlns:a16="http://schemas.microsoft.com/office/drawing/2014/main" id="{E7C7CBDD-7DA1-FB4E-ABA3-33351C66DD3F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52" name="مستطيل مستدير الزوايا 51">
                  <a:extLst>
                    <a:ext uri="{FF2B5EF4-FFF2-40B4-BE49-F238E27FC236}">
                      <a16:creationId xmlns:a16="http://schemas.microsoft.com/office/drawing/2014/main" id="{C0DE696C-F2EC-7B48-B33C-77F7B7339C28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47" name="Google Shape;153;p5">
                <a:extLst>
                  <a:ext uri="{FF2B5EF4-FFF2-40B4-BE49-F238E27FC236}">
                    <a16:creationId xmlns:a16="http://schemas.microsoft.com/office/drawing/2014/main" id="{2EE3B57C-8BDE-A746-8E4B-B5D1A179AE81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153;p5">
                <a:extLst>
                  <a:ext uri="{FF2B5EF4-FFF2-40B4-BE49-F238E27FC236}">
                    <a16:creationId xmlns:a16="http://schemas.microsoft.com/office/drawing/2014/main" id="{F406B427-FB9E-F541-8CE6-505B398A1D8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" name="مجموعة 110">
              <a:extLst>
                <a:ext uri="{FF2B5EF4-FFF2-40B4-BE49-F238E27FC236}">
                  <a16:creationId xmlns:a16="http://schemas.microsoft.com/office/drawing/2014/main" id="{275C270F-E3F1-464C-B22A-BDD63369D0D3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7303136" y="278879"/>
              <a:ext cx="1105793" cy="917531"/>
              <a:chOff x="5245129" y="1929694"/>
              <a:chExt cx="1047244" cy="518194"/>
            </a:xfrm>
          </p:grpSpPr>
          <p:grpSp>
            <p:nvGrpSpPr>
              <p:cNvPr id="54" name="مجموعة 111">
                <a:extLst>
                  <a:ext uri="{FF2B5EF4-FFF2-40B4-BE49-F238E27FC236}">
                    <a16:creationId xmlns:a16="http://schemas.microsoft.com/office/drawing/2014/main" id="{CA4C9D07-B687-2F45-A2DA-CF7DB5E29D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45129" y="1929694"/>
                <a:ext cx="1047244" cy="514828"/>
                <a:chOff x="5245129" y="1929694"/>
                <a:chExt cx="1047244" cy="514828"/>
              </a:xfrm>
            </p:grpSpPr>
            <p:sp>
              <p:nvSpPr>
                <p:cNvPr id="57" name="مستطيل مستدير الزوايا 56">
                  <a:extLst>
                    <a:ext uri="{FF2B5EF4-FFF2-40B4-BE49-F238E27FC236}">
                      <a16:creationId xmlns:a16="http://schemas.microsoft.com/office/drawing/2014/main" id="{937AB966-247A-E143-B768-DD65C35A92D0}"/>
                    </a:ext>
                  </a:extLst>
                </p:cNvPr>
                <p:cNvSpPr/>
                <p:nvPr/>
              </p:nvSpPr>
              <p:spPr>
                <a:xfrm>
                  <a:off x="5852064" y="234879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8" name="مستطيل مستدير الزوايا 57">
                  <a:extLst>
                    <a:ext uri="{FF2B5EF4-FFF2-40B4-BE49-F238E27FC236}">
                      <a16:creationId xmlns:a16="http://schemas.microsoft.com/office/drawing/2014/main" id="{E6272113-4621-094E-A553-8225F5D538E9}"/>
                    </a:ext>
                  </a:extLst>
                </p:cNvPr>
                <p:cNvSpPr/>
                <p:nvPr/>
              </p:nvSpPr>
              <p:spPr>
                <a:xfrm>
                  <a:off x="5245129" y="1932728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9" name="مستطيل مستدير الزوايا 58">
                  <a:extLst>
                    <a:ext uri="{FF2B5EF4-FFF2-40B4-BE49-F238E27FC236}">
                      <a16:creationId xmlns:a16="http://schemas.microsoft.com/office/drawing/2014/main" id="{B079C989-BB59-CC4A-93F6-D2D3371D1C9B}"/>
                    </a:ext>
                  </a:extLst>
                </p:cNvPr>
                <p:cNvSpPr/>
                <p:nvPr/>
              </p:nvSpPr>
              <p:spPr>
                <a:xfrm>
                  <a:off x="5255194" y="234218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0" name="مستطيل مستدير الزوايا 59">
                  <a:extLst>
                    <a:ext uri="{FF2B5EF4-FFF2-40B4-BE49-F238E27FC236}">
                      <a16:creationId xmlns:a16="http://schemas.microsoft.com/office/drawing/2014/main" id="{C7500518-B718-B648-86E6-241F341BBF5F}"/>
                    </a:ext>
                  </a:extLst>
                </p:cNvPr>
                <p:cNvSpPr/>
                <p:nvPr/>
              </p:nvSpPr>
              <p:spPr>
                <a:xfrm>
                  <a:off x="5894265" y="192969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55" name="Google Shape;153;p5">
                <a:extLst>
                  <a:ext uri="{FF2B5EF4-FFF2-40B4-BE49-F238E27FC236}">
                    <a16:creationId xmlns:a16="http://schemas.microsoft.com/office/drawing/2014/main" id="{B2C82BAD-209A-2E41-9CC0-B00E01AC4D5A}"/>
                  </a:ext>
                </a:extLst>
              </p:cNvPr>
              <p:cNvSpPr/>
              <p:nvPr/>
            </p:nvSpPr>
            <p:spPr bwMode="auto">
              <a:xfrm rot="10800000" flipV="1">
                <a:off x="5383629" y="238195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153;p5">
                <a:extLst>
                  <a:ext uri="{FF2B5EF4-FFF2-40B4-BE49-F238E27FC236}">
                    <a16:creationId xmlns:a16="http://schemas.microsoft.com/office/drawing/2014/main" id="{BC8FEE3A-B906-C14F-8B28-DE0604757C6D}"/>
                  </a:ext>
                </a:extLst>
              </p:cNvPr>
              <p:cNvSpPr/>
              <p:nvPr/>
            </p:nvSpPr>
            <p:spPr bwMode="auto">
              <a:xfrm rot="10800000" flipV="1">
                <a:off x="5386751" y="195242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" name="مجموعة 110">
              <a:extLst>
                <a:ext uri="{FF2B5EF4-FFF2-40B4-BE49-F238E27FC236}">
                  <a16:creationId xmlns:a16="http://schemas.microsoft.com/office/drawing/2014/main" id="{00CB73BA-1415-1348-A303-627EC4ABA57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5851762" y="336312"/>
              <a:ext cx="1077846" cy="832402"/>
              <a:chOff x="5273639" y="1905166"/>
              <a:chExt cx="1020777" cy="470116"/>
            </a:xfrm>
          </p:grpSpPr>
          <p:grpSp>
            <p:nvGrpSpPr>
              <p:cNvPr id="62" name="مجموعة 111">
                <a:extLst>
                  <a:ext uri="{FF2B5EF4-FFF2-40B4-BE49-F238E27FC236}">
                    <a16:creationId xmlns:a16="http://schemas.microsoft.com/office/drawing/2014/main" id="{C65943EA-9805-DC45-B06A-EBD9EBF2E9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73639" y="1905166"/>
                <a:ext cx="1020777" cy="470116"/>
                <a:chOff x="5273639" y="1905166"/>
                <a:chExt cx="1020777" cy="470116"/>
              </a:xfrm>
            </p:grpSpPr>
            <p:sp>
              <p:nvSpPr>
                <p:cNvPr id="65" name="مستطيل مستدير الزوايا 64">
                  <a:extLst>
                    <a:ext uri="{FF2B5EF4-FFF2-40B4-BE49-F238E27FC236}">
                      <a16:creationId xmlns:a16="http://schemas.microsoft.com/office/drawing/2014/main" id="{DC50539E-268F-7743-A958-7EF825B179D6}"/>
                    </a:ext>
                  </a:extLst>
                </p:cNvPr>
                <p:cNvSpPr/>
                <p:nvPr/>
              </p:nvSpPr>
              <p:spPr>
                <a:xfrm>
                  <a:off x="5896308" y="227955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6" name="مستطيل مستدير الزوايا 65">
                  <a:extLst>
                    <a:ext uri="{FF2B5EF4-FFF2-40B4-BE49-F238E27FC236}">
                      <a16:creationId xmlns:a16="http://schemas.microsoft.com/office/drawing/2014/main" id="{8B84A0E0-BD45-5D4F-AD8C-7A12A8611FD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7" name="مستطيل مستدير الزوايا 66">
                  <a:extLst>
                    <a:ext uri="{FF2B5EF4-FFF2-40B4-BE49-F238E27FC236}">
                      <a16:creationId xmlns:a16="http://schemas.microsoft.com/office/drawing/2014/main" id="{42D9D22A-8C1B-6C45-A462-564DAEFBE5C4}"/>
                    </a:ext>
                  </a:extLst>
                </p:cNvPr>
                <p:cNvSpPr/>
                <p:nvPr/>
              </p:nvSpPr>
              <p:spPr>
                <a:xfrm>
                  <a:off x="5273639" y="2273700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8" name="مستطيل مستدير الزوايا 67">
                  <a:extLst>
                    <a:ext uri="{FF2B5EF4-FFF2-40B4-BE49-F238E27FC236}">
                      <a16:creationId xmlns:a16="http://schemas.microsoft.com/office/drawing/2014/main" id="{0A2C1AE4-C9D0-1D46-969E-A35CF2D5A538}"/>
                    </a:ext>
                  </a:extLst>
                </p:cNvPr>
                <p:cNvSpPr/>
                <p:nvPr/>
              </p:nvSpPr>
              <p:spPr>
                <a:xfrm>
                  <a:off x="5892765" y="1905166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63" name="Google Shape;153;p5">
                <a:extLst>
                  <a:ext uri="{FF2B5EF4-FFF2-40B4-BE49-F238E27FC236}">
                    <a16:creationId xmlns:a16="http://schemas.microsoft.com/office/drawing/2014/main" id="{428C837E-DA5C-4C44-914A-56F8C50C1B9C}"/>
                  </a:ext>
                </a:extLst>
              </p:cNvPr>
              <p:cNvSpPr/>
              <p:nvPr/>
            </p:nvSpPr>
            <p:spPr bwMode="auto">
              <a:xfrm rot="10800000" flipV="1">
                <a:off x="5310332" y="2294965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153;p5">
                <a:extLst>
                  <a:ext uri="{FF2B5EF4-FFF2-40B4-BE49-F238E27FC236}">
                    <a16:creationId xmlns:a16="http://schemas.microsoft.com/office/drawing/2014/main" id="{908BF49D-AE8C-674A-B883-1DE0E6B2ED9F}"/>
                  </a:ext>
                </a:extLst>
              </p:cNvPr>
              <p:cNvSpPr/>
              <p:nvPr/>
            </p:nvSpPr>
            <p:spPr bwMode="auto">
              <a:xfrm rot="10800000" flipV="1">
                <a:off x="5375891" y="191521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" name="مجموعة 110">
              <a:extLst>
                <a:ext uri="{FF2B5EF4-FFF2-40B4-BE49-F238E27FC236}">
                  <a16:creationId xmlns:a16="http://schemas.microsoft.com/office/drawing/2014/main" id="{449D5064-B5FB-5F49-A92F-ED5C95BCB2B9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448078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0" name="مجموعة 111">
                <a:extLst>
                  <a:ext uri="{FF2B5EF4-FFF2-40B4-BE49-F238E27FC236}">
                    <a16:creationId xmlns:a16="http://schemas.microsoft.com/office/drawing/2014/main" id="{C9A1F6A5-BF46-AB45-8A2E-FD7674A288E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73" name="مستطيل مستدير الزوايا 72">
                  <a:extLst>
                    <a:ext uri="{FF2B5EF4-FFF2-40B4-BE49-F238E27FC236}">
                      <a16:creationId xmlns:a16="http://schemas.microsoft.com/office/drawing/2014/main" id="{0BF05E30-31CF-ED4E-92C4-C9AEC318E356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4" name="مستطيل مستدير الزوايا 73">
                  <a:extLst>
                    <a:ext uri="{FF2B5EF4-FFF2-40B4-BE49-F238E27FC236}">
                      <a16:creationId xmlns:a16="http://schemas.microsoft.com/office/drawing/2014/main" id="{871AE7DF-2CB1-D14A-81A6-D5419771502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5" name="مستطيل مستدير الزوايا 74">
                  <a:extLst>
                    <a:ext uri="{FF2B5EF4-FFF2-40B4-BE49-F238E27FC236}">
                      <a16:creationId xmlns:a16="http://schemas.microsoft.com/office/drawing/2014/main" id="{CB1CA13F-AA0B-2D4D-9DB7-2C5E81941395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76" name="مستطيل مستدير الزوايا 75">
                  <a:extLst>
                    <a:ext uri="{FF2B5EF4-FFF2-40B4-BE49-F238E27FC236}">
                      <a16:creationId xmlns:a16="http://schemas.microsoft.com/office/drawing/2014/main" id="{98D89A3D-9107-344E-8FE2-2FC327ABD9FF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1" name="Google Shape;153;p5">
                <a:extLst>
                  <a:ext uri="{FF2B5EF4-FFF2-40B4-BE49-F238E27FC236}">
                    <a16:creationId xmlns:a16="http://schemas.microsoft.com/office/drawing/2014/main" id="{A61E54F4-D954-9B4E-BEBE-5E1F8AD0A5A7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153;p5">
                <a:extLst>
                  <a:ext uri="{FF2B5EF4-FFF2-40B4-BE49-F238E27FC236}">
                    <a16:creationId xmlns:a16="http://schemas.microsoft.com/office/drawing/2014/main" id="{600F0D4C-7D57-5749-997D-6CFF57107C3B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" name="مجموعة 110">
              <a:extLst>
                <a:ext uri="{FF2B5EF4-FFF2-40B4-BE49-F238E27FC236}">
                  <a16:creationId xmlns:a16="http://schemas.microsoft.com/office/drawing/2014/main" id="{C8B018B1-D3F4-F640-A0D3-E2BA0ECFC012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28741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8" name="مجموعة 111">
                <a:extLst>
                  <a:ext uri="{FF2B5EF4-FFF2-40B4-BE49-F238E27FC236}">
                    <a16:creationId xmlns:a16="http://schemas.microsoft.com/office/drawing/2014/main" id="{FB5DEB45-C71D-C54B-B6A2-4C9406B0DF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1" name="مستطيل مستدير الزوايا 80">
                  <a:extLst>
                    <a:ext uri="{FF2B5EF4-FFF2-40B4-BE49-F238E27FC236}">
                      <a16:creationId xmlns:a16="http://schemas.microsoft.com/office/drawing/2014/main" id="{148C37B4-8079-FE46-9C40-885B4ABCEA97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2" name="مستطيل مستدير الزوايا 81">
                  <a:extLst>
                    <a:ext uri="{FF2B5EF4-FFF2-40B4-BE49-F238E27FC236}">
                      <a16:creationId xmlns:a16="http://schemas.microsoft.com/office/drawing/2014/main" id="{96E25728-DE18-7C40-92BF-8DD66F97FF3D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3" name="مستطيل مستدير الزوايا 82">
                  <a:extLst>
                    <a:ext uri="{FF2B5EF4-FFF2-40B4-BE49-F238E27FC236}">
                      <a16:creationId xmlns:a16="http://schemas.microsoft.com/office/drawing/2014/main" id="{1491CB03-B420-894D-AF97-A012BD8F223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84" name="مستطيل مستدير الزوايا 83">
                  <a:extLst>
                    <a:ext uri="{FF2B5EF4-FFF2-40B4-BE49-F238E27FC236}">
                      <a16:creationId xmlns:a16="http://schemas.microsoft.com/office/drawing/2014/main" id="{0DAC7330-991B-BE4A-8636-743D7366FFB0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9" name="Google Shape;153;p5">
                <a:extLst>
                  <a:ext uri="{FF2B5EF4-FFF2-40B4-BE49-F238E27FC236}">
                    <a16:creationId xmlns:a16="http://schemas.microsoft.com/office/drawing/2014/main" id="{728ECFA4-2ECD-7F47-8BC1-B75A6349E0E4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153;p5">
                <a:extLst>
                  <a:ext uri="{FF2B5EF4-FFF2-40B4-BE49-F238E27FC236}">
                    <a16:creationId xmlns:a16="http://schemas.microsoft.com/office/drawing/2014/main" id="{A9EF06EE-075B-6E4A-AC03-426A2D3F98F5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" name="مجموعة 110">
              <a:extLst>
                <a:ext uri="{FF2B5EF4-FFF2-40B4-BE49-F238E27FC236}">
                  <a16:creationId xmlns:a16="http://schemas.microsoft.com/office/drawing/2014/main" id="{EF79F695-C84B-564F-AEFD-35FF22D2BA2D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2094047" y="359046"/>
              <a:ext cx="1076124" cy="746079"/>
              <a:chOff x="5293799" y="1898773"/>
              <a:chExt cx="1019146" cy="421363"/>
            </a:xfrm>
          </p:grpSpPr>
          <p:grpSp>
            <p:nvGrpSpPr>
              <p:cNvPr id="86" name="مجموعة 111">
                <a:extLst>
                  <a:ext uri="{FF2B5EF4-FFF2-40B4-BE49-F238E27FC236}">
                    <a16:creationId xmlns:a16="http://schemas.microsoft.com/office/drawing/2014/main" id="{DED6A6E3-548C-4A4D-BFF6-962D5A44A9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9" name="مستطيل مستدير الزوايا 88">
                  <a:extLst>
                    <a:ext uri="{FF2B5EF4-FFF2-40B4-BE49-F238E27FC236}">
                      <a16:creationId xmlns:a16="http://schemas.microsoft.com/office/drawing/2014/main" id="{030EB5C7-565A-EA4C-BF36-CADFE3D9BD2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0" name="مستطيل مستدير الزوايا 89">
                  <a:extLst>
                    <a:ext uri="{FF2B5EF4-FFF2-40B4-BE49-F238E27FC236}">
                      <a16:creationId xmlns:a16="http://schemas.microsoft.com/office/drawing/2014/main" id="{68A9E73F-8DC0-5348-ABDD-39E54CF94633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1" name="مستطيل مستدير الزوايا 90">
                  <a:extLst>
                    <a:ext uri="{FF2B5EF4-FFF2-40B4-BE49-F238E27FC236}">
                      <a16:creationId xmlns:a16="http://schemas.microsoft.com/office/drawing/2014/main" id="{97E5C65D-F5E6-8C44-B404-5D0D2A2E375E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92" name="مستطيل مستدير الزوايا 91">
                  <a:extLst>
                    <a:ext uri="{FF2B5EF4-FFF2-40B4-BE49-F238E27FC236}">
                      <a16:creationId xmlns:a16="http://schemas.microsoft.com/office/drawing/2014/main" id="{8314E805-4D18-4A4E-9210-347645CB0D72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87" name="Google Shape;153;p5">
                <a:extLst>
                  <a:ext uri="{FF2B5EF4-FFF2-40B4-BE49-F238E27FC236}">
                    <a16:creationId xmlns:a16="http://schemas.microsoft.com/office/drawing/2014/main" id="{88152DAF-4698-964B-80BF-4CD7A200E30B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153;p5">
                <a:extLst>
                  <a:ext uri="{FF2B5EF4-FFF2-40B4-BE49-F238E27FC236}">
                    <a16:creationId xmlns:a16="http://schemas.microsoft.com/office/drawing/2014/main" id="{4F3079B3-94A4-854A-AFFC-109E4E3EE23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3" name="مجموعة 110">
              <a:extLst>
                <a:ext uri="{FF2B5EF4-FFF2-40B4-BE49-F238E27FC236}">
                  <a16:creationId xmlns:a16="http://schemas.microsoft.com/office/drawing/2014/main" id="{831C2CC7-ACDE-7A47-86C7-A65306A2E9A5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9996" y="343252"/>
              <a:ext cx="1076124" cy="746079"/>
              <a:chOff x="5293799" y="1898773"/>
              <a:chExt cx="1019146" cy="421363"/>
            </a:xfrm>
          </p:grpSpPr>
          <p:grpSp>
            <p:nvGrpSpPr>
              <p:cNvPr id="94" name="مجموعة 111">
                <a:extLst>
                  <a:ext uri="{FF2B5EF4-FFF2-40B4-BE49-F238E27FC236}">
                    <a16:creationId xmlns:a16="http://schemas.microsoft.com/office/drawing/2014/main" id="{9B1E8C9A-D563-404E-AC49-F1EAE31103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7" name="مستطيل مستدير الزوايا 96">
                  <a:extLst>
                    <a:ext uri="{FF2B5EF4-FFF2-40B4-BE49-F238E27FC236}">
                      <a16:creationId xmlns:a16="http://schemas.microsoft.com/office/drawing/2014/main" id="{28FEA676-9570-9E40-B956-A25836039B7F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8" name="مستطيل مستدير الزوايا 97">
                  <a:extLst>
                    <a:ext uri="{FF2B5EF4-FFF2-40B4-BE49-F238E27FC236}">
                      <a16:creationId xmlns:a16="http://schemas.microsoft.com/office/drawing/2014/main" id="{AAC9DA80-BDF3-B945-A300-B535286B8E5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9" name="مستطيل مستدير الزوايا 98">
                  <a:extLst>
                    <a:ext uri="{FF2B5EF4-FFF2-40B4-BE49-F238E27FC236}">
                      <a16:creationId xmlns:a16="http://schemas.microsoft.com/office/drawing/2014/main" id="{F233800A-F4DF-7A45-8A5A-7B299AAA6404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00" name="مستطيل مستدير الزوايا 99">
                  <a:extLst>
                    <a:ext uri="{FF2B5EF4-FFF2-40B4-BE49-F238E27FC236}">
                      <a16:creationId xmlns:a16="http://schemas.microsoft.com/office/drawing/2014/main" id="{5BBE4F7E-4FF9-184F-BD0E-6F5A0281CB69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95" name="Google Shape;153;p5">
                <a:extLst>
                  <a:ext uri="{FF2B5EF4-FFF2-40B4-BE49-F238E27FC236}">
                    <a16:creationId xmlns:a16="http://schemas.microsoft.com/office/drawing/2014/main" id="{B1338737-B85E-8944-83F3-190E6BB8B029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153;p5">
                <a:extLst>
                  <a:ext uri="{FF2B5EF4-FFF2-40B4-BE49-F238E27FC236}">
                    <a16:creationId xmlns:a16="http://schemas.microsoft.com/office/drawing/2014/main" id="{D2DF8137-45DA-E044-ADA4-F3FDA5178177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2" name="Picture 2">
            <a:extLst>
              <a:ext uri="{FF2B5EF4-FFF2-40B4-BE49-F238E27FC236}">
                <a16:creationId xmlns:a16="http://schemas.microsoft.com/office/drawing/2014/main" id="{A13FEF60-495E-8748-81B2-53F8E7746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18063" y="4550630"/>
            <a:ext cx="7000924" cy="481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5" name="مجموعة 22">
            <a:extLst>
              <a:ext uri="{FF2B5EF4-FFF2-40B4-BE49-F238E27FC236}">
                <a16:creationId xmlns:a16="http://schemas.microsoft.com/office/drawing/2014/main" id="{DBD114E5-5B98-734C-8740-28BBE06B34FD}"/>
              </a:ext>
            </a:extLst>
          </p:cNvPr>
          <p:cNvGrpSpPr/>
          <p:nvPr/>
        </p:nvGrpSpPr>
        <p:grpSpPr>
          <a:xfrm>
            <a:off x="2132245" y="1959812"/>
            <a:ext cx="8358246" cy="928694"/>
            <a:chOff x="571472" y="857232"/>
            <a:chExt cx="8358246" cy="928694"/>
          </a:xfrm>
        </p:grpSpPr>
        <p:sp>
          <p:nvSpPr>
            <p:cNvPr id="112" name="دبوس زينة 23">
              <a:extLst>
                <a:ext uri="{FF2B5EF4-FFF2-40B4-BE49-F238E27FC236}">
                  <a16:creationId xmlns:a16="http://schemas.microsoft.com/office/drawing/2014/main" id="{6F0C90EA-F359-4947-A8E3-E740138D9155}"/>
                </a:ext>
              </a:extLst>
            </p:cNvPr>
            <p:cNvSpPr/>
            <p:nvPr/>
          </p:nvSpPr>
          <p:spPr>
            <a:xfrm>
              <a:off x="571472" y="857232"/>
              <a:ext cx="7143800" cy="928694"/>
            </a:xfrm>
            <a:prstGeom prst="plaqu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r>
                <a:rPr lang="ar-SA" sz="2400" b="1" dirty="0">
                  <a:solidFill>
                    <a:schemeClr val="tx1"/>
                  </a:solidFill>
                </a:rPr>
                <a:t>مثل مجموعة الأعداد الصحيحة { ١١ ، ــ ٥ ، ــ ٨  } على خط الأعداد </a:t>
              </a:r>
            </a:p>
          </p:txBody>
        </p:sp>
        <p:sp>
          <p:nvSpPr>
            <p:cNvPr id="114" name="دبوس زينة 25">
              <a:extLst>
                <a:ext uri="{FF2B5EF4-FFF2-40B4-BE49-F238E27FC236}">
                  <a16:creationId xmlns:a16="http://schemas.microsoft.com/office/drawing/2014/main" id="{61D59BC3-4E78-BB47-B7E9-9436F56A3BE4}"/>
                </a:ext>
              </a:extLst>
            </p:cNvPr>
            <p:cNvSpPr/>
            <p:nvPr/>
          </p:nvSpPr>
          <p:spPr>
            <a:xfrm>
              <a:off x="7715272" y="857232"/>
              <a:ext cx="1214446" cy="928694"/>
            </a:xfrm>
            <a:prstGeom prst="plaqu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</p:grpSp>
      <p:sp>
        <p:nvSpPr>
          <p:cNvPr id="16" name="مربع نص 27">
            <a:extLst>
              <a:ext uri="{FF2B5EF4-FFF2-40B4-BE49-F238E27FC236}">
                <a16:creationId xmlns:a16="http://schemas.microsoft.com/office/drawing/2014/main" id="{AC840CB0-6C7D-D340-91D7-022410C86A37}"/>
              </a:ext>
            </a:extLst>
          </p:cNvPr>
          <p:cNvSpPr txBox="1"/>
          <p:nvPr/>
        </p:nvSpPr>
        <p:spPr>
          <a:xfrm>
            <a:off x="3561005" y="4260116"/>
            <a:ext cx="61436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b="1" dirty="0">
                <a:solidFill>
                  <a:srgbClr val="FF0000"/>
                </a:solidFill>
              </a:rPr>
              <a:t>●</a:t>
            </a:r>
          </a:p>
        </p:txBody>
      </p:sp>
      <p:sp>
        <p:nvSpPr>
          <p:cNvPr id="17" name="مربع نص 28">
            <a:extLst>
              <a:ext uri="{FF2B5EF4-FFF2-40B4-BE49-F238E27FC236}">
                <a16:creationId xmlns:a16="http://schemas.microsoft.com/office/drawing/2014/main" id="{49EF3114-5FD8-7C47-8F5B-F19885E89D1E}"/>
              </a:ext>
            </a:extLst>
          </p:cNvPr>
          <p:cNvSpPr txBox="1"/>
          <p:nvPr/>
        </p:nvSpPr>
        <p:spPr>
          <a:xfrm>
            <a:off x="9590371" y="4274402"/>
            <a:ext cx="61436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b="1" dirty="0">
                <a:solidFill>
                  <a:srgbClr val="FF0000"/>
                </a:solidFill>
              </a:rPr>
              <a:t>●</a:t>
            </a:r>
          </a:p>
        </p:txBody>
      </p:sp>
      <p:sp>
        <p:nvSpPr>
          <p:cNvPr id="18" name="مربع نص 29">
            <a:extLst>
              <a:ext uri="{FF2B5EF4-FFF2-40B4-BE49-F238E27FC236}">
                <a16:creationId xmlns:a16="http://schemas.microsoft.com/office/drawing/2014/main" id="{F76161A0-A188-5D46-9E9A-4090706A4307}"/>
              </a:ext>
            </a:extLst>
          </p:cNvPr>
          <p:cNvSpPr txBox="1"/>
          <p:nvPr/>
        </p:nvSpPr>
        <p:spPr>
          <a:xfrm>
            <a:off x="4518275" y="4274402"/>
            <a:ext cx="61436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b="1" dirty="0">
                <a:solidFill>
                  <a:srgbClr val="FF0000"/>
                </a:solidFill>
              </a:rPr>
              <a:t>●</a:t>
            </a:r>
          </a:p>
        </p:txBody>
      </p:sp>
      <p:sp>
        <p:nvSpPr>
          <p:cNvPr id="110" name="مستطيل 109">
            <a:extLst>
              <a:ext uri="{FF2B5EF4-FFF2-40B4-BE49-F238E27FC236}">
                <a16:creationId xmlns:a16="http://schemas.microsoft.com/office/drawing/2014/main" id="{FC146F44-CECF-704A-8A39-B3B9416AC01D}"/>
              </a:ext>
            </a:extLst>
          </p:cNvPr>
          <p:cNvSpPr/>
          <p:nvPr/>
        </p:nvSpPr>
        <p:spPr>
          <a:xfrm rot="385153">
            <a:off x="8638700" y="2186479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تأكد</a:t>
            </a:r>
          </a:p>
        </p:txBody>
      </p:sp>
      <p:sp>
        <p:nvSpPr>
          <p:cNvPr id="111" name="مربع نص 110">
            <a:extLst>
              <a:ext uri="{FF2B5EF4-FFF2-40B4-BE49-F238E27FC236}">
                <a16:creationId xmlns:a16="http://schemas.microsoft.com/office/drawing/2014/main" id="{F8937C31-8A26-014A-B872-17565637CE58}"/>
              </a:ext>
            </a:extLst>
          </p:cNvPr>
          <p:cNvSpPr txBox="1"/>
          <p:nvPr/>
        </p:nvSpPr>
        <p:spPr>
          <a:xfrm>
            <a:off x="4356001" y="1114784"/>
            <a:ext cx="119337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C00000"/>
                </a:solidFill>
              </a:rPr>
              <a:t>٦ صـ ٥٢</a:t>
            </a:r>
          </a:p>
        </p:txBody>
      </p:sp>
      <p:sp>
        <p:nvSpPr>
          <p:cNvPr id="109" name="Right Arrow 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215657F-4F9F-544C-A947-AB902AEE7538}"/>
              </a:ext>
            </a:extLst>
          </p:cNvPr>
          <p:cNvSpPr/>
          <p:nvPr/>
        </p:nvSpPr>
        <p:spPr>
          <a:xfrm flipH="1">
            <a:off x="664669" y="5740851"/>
            <a:ext cx="1553592" cy="896644"/>
          </a:xfrm>
          <a:prstGeom prst="rightArrow">
            <a:avLst/>
          </a:prstGeom>
          <a:solidFill>
            <a:srgbClr val="C099B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dirty="0"/>
              <a:t>الصفحة الرئيسية ١٣</a:t>
            </a:r>
          </a:p>
        </p:txBody>
      </p:sp>
      <p:sp>
        <p:nvSpPr>
          <p:cNvPr id="14" name="عنصر نائب لرقم الشريحة 13">
            <a:extLst>
              <a:ext uri="{FF2B5EF4-FFF2-40B4-BE49-F238E27FC236}">
                <a16:creationId xmlns:a16="http://schemas.microsoft.com/office/drawing/2014/main" id="{4CAA53E7-D9BD-6E40-8C30-BC14C8E72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81860" y="5429526"/>
            <a:ext cx="2743200" cy="365125"/>
          </a:xfrm>
        </p:spPr>
        <p:txBody>
          <a:bodyPr/>
          <a:lstStyle/>
          <a:p>
            <a:fld id="{4B1E913D-58CC-DA49-B719-410520E0AD7E}" type="slidenum">
              <a:rPr lang="ar-SA" smtClean="0"/>
              <a:t>165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4528316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>
            <a:extLst>
              <a:ext uri="{FF2B5EF4-FFF2-40B4-BE49-F238E27FC236}">
                <a16:creationId xmlns:a16="http://schemas.microsoft.com/office/drawing/2014/main" id="{8C0ED7A3-8A30-3A4C-8347-C9ACC9F689BD}"/>
              </a:ext>
            </a:extLst>
          </p:cNvPr>
          <p:cNvSpPr/>
          <p:nvPr/>
        </p:nvSpPr>
        <p:spPr>
          <a:xfrm>
            <a:off x="568190" y="72749"/>
            <a:ext cx="11484244" cy="6408711"/>
          </a:xfrm>
          <a:prstGeom prst="roundRect">
            <a:avLst/>
          </a:prstGeom>
          <a:solidFill>
            <a:srgbClr val="DFC5D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04" name="صورة 103">
            <a:extLst>
              <a:ext uri="{FF2B5EF4-FFF2-40B4-BE49-F238E27FC236}">
                <a16:creationId xmlns:a16="http://schemas.microsoft.com/office/drawing/2014/main" id="{9F92FB98-41FD-5A48-ADF1-20F0EB4B25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4240" y="635044"/>
            <a:ext cx="11016137" cy="55333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2" name="مستطيل مستدير الزوايا 101">
            <a:extLst>
              <a:ext uri="{FF2B5EF4-FFF2-40B4-BE49-F238E27FC236}">
                <a16:creationId xmlns:a16="http://schemas.microsoft.com/office/drawing/2014/main" id="{36DE0C0D-3D09-D148-AAC6-6CFF5A840405}"/>
              </a:ext>
            </a:extLst>
          </p:cNvPr>
          <p:cNvSpPr/>
          <p:nvPr/>
        </p:nvSpPr>
        <p:spPr>
          <a:xfrm>
            <a:off x="763590" y="412040"/>
            <a:ext cx="11096787" cy="5909166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5" name="مستطيل مستدير الزوايا 104">
            <a:extLst>
              <a:ext uri="{FF2B5EF4-FFF2-40B4-BE49-F238E27FC236}">
                <a16:creationId xmlns:a16="http://schemas.microsoft.com/office/drawing/2014/main" id="{2C8E8F67-8CF8-3044-8B66-1358926BAC05}"/>
              </a:ext>
            </a:extLst>
          </p:cNvPr>
          <p:cNvSpPr/>
          <p:nvPr/>
        </p:nvSpPr>
        <p:spPr>
          <a:xfrm>
            <a:off x="761918" y="392653"/>
            <a:ext cx="11096787" cy="5909166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3B3545FF-8860-2248-B862-8AC3159D70FF}"/>
              </a:ext>
            </a:extLst>
          </p:cNvPr>
          <p:cNvGrpSpPr/>
          <p:nvPr/>
        </p:nvGrpSpPr>
        <p:grpSpPr>
          <a:xfrm>
            <a:off x="760246" y="392653"/>
            <a:ext cx="11420963" cy="6423381"/>
            <a:chOff x="760246" y="392653"/>
            <a:chExt cx="11420963" cy="6423381"/>
          </a:xfrm>
        </p:grpSpPr>
        <p:sp>
          <p:nvSpPr>
            <p:cNvPr id="106" name="مستطيل مستدير الزوايا 105">
              <a:extLst>
                <a:ext uri="{FF2B5EF4-FFF2-40B4-BE49-F238E27FC236}">
                  <a16:creationId xmlns:a16="http://schemas.microsoft.com/office/drawing/2014/main" id="{C7EC438E-216D-6D40-960A-89F08B06EFE1}"/>
                </a:ext>
              </a:extLst>
            </p:cNvPr>
            <p:cNvSpPr/>
            <p:nvPr/>
          </p:nvSpPr>
          <p:spPr>
            <a:xfrm>
              <a:off x="760246" y="392653"/>
              <a:ext cx="11096787" cy="5909166"/>
            </a:xfrm>
            <a:prstGeom prst="roundRect">
              <a:avLst/>
            </a:prstGeom>
            <a:blipFill>
              <a:blip r:embed="rId4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FD927A54-D94E-854A-BA9A-BA3AE3205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07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728D3F16-8B77-EE4A-8367-9D06256FA1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1104048" y="-190758"/>
            <a:ext cx="127859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" name="مستطيل 107">
            <a:extLst>
              <a:ext uri="{FF2B5EF4-FFF2-40B4-BE49-F238E27FC236}">
                <a16:creationId xmlns:a16="http://schemas.microsoft.com/office/drawing/2014/main" id="{66376C55-AF31-9F4E-9E82-8B9B344F095B}"/>
              </a:ext>
            </a:extLst>
          </p:cNvPr>
          <p:cNvSpPr/>
          <p:nvPr/>
        </p:nvSpPr>
        <p:spPr>
          <a:xfrm rot="385153">
            <a:off x="10284888" y="853517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تأكد</a:t>
            </a:r>
          </a:p>
        </p:txBody>
      </p:sp>
      <p:sp>
        <p:nvSpPr>
          <p:cNvPr id="101" name="مستطيل مستدير الزوايا 100">
            <a:extLst>
              <a:ext uri="{FF2B5EF4-FFF2-40B4-BE49-F238E27FC236}">
                <a16:creationId xmlns:a16="http://schemas.microsoft.com/office/drawing/2014/main" id="{C15412E2-B747-9941-B223-DDD4C5BF62F5}"/>
              </a:ext>
            </a:extLst>
          </p:cNvPr>
          <p:cNvSpPr/>
          <p:nvPr/>
        </p:nvSpPr>
        <p:spPr>
          <a:xfrm>
            <a:off x="1381860" y="288460"/>
            <a:ext cx="9841965" cy="550456"/>
          </a:xfrm>
          <a:prstGeom prst="roundRect">
            <a:avLst/>
          </a:prstGeom>
          <a:pattFill prst="pct60">
            <a:fgClr>
              <a:srgbClr val="DFC5D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dirty="0"/>
          </a:p>
        </p:txBody>
      </p:sp>
      <p:grpSp>
        <p:nvGrpSpPr>
          <p:cNvPr id="103" name="مجموعة 102">
            <a:extLst>
              <a:ext uri="{FF2B5EF4-FFF2-40B4-BE49-F238E27FC236}">
                <a16:creationId xmlns:a16="http://schemas.microsoft.com/office/drawing/2014/main" id="{89B07C66-5BC3-B047-AF48-0920436C0FCB}"/>
              </a:ext>
            </a:extLst>
          </p:cNvPr>
          <p:cNvGrpSpPr/>
          <p:nvPr/>
        </p:nvGrpSpPr>
        <p:grpSpPr>
          <a:xfrm>
            <a:off x="1473351" y="123874"/>
            <a:ext cx="9825293" cy="957263"/>
            <a:chOff x="1175018" y="147233"/>
            <a:chExt cx="9825293" cy="1169410"/>
          </a:xfrm>
        </p:grpSpPr>
        <p:grpSp>
          <p:nvGrpSpPr>
            <p:cNvPr id="5" name="مجموعة 110">
              <a:extLst>
                <a:ext uri="{FF2B5EF4-FFF2-40B4-BE49-F238E27FC236}">
                  <a16:creationId xmlns:a16="http://schemas.microsoft.com/office/drawing/2014/main" id="{D8FB447C-78AE-5B4C-A916-DB9DF6511DB4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89210" y="312255"/>
              <a:ext cx="1076124" cy="746079"/>
              <a:chOff x="5293799" y="1898773"/>
              <a:chExt cx="1019146" cy="421363"/>
            </a:xfrm>
          </p:grpSpPr>
          <p:grpSp>
            <p:nvGrpSpPr>
              <p:cNvPr id="6" name="مجموعة 111">
                <a:extLst>
                  <a:ext uri="{FF2B5EF4-FFF2-40B4-BE49-F238E27FC236}">
                    <a16:creationId xmlns:a16="http://schemas.microsoft.com/office/drawing/2014/main" id="{67D72977-B08C-7D4E-B0D7-DBDA2819BE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" name="مستطيل مستدير الزوايا 8">
                  <a:extLst>
                    <a:ext uri="{FF2B5EF4-FFF2-40B4-BE49-F238E27FC236}">
                      <a16:creationId xmlns:a16="http://schemas.microsoft.com/office/drawing/2014/main" id="{B11773FE-C44F-974B-B5B8-2B35FCAF8528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0" name="مستطيل مستدير الزوايا 9">
                  <a:extLst>
                    <a:ext uri="{FF2B5EF4-FFF2-40B4-BE49-F238E27FC236}">
                      <a16:creationId xmlns:a16="http://schemas.microsoft.com/office/drawing/2014/main" id="{7B167454-792B-D94C-9DDF-E60B4E63526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1" name="مستطيل مستدير الزوايا 10">
                  <a:extLst>
                    <a:ext uri="{FF2B5EF4-FFF2-40B4-BE49-F238E27FC236}">
                      <a16:creationId xmlns:a16="http://schemas.microsoft.com/office/drawing/2014/main" id="{AE14DBDD-5CEB-A747-9A03-AE00ACDFBD9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2" name="مستطيل مستدير الزوايا 11">
                  <a:extLst>
                    <a:ext uri="{FF2B5EF4-FFF2-40B4-BE49-F238E27FC236}">
                      <a16:creationId xmlns:a16="http://schemas.microsoft.com/office/drawing/2014/main" id="{BA5D3C2D-21AD-ED41-B069-C79CE954970A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" name="Google Shape;153;p5">
                <a:extLst>
                  <a:ext uri="{FF2B5EF4-FFF2-40B4-BE49-F238E27FC236}">
                    <a16:creationId xmlns:a16="http://schemas.microsoft.com/office/drawing/2014/main" id="{99327B25-9955-0F49-9A23-9631804D749C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" name="Google Shape;153;p5">
                <a:extLst>
                  <a:ext uri="{FF2B5EF4-FFF2-40B4-BE49-F238E27FC236}">
                    <a16:creationId xmlns:a16="http://schemas.microsoft.com/office/drawing/2014/main" id="{017969FD-F0F8-D34F-BDB6-D812313463D6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" name="مجموعة 110">
              <a:extLst>
                <a:ext uri="{FF2B5EF4-FFF2-40B4-BE49-F238E27FC236}">
                  <a16:creationId xmlns:a16="http://schemas.microsoft.com/office/drawing/2014/main" id="{86E76CD3-003F-D947-9014-8F9C6C441A0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8633352" y="328049"/>
              <a:ext cx="1076124" cy="746079"/>
              <a:chOff x="5293799" y="1898773"/>
              <a:chExt cx="1019146" cy="421363"/>
            </a:xfrm>
          </p:grpSpPr>
          <p:grpSp>
            <p:nvGrpSpPr>
              <p:cNvPr id="46" name="مجموعة 111">
                <a:extLst>
                  <a:ext uri="{FF2B5EF4-FFF2-40B4-BE49-F238E27FC236}">
                    <a16:creationId xmlns:a16="http://schemas.microsoft.com/office/drawing/2014/main" id="{94C35998-35ED-E04B-BE8E-4B91B91686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49" name="مستطيل مستدير الزوايا 48">
                  <a:extLst>
                    <a:ext uri="{FF2B5EF4-FFF2-40B4-BE49-F238E27FC236}">
                      <a16:creationId xmlns:a16="http://schemas.microsoft.com/office/drawing/2014/main" id="{2E487F7A-09CD-C142-AFB9-6805CC16F0D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0" name="مستطيل مستدير الزوايا 49">
                  <a:extLst>
                    <a:ext uri="{FF2B5EF4-FFF2-40B4-BE49-F238E27FC236}">
                      <a16:creationId xmlns:a16="http://schemas.microsoft.com/office/drawing/2014/main" id="{1E838335-7CEE-A048-85DC-6D54CE2F3C09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1" name="مستطيل مستدير الزوايا 50">
                  <a:extLst>
                    <a:ext uri="{FF2B5EF4-FFF2-40B4-BE49-F238E27FC236}">
                      <a16:creationId xmlns:a16="http://schemas.microsoft.com/office/drawing/2014/main" id="{E7C7CBDD-7DA1-FB4E-ABA3-33351C66DD3F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52" name="مستطيل مستدير الزوايا 51">
                  <a:extLst>
                    <a:ext uri="{FF2B5EF4-FFF2-40B4-BE49-F238E27FC236}">
                      <a16:creationId xmlns:a16="http://schemas.microsoft.com/office/drawing/2014/main" id="{C0DE696C-F2EC-7B48-B33C-77F7B7339C28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47" name="Google Shape;153;p5">
                <a:extLst>
                  <a:ext uri="{FF2B5EF4-FFF2-40B4-BE49-F238E27FC236}">
                    <a16:creationId xmlns:a16="http://schemas.microsoft.com/office/drawing/2014/main" id="{2EE3B57C-8BDE-A746-8E4B-B5D1A179AE81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153;p5">
                <a:extLst>
                  <a:ext uri="{FF2B5EF4-FFF2-40B4-BE49-F238E27FC236}">
                    <a16:creationId xmlns:a16="http://schemas.microsoft.com/office/drawing/2014/main" id="{F406B427-FB9E-F541-8CE6-505B398A1D8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" name="مجموعة 110">
              <a:extLst>
                <a:ext uri="{FF2B5EF4-FFF2-40B4-BE49-F238E27FC236}">
                  <a16:creationId xmlns:a16="http://schemas.microsoft.com/office/drawing/2014/main" id="{275C270F-E3F1-464C-B22A-BDD63369D0D3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7303136" y="278879"/>
              <a:ext cx="1105793" cy="917531"/>
              <a:chOff x="5245129" y="1929694"/>
              <a:chExt cx="1047244" cy="518194"/>
            </a:xfrm>
          </p:grpSpPr>
          <p:grpSp>
            <p:nvGrpSpPr>
              <p:cNvPr id="54" name="مجموعة 111">
                <a:extLst>
                  <a:ext uri="{FF2B5EF4-FFF2-40B4-BE49-F238E27FC236}">
                    <a16:creationId xmlns:a16="http://schemas.microsoft.com/office/drawing/2014/main" id="{CA4C9D07-B687-2F45-A2DA-CF7DB5E29D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45129" y="1929694"/>
                <a:ext cx="1047244" cy="514828"/>
                <a:chOff x="5245129" y="1929694"/>
                <a:chExt cx="1047244" cy="514828"/>
              </a:xfrm>
            </p:grpSpPr>
            <p:sp>
              <p:nvSpPr>
                <p:cNvPr id="57" name="مستطيل مستدير الزوايا 56">
                  <a:extLst>
                    <a:ext uri="{FF2B5EF4-FFF2-40B4-BE49-F238E27FC236}">
                      <a16:creationId xmlns:a16="http://schemas.microsoft.com/office/drawing/2014/main" id="{937AB966-247A-E143-B768-DD65C35A92D0}"/>
                    </a:ext>
                  </a:extLst>
                </p:cNvPr>
                <p:cNvSpPr/>
                <p:nvPr/>
              </p:nvSpPr>
              <p:spPr>
                <a:xfrm>
                  <a:off x="5852064" y="234879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8" name="مستطيل مستدير الزوايا 57">
                  <a:extLst>
                    <a:ext uri="{FF2B5EF4-FFF2-40B4-BE49-F238E27FC236}">
                      <a16:creationId xmlns:a16="http://schemas.microsoft.com/office/drawing/2014/main" id="{E6272113-4621-094E-A553-8225F5D538E9}"/>
                    </a:ext>
                  </a:extLst>
                </p:cNvPr>
                <p:cNvSpPr/>
                <p:nvPr/>
              </p:nvSpPr>
              <p:spPr>
                <a:xfrm>
                  <a:off x="5245129" y="1932728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9" name="مستطيل مستدير الزوايا 58">
                  <a:extLst>
                    <a:ext uri="{FF2B5EF4-FFF2-40B4-BE49-F238E27FC236}">
                      <a16:creationId xmlns:a16="http://schemas.microsoft.com/office/drawing/2014/main" id="{B079C989-BB59-CC4A-93F6-D2D3371D1C9B}"/>
                    </a:ext>
                  </a:extLst>
                </p:cNvPr>
                <p:cNvSpPr/>
                <p:nvPr/>
              </p:nvSpPr>
              <p:spPr>
                <a:xfrm>
                  <a:off x="5255194" y="234218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0" name="مستطيل مستدير الزوايا 59">
                  <a:extLst>
                    <a:ext uri="{FF2B5EF4-FFF2-40B4-BE49-F238E27FC236}">
                      <a16:creationId xmlns:a16="http://schemas.microsoft.com/office/drawing/2014/main" id="{C7500518-B718-B648-86E6-241F341BBF5F}"/>
                    </a:ext>
                  </a:extLst>
                </p:cNvPr>
                <p:cNvSpPr/>
                <p:nvPr/>
              </p:nvSpPr>
              <p:spPr>
                <a:xfrm>
                  <a:off x="5894265" y="192969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55" name="Google Shape;153;p5">
                <a:extLst>
                  <a:ext uri="{FF2B5EF4-FFF2-40B4-BE49-F238E27FC236}">
                    <a16:creationId xmlns:a16="http://schemas.microsoft.com/office/drawing/2014/main" id="{B2C82BAD-209A-2E41-9CC0-B00E01AC4D5A}"/>
                  </a:ext>
                </a:extLst>
              </p:cNvPr>
              <p:cNvSpPr/>
              <p:nvPr/>
            </p:nvSpPr>
            <p:spPr bwMode="auto">
              <a:xfrm rot="10800000" flipV="1">
                <a:off x="5383629" y="238195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153;p5">
                <a:extLst>
                  <a:ext uri="{FF2B5EF4-FFF2-40B4-BE49-F238E27FC236}">
                    <a16:creationId xmlns:a16="http://schemas.microsoft.com/office/drawing/2014/main" id="{BC8FEE3A-B906-C14F-8B28-DE0604757C6D}"/>
                  </a:ext>
                </a:extLst>
              </p:cNvPr>
              <p:cNvSpPr/>
              <p:nvPr/>
            </p:nvSpPr>
            <p:spPr bwMode="auto">
              <a:xfrm rot="10800000" flipV="1">
                <a:off x="5386751" y="195242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" name="مجموعة 110">
              <a:extLst>
                <a:ext uri="{FF2B5EF4-FFF2-40B4-BE49-F238E27FC236}">
                  <a16:creationId xmlns:a16="http://schemas.microsoft.com/office/drawing/2014/main" id="{00CB73BA-1415-1348-A303-627EC4ABA57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5851762" y="336312"/>
              <a:ext cx="1077846" cy="832402"/>
              <a:chOff x="5273639" y="1905166"/>
              <a:chExt cx="1020777" cy="470116"/>
            </a:xfrm>
          </p:grpSpPr>
          <p:grpSp>
            <p:nvGrpSpPr>
              <p:cNvPr id="62" name="مجموعة 111">
                <a:extLst>
                  <a:ext uri="{FF2B5EF4-FFF2-40B4-BE49-F238E27FC236}">
                    <a16:creationId xmlns:a16="http://schemas.microsoft.com/office/drawing/2014/main" id="{C65943EA-9805-DC45-B06A-EBD9EBF2E9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73639" y="1905166"/>
                <a:ext cx="1020777" cy="470116"/>
                <a:chOff x="5273639" y="1905166"/>
                <a:chExt cx="1020777" cy="470116"/>
              </a:xfrm>
            </p:grpSpPr>
            <p:sp>
              <p:nvSpPr>
                <p:cNvPr id="65" name="مستطيل مستدير الزوايا 64">
                  <a:extLst>
                    <a:ext uri="{FF2B5EF4-FFF2-40B4-BE49-F238E27FC236}">
                      <a16:creationId xmlns:a16="http://schemas.microsoft.com/office/drawing/2014/main" id="{DC50539E-268F-7743-A958-7EF825B179D6}"/>
                    </a:ext>
                  </a:extLst>
                </p:cNvPr>
                <p:cNvSpPr/>
                <p:nvPr/>
              </p:nvSpPr>
              <p:spPr>
                <a:xfrm>
                  <a:off x="5896308" y="227955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6" name="مستطيل مستدير الزوايا 65">
                  <a:extLst>
                    <a:ext uri="{FF2B5EF4-FFF2-40B4-BE49-F238E27FC236}">
                      <a16:creationId xmlns:a16="http://schemas.microsoft.com/office/drawing/2014/main" id="{8B84A0E0-BD45-5D4F-AD8C-7A12A8611FD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7" name="مستطيل مستدير الزوايا 66">
                  <a:extLst>
                    <a:ext uri="{FF2B5EF4-FFF2-40B4-BE49-F238E27FC236}">
                      <a16:creationId xmlns:a16="http://schemas.microsoft.com/office/drawing/2014/main" id="{42D9D22A-8C1B-6C45-A462-564DAEFBE5C4}"/>
                    </a:ext>
                  </a:extLst>
                </p:cNvPr>
                <p:cNvSpPr/>
                <p:nvPr/>
              </p:nvSpPr>
              <p:spPr>
                <a:xfrm>
                  <a:off x="5273639" y="2273700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8" name="مستطيل مستدير الزوايا 67">
                  <a:extLst>
                    <a:ext uri="{FF2B5EF4-FFF2-40B4-BE49-F238E27FC236}">
                      <a16:creationId xmlns:a16="http://schemas.microsoft.com/office/drawing/2014/main" id="{0A2C1AE4-C9D0-1D46-969E-A35CF2D5A538}"/>
                    </a:ext>
                  </a:extLst>
                </p:cNvPr>
                <p:cNvSpPr/>
                <p:nvPr/>
              </p:nvSpPr>
              <p:spPr>
                <a:xfrm>
                  <a:off x="5892765" y="1905166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63" name="Google Shape;153;p5">
                <a:extLst>
                  <a:ext uri="{FF2B5EF4-FFF2-40B4-BE49-F238E27FC236}">
                    <a16:creationId xmlns:a16="http://schemas.microsoft.com/office/drawing/2014/main" id="{428C837E-DA5C-4C44-914A-56F8C50C1B9C}"/>
                  </a:ext>
                </a:extLst>
              </p:cNvPr>
              <p:cNvSpPr/>
              <p:nvPr/>
            </p:nvSpPr>
            <p:spPr bwMode="auto">
              <a:xfrm rot="10800000" flipV="1">
                <a:off x="5310332" y="2294965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153;p5">
                <a:extLst>
                  <a:ext uri="{FF2B5EF4-FFF2-40B4-BE49-F238E27FC236}">
                    <a16:creationId xmlns:a16="http://schemas.microsoft.com/office/drawing/2014/main" id="{908BF49D-AE8C-674A-B883-1DE0E6B2ED9F}"/>
                  </a:ext>
                </a:extLst>
              </p:cNvPr>
              <p:cNvSpPr/>
              <p:nvPr/>
            </p:nvSpPr>
            <p:spPr bwMode="auto">
              <a:xfrm rot="10800000" flipV="1">
                <a:off x="5375891" y="191521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" name="مجموعة 110">
              <a:extLst>
                <a:ext uri="{FF2B5EF4-FFF2-40B4-BE49-F238E27FC236}">
                  <a16:creationId xmlns:a16="http://schemas.microsoft.com/office/drawing/2014/main" id="{449D5064-B5FB-5F49-A92F-ED5C95BCB2B9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448078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0" name="مجموعة 111">
                <a:extLst>
                  <a:ext uri="{FF2B5EF4-FFF2-40B4-BE49-F238E27FC236}">
                    <a16:creationId xmlns:a16="http://schemas.microsoft.com/office/drawing/2014/main" id="{C9A1F6A5-BF46-AB45-8A2E-FD7674A288E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73" name="مستطيل مستدير الزوايا 72">
                  <a:extLst>
                    <a:ext uri="{FF2B5EF4-FFF2-40B4-BE49-F238E27FC236}">
                      <a16:creationId xmlns:a16="http://schemas.microsoft.com/office/drawing/2014/main" id="{0BF05E30-31CF-ED4E-92C4-C9AEC318E356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4" name="مستطيل مستدير الزوايا 73">
                  <a:extLst>
                    <a:ext uri="{FF2B5EF4-FFF2-40B4-BE49-F238E27FC236}">
                      <a16:creationId xmlns:a16="http://schemas.microsoft.com/office/drawing/2014/main" id="{871AE7DF-2CB1-D14A-81A6-D5419771502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5" name="مستطيل مستدير الزوايا 74">
                  <a:extLst>
                    <a:ext uri="{FF2B5EF4-FFF2-40B4-BE49-F238E27FC236}">
                      <a16:creationId xmlns:a16="http://schemas.microsoft.com/office/drawing/2014/main" id="{CB1CA13F-AA0B-2D4D-9DB7-2C5E81941395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76" name="مستطيل مستدير الزوايا 75">
                  <a:extLst>
                    <a:ext uri="{FF2B5EF4-FFF2-40B4-BE49-F238E27FC236}">
                      <a16:creationId xmlns:a16="http://schemas.microsoft.com/office/drawing/2014/main" id="{98D89A3D-9107-344E-8FE2-2FC327ABD9FF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1" name="Google Shape;153;p5">
                <a:extLst>
                  <a:ext uri="{FF2B5EF4-FFF2-40B4-BE49-F238E27FC236}">
                    <a16:creationId xmlns:a16="http://schemas.microsoft.com/office/drawing/2014/main" id="{A61E54F4-D954-9B4E-BEBE-5E1F8AD0A5A7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153;p5">
                <a:extLst>
                  <a:ext uri="{FF2B5EF4-FFF2-40B4-BE49-F238E27FC236}">
                    <a16:creationId xmlns:a16="http://schemas.microsoft.com/office/drawing/2014/main" id="{600F0D4C-7D57-5749-997D-6CFF57107C3B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" name="مجموعة 110">
              <a:extLst>
                <a:ext uri="{FF2B5EF4-FFF2-40B4-BE49-F238E27FC236}">
                  <a16:creationId xmlns:a16="http://schemas.microsoft.com/office/drawing/2014/main" id="{C8B018B1-D3F4-F640-A0D3-E2BA0ECFC012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28741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8" name="مجموعة 111">
                <a:extLst>
                  <a:ext uri="{FF2B5EF4-FFF2-40B4-BE49-F238E27FC236}">
                    <a16:creationId xmlns:a16="http://schemas.microsoft.com/office/drawing/2014/main" id="{FB5DEB45-C71D-C54B-B6A2-4C9406B0DF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1" name="مستطيل مستدير الزوايا 80">
                  <a:extLst>
                    <a:ext uri="{FF2B5EF4-FFF2-40B4-BE49-F238E27FC236}">
                      <a16:creationId xmlns:a16="http://schemas.microsoft.com/office/drawing/2014/main" id="{148C37B4-8079-FE46-9C40-885B4ABCEA97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2" name="مستطيل مستدير الزوايا 81">
                  <a:extLst>
                    <a:ext uri="{FF2B5EF4-FFF2-40B4-BE49-F238E27FC236}">
                      <a16:creationId xmlns:a16="http://schemas.microsoft.com/office/drawing/2014/main" id="{96E25728-DE18-7C40-92BF-8DD66F97FF3D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3" name="مستطيل مستدير الزوايا 82">
                  <a:extLst>
                    <a:ext uri="{FF2B5EF4-FFF2-40B4-BE49-F238E27FC236}">
                      <a16:creationId xmlns:a16="http://schemas.microsoft.com/office/drawing/2014/main" id="{1491CB03-B420-894D-AF97-A012BD8F223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84" name="مستطيل مستدير الزوايا 83">
                  <a:extLst>
                    <a:ext uri="{FF2B5EF4-FFF2-40B4-BE49-F238E27FC236}">
                      <a16:creationId xmlns:a16="http://schemas.microsoft.com/office/drawing/2014/main" id="{0DAC7330-991B-BE4A-8636-743D7366FFB0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9" name="Google Shape;153;p5">
                <a:extLst>
                  <a:ext uri="{FF2B5EF4-FFF2-40B4-BE49-F238E27FC236}">
                    <a16:creationId xmlns:a16="http://schemas.microsoft.com/office/drawing/2014/main" id="{728ECFA4-2ECD-7F47-8BC1-B75A6349E0E4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153;p5">
                <a:extLst>
                  <a:ext uri="{FF2B5EF4-FFF2-40B4-BE49-F238E27FC236}">
                    <a16:creationId xmlns:a16="http://schemas.microsoft.com/office/drawing/2014/main" id="{A9EF06EE-075B-6E4A-AC03-426A2D3F98F5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" name="مجموعة 110">
              <a:extLst>
                <a:ext uri="{FF2B5EF4-FFF2-40B4-BE49-F238E27FC236}">
                  <a16:creationId xmlns:a16="http://schemas.microsoft.com/office/drawing/2014/main" id="{EF79F695-C84B-564F-AEFD-35FF22D2BA2D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2094047" y="359046"/>
              <a:ext cx="1076124" cy="746079"/>
              <a:chOff x="5293799" y="1898773"/>
              <a:chExt cx="1019146" cy="421363"/>
            </a:xfrm>
          </p:grpSpPr>
          <p:grpSp>
            <p:nvGrpSpPr>
              <p:cNvPr id="86" name="مجموعة 111">
                <a:extLst>
                  <a:ext uri="{FF2B5EF4-FFF2-40B4-BE49-F238E27FC236}">
                    <a16:creationId xmlns:a16="http://schemas.microsoft.com/office/drawing/2014/main" id="{DED6A6E3-548C-4A4D-BFF6-962D5A44A9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9" name="مستطيل مستدير الزوايا 88">
                  <a:extLst>
                    <a:ext uri="{FF2B5EF4-FFF2-40B4-BE49-F238E27FC236}">
                      <a16:creationId xmlns:a16="http://schemas.microsoft.com/office/drawing/2014/main" id="{030EB5C7-565A-EA4C-BF36-CADFE3D9BD2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0" name="مستطيل مستدير الزوايا 89">
                  <a:extLst>
                    <a:ext uri="{FF2B5EF4-FFF2-40B4-BE49-F238E27FC236}">
                      <a16:creationId xmlns:a16="http://schemas.microsoft.com/office/drawing/2014/main" id="{68A9E73F-8DC0-5348-ABDD-39E54CF94633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1" name="مستطيل مستدير الزوايا 90">
                  <a:extLst>
                    <a:ext uri="{FF2B5EF4-FFF2-40B4-BE49-F238E27FC236}">
                      <a16:creationId xmlns:a16="http://schemas.microsoft.com/office/drawing/2014/main" id="{97E5C65D-F5E6-8C44-B404-5D0D2A2E375E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92" name="مستطيل مستدير الزوايا 91">
                  <a:extLst>
                    <a:ext uri="{FF2B5EF4-FFF2-40B4-BE49-F238E27FC236}">
                      <a16:creationId xmlns:a16="http://schemas.microsoft.com/office/drawing/2014/main" id="{8314E805-4D18-4A4E-9210-347645CB0D72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87" name="Google Shape;153;p5">
                <a:extLst>
                  <a:ext uri="{FF2B5EF4-FFF2-40B4-BE49-F238E27FC236}">
                    <a16:creationId xmlns:a16="http://schemas.microsoft.com/office/drawing/2014/main" id="{88152DAF-4698-964B-80BF-4CD7A200E30B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153;p5">
                <a:extLst>
                  <a:ext uri="{FF2B5EF4-FFF2-40B4-BE49-F238E27FC236}">
                    <a16:creationId xmlns:a16="http://schemas.microsoft.com/office/drawing/2014/main" id="{4F3079B3-94A4-854A-AFFC-109E4E3EE23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3" name="مجموعة 110">
              <a:extLst>
                <a:ext uri="{FF2B5EF4-FFF2-40B4-BE49-F238E27FC236}">
                  <a16:creationId xmlns:a16="http://schemas.microsoft.com/office/drawing/2014/main" id="{831C2CC7-ACDE-7A47-86C7-A65306A2E9A5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9996" y="343252"/>
              <a:ext cx="1076124" cy="746079"/>
              <a:chOff x="5293799" y="1898773"/>
              <a:chExt cx="1019146" cy="421363"/>
            </a:xfrm>
          </p:grpSpPr>
          <p:grpSp>
            <p:nvGrpSpPr>
              <p:cNvPr id="94" name="مجموعة 111">
                <a:extLst>
                  <a:ext uri="{FF2B5EF4-FFF2-40B4-BE49-F238E27FC236}">
                    <a16:creationId xmlns:a16="http://schemas.microsoft.com/office/drawing/2014/main" id="{9B1E8C9A-D563-404E-AC49-F1EAE31103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7" name="مستطيل مستدير الزوايا 96">
                  <a:extLst>
                    <a:ext uri="{FF2B5EF4-FFF2-40B4-BE49-F238E27FC236}">
                      <a16:creationId xmlns:a16="http://schemas.microsoft.com/office/drawing/2014/main" id="{28FEA676-9570-9E40-B956-A25836039B7F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8" name="مستطيل مستدير الزوايا 97">
                  <a:extLst>
                    <a:ext uri="{FF2B5EF4-FFF2-40B4-BE49-F238E27FC236}">
                      <a16:creationId xmlns:a16="http://schemas.microsoft.com/office/drawing/2014/main" id="{AAC9DA80-BDF3-B945-A300-B535286B8E5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9" name="مستطيل مستدير الزوايا 98">
                  <a:extLst>
                    <a:ext uri="{FF2B5EF4-FFF2-40B4-BE49-F238E27FC236}">
                      <a16:creationId xmlns:a16="http://schemas.microsoft.com/office/drawing/2014/main" id="{F233800A-F4DF-7A45-8A5A-7B299AAA6404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00" name="مستطيل مستدير الزوايا 99">
                  <a:extLst>
                    <a:ext uri="{FF2B5EF4-FFF2-40B4-BE49-F238E27FC236}">
                      <a16:creationId xmlns:a16="http://schemas.microsoft.com/office/drawing/2014/main" id="{5BBE4F7E-4FF9-184F-BD0E-6F5A0281CB69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95" name="Google Shape;153;p5">
                <a:extLst>
                  <a:ext uri="{FF2B5EF4-FFF2-40B4-BE49-F238E27FC236}">
                    <a16:creationId xmlns:a16="http://schemas.microsoft.com/office/drawing/2014/main" id="{B1338737-B85E-8944-83F3-190E6BB8B029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153;p5">
                <a:extLst>
                  <a:ext uri="{FF2B5EF4-FFF2-40B4-BE49-F238E27FC236}">
                    <a16:creationId xmlns:a16="http://schemas.microsoft.com/office/drawing/2014/main" id="{D2DF8137-45DA-E044-ADA4-F3FDA5178177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2" name="Picture 2">
            <a:extLst>
              <a:ext uri="{FF2B5EF4-FFF2-40B4-BE49-F238E27FC236}">
                <a16:creationId xmlns:a16="http://schemas.microsoft.com/office/drawing/2014/main" id="{8524DBA4-E774-9145-ABF0-25EF235436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17757" y="4674637"/>
            <a:ext cx="7000924" cy="481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5" name="مجموعة 22">
            <a:extLst>
              <a:ext uri="{FF2B5EF4-FFF2-40B4-BE49-F238E27FC236}">
                <a16:creationId xmlns:a16="http://schemas.microsoft.com/office/drawing/2014/main" id="{489502CD-3644-0F46-8638-8F837111F910}"/>
              </a:ext>
            </a:extLst>
          </p:cNvPr>
          <p:cNvGrpSpPr/>
          <p:nvPr/>
        </p:nvGrpSpPr>
        <p:grpSpPr>
          <a:xfrm>
            <a:off x="2031939" y="2083819"/>
            <a:ext cx="8358246" cy="928694"/>
            <a:chOff x="571472" y="857232"/>
            <a:chExt cx="8358246" cy="928694"/>
          </a:xfrm>
        </p:grpSpPr>
        <p:sp>
          <p:nvSpPr>
            <p:cNvPr id="112" name="دبوس زينة 23">
              <a:extLst>
                <a:ext uri="{FF2B5EF4-FFF2-40B4-BE49-F238E27FC236}">
                  <a16:creationId xmlns:a16="http://schemas.microsoft.com/office/drawing/2014/main" id="{AE40D1EB-E2F0-3744-B15E-F114340B1B9F}"/>
                </a:ext>
              </a:extLst>
            </p:cNvPr>
            <p:cNvSpPr/>
            <p:nvPr/>
          </p:nvSpPr>
          <p:spPr>
            <a:xfrm>
              <a:off x="571472" y="857232"/>
              <a:ext cx="7143800" cy="928694"/>
            </a:xfrm>
            <a:prstGeom prst="plaqu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r>
                <a:rPr lang="ar-SA" sz="2400" b="1" dirty="0">
                  <a:solidFill>
                    <a:schemeClr val="tx1"/>
                  </a:solidFill>
                </a:rPr>
                <a:t>مثل مجموعة الأعداد الصحيحة { ٢ ، ــ ١ ، ــ ٩ ، ١  } على خط الأعداد </a:t>
              </a:r>
            </a:p>
          </p:txBody>
        </p:sp>
        <p:sp>
          <p:nvSpPr>
            <p:cNvPr id="114" name="دبوس زينة 25">
              <a:extLst>
                <a:ext uri="{FF2B5EF4-FFF2-40B4-BE49-F238E27FC236}">
                  <a16:creationId xmlns:a16="http://schemas.microsoft.com/office/drawing/2014/main" id="{CA923581-78E9-434B-A8AD-D30E210E124C}"/>
                </a:ext>
              </a:extLst>
            </p:cNvPr>
            <p:cNvSpPr/>
            <p:nvPr/>
          </p:nvSpPr>
          <p:spPr>
            <a:xfrm>
              <a:off x="7715272" y="857232"/>
              <a:ext cx="1214446" cy="928694"/>
            </a:xfrm>
            <a:prstGeom prst="plaqu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</p:grpSp>
      <p:sp>
        <p:nvSpPr>
          <p:cNvPr id="16" name="مربع نص 27">
            <a:extLst>
              <a:ext uri="{FF2B5EF4-FFF2-40B4-BE49-F238E27FC236}">
                <a16:creationId xmlns:a16="http://schemas.microsoft.com/office/drawing/2014/main" id="{1C5D1950-5394-D344-B5B2-1914D6FB5D40}"/>
              </a:ext>
            </a:extLst>
          </p:cNvPr>
          <p:cNvSpPr txBox="1"/>
          <p:nvPr/>
        </p:nvSpPr>
        <p:spPr>
          <a:xfrm>
            <a:off x="3146371" y="4384123"/>
            <a:ext cx="61436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b="1" dirty="0">
                <a:solidFill>
                  <a:srgbClr val="FF0000"/>
                </a:solidFill>
              </a:rPr>
              <a:t>●</a:t>
            </a:r>
          </a:p>
        </p:txBody>
      </p:sp>
      <p:sp>
        <p:nvSpPr>
          <p:cNvPr id="17" name="مربع نص 28">
            <a:extLst>
              <a:ext uri="{FF2B5EF4-FFF2-40B4-BE49-F238E27FC236}">
                <a16:creationId xmlns:a16="http://schemas.microsoft.com/office/drawing/2014/main" id="{20F79F96-6359-8843-873E-A8D273A05F0A}"/>
              </a:ext>
            </a:extLst>
          </p:cNvPr>
          <p:cNvSpPr txBox="1"/>
          <p:nvPr/>
        </p:nvSpPr>
        <p:spPr>
          <a:xfrm>
            <a:off x="6618259" y="4398409"/>
            <a:ext cx="61436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b="1" dirty="0">
                <a:solidFill>
                  <a:srgbClr val="FF0000"/>
                </a:solidFill>
              </a:rPr>
              <a:t>●</a:t>
            </a:r>
          </a:p>
        </p:txBody>
      </p:sp>
      <p:sp>
        <p:nvSpPr>
          <p:cNvPr id="18" name="مربع نص 29">
            <a:extLst>
              <a:ext uri="{FF2B5EF4-FFF2-40B4-BE49-F238E27FC236}">
                <a16:creationId xmlns:a16="http://schemas.microsoft.com/office/drawing/2014/main" id="{B81E6F4C-AD6C-244D-A949-8F38CAE3F33A}"/>
              </a:ext>
            </a:extLst>
          </p:cNvPr>
          <p:cNvSpPr txBox="1"/>
          <p:nvPr/>
        </p:nvSpPr>
        <p:spPr>
          <a:xfrm>
            <a:off x="5689563" y="4398409"/>
            <a:ext cx="61436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b="1" dirty="0">
                <a:solidFill>
                  <a:srgbClr val="FF0000"/>
                </a:solidFill>
              </a:rPr>
              <a:t>●</a:t>
            </a:r>
          </a:p>
        </p:txBody>
      </p:sp>
      <p:sp>
        <p:nvSpPr>
          <p:cNvPr id="19" name="مربع نص 11">
            <a:extLst>
              <a:ext uri="{FF2B5EF4-FFF2-40B4-BE49-F238E27FC236}">
                <a16:creationId xmlns:a16="http://schemas.microsoft.com/office/drawing/2014/main" id="{FA20FBF9-8B5E-6E46-8A35-266172D5327A}"/>
              </a:ext>
            </a:extLst>
          </p:cNvPr>
          <p:cNvSpPr txBox="1"/>
          <p:nvPr/>
        </p:nvSpPr>
        <p:spPr>
          <a:xfrm>
            <a:off x="6289643" y="4398411"/>
            <a:ext cx="61436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b="1" dirty="0">
                <a:solidFill>
                  <a:srgbClr val="FF0000"/>
                </a:solidFill>
              </a:rPr>
              <a:t>●</a:t>
            </a:r>
          </a:p>
        </p:txBody>
      </p:sp>
      <p:sp>
        <p:nvSpPr>
          <p:cNvPr id="109" name="مربع نص 108">
            <a:extLst>
              <a:ext uri="{FF2B5EF4-FFF2-40B4-BE49-F238E27FC236}">
                <a16:creationId xmlns:a16="http://schemas.microsoft.com/office/drawing/2014/main" id="{D73EBBAD-AC63-3241-9F35-575C1D35DD99}"/>
              </a:ext>
            </a:extLst>
          </p:cNvPr>
          <p:cNvSpPr txBox="1"/>
          <p:nvPr/>
        </p:nvSpPr>
        <p:spPr>
          <a:xfrm>
            <a:off x="4356001" y="1114784"/>
            <a:ext cx="119337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C00000"/>
                </a:solidFill>
              </a:rPr>
              <a:t>٧ صـ ٥٢</a:t>
            </a:r>
          </a:p>
        </p:txBody>
      </p:sp>
      <p:sp>
        <p:nvSpPr>
          <p:cNvPr id="110" name="مستطيل 109">
            <a:extLst>
              <a:ext uri="{FF2B5EF4-FFF2-40B4-BE49-F238E27FC236}">
                <a16:creationId xmlns:a16="http://schemas.microsoft.com/office/drawing/2014/main" id="{649E400A-BCE9-E24C-8C5B-54EFEE06425C}"/>
              </a:ext>
            </a:extLst>
          </p:cNvPr>
          <p:cNvSpPr/>
          <p:nvPr/>
        </p:nvSpPr>
        <p:spPr>
          <a:xfrm rot="385153">
            <a:off x="8535834" y="2314046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تأكد</a:t>
            </a:r>
          </a:p>
        </p:txBody>
      </p:sp>
      <p:sp>
        <p:nvSpPr>
          <p:cNvPr id="111" name="Right Arrow 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A944E11E-673E-F54E-B63D-38F48C69FDA1}"/>
              </a:ext>
            </a:extLst>
          </p:cNvPr>
          <p:cNvSpPr/>
          <p:nvPr/>
        </p:nvSpPr>
        <p:spPr>
          <a:xfrm flipH="1">
            <a:off x="664669" y="5740851"/>
            <a:ext cx="1553592" cy="896644"/>
          </a:xfrm>
          <a:prstGeom prst="rightArrow">
            <a:avLst/>
          </a:prstGeom>
          <a:solidFill>
            <a:srgbClr val="C099B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dirty="0"/>
              <a:t>الصفحة الرئيسية ١٤</a:t>
            </a:r>
          </a:p>
        </p:txBody>
      </p:sp>
      <p:sp>
        <p:nvSpPr>
          <p:cNvPr id="14" name="عنصر نائب لرقم الشريحة 13">
            <a:extLst>
              <a:ext uri="{FF2B5EF4-FFF2-40B4-BE49-F238E27FC236}">
                <a16:creationId xmlns:a16="http://schemas.microsoft.com/office/drawing/2014/main" id="{61C3A9BF-D151-8E42-A6DB-4C9F9E67C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55307" y="5328110"/>
            <a:ext cx="2743200" cy="365125"/>
          </a:xfrm>
        </p:spPr>
        <p:txBody>
          <a:bodyPr/>
          <a:lstStyle/>
          <a:p>
            <a:fld id="{4B1E913D-58CC-DA49-B719-410520E0AD7E}" type="slidenum">
              <a:rPr lang="ar-SA" smtClean="0"/>
              <a:t>166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179399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>
            <a:extLst>
              <a:ext uri="{FF2B5EF4-FFF2-40B4-BE49-F238E27FC236}">
                <a16:creationId xmlns:a16="http://schemas.microsoft.com/office/drawing/2014/main" id="{8C0ED7A3-8A30-3A4C-8347-C9ACC9F689BD}"/>
              </a:ext>
            </a:extLst>
          </p:cNvPr>
          <p:cNvSpPr/>
          <p:nvPr/>
        </p:nvSpPr>
        <p:spPr>
          <a:xfrm>
            <a:off x="353878" y="178229"/>
            <a:ext cx="11484244" cy="6408711"/>
          </a:xfrm>
          <a:prstGeom prst="roundRect">
            <a:avLst/>
          </a:prstGeom>
          <a:solidFill>
            <a:srgbClr val="DFC5DF"/>
          </a:solidFill>
          <a:ln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13D672F3-C997-1A47-A4EB-0D6E943191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7238" y="833352"/>
            <a:ext cx="11016137" cy="558173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4" name="مستطيل مستدير الزوايا 103">
            <a:extLst>
              <a:ext uri="{FF2B5EF4-FFF2-40B4-BE49-F238E27FC236}">
                <a16:creationId xmlns:a16="http://schemas.microsoft.com/office/drawing/2014/main" id="{806B5BCE-B8FB-714B-9BA9-776E13079A62}"/>
              </a:ext>
            </a:extLst>
          </p:cNvPr>
          <p:cNvSpPr/>
          <p:nvPr/>
        </p:nvSpPr>
        <p:spPr>
          <a:xfrm>
            <a:off x="595595" y="618319"/>
            <a:ext cx="11096787" cy="579677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5" name="مستطيل مستدير الزوايا 104">
            <a:extLst>
              <a:ext uri="{FF2B5EF4-FFF2-40B4-BE49-F238E27FC236}">
                <a16:creationId xmlns:a16="http://schemas.microsoft.com/office/drawing/2014/main" id="{6566C454-AECE-FD4E-A839-C7201BE18EC6}"/>
              </a:ext>
            </a:extLst>
          </p:cNvPr>
          <p:cNvSpPr/>
          <p:nvPr/>
        </p:nvSpPr>
        <p:spPr>
          <a:xfrm>
            <a:off x="636091" y="614389"/>
            <a:ext cx="11096787" cy="579677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F9CC5B45-3701-EB40-A57C-92F94AE26A8A}"/>
              </a:ext>
            </a:extLst>
          </p:cNvPr>
          <p:cNvGrpSpPr/>
          <p:nvPr/>
        </p:nvGrpSpPr>
        <p:grpSpPr>
          <a:xfrm>
            <a:off x="571344" y="614389"/>
            <a:ext cx="11508494" cy="6298245"/>
            <a:chOff x="571344" y="614389"/>
            <a:chExt cx="11508494" cy="6298245"/>
          </a:xfrm>
        </p:grpSpPr>
        <p:sp>
          <p:nvSpPr>
            <p:cNvPr id="106" name="مستطيل مستدير الزوايا 105">
              <a:extLst>
                <a:ext uri="{FF2B5EF4-FFF2-40B4-BE49-F238E27FC236}">
                  <a16:creationId xmlns:a16="http://schemas.microsoft.com/office/drawing/2014/main" id="{84DF02DB-973C-5C4E-940A-5ADFB1DAA22D}"/>
                </a:ext>
              </a:extLst>
            </p:cNvPr>
            <p:cNvSpPr/>
            <p:nvPr/>
          </p:nvSpPr>
          <p:spPr>
            <a:xfrm>
              <a:off x="571344" y="614389"/>
              <a:ext cx="11096787" cy="5796770"/>
            </a:xfrm>
            <a:prstGeom prst="roundRect">
              <a:avLst/>
            </a:prstGeom>
            <a:blipFill>
              <a:blip r:embed="rId4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13" name="صورة 12">
              <a:extLst>
                <a:ext uri="{FF2B5EF4-FFF2-40B4-BE49-F238E27FC236}">
                  <a16:creationId xmlns:a16="http://schemas.microsoft.com/office/drawing/2014/main" id="{94189E1B-BE51-E441-BF0F-EE5AA7AA81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35000"/>
            </a:blip>
            <a:stretch>
              <a:fillRect/>
            </a:stretch>
          </p:blipFill>
          <p:spPr>
            <a:xfrm>
              <a:off x="11119069" y="5949940"/>
              <a:ext cx="960769" cy="962694"/>
            </a:xfrm>
            <a:prstGeom prst="rect">
              <a:avLst/>
            </a:prstGeom>
          </p:spPr>
        </p:pic>
      </p:grpSp>
      <p:pic>
        <p:nvPicPr>
          <p:cNvPr id="101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00181BFC-BD5C-3241-A39B-D15D788AA2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824973" y="-44605"/>
            <a:ext cx="127859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498F7D1C-6094-284C-9F06-D3118BD7B345}"/>
              </a:ext>
            </a:extLst>
          </p:cNvPr>
          <p:cNvGrpSpPr/>
          <p:nvPr/>
        </p:nvGrpSpPr>
        <p:grpSpPr>
          <a:xfrm>
            <a:off x="1175017" y="3290"/>
            <a:ext cx="9841965" cy="1169410"/>
            <a:chOff x="1175017" y="147233"/>
            <a:chExt cx="9841965" cy="1169410"/>
          </a:xfrm>
        </p:grpSpPr>
        <p:sp>
          <p:nvSpPr>
            <p:cNvPr id="102" name="مستطيل مستدير الزوايا 101">
              <a:extLst>
                <a:ext uri="{FF2B5EF4-FFF2-40B4-BE49-F238E27FC236}">
                  <a16:creationId xmlns:a16="http://schemas.microsoft.com/office/drawing/2014/main" id="{BA0F24FD-DF89-5A4A-A1C2-61FEADB46786}"/>
                </a:ext>
              </a:extLst>
            </p:cNvPr>
            <p:cNvSpPr/>
            <p:nvPr/>
          </p:nvSpPr>
          <p:spPr>
            <a:xfrm>
              <a:off x="1175017" y="282896"/>
              <a:ext cx="9841965" cy="550456"/>
            </a:xfrm>
            <a:prstGeom prst="roundRect">
              <a:avLst/>
            </a:prstGeom>
            <a:pattFill prst="pct70">
              <a:fgClr>
                <a:srgbClr val="DFC5DF"/>
              </a:fgClr>
              <a:bgClr>
                <a:schemeClr val="bg1"/>
              </a:bgClr>
            </a:patt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grpSp>
          <p:nvGrpSpPr>
            <p:cNvPr id="103" name="مجموعة 102">
              <a:extLst>
                <a:ext uri="{FF2B5EF4-FFF2-40B4-BE49-F238E27FC236}">
                  <a16:creationId xmlns:a16="http://schemas.microsoft.com/office/drawing/2014/main" id="{89B07C66-5BC3-B047-AF48-0920436C0FCB}"/>
                </a:ext>
              </a:extLst>
            </p:cNvPr>
            <p:cNvGrpSpPr/>
            <p:nvPr/>
          </p:nvGrpSpPr>
          <p:grpSpPr>
            <a:xfrm>
              <a:off x="1175018" y="147233"/>
              <a:ext cx="9825293" cy="1169410"/>
              <a:chOff x="1175018" y="147233"/>
              <a:chExt cx="9825293" cy="1169410"/>
            </a:xfrm>
          </p:grpSpPr>
          <p:grpSp>
            <p:nvGrpSpPr>
              <p:cNvPr id="5" name="مجموعة 110">
                <a:extLst>
                  <a:ext uri="{FF2B5EF4-FFF2-40B4-BE49-F238E27FC236}">
                    <a16:creationId xmlns:a16="http://schemas.microsoft.com/office/drawing/2014/main" id="{D8FB447C-78AE-5B4C-A916-DB9DF6511D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10089210" y="312255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6" name="مجموعة 111">
                  <a:extLst>
                    <a:ext uri="{FF2B5EF4-FFF2-40B4-BE49-F238E27FC236}">
                      <a16:creationId xmlns:a16="http://schemas.microsoft.com/office/drawing/2014/main" id="{67D72977-B08C-7D4E-B0D7-DBDA2819BE6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9" name="مستطيل مستدير الزوايا 8">
                    <a:extLst>
                      <a:ext uri="{FF2B5EF4-FFF2-40B4-BE49-F238E27FC236}">
                        <a16:creationId xmlns:a16="http://schemas.microsoft.com/office/drawing/2014/main" id="{B11773FE-C44F-974B-B5B8-2B35FCAF8528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10" name="مستطيل مستدير الزوايا 9">
                    <a:extLst>
                      <a:ext uri="{FF2B5EF4-FFF2-40B4-BE49-F238E27FC236}">
                        <a16:creationId xmlns:a16="http://schemas.microsoft.com/office/drawing/2014/main" id="{7B167454-792B-D94C-9DDF-E60B4E635265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11" name="مستطيل مستدير الزوايا 10">
                    <a:extLst>
                      <a:ext uri="{FF2B5EF4-FFF2-40B4-BE49-F238E27FC236}">
                        <a16:creationId xmlns:a16="http://schemas.microsoft.com/office/drawing/2014/main" id="{AE14DBDD-5CEB-A747-9A03-AE00ACDFBD92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12" name="مستطيل مستدير الزوايا 11">
                    <a:extLst>
                      <a:ext uri="{FF2B5EF4-FFF2-40B4-BE49-F238E27FC236}">
                        <a16:creationId xmlns:a16="http://schemas.microsoft.com/office/drawing/2014/main" id="{BA5D3C2D-21AD-ED41-B069-C79CE954970A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" name="Google Shape;153;p5">
                  <a:extLst>
                    <a:ext uri="{FF2B5EF4-FFF2-40B4-BE49-F238E27FC236}">
                      <a16:creationId xmlns:a16="http://schemas.microsoft.com/office/drawing/2014/main" id="{99327B25-9955-0F49-9A23-9631804D749C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" name="Google Shape;153;p5">
                  <a:extLst>
                    <a:ext uri="{FF2B5EF4-FFF2-40B4-BE49-F238E27FC236}">
                      <a16:creationId xmlns:a16="http://schemas.microsoft.com/office/drawing/2014/main" id="{017969FD-F0F8-D34F-BDB6-D812313463D6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5" name="مجموعة 110">
                <a:extLst>
                  <a:ext uri="{FF2B5EF4-FFF2-40B4-BE49-F238E27FC236}">
                    <a16:creationId xmlns:a16="http://schemas.microsoft.com/office/drawing/2014/main" id="{86E76CD3-003F-D947-9014-8F9C6C441A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8633352" y="328049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46" name="مجموعة 111">
                  <a:extLst>
                    <a:ext uri="{FF2B5EF4-FFF2-40B4-BE49-F238E27FC236}">
                      <a16:creationId xmlns:a16="http://schemas.microsoft.com/office/drawing/2014/main" id="{94C35998-35ED-E04B-BE8E-4B91B91686A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49" name="مستطيل مستدير الزوايا 48">
                    <a:extLst>
                      <a:ext uri="{FF2B5EF4-FFF2-40B4-BE49-F238E27FC236}">
                        <a16:creationId xmlns:a16="http://schemas.microsoft.com/office/drawing/2014/main" id="{2E487F7A-09CD-C142-AFB9-6805CC16F0D0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0" name="مستطيل مستدير الزوايا 49">
                    <a:extLst>
                      <a:ext uri="{FF2B5EF4-FFF2-40B4-BE49-F238E27FC236}">
                        <a16:creationId xmlns:a16="http://schemas.microsoft.com/office/drawing/2014/main" id="{1E838335-7CEE-A048-85DC-6D54CE2F3C09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1" name="مستطيل مستدير الزوايا 50">
                    <a:extLst>
                      <a:ext uri="{FF2B5EF4-FFF2-40B4-BE49-F238E27FC236}">
                        <a16:creationId xmlns:a16="http://schemas.microsoft.com/office/drawing/2014/main" id="{E7C7CBDD-7DA1-FB4E-ABA3-33351C66DD3F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52" name="مستطيل مستدير الزوايا 51">
                    <a:extLst>
                      <a:ext uri="{FF2B5EF4-FFF2-40B4-BE49-F238E27FC236}">
                        <a16:creationId xmlns:a16="http://schemas.microsoft.com/office/drawing/2014/main" id="{C0DE696C-F2EC-7B48-B33C-77F7B7339C28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47" name="Google Shape;153;p5">
                  <a:extLst>
                    <a:ext uri="{FF2B5EF4-FFF2-40B4-BE49-F238E27FC236}">
                      <a16:creationId xmlns:a16="http://schemas.microsoft.com/office/drawing/2014/main" id="{2EE3B57C-8BDE-A746-8E4B-B5D1A179AE81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" name="Google Shape;153;p5">
                  <a:extLst>
                    <a:ext uri="{FF2B5EF4-FFF2-40B4-BE49-F238E27FC236}">
                      <a16:creationId xmlns:a16="http://schemas.microsoft.com/office/drawing/2014/main" id="{F406B427-FB9E-F541-8CE6-505B398A1D8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3" name="مجموعة 110">
                <a:extLst>
                  <a:ext uri="{FF2B5EF4-FFF2-40B4-BE49-F238E27FC236}">
                    <a16:creationId xmlns:a16="http://schemas.microsoft.com/office/drawing/2014/main" id="{275C270F-E3F1-464C-B22A-BDD63369D0D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7303136" y="278879"/>
                <a:ext cx="1105793" cy="917531"/>
                <a:chOff x="5245129" y="1929694"/>
                <a:chExt cx="1047244" cy="518194"/>
              </a:xfrm>
            </p:grpSpPr>
            <p:grpSp>
              <p:nvGrpSpPr>
                <p:cNvPr id="54" name="مجموعة 111">
                  <a:extLst>
                    <a:ext uri="{FF2B5EF4-FFF2-40B4-BE49-F238E27FC236}">
                      <a16:creationId xmlns:a16="http://schemas.microsoft.com/office/drawing/2014/main" id="{CA4C9D07-B687-2F45-A2DA-CF7DB5E29DC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45129" y="1929694"/>
                  <a:ext cx="1047244" cy="514828"/>
                  <a:chOff x="5245129" y="1929694"/>
                  <a:chExt cx="1047244" cy="514828"/>
                </a:xfrm>
              </p:grpSpPr>
              <p:sp>
                <p:nvSpPr>
                  <p:cNvPr id="57" name="مستطيل مستدير الزوايا 56">
                    <a:extLst>
                      <a:ext uri="{FF2B5EF4-FFF2-40B4-BE49-F238E27FC236}">
                        <a16:creationId xmlns:a16="http://schemas.microsoft.com/office/drawing/2014/main" id="{937AB966-247A-E143-B768-DD65C35A92D0}"/>
                      </a:ext>
                    </a:extLst>
                  </p:cNvPr>
                  <p:cNvSpPr/>
                  <p:nvPr/>
                </p:nvSpPr>
                <p:spPr>
                  <a:xfrm>
                    <a:off x="5852064" y="234879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8" name="مستطيل مستدير الزوايا 57">
                    <a:extLst>
                      <a:ext uri="{FF2B5EF4-FFF2-40B4-BE49-F238E27FC236}">
                        <a16:creationId xmlns:a16="http://schemas.microsoft.com/office/drawing/2014/main" id="{E6272113-4621-094E-A553-8225F5D538E9}"/>
                      </a:ext>
                    </a:extLst>
                  </p:cNvPr>
                  <p:cNvSpPr/>
                  <p:nvPr/>
                </p:nvSpPr>
                <p:spPr>
                  <a:xfrm>
                    <a:off x="5245129" y="1932728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9" name="مستطيل مستدير الزوايا 58">
                    <a:extLst>
                      <a:ext uri="{FF2B5EF4-FFF2-40B4-BE49-F238E27FC236}">
                        <a16:creationId xmlns:a16="http://schemas.microsoft.com/office/drawing/2014/main" id="{B079C989-BB59-CC4A-93F6-D2D3371D1C9B}"/>
                      </a:ext>
                    </a:extLst>
                  </p:cNvPr>
                  <p:cNvSpPr/>
                  <p:nvPr/>
                </p:nvSpPr>
                <p:spPr>
                  <a:xfrm>
                    <a:off x="5255194" y="234218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60" name="مستطيل مستدير الزوايا 59">
                    <a:extLst>
                      <a:ext uri="{FF2B5EF4-FFF2-40B4-BE49-F238E27FC236}">
                        <a16:creationId xmlns:a16="http://schemas.microsoft.com/office/drawing/2014/main" id="{C7500518-B718-B648-86E6-241F341BBF5F}"/>
                      </a:ext>
                    </a:extLst>
                  </p:cNvPr>
                  <p:cNvSpPr/>
                  <p:nvPr/>
                </p:nvSpPr>
                <p:spPr>
                  <a:xfrm>
                    <a:off x="5894265" y="192969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55" name="Google Shape;153;p5">
                  <a:extLst>
                    <a:ext uri="{FF2B5EF4-FFF2-40B4-BE49-F238E27FC236}">
                      <a16:creationId xmlns:a16="http://schemas.microsoft.com/office/drawing/2014/main" id="{B2C82BAD-209A-2E41-9CC0-B00E01AC4D5A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83629" y="2381954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" name="Google Shape;153;p5">
                  <a:extLst>
                    <a:ext uri="{FF2B5EF4-FFF2-40B4-BE49-F238E27FC236}">
                      <a16:creationId xmlns:a16="http://schemas.microsoft.com/office/drawing/2014/main" id="{BC8FEE3A-B906-C14F-8B28-DE0604757C6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86751" y="1952424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1" name="مجموعة 110">
                <a:extLst>
                  <a:ext uri="{FF2B5EF4-FFF2-40B4-BE49-F238E27FC236}">
                    <a16:creationId xmlns:a16="http://schemas.microsoft.com/office/drawing/2014/main" id="{00CB73BA-1415-1348-A303-627EC4ABA57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5851762" y="336312"/>
                <a:ext cx="1077846" cy="832402"/>
                <a:chOff x="5273639" y="1905166"/>
                <a:chExt cx="1020777" cy="470116"/>
              </a:xfrm>
            </p:grpSpPr>
            <p:grpSp>
              <p:nvGrpSpPr>
                <p:cNvPr id="62" name="مجموعة 111">
                  <a:extLst>
                    <a:ext uri="{FF2B5EF4-FFF2-40B4-BE49-F238E27FC236}">
                      <a16:creationId xmlns:a16="http://schemas.microsoft.com/office/drawing/2014/main" id="{C65943EA-9805-DC45-B06A-EBD9EBF2E99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73639" y="1905166"/>
                  <a:ext cx="1020777" cy="470116"/>
                  <a:chOff x="5273639" y="1905166"/>
                  <a:chExt cx="1020777" cy="470116"/>
                </a:xfrm>
              </p:grpSpPr>
              <p:sp>
                <p:nvSpPr>
                  <p:cNvPr id="65" name="مستطيل مستدير الزوايا 64">
                    <a:extLst>
                      <a:ext uri="{FF2B5EF4-FFF2-40B4-BE49-F238E27FC236}">
                        <a16:creationId xmlns:a16="http://schemas.microsoft.com/office/drawing/2014/main" id="{DC50539E-268F-7743-A958-7EF825B179D6}"/>
                      </a:ext>
                    </a:extLst>
                  </p:cNvPr>
                  <p:cNvSpPr/>
                  <p:nvPr/>
                </p:nvSpPr>
                <p:spPr>
                  <a:xfrm>
                    <a:off x="5896308" y="227955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66" name="مستطيل مستدير الزوايا 65">
                    <a:extLst>
                      <a:ext uri="{FF2B5EF4-FFF2-40B4-BE49-F238E27FC236}">
                        <a16:creationId xmlns:a16="http://schemas.microsoft.com/office/drawing/2014/main" id="{8B84A0E0-BD45-5D4F-AD8C-7A12A8611FD4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67" name="مستطيل مستدير الزوايا 66">
                    <a:extLst>
                      <a:ext uri="{FF2B5EF4-FFF2-40B4-BE49-F238E27FC236}">
                        <a16:creationId xmlns:a16="http://schemas.microsoft.com/office/drawing/2014/main" id="{42D9D22A-8C1B-6C45-A462-564DAEFBE5C4}"/>
                      </a:ext>
                    </a:extLst>
                  </p:cNvPr>
                  <p:cNvSpPr/>
                  <p:nvPr/>
                </p:nvSpPr>
                <p:spPr>
                  <a:xfrm>
                    <a:off x="5273639" y="2273700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68" name="مستطيل مستدير الزوايا 67">
                    <a:extLst>
                      <a:ext uri="{FF2B5EF4-FFF2-40B4-BE49-F238E27FC236}">
                        <a16:creationId xmlns:a16="http://schemas.microsoft.com/office/drawing/2014/main" id="{0A2C1AE4-C9D0-1D46-969E-A35CF2D5A538}"/>
                      </a:ext>
                    </a:extLst>
                  </p:cNvPr>
                  <p:cNvSpPr/>
                  <p:nvPr/>
                </p:nvSpPr>
                <p:spPr>
                  <a:xfrm>
                    <a:off x="5892765" y="1905166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64" name="Google Shape;153;p5">
                  <a:extLst>
                    <a:ext uri="{FF2B5EF4-FFF2-40B4-BE49-F238E27FC236}">
                      <a16:creationId xmlns:a16="http://schemas.microsoft.com/office/drawing/2014/main" id="{908BF49D-AE8C-674A-B883-1DE0E6B2ED9F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75891" y="191521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" name="Google Shape;153;p5">
                  <a:extLst>
                    <a:ext uri="{FF2B5EF4-FFF2-40B4-BE49-F238E27FC236}">
                      <a16:creationId xmlns:a16="http://schemas.microsoft.com/office/drawing/2014/main" id="{428C837E-DA5C-4C44-914A-56F8C50C1B9C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10332" y="2294965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9" name="مجموعة 110">
                <a:extLst>
                  <a:ext uri="{FF2B5EF4-FFF2-40B4-BE49-F238E27FC236}">
                    <a16:creationId xmlns:a16="http://schemas.microsoft.com/office/drawing/2014/main" id="{449D5064-B5FB-5F49-A92F-ED5C95BCB2B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4480787" y="405541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70" name="مجموعة 111">
                  <a:extLst>
                    <a:ext uri="{FF2B5EF4-FFF2-40B4-BE49-F238E27FC236}">
                      <a16:creationId xmlns:a16="http://schemas.microsoft.com/office/drawing/2014/main" id="{C9A1F6A5-BF46-AB45-8A2E-FD7674A288E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73" name="مستطيل مستدير الزوايا 72">
                    <a:extLst>
                      <a:ext uri="{FF2B5EF4-FFF2-40B4-BE49-F238E27FC236}">
                        <a16:creationId xmlns:a16="http://schemas.microsoft.com/office/drawing/2014/main" id="{0BF05E30-31CF-ED4E-92C4-C9AEC318E356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74" name="مستطيل مستدير الزوايا 73">
                    <a:extLst>
                      <a:ext uri="{FF2B5EF4-FFF2-40B4-BE49-F238E27FC236}">
                        <a16:creationId xmlns:a16="http://schemas.microsoft.com/office/drawing/2014/main" id="{871AE7DF-2CB1-D14A-81A6-D54197715025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75" name="مستطيل مستدير الزوايا 74">
                    <a:extLst>
                      <a:ext uri="{FF2B5EF4-FFF2-40B4-BE49-F238E27FC236}">
                        <a16:creationId xmlns:a16="http://schemas.microsoft.com/office/drawing/2014/main" id="{CB1CA13F-AA0B-2D4D-9DB7-2C5E81941395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76" name="مستطيل مستدير الزوايا 75">
                    <a:extLst>
                      <a:ext uri="{FF2B5EF4-FFF2-40B4-BE49-F238E27FC236}">
                        <a16:creationId xmlns:a16="http://schemas.microsoft.com/office/drawing/2014/main" id="{98D89A3D-9107-344E-8FE2-2FC327ABD9FF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1" name="Google Shape;153;p5">
                  <a:extLst>
                    <a:ext uri="{FF2B5EF4-FFF2-40B4-BE49-F238E27FC236}">
                      <a16:creationId xmlns:a16="http://schemas.microsoft.com/office/drawing/2014/main" id="{A61E54F4-D954-9B4E-BEBE-5E1F8AD0A5A7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" name="Google Shape;153;p5">
                  <a:extLst>
                    <a:ext uri="{FF2B5EF4-FFF2-40B4-BE49-F238E27FC236}">
                      <a16:creationId xmlns:a16="http://schemas.microsoft.com/office/drawing/2014/main" id="{600F0D4C-7D57-5749-997D-6CFF57107C3B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7" name="مجموعة 110">
                <a:extLst>
                  <a:ext uri="{FF2B5EF4-FFF2-40B4-BE49-F238E27FC236}">
                    <a16:creationId xmlns:a16="http://schemas.microsoft.com/office/drawing/2014/main" id="{C8B018B1-D3F4-F640-A0D3-E2BA0ECFC0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3287417" y="405541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78" name="مجموعة 111">
                  <a:extLst>
                    <a:ext uri="{FF2B5EF4-FFF2-40B4-BE49-F238E27FC236}">
                      <a16:creationId xmlns:a16="http://schemas.microsoft.com/office/drawing/2014/main" id="{FB5DEB45-C71D-C54B-B6A2-4C9406B0DF1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81" name="مستطيل مستدير الزوايا 80">
                    <a:extLst>
                      <a:ext uri="{FF2B5EF4-FFF2-40B4-BE49-F238E27FC236}">
                        <a16:creationId xmlns:a16="http://schemas.microsoft.com/office/drawing/2014/main" id="{148C37B4-8079-FE46-9C40-885B4ABCEA97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82" name="مستطيل مستدير الزوايا 81">
                    <a:extLst>
                      <a:ext uri="{FF2B5EF4-FFF2-40B4-BE49-F238E27FC236}">
                        <a16:creationId xmlns:a16="http://schemas.microsoft.com/office/drawing/2014/main" id="{96E25728-DE18-7C40-92BF-8DD66F97FF3D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83" name="مستطيل مستدير الزوايا 82">
                    <a:extLst>
                      <a:ext uri="{FF2B5EF4-FFF2-40B4-BE49-F238E27FC236}">
                        <a16:creationId xmlns:a16="http://schemas.microsoft.com/office/drawing/2014/main" id="{1491CB03-B420-894D-AF97-A012BD8F2232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84" name="مستطيل مستدير الزوايا 83">
                    <a:extLst>
                      <a:ext uri="{FF2B5EF4-FFF2-40B4-BE49-F238E27FC236}">
                        <a16:creationId xmlns:a16="http://schemas.microsoft.com/office/drawing/2014/main" id="{0DAC7330-991B-BE4A-8636-743D7366FFB0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9" name="Google Shape;153;p5">
                  <a:extLst>
                    <a:ext uri="{FF2B5EF4-FFF2-40B4-BE49-F238E27FC236}">
                      <a16:creationId xmlns:a16="http://schemas.microsoft.com/office/drawing/2014/main" id="{728ECFA4-2ECD-7F47-8BC1-B75A6349E0E4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" name="Google Shape;153;p5">
                  <a:extLst>
                    <a:ext uri="{FF2B5EF4-FFF2-40B4-BE49-F238E27FC236}">
                      <a16:creationId xmlns:a16="http://schemas.microsoft.com/office/drawing/2014/main" id="{A9EF06EE-075B-6E4A-AC03-426A2D3F98F5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85" name="مجموعة 110">
                <a:extLst>
                  <a:ext uri="{FF2B5EF4-FFF2-40B4-BE49-F238E27FC236}">
                    <a16:creationId xmlns:a16="http://schemas.microsoft.com/office/drawing/2014/main" id="{EF79F695-C84B-564F-AEFD-35FF22D2BA2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2094047" y="359046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86" name="مجموعة 111">
                  <a:extLst>
                    <a:ext uri="{FF2B5EF4-FFF2-40B4-BE49-F238E27FC236}">
                      <a16:creationId xmlns:a16="http://schemas.microsoft.com/office/drawing/2014/main" id="{DED6A6E3-548C-4A4D-BFF6-962D5A44A9A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89" name="مستطيل مستدير الزوايا 88">
                    <a:extLst>
                      <a:ext uri="{FF2B5EF4-FFF2-40B4-BE49-F238E27FC236}">
                        <a16:creationId xmlns:a16="http://schemas.microsoft.com/office/drawing/2014/main" id="{030EB5C7-565A-EA4C-BF36-CADFE3D9BD20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0" name="مستطيل مستدير الزوايا 89">
                    <a:extLst>
                      <a:ext uri="{FF2B5EF4-FFF2-40B4-BE49-F238E27FC236}">
                        <a16:creationId xmlns:a16="http://schemas.microsoft.com/office/drawing/2014/main" id="{68A9E73F-8DC0-5348-ABDD-39E54CF94633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1" name="مستطيل مستدير الزوايا 90">
                    <a:extLst>
                      <a:ext uri="{FF2B5EF4-FFF2-40B4-BE49-F238E27FC236}">
                        <a16:creationId xmlns:a16="http://schemas.microsoft.com/office/drawing/2014/main" id="{97E5C65D-F5E6-8C44-B404-5D0D2A2E375E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92" name="مستطيل مستدير الزوايا 91">
                    <a:extLst>
                      <a:ext uri="{FF2B5EF4-FFF2-40B4-BE49-F238E27FC236}">
                        <a16:creationId xmlns:a16="http://schemas.microsoft.com/office/drawing/2014/main" id="{8314E805-4D18-4A4E-9210-347645CB0D72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87" name="Google Shape;153;p5">
                  <a:extLst>
                    <a:ext uri="{FF2B5EF4-FFF2-40B4-BE49-F238E27FC236}">
                      <a16:creationId xmlns:a16="http://schemas.microsoft.com/office/drawing/2014/main" id="{88152DAF-4698-964B-80BF-4CD7A200E30B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" name="Google Shape;153;p5">
                  <a:extLst>
                    <a:ext uri="{FF2B5EF4-FFF2-40B4-BE49-F238E27FC236}">
                      <a16:creationId xmlns:a16="http://schemas.microsoft.com/office/drawing/2014/main" id="{4F3079B3-94A4-854A-AFFC-109E4E3EE23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3" name="مجموعة 110">
                <a:extLst>
                  <a:ext uri="{FF2B5EF4-FFF2-40B4-BE49-F238E27FC236}">
                    <a16:creationId xmlns:a16="http://schemas.microsoft.com/office/drawing/2014/main" id="{831C2CC7-ACDE-7A47-86C7-A65306A2E9A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1009996" y="343252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94" name="مجموعة 111">
                  <a:extLst>
                    <a:ext uri="{FF2B5EF4-FFF2-40B4-BE49-F238E27FC236}">
                      <a16:creationId xmlns:a16="http://schemas.microsoft.com/office/drawing/2014/main" id="{9B1E8C9A-D563-404E-AC49-F1EAE311033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97" name="مستطيل مستدير الزوايا 96">
                    <a:extLst>
                      <a:ext uri="{FF2B5EF4-FFF2-40B4-BE49-F238E27FC236}">
                        <a16:creationId xmlns:a16="http://schemas.microsoft.com/office/drawing/2014/main" id="{28FEA676-9570-9E40-B956-A25836039B7F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8" name="مستطيل مستدير الزوايا 97">
                    <a:extLst>
                      <a:ext uri="{FF2B5EF4-FFF2-40B4-BE49-F238E27FC236}">
                        <a16:creationId xmlns:a16="http://schemas.microsoft.com/office/drawing/2014/main" id="{AAC9DA80-BDF3-B945-A300-B535286B8E54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9" name="مستطيل مستدير الزوايا 98">
                    <a:extLst>
                      <a:ext uri="{FF2B5EF4-FFF2-40B4-BE49-F238E27FC236}">
                        <a16:creationId xmlns:a16="http://schemas.microsoft.com/office/drawing/2014/main" id="{F233800A-F4DF-7A45-8A5A-7B299AAA6404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100" name="مستطيل مستدير الزوايا 99">
                    <a:extLst>
                      <a:ext uri="{FF2B5EF4-FFF2-40B4-BE49-F238E27FC236}">
                        <a16:creationId xmlns:a16="http://schemas.microsoft.com/office/drawing/2014/main" id="{5BBE4F7E-4FF9-184F-BD0E-6F5A0281CB69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95" name="Google Shape;153;p5">
                  <a:extLst>
                    <a:ext uri="{FF2B5EF4-FFF2-40B4-BE49-F238E27FC236}">
                      <a16:creationId xmlns:a16="http://schemas.microsoft.com/office/drawing/2014/main" id="{B1338737-B85E-8944-83F3-190E6BB8B029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" name="Google Shape;153;p5">
                  <a:extLst>
                    <a:ext uri="{FF2B5EF4-FFF2-40B4-BE49-F238E27FC236}">
                      <a16:creationId xmlns:a16="http://schemas.microsoft.com/office/drawing/2014/main" id="{D2DF8137-45DA-E044-ADA4-F3FDA5178177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107" name="مستطيل 106">
            <a:extLst>
              <a:ext uri="{FF2B5EF4-FFF2-40B4-BE49-F238E27FC236}">
                <a16:creationId xmlns:a16="http://schemas.microsoft.com/office/drawing/2014/main" id="{B1ADA11E-303C-424A-9E61-FEBB7A469EBD}"/>
              </a:ext>
            </a:extLst>
          </p:cNvPr>
          <p:cNvSpPr/>
          <p:nvPr/>
        </p:nvSpPr>
        <p:spPr>
          <a:xfrm rot="385153">
            <a:off x="9777188" y="1005987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القيمة المطلقة</a:t>
            </a:r>
          </a:p>
        </p:txBody>
      </p:sp>
      <p:sp>
        <p:nvSpPr>
          <p:cNvPr id="193" name="Text Box 58">
            <a:extLst>
              <a:ext uri="{FF2B5EF4-FFF2-40B4-BE49-F238E27FC236}">
                <a16:creationId xmlns:a16="http://schemas.microsoft.com/office/drawing/2014/main" id="{63CC9355-0CFB-D548-9EE1-F5BD62742F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1904" y="1252692"/>
            <a:ext cx="2464852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ar-SA" altLang="ar-SA" sz="2400" b="1" dirty="0">
                <a:solidFill>
                  <a:schemeClr val="accent5">
                    <a:lumMod val="25000"/>
                  </a:schemeClr>
                </a:solidFill>
              </a:rPr>
              <a:t>القيمة  المطلقة|     |</a:t>
            </a:r>
            <a:endParaRPr lang="en-US" altLang="ar-SA" sz="2400" b="1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194" name="Text Box 58">
            <a:extLst>
              <a:ext uri="{FF2B5EF4-FFF2-40B4-BE49-F238E27FC236}">
                <a16:creationId xmlns:a16="http://schemas.microsoft.com/office/drawing/2014/main" id="{FBAE6A17-FAE2-B149-BD87-402B24AE83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2611" y="1664639"/>
            <a:ext cx="7493000" cy="8302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ar-SA" altLang="ar-SA" sz="2400" b="1" dirty="0">
                <a:solidFill>
                  <a:schemeClr val="accent1">
                    <a:lumMod val="25000"/>
                  </a:schemeClr>
                </a:solidFill>
              </a:rPr>
              <a:t>القيمة المطلقة هي عمليه حسابيه وهي القيمة الايجابية لهذا الرقم فمهما كانت حالتك فابتسم وقول الحمد الله</a:t>
            </a:r>
            <a:endParaRPr lang="en-US" altLang="ar-SA" sz="2400" b="1" dirty="0">
              <a:solidFill>
                <a:schemeClr val="accent1">
                  <a:lumMod val="25000"/>
                </a:schemeClr>
              </a:solidFill>
            </a:endParaRPr>
          </a:p>
        </p:txBody>
      </p:sp>
      <p:pic>
        <p:nvPicPr>
          <p:cNvPr id="196" name="صورة 9">
            <a:extLst>
              <a:ext uri="{FF2B5EF4-FFF2-40B4-BE49-F238E27FC236}">
                <a16:creationId xmlns:a16="http://schemas.microsoft.com/office/drawing/2014/main" id="{A1A3B6D5-1923-3F4A-AF03-F35C0ADB9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982" y="2703895"/>
            <a:ext cx="2331744" cy="1908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8" name="مربع نص 6">
            <a:extLst>
              <a:ext uri="{FF2B5EF4-FFF2-40B4-BE49-F238E27FC236}">
                <a16:creationId xmlns:a16="http://schemas.microsoft.com/office/drawing/2014/main" id="{9ACA6B40-2847-294A-8549-ADE065169B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3823" y="1161401"/>
            <a:ext cx="1511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1800" dirty="0">
                <a:solidFill>
                  <a:srgbClr val="00B050"/>
                </a:solidFill>
              </a:rPr>
              <a:t>صـ ٥١</a:t>
            </a:r>
          </a:p>
        </p:txBody>
      </p:sp>
      <p:grpSp>
        <p:nvGrpSpPr>
          <p:cNvPr id="199" name="Group 128">
            <a:extLst>
              <a:ext uri="{FF2B5EF4-FFF2-40B4-BE49-F238E27FC236}">
                <a16:creationId xmlns:a16="http://schemas.microsoft.com/office/drawing/2014/main" id="{962527AE-DF2C-0E45-AB72-D04BE2B8CEBF}"/>
              </a:ext>
            </a:extLst>
          </p:cNvPr>
          <p:cNvGrpSpPr>
            <a:grpSpLocks/>
          </p:cNvGrpSpPr>
          <p:nvPr/>
        </p:nvGrpSpPr>
        <p:grpSpPr bwMode="auto">
          <a:xfrm>
            <a:off x="3705573" y="4023579"/>
            <a:ext cx="504825" cy="1116013"/>
            <a:chOff x="3651" y="1480"/>
            <a:chExt cx="318" cy="703"/>
          </a:xfrm>
        </p:grpSpPr>
        <p:sp>
          <p:nvSpPr>
            <p:cNvPr id="200" name="Oval 121">
              <a:extLst>
                <a:ext uri="{FF2B5EF4-FFF2-40B4-BE49-F238E27FC236}">
                  <a16:creationId xmlns:a16="http://schemas.microsoft.com/office/drawing/2014/main" id="{DD8EF32B-0426-0248-9596-F71792BDFE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4" y="1480"/>
              <a:ext cx="68" cy="9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201" name="Rectangle 122">
              <a:extLst>
                <a:ext uri="{FF2B5EF4-FFF2-40B4-BE49-F238E27FC236}">
                  <a16:creationId xmlns:a16="http://schemas.microsoft.com/office/drawing/2014/main" id="{3CC791F8-EC58-8444-96D0-0080E4F391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7" y="1666"/>
              <a:ext cx="46" cy="29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202" name="Line 123">
              <a:extLst>
                <a:ext uri="{FF2B5EF4-FFF2-40B4-BE49-F238E27FC236}">
                  <a16:creationId xmlns:a16="http://schemas.microsoft.com/office/drawing/2014/main" id="{EEC7418B-DA9A-9A4F-BA36-6B0D68036E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01" y="1575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03" name="Line 124">
              <a:extLst>
                <a:ext uri="{FF2B5EF4-FFF2-40B4-BE49-F238E27FC236}">
                  <a16:creationId xmlns:a16="http://schemas.microsoft.com/office/drawing/2014/main" id="{F573013B-B1FE-8846-B3B4-9E335E8D6B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33" y="1956"/>
              <a:ext cx="9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04" name="Line 125">
              <a:extLst>
                <a:ext uri="{FF2B5EF4-FFF2-40B4-BE49-F238E27FC236}">
                  <a16:creationId xmlns:a16="http://schemas.microsoft.com/office/drawing/2014/main" id="{BB1F8407-B2CB-F741-9855-126239EA710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96" y="1956"/>
              <a:ext cx="91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05" name="Line 126">
              <a:extLst>
                <a:ext uri="{FF2B5EF4-FFF2-40B4-BE49-F238E27FC236}">
                  <a16:creationId xmlns:a16="http://schemas.microsoft.com/office/drawing/2014/main" id="{377EDAA7-09AF-2745-88C1-14161BA6D1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10" y="1684"/>
              <a:ext cx="159" cy="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06" name="Line 127">
              <a:extLst>
                <a:ext uri="{FF2B5EF4-FFF2-40B4-BE49-F238E27FC236}">
                  <a16:creationId xmlns:a16="http://schemas.microsoft.com/office/drawing/2014/main" id="{5F96D4C7-3204-F848-8BDA-EEFDF2B23CE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51" y="1684"/>
              <a:ext cx="136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207" name="Group 140">
            <a:extLst>
              <a:ext uri="{FF2B5EF4-FFF2-40B4-BE49-F238E27FC236}">
                <a16:creationId xmlns:a16="http://schemas.microsoft.com/office/drawing/2014/main" id="{52FBFB11-065F-5845-9074-2665CC130032}"/>
              </a:ext>
            </a:extLst>
          </p:cNvPr>
          <p:cNvGrpSpPr>
            <a:grpSpLocks/>
          </p:cNvGrpSpPr>
          <p:nvPr/>
        </p:nvGrpSpPr>
        <p:grpSpPr bwMode="auto">
          <a:xfrm>
            <a:off x="4907310" y="4023578"/>
            <a:ext cx="252413" cy="1150938"/>
            <a:chOff x="2948" y="1548"/>
            <a:chExt cx="159" cy="725"/>
          </a:xfrm>
        </p:grpSpPr>
        <p:sp>
          <p:nvSpPr>
            <p:cNvPr id="208" name="Oval 131">
              <a:extLst>
                <a:ext uri="{FF2B5EF4-FFF2-40B4-BE49-F238E27FC236}">
                  <a16:creationId xmlns:a16="http://schemas.microsoft.com/office/drawing/2014/main" id="{45B39537-6595-184C-8302-EC5F9265D1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9" y="1548"/>
              <a:ext cx="68" cy="9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209" name="Rectangle 132">
              <a:extLst>
                <a:ext uri="{FF2B5EF4-FFF2-40B4-BE49-F238E27FC236}">
                  <a16:creationId xmlns:a16="http://schemas.microsoft.com/office/drawing/2014/main" id="{469AA8CA-5211-7843-9501-81D5FB9F7B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3" y="1734"/>
              <a:ext cx="46" cy="29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210" name="Line 133">
              <a:extLst>
                <a:ext uri="{FF2B5EF4-FFF2-40B4-BE49-F238E27FC236}">
                  <a16:creationId xmlns:a16="http://schemas.microsoft.com/office/drawing/2014/main" id="{966DE7DE-CF5A-6C44-9D5C-C8FC3D1030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16" y="1643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11" name="Line 134">
              <a:extLst>
                <a:ext uri="{FF2B5EF4-FFF2-40B4-BE49-F238E27FC236}">
                  <a16:creationId xmlns:a16="http://schemas.microsoft.com/office/drawing/2014/main" id="{7BE4D9A6-DE56-5846-AB4F-2E58CCD879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39" y="2024"/>
              <a:ext cx="0" cy="2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12" name="Line 135">
              <a:extLst>
                <a:ext uri="{FF2B5EF4-FFF2-40B4-BE49-F238E27FC236}">
                  <a16:creationId xmlns:a16="http://schemas.microsoft.com/office/drawing/2014/main" id="{33D77E89-1B36-834F-80D4-FB75FA13E8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93" y="2024"/>
              <a:ext cx="0" cy="2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13" name="Line 136">
              <a:extLst>
                <a:ext uri="{FF2B5EF4-FFF2-40B4-BE49-F238E27FC236}">
                  <a16:creationId xmlns:a16="http://schemas.microsoft.com/office/drawing/2014/main" id="{DAC74B86-A368-434D-A493-C13544BCAF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16" y="1752"/>
              <a:ext cx="91" cy="2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14" name="Line 137">
              <a:extLst>
                <a:ext uri="{FF2B5EF4-FFF2-40B4-BE49-F238E27FC236}">
                  <a16:creationId xmlns:a16="http://schemas.microsoft.com/office/drawing/2014/main" id="{09C3F459-1351-0A4C-95CC-64A0DBC1B9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48" y="1752"/>
              <a:ext cx="45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215" name="Group 141">
            <a:extLst>
              <a:ext uri="{FF2B5EF4-FFF2-40B4-BE49-F238E27FC236}">
                <a16:creationId xmlns:a16="http://schemas.microsoft.com/office/drawing/2014/main" id="{A4D35C0C-5893-204C-BCE4-767F526E17D2}"/>
              </a:ext>
            </a:extLst>
          </p:cNvPr>
          <p:cNvGrpSpPr>
            <a:grpSpLocks/>
          </p:cNvGrpSpPr>
          <p:nvPr/>
        </p:nvGrpSpPr>
        <p:grpSpPr bwMode="auto">
          <a:xfrm>
            <a:off x="3597622" y="4023578"/>
            <a:ext cx="252412" cy="1150938"/>
            <a:chOff x="2948" y="1548"/>
            <a:chExt cx="159" cy="725"/>
          </a:xfrm>
        </p:grpSpPr>
        <p:sp>
          <p:nvSpPr>
            <p:cNvPr id="216" name="Oval 142">
              <a:extLst>
                <a:ext uri="{FF2B5EF4-FFF2-40B4-BE49-F238E27FC236}">
                  <a16:creationId xmlns:a16="http://schemas.microsoft.com/office/drawing/2014/main" id="{FD8817DA-0308-8245-994E-D317419146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9" y="1548"/>
              <a:ext cx="68" cy="90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rgbClr val="0099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217" name="Rectangle 143">
              <a:extLst>
                <a:ext uri="{FF2B5EF4-FFF2-40B4-BE49-F238E27FC236}">
                  <a16:creationId xmlns:a16="http://schemas.microsoft.com/office/drawing/2014/main" id="{BE5F39A7-9114-5A41-B4EA-25117A669F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3" y="1734"/>
              <a:ext cx="46" cy="295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218" name="Line 144">
              <a:extLst>
                <a:ext uri="{FF2B5EF4-FFF2-40B4-BE49-F238E27FC236}">
                  <a16:creationId xmlns:a16="http://schemas.microsoft.com/office/drawing/2014/main" id="{B73B6D8B-BC84-EE44-BFBD-BAB46A43D8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16" y="1643"/>
              <a:ext cx="0" cy="91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19" name="Line 145">
              <a:extLst>
                <a:ext uri="{FF2B5EF4-FFF2-40B4-BE49-F238E27FC236}">
                  <a16:creationId xmlns:a16="http://schemas.microsoft.com/office/drawing/2014/main" id="{3804B60F-4177-0740-B451-4FD2039200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39" y="2024"/>
              <a:ext cx="0" cy="249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0" name="Line 146">
              <a:extLst>
                <a:ext uri="{FF2B5EF4-FFF2-40B4-BE49-F238E27FC236}">
                  <a16:creationId xmlns:a16="http://schemas.microsoft.com/office/drawing/2014/main" id="{8D01962A-B29E-B241-B879-C52F2303A1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93" y="2024"/>
              <a:ext cx="0" cy="249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1" name="Line 147">
              <a:extLst>
                <a:ext uri="{FF2B5EF4-FFF2-40B4-BE49-F238E27FC236}">
                  <a16:creationId xmlns:a16="http://schemas.microsoft.com/office/drawing/2014/main" id="{B68C2DCA-28F2-0443-8D69-B056461C8C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16" y="1752"/>
              <a:ext cx="91" cy="204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2" name="Line 148">
              <a:extLst>
                <a:ext uri="{FF2B5EF4-FFF2-40B4-BE49-F238E27FC236}">
                  <a16:creationId xmlns:a16="http://schemas.microsoft.com/office/drawing/2014/main" id="{2EAB7B01-1A86-D045-99CC-05A5F890CF8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48" y="1752"/>
              <a:ext cx="45" cy="227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223" name="Group 149">
            <a:extLst>
              <a:ext uri="{FF2B5EF4-FFF2-40B4-BE49-F238E27FC236}">
                <a16:creationId xmlns:a16="http://schemas.microsoft.com/office/drawing/2014/main" id="{22797FDB-DD4D-E548-A861-DF3AA97F7FDF}"/>
              </a:ext>
            </a:extLst>
          </p:cNvPr>
          <p:cNvGrpSpPr>
            <a:grpSpLocks/>
          </p:cNvGrpSpPr>
          <p:nvPr/>
        </p:nvGrpSpPr>
        <p:grpSpPr bwMode="auto">
          <a:xfrm>
            <a:off x="4100860" y="4023579"/>
            <a:ext cx="504825" cy="1116013"/>
            <a:chOff x="3651" y="1480"/>
            <a:chExt cx="318" cy="703"/>
          </a:xfrm>
        </p:grpSpPr>
        <p:sp>
          <p:nvSpPr>
            <p:cNvPr id="224" name="Oval 150">
              <a:extLst>
                <a:ext uri="{FF2B5EF4-FFF2-40B4-BE49-F238E27FC236}">
                  <a16:creationId xmlns:a16="http://schemas.microsoft.com/office/drawing/2014/main" id="{2AB608CE-96D5-1949-913C-A8D69134EA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4" y="1480"/>
              <a:ext cx="68" cy="9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225" name="Rectangle 151">
              <a:extLst>
                <a:ext uri="{FF2B5EF4-FFF2-40B4-BE49-F238E27FC236}">
                  <a16:creationId xmlns:a16="http://schemas.microsoft.com/office/drawing/2014/main" id="{569BABBE-02D1-8145-95A6-3336C49F2B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7" y="1666"/>
              <a:ext cx="46" cy="29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226" name="Line 152">
              <a:extLst>
                <a:ext uri="{FF2B5EF4-FFF2-40B4-BE49-F238E27FC236}">
                  <a16:creationId xmlns:a16="http://schemas.microsoft.com/office/drawing/2014/main" id="{4E2D7AB4-2887-1648-929A-ECF6494426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01" y="1575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7" name="Line 153">
              <a:extLst>
                <a:ext uri="{FF2B5EF4-FFF2-40B4-BE49-F238E27FC236}">
                  <a16:creationId xmlns:a16="http://schemas.microsoft.com/office/drawing/2014/main" id="{32293C72-5F27-B54D-8791-F2AA925D45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33" y="1956"/>
              <a:ext cx="9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8" name="Line 154">
              <a:extLst>
                <a:ext uri="{FF2B5EF4-FFF2-40B4-BE49-F238E27FC236}">
                  <a16:creationId xmlns:a16="http://schemas.microsoft.com/office/drawing/2014/main" id="{AE2502AE-B546-3E41-9872-611C22ED1B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96" y="1956"/>
              <a:ext cx="91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9" name="Line 155">
              <a:extLst>
                <a:ext uri="{FF2B5EF4-FFF2-40B4-BE49-F238E27FC236}">
                  <a16:creationId xmlns:a16="http://schemas.microsoft.com/office/drawing/2014/main" id="{3570AFC9-1433-754A-9EB5-2F30A28377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10" y="1684"/>
              <a:ext cx="159" cy="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0" name="Line 156">
              <a:extLst>
                <a:ext uri="{FF2B5EF4-FFF2-40B4-BE49-F238E27FC236}">
                  <a16:creationId xmlns:a16="http://schemas.microsoft.com/office/drawing/2014/main" id="{F12A54BA-C443-DA48-BCDC-5F75D25D1F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51" y="1684"/>
              <a:ext cx="136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231" name="Group 167">
            <a:extLst>
              <a:ext uri="{FF2B5EF4-FFF2-40B4-BE49-F238E27FC236}">
                <a16:creationId xmlns:a16="http://schemas.microsoft.com/office/drawing/2014/main" id="{CE37E11C-697D-CF42-85D4-B981AB0ADDDC}"/>
              </a:ext>
            </a:extLst>
          </p:cNvPr>
          <p:cNvGrpSpPr>
            <a:grpSpLocks/>
          </p:cNvGrpSpPr>
          <p:nvPr/>
        </p:nvGrpSpPr>
        <p:grpSpPr bwMode="auto">
          <a:xfrm>
            <a:off x="4518373" y="4023579"/>
            <a:ext cx="504825" cy="1116013"/>
            <a:chOff x="3651" y="1480"/>
            <a:chExt cx="318" cy="703"/>
          </a:xfrm>
        </p:grpSpPr>
        <p:sp>
          <p:nvSpPr>
            <p:cNvPr id="232" name="Oval 168">
              <a:extLst>
                <a:ext uri="{FF2B5EF4-FFF2-40B4-BE49-F238E27FC236}">
                  <a16:creationId xmlns:a16="http://schemas.microsoft.com/office/drawing/2014/main" id="{278C0BAF-84B2-EC4D-8F98-7B77B8CD4B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4" y="1480"/>
              <a:ext cx="68" cy="9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233" name="Rectangle 169">
              <a:extLst>
                <a:ext uri="{FF2B5EF4-FFF2-40B4-BE49-F238E27FC236}">
                  <a16:creationId xmlns:a16="http://schemas.microsoft.com/office/drawing/2014/main" id="{11DC05DE-78C4-F34C-9385-8610E6FEA2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7" y="1666"/>
              <a:ext cx="46" cy="29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234" name="Line 170">
              <a:extLst>
                <a:ext uri="{FF2B5EF4-FFF2-40B4-BE49-F238E27FC236}">
                  <a16:creationId xmlns:a16="http://schemas.microsoft.com/office/drawing/2014/main" id="{6325DC07-DB40-AA41-9686-5879A53A57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01" y="1575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5" name="Line 171">
              <a:extLst>
                <a:ext uri="{FF2B5EF4-FFF2-40B4-BE49-F238E27FC236}">
                  <a16:creationId xmlns:a16="http://schemas.microsoft.com/office/drawing/2014/main" id="{0472C97C-8E34-684C-AF54-50F9B3333D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33" y="1956"/>
              <a:ext cx="9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6" name="Line 172">
              <a:extLst>
                <a:ext uri="{FF2B5EF4-FFF2-40B4-BE49-F238E27FC236}">
                  <a16:creationId xmlns:a16="http://schemas.microsoft.com/office/drawing/2014/main" id="{8A80D4A6-F10B-FB43-A29F-D3FF2C69D9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96" y="1956"/>
              <a:ext cx="91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7" name="Line 173">
              <a:extLst>
                <a:ext uri="{FF2B5EF4-FFF2-40B4-BE49-F238E27FC236}">
                  <a16:creationId xmlns:a16="http://schemas.microsoft.com/office/drawing/2014/main" id="{F2BC6A57-5473-4745-B124-30A9F007A6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10" y="1684"/>
              <a:ext cx="159" cy="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8" name="Line 174">
              <a:extLst>
                <a:ext uri="{FF2B5EF4-FFF2-40B4-BE49-F238E27FC236}">
                  <a16:creationId xmlns:a16="http://schemas.microsoft.com/office/drawing/2014/main" id="{164B09AC-C8F7-0C4C-BED7-521F09130CF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51" y="1684"/>
              <a:ext cx="136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239" name="Group 175">
            <a:extLst>
              <a:ext uri="{FF2B5EF4-FFF2-40B4-BE49-F238E27FC236}">
                <a16:creationId xmlns:a16="http://schemas.microsoft.com/office/drawing/2014/main" id="{2B7F571C-FD21-2A48-9538-35B3AA9DFAED}"/>
              </a:ext>
            </a:extLst>
          </p:cNvPr>
          <p:cNvGrpSpPr>
            <a:grpSpLocks/>
          </p:cNvGrpSpPr>
          <p:nvPr/>
        </p:nvGrpSpPr>
        <p:grpSpPr bwMode="auto">
          <a:xfrm>
            <a:off x="2395885" y="4060091"/>
            <a:ext cx="504825" cy="1116012"/>
            <a:chOff x="3651" y="1480"/>
            <a:chExt cx="318" cy="703"/>
          </a:xfrm>
        </p:grpSpPr>
        <p:sp>
          <p:nvSpPr>
            <p:cNvPr id="240" name="Oval 176">
              <a:extLst>
                <a:ext uri="{FF2B5EF4-FFF2-40B4-BE49-F238E27FC236}">
                  <a16:creationId xmlns:a16="http://schemas.microsoft.com/office/drawing/2014/main" id="{D2873DE1-B117-F84D-8771-37B80C3FA4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4" y="1480"/>
              <a:ext cx="68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241" name="Rectangle 177">
              <a:extLst>
                <a:ext uri="{FF2B5EF4-FFF2-40B4-BE49-F238E27FC236}">
                  <a16:creationId xmlns:a16="http://schemas.microsoft.com/office/drawing/2014/main" id="{8F36F297-0107-1546-B9AC-1B9A34FFE4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7" y="1666"/>
              <a:ext cx="46" cy="29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242" name="Line 178">
              <a:extLst>
                <a:ext uri="{FF2B5EF4-FFF2-40B4-BE49-F238E27FC236}">
                  <a16:creationId xmlns:a16="http://schemas.microsoft.com/office/drawing/2014/main" id="{C138818A-7934-4246-B584-0C2FAAF472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01" y="1575"/>
              <a:ext cx="0" cy="9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43" name="Line 179">
              <a:extLst>
                <a:ext uri="{FF2B5EF4-FFF2-40B4-BE49-F238E27FC236}">
                  <a16:creationId xmlns:a16="http://schemas.microsoft.com/office/drawing/2014/main" id="{EE5367FA-B416-4844-9C2B-6466314371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33" y="1956"/>
              <a:ext cx="90" cy="22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44" name="Line 180">
              <a:extLst>
                <a:ext uri="{FF2B5EF4-FFF2-40B4-BE49-F238E27FC236}">
                  <a16:creationId xmlns:a16="http://schemas.microsoft.com/office/drawing/2014/main" id="{D055B314-7992-1049-BD54-F994137AFD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96" y="1956"/>
              <a:ext cx="91" cy="22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45" name="Line 181">
              <a:extLst>
                <a:ext uri="{FF2B5EF4-FFF2-40B4-BE49-F238E27FC236}">
                  <a16:creationId xmlns:a16="http://schemas.microsoft.com/office/drawing/2014/main" id="{0D659571-C98B-D841-ADD8-9EDAA06013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10" y="1684"/>
              <a:ext cx="159" cy="11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46" name="Line 182">
              <a:extLst>
                <a:ext uri="{FF2B5EF4-FFF2-40B4-BE49-F238E27FC236}">
                  <a16:creationId xmlns:a16="http://schemas.microsoft.com/office/drawing/2014/main" id="{9E75FF5D-A287-E046-8BAB-ECF780CFAE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51" y="1684"/>
              <a:ext cx="136" cy="13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247" name="Group 183">
            <a:extLst>
              <a:ext uri="{FF2B5EF4-FFF2-40B4-BE49-F238E27FC236}">
                <a16:creationId xmlns:a16="http://schemas.microsoft.com/office/drawing/2014/main" id="{349CF59C-58B6-8142-954F-70FA3FC5988A}"/>
              </a:ext>
            </a:extLst>
          </p:cNvPr>
          <p:cNvGrpSpPr>
            <a:grpSpLocks/>
          </p:cNvGrpSpPr>
          <p:nvPr/>
        </p:nvGrpSpPr>
        <p:grpSpPr bwMode="auto">
          <a:xfrm>
            <a:off x="2272060" y="4045803"/>
            <a:ext cx="252413" cy="1150938"/>
            <a:chOff x="2948" y="1548"/>
            <a:chExt cx="159" cy="725"/>
          </a:xfrm>
        </p:grpSpPr>
        <p:sp>
          <p:nvSpPr>
            <p:cNvPr id="248" name="Oval 184">
              <a:extLst>
                <a:ext uri="{FF2B5EF4-FFF2-40B4-BE49-F238E27FC236}">
                  <a16:creationId xmlns:a16="http://schemas.microsoft.com/office/drawing/2014/main" id="{5A467563-0EA0-3D45-8F71-8CEF25C7F3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9" y="1548"/>
              <a:ext cx="68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249" name="Rectangle 185">
              <a:extLst>
                <a:ext uri="{FF2B5EF4-FFF2-40B4-BE49-F238E27FC236}">
                  <a16:creationId xmlns:a16="http://schemas.microsoft.com/office/drawing/2014/main" id="{6FDFDA26-88C9-8E4B-A314-83F6B6FF0A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3" y="1734"/>
              <a:ext cx="46" cy="29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250" name="Line 186">
              <a:extLst>
                <a:ext uri="{FF2B5EF4-FFF2-40B4-BE49-F238E27FC236}">
                  <a16:creationId xmlns:a16="http://schemas.microsoft.com/office/drawing/2014/main" id="{32801878-D449-0C48-8393-FD63871309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16" y="1643"/>
              <a:ext cx="0" cy="9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51" name="Line 187">
              <a:extLst>
                <a:ext uri="{FF2B5EF4-FFF2-40B4-BE49-F238E27FC236}">
                  <a16:creationId xmlns:a16="http://schemas.microsoft.com/office/drawing/2014/main" id="{E1ED69C8-A821-2544-AE18-A71CA955F0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39" y="2024"/>
              <a:ext cx="0" cy="24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52" name="Line 188">
              <a:extLst>
                <a:ext uri="{FF2B5EF4-FFF2-40B4-BE49-F238E27FC236}">
                  <a16:creationId xmlns:a16="http://schemas.microsoft.com/office/drawing/2014/main" id="{C7A581A3-ADBD-B040-A851-5C7F00A12B5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93" y="2024"/>
              <a:ext cx="0" cy="24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53" name="Line 189">
              <a:extLst>
                <a:ext uri="{FF2B5EF4-FFF2-40B4-BE49-F238E27FC236}">
                  <a16:creationId xmlns:a16="http://schemas.microsoft.com/office/drawing/2014/main" id="{466B2C93-1ABB-2141-861D-88E55463BF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16" y="1752"/>
              <a:ext cx="91" cy="20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54" name="Line 190">
              <a:extLst>
                <a:ext uri="{FF2B5EF4-FFF2-40B4-BE49-F238E27FC236}">
                  <a16:creationId xmlns:a16="http://schemas.microsoft.com/office/drawing/2014/main" id="{A4C0FB4D-491D-C44A-8775-A1F5DBD9E3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48" y="1752"/>
              <a:ext cx="45" cy="22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255" name="Group 191">
            <a:extLst>
              <a:ext uri="{FF2B5EF4-FFF2-40B4-BE49-F238E27FC236}">
                <a16:creationId xmlns:a16="http://schemas.microsoft.com/office/drawing/2014/main" id="{85849213-ABDB-B04D-BF8A-35B7FCEB5FC9}"/>
              </a:ext>
            </a:extLst>
          </p:cNvPr>
          <p:cNvGrpSpPr>
            <a:grpSpLocks/>
          </p:cNvGrpSpPr>
          <p:nvPr/>
        </p:nvGrpSpPr>
        <p:grpSpPr bwMode="auto">
          <a:xfrm>
            <a:off x="2791173" y="4060091"/>
            <a:ext cx="504825" cy="1116012"/>
            <a:chOff x="3651" y="1480"/>
            <a:chExt cx="318" cy="703"/>
          </a:xfrm>
        </p:grpSpPr>
        <p:sp>
          <p:nvSpPr>
            <p:cNvPr id="256" name="Oval 192">
              <a:extLst>
                <a:ext uri="{FF2B5EF4-FFF2-40B4-BE49-F238E27FC236}">
                  <a16:creationId xmlns:a16="http://schemas.microsoft.com/office/drawing/2014/main" id="{CA65B79F-8E14-A943-8B4C-63BBEEE944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4" y="1480"/>
              <a:ext cx="68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257" name="Rectangle 193">
              <a:extLst>
                <a:ext uri="{FF2B5EF4-FFF2-40B4-BE49-F238E27FC236}">
                  <a16:creationId xmlns:a16="http://schemas.microsoft.com/office/drawing/2014/main" id="{16170E6A-B39C-D141-9D74-3FE13A49F5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7" y="1666"/>
              <a:ext cx="46" cy="29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258" name="Line 194">
              <a:extLst>
                <a:ext uri="{FF2B5EF4-FFF2-40B4-BE49-F238E27FC236}">
                  <a16:creationId xmlns:a16="http://schemas.microsoft.com/office/drawing/2014/main" id="{05ED0A90-4BD0-7948-9686-9F3A3179CA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01" y="1575"/>
              <a:ext cx="0" cy="9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59" name="Line 195">
              <a:extLst>
                <a:ext uri="{FF2B5EF4-FFF2-40B4-BE49-F238E27FC236}">
                  <a16:creationId xmlns:a16="http://schemas.microsoft.com/office/drawing/2014/main" id="{CC1163D9-8E0B-0C47-B50C-EFDB33577A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33" y="1956"/>
              <a:ext cx="90" cy="22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60" name="Line 196">
              <a:extLst>
                <a:ext uri="{FF2B5EF4-FFF2-40B4-BE49-F238E27FC236}">
                  <a16:creationId xmlns:a16="http://schemas.microsoft.com/office/drawing/2014/main" id="{0ACA04CB-4941-6041-A7E9-68223A7B90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96" y="1956"/>
              <a:ext cx="91" cy="22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61" name="Line 197">
              <a:extLst>
                <a:ext uri="{FF2B5EF4-FFF2-40B4-BE49-F238E27FC236}">
                  <a16:creationId xmlns:a16="http://schemas.microsoft.com/office/drawing/2014/main" id="{3896D70D-D065-7248-9FF0-30843D9F31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10" y="1684"/>
              <a:ext cx="159" cy="11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62" name="Line 198">
              <a:extLst>
                <a:ext uri="{FF2B5EF4-FFF2-40B4-BE49-F238E27FC236}">
                  <a16:creationId xmlns:a16="http://schemas.microsoft.com/office/drawing/2014/main" id="{0673CA14-40B6-8044-9BDB-595538CC38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51" y="1684"/>
              <a:ext cx="136" cy="13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263" name="Group 199">
            <a:extLst>
              <a:ext uri="{FF2B5EF4-FFF2-40B4-BE49-F238E27FC236}">
                <a16:creationId xmlns:a16="http://schemas.microsoft.com/office/drawing/2014/main" id="{F38D8071-E964-624F-8605-60F7684BFF00}"/>
              </a:ext>
            </a:extLst>
          </p:cNvPr>
          <p:cNvGrpSpPr>
            <a:grpSpLocks/>
          </p:cNvGrpSpPr>
          <p:nvPr/>
        </p:nvGrpSpPr>
        <p:grpSpPr bwMode="auto">
          <a:xfrm>
            <a:off x="3208685" y="4060091"/>
            <a:ext cx="504825" cy="1116012"/>
            <a:chOff x="3651" y="1480"/>
            <a:chExt cx="318" cy="703"/>
          </a:xfrm>
        </p:grpSpPr>
        <p:sp>
          <p:nvSpPr>
            <p:cNvPr id="264" name="Oval 200">
              <a:extLst>
                <a:ext uri="{FF2B5EF4-FFF2-40B4-BE49-F238E27FC236}">
                  <a16:creationId xmlns:a16="http://schemas.microsoft.com/office/drawing/2014/main" id="{E8D0BFE3-CA95-F040-ADEE-7FD237C939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4" y="1480"/>
              <a:ext cx="68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265" name="Rectangle 201">
              <a:extLst>
                <a:ext uri="{FF2B5EF4-FFF2-40B4-BE49-F238E27FC236}">
                  <a16:creationId xmlns:a16="http://schemas.microsoft.com/office/drawing/2014/main" id="{661EC0B7-3EF1-A747-B93B-494D5E2E66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7" y="1666"/>
              <a:ext cx="46" cy="29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266" name="Line 202">
              <a:extLst>
                <a:ext uri="{FF2B5EF4-FFF2-40B4-BE49-F238E27FC236}">
                  <a16:creationId xmlns:a16="http://schemas.microsoft.com/office/drawing/2014/main" id="{B5552EE9-6252-574C-9738-0637649EC4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01" y="1575"/>
              <a:ext cx="0" cy="9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67" name="Line 203">
              <a:extLst>
                <a:ext uri="{FF2B5EF4-FFF2-40B4-BE49-F238E27FC236}">
                  <a16:creationId xmlns:a16="http://schemas.microsoft.com/office/drawing/2014/main" id="{1D3C9F29-E670-6E45-BA2D-0972D9BC7E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33" y="1956"/>
              <a:ext cx="90" cy="22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68" name="Line 204">
              <a:extLst>
                <a:ext uri="{FF2B5EF4-FFF2-40B4-BE49-F238E27FC236}">
                  <a16:creationId xmlns:a16="http://schemas.microsoft.com/office/drawing/2014/main" id="{FE802D33-DCD0-EA46-94A6-87950A9D4E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96" y="1956"/>
              <a:ext cx="91" cy="22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69" name="Line 205">
              <a:extLst>
                <a:ext uri="{FF2B5EF4-FFF2-40B4-BE49-F238E27FC236}">
                  <a16:creationId xmlns:a16="http://schemas.microsoft.com/office/drawing/2014/main" id="{0B58E896-2ED0-5B43-81D2-739A3B5FDC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10" y="1684"/>
              <a:ext cx="159" cy="11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70" name="Line 206">
              <a:extLst>
                <a:ext uri="{FF2B5EF4-FFF2-40B4-BE49-F238E27FC236}">
                  <a16:creationId xmlns:a16="http://schemas.microsoft.com/office/drawing/2014/main" id="{10FACBF1-ADA3-E144-8F3C-5DAF741001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51" y="1684"/>
              <a:ext cx="136" cy="13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271" name="Group 228">
            <a:extLst>
              <a:ext uri="{FF2B5EF4-FFF2-40B4-BE49-F238E27FC236}">
                <a16:creationId xmlns:a16="http://schemas.microsoft.com/office/drawing/2014/main" id="{ADEB3220-799F-3D4D-A738-5BA08706F8FC}"/>
              </a:ext>
            </a:extLst>
          </p:cNvPr>
          <p:cNvGrpSpPr>
            <a:grpSpLocks/>
          </p:cNvGrpSpPr>
          <p:nvPr/>
        </p:nvGrpSpPr>
        <p:grpSpPr bwMode="auto">
          <a:xfrm>
            <a:off x="1619597" y="5104666"/>
            <a:ext cx="4246562" cy="684212"/>
            <a:chOff x="113" y="2183"/>
            <a:chExt cx="2675" cy="431"/>
          </a:xfrm>
        </p:grpSpPr>
        <p:grpSp>
          <p:nvGrpSpPr>
            <p:cNvPr id="272" name="Group 207">
              <a:extLst>
                <a:ext uri="{FF2B5EF4-FFF2-40B4-BE49-F238E27FC236}">
                  <a16:creationId xmlns:a16="http://schemas.microsoft.com/office/drawing/2014/main" id="{200D0656-E644-DF4E-AF4C-516F10E542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3" y="2183"/>
              <a:ext cx="2675" cy="231"/>
              <a:chOff x="591" y="2183"/>
              <a:chExt cx="2675" cy="231"/>
            </a:xfrm>
          </p:grpSpPr>
          <p:sp>
            <p:nvSpPr>
              <p:cNvPr id="276" name="Line 129">
                <a:extLst>
                  <a:ext uri="{FF2B5EF4-FFF2-40B4-BE49-F238E27FC236}">
                    <a16:creationId xmlns:a16="http://schemas.microsoft.com/office/drawing/2014/main" id="{F516B3C5-621F-D24B-9D74-85DC58BC56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1" y="2228"/>
                <a:ext cx="267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7" name="Text Box 165">
                <a:extLst>
                  <a:ext uri="{FF2B5EF4-FFF2-40B4-BE49-F238E27FC236}">
                    <a16:creationId xmlns:a16="http://schemas.microsoft.com/office/drawing/2014/main" id="{9BC34AB8-97B5-8B43-90DA-24C98341D20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3" y="2183"/>
                <a:ext cx="238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1800"/>
                  <a:t>|      |      |      |      |      |      |      |     |</a:t>
                </a:r>
              </a:p>
            </p:txBody>
          </p:sp>
        </p:grpSp>
        <p:sp>
          <p:nvSpPr>
            <p:cNvPr id="273" name="Text Box 87">
              <a:extLst>
                <a:ext uri="{FF2B5EF4-FFF2-40B4-BE49-F238E27FC236}">
                  <a16:creationId xmlns:a16="http://schemas.microsoft.com/office/drawing/2014/main" id="{2A3AA0F9-7543-1C4F-8662-E91FB0D4DD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2" y="2296"/>
              <a:ext cx="24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9933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/>
                <a:t>٠</a:t>
              </a:r>
              <a:endParaRPr lang="en-US" altLang="ar-SA" sz="2400" b="1"/>
            </a:p>
          </p:txBody>
        </p:sp>
        <p:sp>
          <p:nvSpPr>
            <p:cNvPr id="274" name="Text Box 87">
              <a:extLst>
                <a:ext uri="{FF2B5EF4-FFF2-40B4-BE49-F238E27FC236}">
                  <a16:creationId xmlns:a16="http://schemas.microsoft.com/office/drawing/2014/main" id="{8687A54C-F1A3-2445-A9C2-A0E281ABA7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1" y="2326"/>
              <a:ext cx="45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9933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/>
                <a:t>+٣</a:t>
              </a:r>
              <a:endParaRPr lang="en-US" altLang="ar-SA" sz="2400" b="1"/>
            </a:p>
          </p:txBody>
        </p:sp>
        <p:sp>
          <p:nvSpPr>
            <p:cNvPr id="275" name="Text Box 87">
              <a:extLst>
                <a:ext uri="{FF2B5EF4-FFF2-40B4-BE49-F238E27FC236}">
                  <a16:creationId xmlns:a16="http://schemas.microsoft.com/office/drawing/2014/main" id="{AD32ED70-DF05-F045-96CD-4F20CB9255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5" y="2326"/>
              <a:ext cx="45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9933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/>
                <a:t>ــ٣</a:t>
              </a:r>
              <a:endParaRPr lang="en-US" altLang="ar-SA" sz="2400" b="1"/>
            </a:p>
          </p:txBody>
        </p:sp>
      </p:grpSp>
      <p:cxnSp>
        <p:nvCxnSpPr>
          <p:cNvPr id="278" name="رابط كسهم مستقيم 277">
            <a:extLst>
              <a:ext uri="{FF2B5EF4-FFF2-40B4-BE49-F238E27FC236}">
                <a16:creationId xmlns:a16="http://schemas.microsoft.com/office/drawing/2014/main" id="{ECCBB5C2-A857-2445-871B-A8AF85689A92}"/>
              </a:ext>
            </a:extLst>
          </p:cNvPr>
          <p:cNvCxnSpPr/>
          <p:nvPr/>
        </p:nvCxnSpPr>
        <p:spPr>
          <a:xfrm>
            <a:off x="3770660" y="3710841"/>
            <a:ext cx="1522413" cy="0"/>
          </a:xfrm>
          <a:prstGeom prst="straightConnector1">
            <a:avLst/>
          </a:prstGeom>
          <a:ln w="158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رابط كسهم مستقيم 278">
            <a:extLst>
              <a:ext uri="{FF2B5EF4-FFF2-40B4-BE49-F238E27FC236}">
                <a16:creationId xmlns:a16="http://schemas.microsoft.com/office/drawing/2014/main" id="{3A8C4A77-F8D5-594D-84EC-D37377EFB8CB}"/>
              </a:ext>
            </a:extLst>
          </p:cNvPr>
          <p:cNvCxnSpPr>
            <a:cxnSpLocks/>
          </p:cNvCxnSpPr>
          <p:nvPr/>
        </p:nvCxnSpPr>
        <p:spPr>
          <a:xfrm flipH="1" flipV="1">
            <a:off x="2024409" y="3706079"/>
            <a:ext cx="1563688" cy="3175"/>
          </a:xfrm>
          <a:prstGeom prst="straightConnector1">
            <a:avLst/>
          </a:prstGeom>
          <a:ln w="158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0" name="Right Arrow 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0D1A120-8D86-6A4A-A985-F7C5AF651E4B}"/>
              </a:ext>
            </a:extLst>
          </p:cNvPr>
          <p:cNvSpPr/>
          <p:nvPr/>
        </p:nvSpPr>
        <p:spPr>
          <a:xfrm flipH="1">
            <a:off x="664669" y="5740851"/>
            <a:ext cx="1553592" cy="896644"/>
          </a:xfrm>
          <a:prstGeom prst="rightArrow">
            <a:avLst/>
          </a:prstGeom>
          <a:solidFill>
            <a:srgbClr val="C099B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dirty="0"/>
              <a:t>الصفحة الرئيسية ١٥</a:t>
            </a:r>
          </a:p>
        </p:txBody>
      </p:sp>
      <p:sp>
        <p:nvSpPr>
          <p:cNvPr id="166" name="Text Box 58">
            <a:extLst>
              <a:ext uri="{FF2B5EF4-FFF2-40B4-BE49-F238E27FC236}">
                <a16:creationId xmlns:a16="http://schemas.microsoft.com/office/drawing/2014/main" id="{60CC0B11-A7F9-A34C-A23E-D23C87A37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7770" y="4599841"/>
            <a:ext cx="5371336" cy="15696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ar-SA" altLang="ar-SA" b="1" dirty="0">
                <a:solidFill>
                  <a:srgbClr val="00B050"/>
                </a:solidFill>
                <a:latin typeface="Beirut" pitchFamily="2" charset="-78"/>
                <a:cs typeface="Beirut" pitchFamily="2" charset="-78"/>
              </a:rPr>
              <a:t>حب الوطن = عقيدة صافيه ودين صحيح +مشاعر انتماء ووفاء وحب +اخلاق راقيه وأفعال ايجابيه نافعة</a:t>
            </a:r>
            <a:endParaRPr lang="en-US" altLang="ar-SA" b="1" dirty="0">
              <a:solidFill>
                <a:srgbClr val="00B050"/>
              </a:solidFill>
              <a:latin typeface="Beirut" pitchFamily="2" charset="-78"/>
              <a:cs typeface="Beirut" pitchFamily="2" charset="-78"/>
            </a:endParaRPr>
          </a:p>
        </p:txBody>
      </p:sp>
      <p:pic>
        <p:nvPicPr>
          <p:cNvPr id="167" name="صورة 166">
            <a:extLst>
              <a:ext uri="{FF2B5EF4-FFF2-40B4-BE49-F238E27FC236}">
                <a16:creationId xmlns:a16="http://schemas.microsoft.com/office/drawing/2014/main" id="{AC3EF753-D9E4-7148-A37A-3AB0A089B2E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38" y="1929886"/>
            <a:ext cx="1449811" cy="2280965"/>
          </a:xfrm>
          <a:prstGeom prst="rect">
            <a:avLst/>
          </a:prstGeom>
        </p:spPr>
      </p:pic>
      <p:pic>
        <p:nvPicPr>
          <p:cNvPr id="168" name="صورة 167">
            <a:extLst>
              <a:ext uri="{FF2B5EF4-FFF2-40B4-BE49-F238E27FC236}">
                <a16:creationId xmlns:a16="http://schemas.microsoft.com/office/drawing/2014/main" id="{530B3E92-A357-A042-9398-36EC216FE96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199" y="1658291"/>
            <a:ext cx="1196405" cy="1024739"/>
          </a:xfrm>
          <a:prstGeom prst="rect">
            <a:avLst/>
          </a:prstGeom>
        </p:spPr>
      </p:pic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284538E6-BF45-B140-ADB9-560EE6A8C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19548" y="5477729"/>
            <a:ext cx="2743200" cy="365125"/>
          </a:xfrm>
        </p:spPr>
        <p:txBody>
          <a:bodyPr/>
          <a:lstStyle/>
          <a:p>
            <a:fld id="{4B1E913D-58CC-DA49-B719-410520E0AD7E}" type="slidenum">
              <a:rPr lang="ar-SA" smtClean="0"/>
              <a:t>167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8161570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0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3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0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" grpId="0"/>
      <p:bldP spid="16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>
            <a:extLst>
              <a:ext uri="{FF2B5EF4-FFF2-40B4-BE49-F238E27FC236}">
                <a16:creationId xmlns:a16="http://schemas.microsoft.com/office/drawing/2014/main" id="{8C0ED7A3-8A30-3A4C-8347-C9ACC9F689BD}"/>
              </a:ext>
            </a:extLst>
          </p:cNvPr>
          <p:cNvSpPr/>
          <p:nvPr/>
        </p:nvSpPr>
        <p:spPr>
          <a:xfrm>
            <a:off x="353878" y="178229"/>
            <a:ext cx="11484244" cy="6408711"/>
          </a:xfrm>
          <a:prstGeom prst="roundRect">
            <a:avLst/>
          </a:prstGeom>
          <a:solidFill>
            <a:srgbClr val="DFC5DF"/>
          </a:solidFill>
          <a:ln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13D672F3-C997-1A47-A4EB-0D6E943191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7238" y="833352"/>
            <a:ext cx="11016137" cy="558173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4" name="مستطيل مستدير الزوايا 103">
            <a:extLst>
              <a:ext uri="{FF2B5EF4-FFF2-40B4-BE49-F238E27FC236}">
                <a16:creationId xmlns:a16="http://schemas.microsoft.com/office/drawing/2014/main" id="{806B5BCE-B8FB-714B-9BA9-776E13079A62}"/>
              </a:ext>
            </a:extLst>
          </p:cNvPr>
          <p:cNvSpPr/>
          <p:nvPr/>
        </p:nvSpPr>
        <p:spPr>
          <a:xfrm>
            <a:off x="595595" y="618319"/>
            <a:ext cx="11096787" cy="579677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5" name="مستطيل مستدير الزوايا 104">
            <a:extLst>
              <a:ext uri="{FF2B5EF4-FFF2-40B4-BE49-F238E27FC236}">
                <a16:creationId xmlns:a16="http://schemas.microsoft.com/office/drawing/2014/main" id="{6566C454-AECE-FD4E-A839-C7201BE18EC6}"/>
              </a:ext>
            </a:extLst>
          </p:cNvPr>
          <p:cNvSpPr/>
          <p:nvPr/>
        </p:nvSpPr>
        <p:spPr>
          <a:xfrm>
            <a:off x="636091" y="614389"/>
            <a:ext cx="11096787" cy="579677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F9CC5B45-3701-EB40-A57C-92F94AE26A8A}"/>
              </a:ext>
            </a:extLst>
          </p:cNvPr>
          <p:cNvGrpSpPr/>
          <p:nvPr/>
        </p:nvGrpSpPr>
        <p:grpSpPr>
          <a:xfrm>
            <a:off x="571344" y="614389"/>
            <a:ext cx="11508494" cy="6298245"/>
            <a:chOff x="571344" y="614389"/>
            <a:chExt cx="11508494" cy="6298245"/>
          </a:xfrm>
        </p:grpSpPr>
        <p:sp>
          <p:nvSpPr>
            <p:cNvPr id="106" name="مستطيل مستدير الزوايا 105">
              <a:extLst>
                <a:ext uri="{FF2B5EF4-FFF2-40B4-BE49-F238E27FC236}">
                  <a16:creationId xmlns:a16="http://schemas.microsoft.com/office/drawing/2014/main" id="{84DF02DB-973C-5C4E-940A-5ADFB1DAA22D}"/>
                </a:ext>
              </a:extLst>
            </p:cNvPr>
            <p:cNvSpPr/>
            <p:nvPr/>
          </p:nvSpPr>
          <p:spPr>
            <a:xfrm>
              <a:off x="571344" y="614389"/>
              <a:ext cx="11096787" cy="5796770"/>
            </a:xfrm>
            <a:prstGeom prst="roundRect">
              <a:avLst/>
            </a:prstGeom>
            <a:blipFill>
              <a:blip r:embed="rId4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13" name="صورة 12">
              <a:extLst>
                <a:ext uri="{FF2B5EF4-FFF2-40B4-BE49-F238E27FC236}">
                  <a16:creationId xmlns:a16="http://schemas.microsoft.com/office/drawing/2014/main" id="{94189E1B-BE51-E441-BF0F-EE5AA7AA81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35000"/>
            </a:blip>
            <a:stretch>
              <a:fillRect/>
            </a:stretch>
          </p:blipFill>
          <p:spPr>
            <a:xfrm>
              <a:off x="11119069" y="5949940"/>
              <a:ext cx="960769" cy="962694"/>
            </a:xfrm>
            <a:prstGeom prst="rect">
              <a:avLst/>
            </a:prstGeom>
          </p:spPr>
        </p:pic>
      </p:grpSp>
      <p:pic>
        <p:nvPicPr>
          <p:cNvPr id="101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00181BFC-BD5C-3241-A39B-D15D788AA2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824973" y="-44605"/>
            <a:ext cx="127859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498F7D1C-6094-284C-9F06-D3118BD7B345}"/>
              </a:ext>
            </a:extLst>
          </p:cNvPr>
          <p:cNvGrpSpPr/>
          <p:nvPr/>
        </p:nvGrpSpPr>
        <p:grpSpPr>
          <a:xfrm>
            <a:off x="1175017" y="3290"/>
            <a:ext cx="9841965" cy="1169410"/>
            <a:chOff x="1175017" y="147233"/>
            <a:chExt cx="9841965" cy="1169410"/>
          </a:xfrm>
        </p:grpSpPr>
        <p:sp>
          <p:nvSpPr>
            <p:cNvPr id="102" name="مستطيل مستدير الزوايا 101">
              <a:extLst>
                <a:ext uri="{FF2B5EF4-FFF2-40B4-BE49-F238E27FC236}">
                  <a16:creationId xmlns:a16="http://schemas.microsoft.com/office/drawing/2014/main" id="{BA0F24FD-DF89-5A4A-A1C2-61FEADB46786}"/>
                </a:ext>
              </a:extLst>
            </p:cNvPr>
            <p:cNvSpPr/>
            <p:nvPr/>
          </p:nvSpPr>
          <p:spPr>
            <a:xfrm>
              <a:off x="1175017" y="282896"/>
              <a:ext cx="9841965" cy="550456"/>
            </a:xfrm>
            <a:prstGeom prst="roundRect">
              <a:avLst/>
            </a:prstGeom>
            <a:pattFill prst="pct70">
              <a:fgClr>
                <a:srgbClr val="DFC5DF"/>
              </a:fgClr>
              <a:bgClr>
                <a:schemeClr val="bg1"/>
              </a:bgClr>
            </a:patt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grpSp>
          <p:nvGrpSpPr>
            <p:cNvPr id="103" name="مجموعة 102">
              <a:extLst>
                <a:ext uri="{FF2B5EF4-FFF2-40B4-BE49-F238E27FC236}">
                  <a16:creationId xmlns:a16="http://schemas.microsoft.com/office/drawing/2014/main" id="{89B07C66-5BC3-B047-AF48-0920436C0FCB}"/>
                </a:ext>
              </a:extLst>
            </p:cNvPr>
            <p:cNvGrpSpPr/>
            <p:nvPr/>
          </p:nvGrpSpPr>
          <p:grpSpPr>
            <a:xfrm>
              <a:off x="1175018" y="147233"/>
              <a:ext cx="9825293" cy="1169410"/>
              <a:chOff x="1175018" y="147233"/>
              <a:chExt cx="9825293" cy="1169410"/>
            </a:xfrm>
          </p:grpSpPr>
          <p:grpSp>
            <p:nvGrpSpPr>
              <p:cNvPr id="5" name="مجموعة 110">
                <a:extLst>
                  <a:ext uri="{FF2B5EF4-FFF2-40B4-BE49-F238E27FC236}">
                    <a16:creationId xmlns:a16="http://schemas.microsoft.com/office/drawing/2014/main" id="{D8FB447C-78AE-5B4C-A916-DB9DF6511D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10089210" y="312255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6" name="مجموعة 111">
                  <a:extLst>
                    <a:ext uri="{FF2B5EF4-FFF2-40B4-BE49-F238E27FC236}">
                      <a16:creationId xmlns:a16="http://schemas.microsoft.com/office/drawing/2014/main" id="{67D72977-B08C-7D4E-B0D7-DBDA2819BE6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9" name="مستطيل مستدير الزوايا 8">
                    <a:extLst>
                      <a:ext uri="{FF2B5EF4-FFF2-40B4-BE49-F238E27FC236}">
                        <a16:creationId xmlns:a16="http://schemas.microsoft.com/office/drawing/2014/main" id="{B11773FE-C44F-974B-B5B8-2B35FCAF8528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10" name="مستطيل مستدير الزوايا 9">
                    <a:extLst>
                      <a:ext uri="{FF2B5EF4-FFF2-40B4-BE49-F238E27FC236}">
                        <a16:creationId xmlns:a16="http://schemas.microsoft.com/office/drawing/2014/main" id="{7B167454-792B-D94C-9DDF-E60B4E635265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11" name="مستطيل مستدير الزوايا 10">
                    <a:extLst>
                      <a:ext uri="{FF2B5EF4-FFF2-40B4-BE49-F238E27FC236}">
                        <a16:creationId xmlns:a16="http://schemas.microsoft.com/office/drawing/2014/main" id="{AE14DBDD-5CEB-A747-9A03-AE00ACDFBD92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12" name="مستطيل مستدير الزوايا 11">
                    <a:extLst>
                      <a:ext uri="{FF2B5EF4-FFF2-40B4-BE49-F238E27FC236}">
                        <a16:creationId xmlns:a16="http://schemas.microsoft.com/office/drawing/2014/main" id="{BA5D3C2D-21AD-ED41-B069-C79CE954970A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" name="Google Shape;153;p5">
                  <a:extLst>
                    <a:ext uri="{FF2B5EF4-FFF2-40B4-BE49-F238E27FC236}">
                      <a16:creationId xmlns:a16="http://schemas.microsoft.com/office/drawing/2014/main" id="{99327B25-9955-0F49-9A23-9631804D749C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" name="Google Shape;153;p5">
                  <a:extLst>
                    <a:ext uri="{FF2B5EF4-FFF2-40B4-BE49-F238E27FC236}">
                      <a16:creationId xmlns:a16="http://schemas.microsoft.com/office/drawing/2014/main" id="{017969FD-F0F8-D34F-BDB6-D812313463D6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5" name="مجموعة 110">
                <a:extLst>
                  <a:ext uri="{FF2B5EF4-FFF2-40B4-BE49-F238E27FC236}">
                    <a16:creationId xmlns:a16="http://schemas.microsoft.com/office/drawing/2014/main" id="{86E76CD3-003F-D947-9014-8F9C6C441A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8633352" y="328049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46" name="مجموعة 111">
                  <a:extLst>
                    <a:ext uri="{FF2B5EF4-FFF2-40B4-BE49-F238E27FC236}">
                      <a16:creationId xmlns:a16="http://schemas.microsoft.com/office/drawing/2014/main" id="{94C35998-35ED-E04B-BE8E-4B91B91686A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49" name="مستطيل مستدير الزوايا 48">
                    <a:extLst>
                      <a:ext uri="{FF2B5EF4-FFF2-40B4-BE49-F238E27FC236}">
                        <a16:creationId xmlns:a16="http://schemas.microsoft.com/office/drawing/2014/main" id="{2E487F7A-09CD-C142-AFB9-6805CC16F0D0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0" name="مستطيل مستدير الزوايا 49">
                    <a:extLst>
                      <a:ext uri="{FF2B5EF4-FFF2-40B4-BE49-F238E27FC236}">
                        <a16:creationId xmlns:a16="http://schemas.microsoft.com/office/drawing/2014/main" id="{1E838335-7CEE-A048-85DC-6D54CE2F3C09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1" name="مستطيل مستدير الزوايا 50">
                    <a:extLst>
                      <a:ext uri="{FF2B5EF4-FFF2-40B4-BE49-F238E27FC236}">
                        <a16:creationId xmlns:a16="http://schemas.microsoft.com/office/drawing/2014/main" id="{E7C7CBDD-7DA1-FB4E-ABA3-33351C66DD3F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52" name="مستطيل مستدير الزوايا 51">
                    <a:extLst>
                      <a:ext uri="{FF2B5EF4-FFF2-40B4-BE49-F238E27FC236}">
                        <a16:creationId xmlns:a16="http://schemas.microsoft.com/office/drawing/2014/main" id="{C0DE696C-F2EC-7B48-B33C-77F7B7339C28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47" name="Google Shape;153;p5">
                  <a:extLst>
                    <a:ext uri="{FF2B5EF4-FFF2-40B4-BE49-F238E27FC236}">
                      <a16:creationId xmlns:a16="http://schemas.microsoft.com/office/drawing/2014/main" id="{2EE3B57C-8BDE-A746-8E4B-B5D1A179AE81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" name="Google Shape;153;p5">
                  <a:extLst>
                    <a:ext uri="{FF2B5EF4-FFF2-40B4-BE49-F238E27FC236}">
                      <a16:creationId xmlns:a16="http://schemas.microsoft.com/office/drawing/2014/main" id="{F406B427-FB9E-F541-8CE6-505B398A1D8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3" name="مجموعة 110">
                <a:extLst>
                  <a:ext uri="{FF2B5EF4-FFF2-40B4-BE49-F238E27FC236}">
                    <a16:creationId xmlns:a16="http://schemas.microsoft.com/office/drawing/2014/main" id="{275C270F-E3F1-464C-B22A-BDD63369D0D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7303136" y="278879"/>
                <a:ext cx="1105793" cy="917531"/>
                <a:chOff x="5245129" y="1929694"/>
                <a:chExt cx="1047244" cy="518194"/>
              </a:xfrm>
            </p:grpSpPr>
            <p:grpSp>
              <p:nvGrpSpPr>
                <p:cNvPr id="54" name="مجموعة 111">
                  <a:extLst>
                    <a:ext uri="{FF2B5EF4-FFF2-40B4-BE49-F238E27FC236}">
                      <a16:creationId xmlns:a16="http://schemas.microsoft.com/office/drawing/2014/main" id="{CA4C9D07-B687-2F45-A2DA-CF7DB5E29DC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45129" y="1929694"/>
                  <a:ext cx="1047244" cy="514828"/>
                  <a:chOff x="5245129" y="1929694"/>
                  <a:chExt cx="1047244" cy="514828"/>
                </a:xfrm>
              </p:grpSpPr>
              <p:sp>
                <p:nvSpPr>
                  <p:cNvPr id="57" name="مستطيل مستدير الزوايا 56">
                    <a:extLst>
                      <a:ext uri="{FF2B5EF4-FFF2-40B4-BE49-F238E27FC236}">
                        <a16:creationId xmlns:a16="http://schemas.microsoft.com/office/drawing/2014/main" id="{937AB966-247A-E143-B768-DD65C35A92D0}"/>
                      </a:ext>
                    </a:extLst>
                  </p:cNvPr>
                  <p:cNvSpPr/>
                  <p:nvPr/>
                </p:nvSpPr>
                <p:spPr>
                  <a:xfrm>
                    <a:off x="5852064" y="234879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8" name="مستطيل مستدير الزوايا 57">
                    <a:extLst>
                      <a:ext uri="{FF2B5EF4-FFF2-40B4-BE49-F238E27FC236}">
                        <a16:creationId xmlns:a16="http://schemas.microsoft.com/office/drawing/2014/main" id="{E6272113-4621-094E-A553-8225F5D538E9}"/>
                      </a:ext>
                    </a:extLst>
                  </p:cNvPr>
                  <p:cNvSpPr/>
                  <p:nvPr/>
                </p:nvSpPr>
                <p:spPr>
                  <a:xfrm>
                    <a:off x="5245129" y="1932728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9" name="مستطيل مستدير الزوايا 58">
                    <a:extLst>
                      <a:ext uri="{FF2B5EF4-FFF2-40B4-BE49-F238E27FC236}">
                        <a16:creationId xmlns:a16="http://schemas.microsoft.com/office/drawing/2014/main" id="{B079C989-BB59-CC4A-93F6-D2D3371D1C9B}"/>
                      </a:ext>
                    </a:extLst>
                  </p:cNvPr>
                  <p:cNvSpPr/>
                  <p:nvPr/>
                </p:nvSpPr>
                <p:spPr>
                  <a:xfrm>
                    <a:off x="5255194" y="234218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60" name="مستطيل مستدير الزوايا 59">
                    <a:extLst>
                      <a:ext uri="{FF2B5EF4-FFF2-40B4-BE49-F238E27FC236}">
                        <a16:creationId xmlns:a16="http://schemas.microsoft.com/office/drawing/2014/main" id="{C7500518-B718-B648-86E6-241F341BBF5F}"/>
                      </a:ext>
                    </a:extLst>
                  </p:cNvPr>
                  <p:cNvSpPr/>
                  <p:nvPr/>
                </p:nvSpPr>
                <p:spPr>
                  <a:xfrm>
                    <a:off x="5894265" y="192969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55" name="Google Shape;153;p5">
                  <a:extLst>
                    <a:ext uri="{FF2B5EF4-FFF2-40B4-BE49-F238E27FC236}">
                      <a16:creationId xmlns:a16="http://schemas.microsoft.com/office/drawing/2014/main" id="{B2C82BAD-209A-2E41-9CC0-B00E01AC4D5A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83629" y="2381954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" name="Google Shape;153;p5">
                  <a:extLst>
                    <a:ext uri="{FF2B5EF4-FFF2-40B4-BE49-F238E27FC236}">
                      <a16:creationId xmlns:a16="http://schemas.microsoft.com/office/drawing/2014/main" id="{BC8FEE3A-B906-C14F-8B28-DE0604757C6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86751" y="1952424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1" name="مجموعة 110">
                <a:extLst>
                  <a:ext uri="{FF2B5EF4-FFF2-40B4-BE49-F238E27FC236}">
                    <a16:creationId xmlns:a16="http://schemas.microsoft.com/office/drawing/2014/main" id="{00CB73BA-1415-1348-A303-627EC4ABA57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5851762" y="336312"/>
                <a:ext cx="1077846" cy="832402"/>
                <a:chOff x="5273639" y="1905166"/>
                <a:chExt cx="1020777" cy="470116"/>
              </a:xfrm>
            </p:grpSpPr>
            <p:grpSp>
              <p:nvGrpSpPr>
                <p:cNvPr id="62" name="مجموعة 111">
                  <a:extLst>
                    <a:ext uri="{FF2B5EF4-FFF2-40B4-BE49-F238E27FC236}">
                      <a16:creationId xmlns:a16="http://schemas.microsoft.com/office/drawing/2014/main" id="{C65943EA-9805-DC45-B06A-EBD9EBF2E99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73639" y="1905166"/>
                  <a:ext cx="1020777" cy="470116"/>
                  <a:chOff x="5273639" y="1905166"/>
                  <a:chExt cx="1020777" cy="470116"/>
                </a:xfrm>
              </p:grpSpPr>
              <p:sp>
                <p:nvSpPr>
                  <p:cNvPr id="65" name="مستطيل مستدير الزوايا 64">
                    <a:extLst>
                      <a:ext uri="{FF2B5EF4-FFF2-40B4-BE49-F238E27FC236}">
                        <a16:creationId xmlns:a16="http://schemas.microsoft.com/office/drawing/2014/main" id="{DC50539E-268F-7743-A958-7EF825B179D6}"/>
                      </a:ext>
                    </a:extLst>
                  </p:cNvPr>
                  <p:cNvSpPr/>
                  <p:nvPr/>
                </p:nvSpPr>
                <p:spPr>
                  <a:xfrm>
                    <a:off x="5896308" y="227955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66" name="مستطيل مستدير الزوايا 65">
                    <a:extLst>
                      <a:ext uri="{FF2B5EF4-FFF2-40B4-BE49-F238E27FC236}">
                        <a16:creationId xmlns:a16="http://schemas.microsoft.com/office/drawing/2014/main" id="{8B84A0E0-BD45-5D4F-AD8C-7A12A8611FD4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67" name="مستطيل مستدير الزوايا 66">
                    <a:extLst>
                      <a:ext uri="{FF2B5EF4-FFF2-40B4-BE49-F238E27FC236}">
                        <a16:creationId xmlns:a16="http://schemas.microsoft.com/office/drawing/2014/main" id="{42D9D22A-8C1B-6C45-A462-564DAEFBE5C4}"/>
                      </a:ext>
                    </a:extLst>
                  </p:cNvPr>
                  <p:cNvSpPr/>
                  <p:nvPr/>
                </p:nvSpPr>
                <p:spPr>
                  <a:xfrm>
                    <a:off x="5273639" y="2273700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68" name="مستطيل مستدير الزوايا 67">
                    <a:extLst>
                      <a:ext uri="{FF2B5EF4-FFF2-40B4-BE49-F238E27FC236}">
                        <a16:creationId xmlns:a16="http://schemas.microsoft.com/office/drawing/2014/main" id="{0A2C1AE4-C9D0-1D46-969E-A35CF2D5A538}"/>
                      </a:ext>
                    </a:extLst>
                  </p:cNvPr>
                  <p:cNvSpPr/>
                  <p:nvPr/>
                </p:nvSpPr>
                <p:spPr>
                  <a:xfrm>
                    <a:off x="5892765" y="1905166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64" name="Google Shape;153;p5">
                  <a:extLst>
                    <a:ext uri="{FF2B5EF4-FFF2-40B4-BE49-F238E27FC236}">
                      <a16:creationId xmlns:a16="http://schemas.microsoft.com/office/drawing/2014/main" id="{908BF49D-AE8C-674A-B883-1DE0E6B2ED9F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75891" y="191521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" name="Google Shape;153;p5">
                  <a:extLst>
                    <a:ext uri="{FF2B5EF4-FFF2-40B4-BE49-F238E27FC236}">
                      <a16:creationId xmlns:a16="http://schemas.microsoft.com/office/drawing/2014/main" id="{428C837E-DA5C-4C44-914A-56F8C50C1B9C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10332" y="2294965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9" name="مجموعة 110">
                <a:extLst>
                  <a:ext uri="{FF2B5EF4-FFF2-40B4-BE49-F238E27FC236}">
                    <a16:creationId xmlns:a16="http://schemas.microsoft.com/office/drawing/2014/main" id="{449D5064-B5FB-5F49-A92F-ED5C95BCB2B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4480787" y="405541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70" name="مجموعة 111">
                  <a:extLst>
                    <a:ext uri="{FF2B5EF4-FFF2-40B4-BE49-F238E27FC236}">
                      <a16:creationId xmlns:a16="http://schemas.microsoft.com/office/drawing/2014/main" id="{C9A1F6A5-BF46-AB45-8A2E-FD7674A288E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73" name="مستطيل مستدير الزوايا 72">
                    <a:extLst>
                      <a:ext uri="{FF2B5EF4-FFF2-40B4-BE49-F238E27FC236}">
                        <a16:creationId xmlns:a16="http://schemas.microsoft.com/office/drawing/2014/main" id="{0BF05E30-31CF-ED4E-92C4-C9AEC318E356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74" name="مستطيل مستدير الزوايا 73">
                    <a:extLst>
                      <a:ext uri="{FF2B5EF4-FFF2-40B4-BE49-F238E27FC236}">
                        <a16:creationId xmlns:a16="http://schemas.microsoft.com/office/drawing/2014/main" id="{871AE7DF-2CB1-D14A-81A6-D54197715025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75" name="مستطيل مستدير الزوايا 74">
                    <a:extLst>
                      <a:ext uri="{FF2B5EF4-FFF2-40B4-BE49-F238E27FC236}">
                        <a16:creationId xmlns:a16="http://schemas.microsoft.com/office/drawing/2014/main" id="{CB1CA13F-AA0B-2D4D-9DB7-2C5E81941395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76" name="مستطيل مستدير الزوايا 75">
                    <a:extLst>
                      <a:ext uri="{FF2B5EF4-FFF2-40B4-BE49-F238E27FC236}">
                        <a16:creationId xmlns:a16="http://schemas.microsoft.com/office/drawing/2014/main" id="{98D89A3D-9107-344E-8FE2-2FC327ABD9FF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1" name="Google Shape;153;p5">
                  <a:extLst>
                    <a:ext uri="{FF2B5EF4-FFF2-40B4-BE49-F238E27FC236}">
                      <a16:creationId xmlns:a16="http://schemas.microsoft.com/office/drawing/2014/main" id="{A61E54F4-D954-9B4E-BEBE-5E1F8AD0A5A7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" name="Google Shape;153;p5">
                  <a:extLst>
                    <a:ext uri="{FF2B5EF4-FFF2-40B4-BE49-F238E27FC236}">
                      <a16:creationId xmlns:a16="http://schemas.microsoft.com/office/drawing/2014/main" id="{600F0D4C-7D57-5749-997D-6CFF57107C3B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7" name="مجموعة 110">
                <a:extLst>
                  <a:ext uri="{FF2B5EF4-FFF2-40B4-BE49-F238E27FC236}">
                    <a16:creationId xmlns:a16="http://schemas.microsoft.com/office/drawing/2014/main" id="{C8B018B1-D3F4-F640-A0D3-E2BA0ECFC0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3287417" y="405541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78" name="مجموعة 111">
                  <a:extLst>
                    <a:ext uri="{FF2B5EF4-FFF2-40B4-BE49-F238E27FC236}">
                      <a16:creationId xmlns:a16="http://schemas.microsoft.com/office/drawing/2014/main" id="{FB5DEB45-C71D-C54B-B6A2-4C9406B0DF1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81" name="مستطيل مستدير الزوايا 80">
                    <a:extLst>
                      <a:ext uri="{FF2B5EF4-FFF2-40B4-BE49-F238E27FC236}">
                        <a16:creationId xmlns:a16="http://schemas.microsoft.com/office/drawing/2014/main" id="{148C37B4-8079-FE46-9C40-885B4ABCEA97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82" name="مستطيل مستدير الزوايا 81">
                    <a:extLst>
                      <a:ext uri="{FF2B5EF4-FFF2-40B4-BE49-F238E27FC236}">
                        <a16:creationId xmlns:a16="http://schemas.microsoft.com/office/drawing/2014/main" id="{96E25728-DE18-7C40-92BF-8DD66F97FF3D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83" name="مستطيل مستدير الزوايا 82">
                    <a:extLst>
                      <a:ext uri="{FF2B5EF4-FFF2-40B4-BE49-F238E27FC236}">
                        <a16:creationId xmlns:a16="http://schemas.microsoft.com/office/drawing/2014/main" id="{1491CB03-B420-894D-AF97-A012BD8F2232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84" name="مستطيل مستدير الزوايا 83">
                    <a:extLst>
                      <a:ext uri="{FF2B5EF4-FFF2-40B4-BE49-F238E27FC236}">
                        <a16:creationId xmlns:a16="http://schemas.microsoft.com/office/drawing/2014/main" id="{0DAC7330-991B-BE4A-8636-743D7366FFB0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9" name="Google Shape;153;p5">
                  <a:extLst>
                    <a:ext uri="{FF2B5EF4-FFF2-40B4-BE49-F238E27FC236}">
                      <a16:creationId xmlns:a16="http://schemas.microsoft.com/office/drawing/2014/main" id="{728ECFA4-2ECD-7F47-8BC1-B75A6349E0E4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" name="Google Shape;153;p5">
                  <a:extLst>
                    <a:ext uri="{FF2B5EF4-FFF2-40B4-BE49-F238E27FC236}">
                      <a16:creationId xmlns:a16="http://schemas.microsoft.com/office/drawing/2014/main" id="{A9EF06EE-075B-6E4A-AC03-426A2D3F98F5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85" name="مجموعة 110">
                <a:extLst>
                  <a:ext uri="{FF2B5EF4-FFF2-40B4-BE49-F238E27FC236}">
                    <a16:creationId xmlns:a16="http://schemas.microsoft.com/office/drawing/2014/main" id="{EF79F695-C84B-564F-AEFD-35FF22D2BA2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2094047" y="359046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86" name="مجموعة 111">
                  <a:extLst>
                    <a:ext uri="{FF2B5EF4-FFF2-40B4-BE49-F238E27FC236}">
                      <a16:creationId xmlns:a16="http://schemas.microsoft.com/office/drawing/2014/main" id="{DED6A6E3-548C-4A4D-BFF6-962D5A44A9A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89" name="مستطيل مستدير الزوايا 88">
                    <a:extLst>
                      <a:ext uri="{FF2B5EF4-FFF2-40B4-BE49-F238E27FC236}">
                        <a16:creationId xmlns:a16="http://schemas.microsoft.com/office/drawing/2014/main" id="{030EB5C7-565A-EA4C-BF36-CADFE3D9BD20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0" name="مستطيل مستدير الزوايا 89">
                    <a:extLst>
                      <a:ext uri="{FF2B5EF4-FFF2-40B4-BE49-F238E27FC236}">
                        <a16:creationId xmlns:a16="http://schemas.microsoft.com/office/drawing/2014/main" id="{68A9E73F-8DC0-5348-ABDD-39E54CF94633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1" name="مستطيل مستدير الزوايا 90">
                    <a:extLst>
                      <a:ext uri="{FF2B5EF4-FFF2-40B4-BE49-F238E27FC236}">
                        <a16:creationId xmlns:a16="http://schemas.microsoft.com/office/drawing/2014/main" id="{97E5C65D-F5E6-8C44-B404-5D0D2A2E375E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92" name="مستطيل مستدير الزوايا 91">
                    <a:extLst>
                      <a:ext uri="{FF2B5EF4-FFF2-40B4-BE49-F238E27FC236}">
                        <a16:creationId xmlns:a16="http://schemas.microsoft.com/office/drawing/2014/main" id="{8314E805-4D18-4A4E-9210-347645CB0D72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87" name="Google Shape;153;p5">
                  <a:extLst>
                    <a:ext uri="{FF2B5EF4-FFF2-40B4-BE49-F238E27FC236}">
                      <a16:creationId xmlns:a16="http://schemas.microsoft.com/office/drawing/2014/main" id="{88152DAF-4698-964B-80BF-4CD7A200E30B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" name="Google Shape;153;p5">
                  <a:extLst>
                    <a:ext uri="{FF2B5EF4-FFF2-40B4-BE49-F238E27FC236}">
                      <a16:creationId xmlns:a16="http://schemas.microsoft.com/office/drawing/2014/main" id="{4F3079B3-94A4-854A-AFFC-109E4E3EE23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3" name="مجموعة 110">
                <a:extLst>
                  <a:ext uri="{FF2B5EF4-FFF2-40B4-BE49-F238E27FC236}">
                    <a16:creationId xmlns:a16="http://schemas.microsoft.com/office/drawing/2014/main" id="{831C2CC7-ACDE-7A47-86C7-A65306A2E9A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1009996" y="343252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94" name="مجموعة 111">
                  <a:extLst>
                    <a:ext uri="{FF2B5EF4-FFF2-40B4-BE49-F238E27FC236}">
                      <a16:creationId xmlns:a16="http://schemas.microsoft.com/office/drawing/2014/main" id="{9B1E8C9A-D563-404E-AC49-F1EAE311033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97" name="مستطيل مستدير الزوايا 96">
                    <a:extLst>
                      <a:ext uri="{FF2B5EF4-FFF2-40B4-BE49-F238E27FC236}">
                        <a16:creationId xmlns:a16="http://schemas.microsoft.com/office/drawing/2014/main" id="{28FEA676-9570-9E40-B956-A25836039B7F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8" name="مستطيل مستدير الزوايا 97">
                    <a:extLst>
                      <a:ext uri="{FF2B5EF4-FFF2-40B4-BE49-F238E27FC236}">
                        <a16:creationId xmlns:a16="http://schemas.microsoft.com/office/drawing/2014/main" id="{AAC9DA80-BDF3-B945-A300-B535286B8E54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9" name="مستطيل مستدير الزوايا 98">
                    <a:extLst>
                      <a:ext uri="{FF2B5EF4-FFF2-40B4-BE49-F238E27FC236}">
                        <a16:creationId xmlns:a16="http://schemas.microsoft.com/office/drawing/2014/main" id="{F233800A-F4DF-7A45-8A5A-7B299AAA6404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100" name="مستطيل مستدير الزوايا 99">
                    <a:extLst>
                      <a:ext uri="{FF2B5EF4-FFF2-40B4-BE49-F238E27FC236}">
                        <a16:creationId xmlns:a16="http://schemas.microsoft.com/office/drawing/2014/main" id="{5BBE4F7E-4FF9-184F-BD0E-6F5A0281CB69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95" name="Google Shape;153;p5">
                  <a:extLst>
                    <a:ext uri="{FF2B5EF4-FFF2-40B4-BE49-F238E27FC236}">
                      <a16:creationId xmlns:a16="http://schemas.microsoft.com/office/drawing/2014/main" id="{B1338737-B85E-8944-83F3-190E6BB8B029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" name="Google Shape;153;p5">
                  <a:extLst>
                    <a:ext uri="{FF2B5EF4-FFF2-40B4-BE49-F238E27FC236}">
                      <a16:creationId xmlns:a16="http://schemas.microsoft.com/office/drawing/2014/main" id="{D2DF8137-45DA-E044-ADA4-F3FDA5178177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1262CE50-26C1-DA4F-874B-6E8D8E5A2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05147" y="1282817"/>
            <a:ext cx="7348165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7" name="مجموعة 35">
            <a:extLst>
              <a:ext uri="{FF2B5EF4-FFF2-40B4-BE49-F238E27FC236}">
                <a16:creationId xmlns:a16="http://schemas.microsoft.com/office/drawing/2014/main" id="{F2578725-9FA5-BD46-A37C-BCC8E9DFB442}"/>
              </a:ext>
            </a:extLst>
          </p:cNvPr>
          <p:cNvGrpSpPr/>
          <p:nvPr/>
        </p:nvGrpSpPr>
        <p:grpSpPr>
          <a:xfrm>
            <a:off x="3182344" y="3704602"/>
            <a:ext cx="6572295" cy="2714637"/>
            <a:chOff x="1428728" y="2428874"/>
            <a:chExt cx="6572295" cy="2714637"/>
          </a:xfrm>
        </p:grpSpPr>
        <p:pic>
          <p:nvPicPr>
            <p:cNvPr id="111" name="Picture 3">
              <a:extLst>
                <a:ext uri="{FF2B5EF4-FFF2-40B4-BE49-F238E27FC236}">
                  <a16:creationId xmlns:a16="http://schemas.microsoft.com/office/drawing/2014/main" id="{CABD73D4-5D67-A241-84CC-F5ED89BF62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428728" y="2428874"/>
              <a:ext cx="6572295" cy="271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2" name="Picture 4">
              <a:extLst>
                <a:ext uri="{FF2B5EF4-FFF2-40B4-BE49-F238E27FC236}">
                  <a16:creationId xmlns:a16="http://schemas.microsoft.com/office/drawing/2014/main" id="{EA51F3C8-B9FA-154A-9867-D80D2E1CDE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643042" y="2928934"/>
              <a:ext cx="4791103" cy="642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3" name="Picture 4">
              <a:extLst>
                <a:ext uri="{FF2B5EF4-FFF2-40B4-BE49-F238E27FC236}">
                  <a16:creationId xmlns:a16="http://schemas.microsoft.com/office/drawing/2014/main" id="{36F300AE-E03E-EE4E-8F87-C31326EAEE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528740" y="3714752"/>
              <a:ext cx="6219863" cy="857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4" name="Picture 4">
              <a:extLst>
                <a:ext uri="{FF2B5EF4-FFF2-40B4-BE49-F238E27FC236}">
                  <a16:creationId xmlns:a16="http://schemas.microsoft.com/office/drawing/2014/main" id="{0324C2DE-AFB9-824B-BA72-A910E9040D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643042" y="4572008"/>
              <a:ext cx="4791103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8" name="Picture 5">
            <a:extLst>
              <a:ext uri="{FF2B5EF4-FFF2-40B4-BE49-F238E27FC236}">
                <a16:creationId xmlns:a16="http://schemas.microsoft.com/office/drawing/2014/main" id="{4AB4E1F3-B419-6142-866E-2706F71CA0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425234" y="4961909"/>
            <a:ext cx="6072230" cy="742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8">
            <a:extLst>
              <a:ext uri="{FF2B5EF4-FFF2-40B4-BE49-F238E27FC236}">
                <a16:creationId xmlns:a16="http://schemas.microsoft.com/office/drawing/2014/main" id="{D3FEA81C-3373-F244-BA65-7F28BD9A8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397186" y="5919173"/>
            <a:ext cx="857252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9">
            <a:extLst>
              <a:ext uri="{FF2B5EF4-FFF2-40B4-BE49-F238E27FC236}">
                <a16:creationId xmlns:a16="http://schemas.microsoft.com/office/drawing/2014/main" id="{6EDADFAA-AE3E-0E4E-A5EC-6C3B603503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539666" y="5933461"/>
            <a:ext cx="928690" cy="331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10">
            <a:extLst>
              <a:ext uri="{FF2B5EF4-FFF2-40B4-BE49-F238E27FC236}">
                <a16:creationId xmlns:a16="http://schemas.microsoft.com/office/drawing/2014/main" id="{512C4C0C-050B-7D4D-9AC3-39A033FBE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981044" y="2275828"/>
            <a:ext cx="7528452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11">
            <a:extLst>
              <a:ext uri="{FF2B5EF4-FFF2-40B4-BE49-F238E27FC236}">
                <a16:creationId xmlns:a16="http://schemas.microsoft.com/office/drawing/2014/main" id="{E5786411-1630-FD4B-9602-DA980154B2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610972" y="4247523"/>
            <a:ext cx="4572006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مربع نص 36">
            <a:extLst>
              <a:ext uri="{FF2B5EF4-FFF2-40B4-BE49-F238E27FC236}">
                <a16:creationId xmlns:a16="http://schemas.microsoft.com/office/drawing/2014/main" id="{21E38A38-1489-5247-BF2E-7B161E5A3D77}"/>
              </a:ext>
            </a:extLst>
          </p:cNvPr>
          <p:cNvSpPr txBox="1"/>
          <p:nvPr/>
        </p:nvSpPr>
        <p:spPr>
          <a:xfrm>
            <a:off x="7039996" y="2990215"/>
            <a:ext cx="257176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نرمز للقيمة المطلقة بالرمز :</a:t>
            </a:r>
          </a:p>
        </p:txBody>
      </p:sp>
      <p:sp>
        <p:nvSpPr>
          <p:cNvPr id="24" name="مربع نص 37">
            <a:extLst>
              <a:ext uri="{FF2B5EF4-FFF2-40B4-BE49-F238E27FC236}">
                <a16:creationId xmlns:a16="http://schemas.microsoft.com/office/drawing/2014/main" id="{EEE2222E-32AC-5F4C-BFCF-60FF3085C8AA}"/>
              </a:ext>
            </a:extLst>
          </p:cNvPr>
          <p:cNvSpPr txBox="1"/>
          <p:nvPr/>
        </p:nvSpPr>
        <p:spPr>
          <a:xfrm>
            <a:off x="6397054" y="2990215"/>
            <a:ext cx="78581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latin typeface="Tahoma"/>
                <a:cs typeface="Tahoma"/>
              </a:rPr>
              <a:t>|   |</a:t>
            </a:r>
            <a:endParaRPr lang="ar-SA" sz="2000" b="1" dirty="0"/>
          </a:p>
        </p:txBody>
      </p:sp>
      <p:sp>
        <p:nvSpPr>
          <p:cNvPr id="25" name="مستطيل 15">
            <a:extLst>
              <a:ext uri="{FF2B5EF4-FFF2-40B4-BE49-F238E27FC236}">
                <a16:creationId xmlns:a16="http://schemas.microsoft.com/office/drawing/2014/main" id="{80E02C3C-8BE0-B149-B8B3-49401D6259C3}"/>
              </a:ext>
            </a:extLst>
          </p:cNvPr>
          <p:cNvSpPr/>
          <p:nvPr/>
        </p:nvSpPr>
        <p:spPr>
          <a:xfrm>
            <a:off x="1753616" y="742996"/>
            <a:ext cx="9144000" cy="5668163"/>
          </a:xfrm>
          <a:prstGeom prst="rect">
            <a:avLst/>
          </a:prstGeom>
          <a:noFill/>
          <a:ln w="88900" cap="rnd" cmpd="dbl">
            <a:solidFill>
              <a:schemeClr val="accent6">
                <a:lumMod val="5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7" name="مستطيل 106">
            <a:extLst>
              <a:ext uri="{FF2B5EF4-FFF2-40B4-BE49-F238E27FC236}">
                <a16:creationId xmlns:a16="http://schemas.microsoft.com/office/drawing/2014/main" id="{B1ADA11E-303C-424A-9E61-FEBB7A469EBD}"/>
              </a:ext>
            </a:extLst>
          </p:cNvPr>
          <p:cNvSpPr/>
          <p:nvPr/>
        </p:nvSpPr>
        <p:spPr>
          <a:xfrm rot="385153">
            <a:off x="9777188" y="1005987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القيمة المطلقة</a:t>
            </a:r>
          </a:p>
        </p:txBody>
      </p:sp>
      <p:sp>
        <p:nvSpPr>
          <p:cNvPr id="108" name="Right Arrow 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641092B-78CA-FA4C-8BDD-5014D8F3D149}"/>
              </a:ext>
            </a:extLst>
          </p:cNvPr>
          <p:cNvSpPr/>
          <p:nvPr/>
        </p:nvSpPr>
        <p:spPr>
          <a:xfrm flipH="1">
            <a:off x="664669" y="5740851"/>
            <a:ext cx="1553592" cy="896644"/>
          </a:xfrm>
          <a:prstGeom prst="rightArrow">
            <a:avLst/>
          </a:prstGeom>
          <a:solidFill>
            <a:srgbClr val="C099B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dirty="0"/>
              <a:t>الصفحة الرئيسية ١٦</a:t>
            </a:r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728E07FE-E647-EB4F-B5C2-89684BA53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8378" y="5392620"/>
            <a:ext cx="2743200" cy="365125"/>
          </a:xfrm>
        </p:spPr>
        <p:txBody>
          <a:bodyPr/>
          <a:lstStyle/>
          <a:p>
            <a:fld id="{4B1E913D-58CC-DA49-B719-410520E0AD7E}" type="slidenum">
              <a:rPr lang="ar-SA" smtClean="0"/>
              <a:t>168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3166440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>
            <a:extLst>
              <a:ext uri="{FF2B5EF4-FFF2-40B4-BE49-F238E27FC236}">
                <a16:creationId xmlns:a16="http://schemas.microsoft.com/office/drawing/2014/main" id="{8C0ED7A3-8A30-3A4C-8347-C9ACC9F689BD}"/>
              </a:ext>
            </a:extLst>
          </p:cNvPr>
          <p:cNvSpPr/>
          <p:nvPr/>
        </p:nvSpPr>
        <p:spPr>
          <a:xfrm>
            <a:off x="353878" y="178229"/>
            <a:ext cx="11484244" cy="6408711"/>
          </a:xfrm>
          <a:prstGeom prst="roundRect">
            <a:avLst/>
          </a:prstGeom>
          <a:solidFill>
            <a:srgbClr val="DFC5DF"/>
          </a:solidFill>
          <a:ln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13D672F3-C997-1A47-A4EB-0D6E943191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7238" y="833352"/>
            <a:ext cx="11016137" cy="558173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4" name="مستطيل مستدير الزوايا 103">
            <a:extLst>
              <a:ext uri="{FF2B5EF4-FFF2-40B4-BE49-F238E27FC236}">
                <a16:creationId xmlns:a16="http://schemas.microsoft.com/office/drawing/2014/main" id="{806B5BCE-B8FB-714B-9BA9-776E13079A62}"/>
              </a:ext>
            </a:extLst>
          </p:cNvPr>
          <p:cNvSpPr/>
          <p:nvPr/>
        </p:nvSpPr>
        <p:spPr>
          <a:xfrm>
            <a:off x="595595" y="618319"/>
            <a:ext cx="11096787" cy="579677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5" name="مستطيل مستدير الزوايا 104">
            <a:extLst>
              <a:ext uri="{FF2B5EF4-FFF2-40B4-BE49-F238E27FC236}">
                <a16:creationId xmlns:a16="http://schemas.microsoft.com/office/drawing/2014/main" id="{6566C454-AECE-FD4E-A839-C7201BE18EC6}"/>
              </a:ext>
            </a:extLst>
          </p:cNvPr>
          <p:cNvSpPr/>
          <p:nvPr/>
        </p:nvSpPr>
        <p:spPr>
          <a:xfrm>
            <a:off x="636091" y="614389"/>
            <a:ext cx="11096787" cy="579677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F9CC5B45-3701-EB40-A57C-92F94AE26A8A}"/>
              </a:ext>
            </a:extLst>
          </p:cNvPr>
          <p:cNvGrpSpPr/>
          <p:nvPr/>
        </p:nvGrpSpPr>
        <p:grpSpPr>
          <a:xfrm>
            <a:off x="571344" y="614389"/>
            <a:ext cx="11508494" cy="6298245"/>
            <a:chOff x="571344" y="614389"/>
            <a:chExt cx="11508494" cy="6298245"/>
          </a:xfrm>
        </p:grpSpPr>
        <p:sp>
          <p:nvSpPr>
            <p:cNvPr id="106" name="مستطيل مستدير الزوايا 105">
              <a:extLst>
                <a:ext uri="{FF2B5EF4-FFF2-40B4-BE49-F238E27FC236}">
                  <a16:creationId xmlns:a16="http://schemas.microsoft.com/office/drawing/2014/main" id="{84DF02DB-973C-5C4E-940A-5ADFB1DAA22D}"/>
                </a:ext>
              </a:extLst>
            </p:cNvPr>
            <p:cNvSpPr/>
            <p:nvPr/>
          </p:nvSpPr>
          <p:spPr>
            <a:xfrm>
              <a:off x="571344" y="614389"/>
              <a:ext cx="11096787" cy="5796770"/>
            </a:xfrm>
            <a:prstGeom prst="roundRect">
              <a:avLst/>
            </a:prstGeom>
            <a:blipFill>
              <a:blip r:embed="rId4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13" name="صورة 12">
              <a:extLst>
                <a:ext uri="{FF2B5EF4-FFF2-40B4-BE49-F238E27FC236}">
                  <a16:creationId xmlns:a16="http://schemas.microsoft.com/office/drawing/2014/main" id="{94189E1B-BE51-E441-BF0F-EE5AA7AA81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35000"/>
            </a:blip>
            <a:stretch>
              <a:fillRect/>
            </a:stretch>
          </p:blipFill>
          <p:spPr>
            <a:xfrm>
              <a:off x="11119069" y="5949940"/>
              <a:ext cx="960769" cy="962694"/>
            </a:xfrm>
            <a:prstGeom prst="rect">
              <a:avLst/>
            </a:prstGeom>
          </p:spPr>
        </p:pic>
      </p:grpSp>
      <p:pic>
        <p:nvPicPr>
          <p:cNvPr id="101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00181BFC-BD5C-3241-A39B-D15D788AA2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824973" y="-44605"/>
            <a:ext cx="127859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" name="مستطيل 106">
            <a:extLst>
              <a:ext uri="{FF2B5EF4-FFF2-40B4-BE49-F238E27FC236}">
                <a16:creationId xmlns:a16="http://schemas.microsoft.com/office/drawing/2014/main" id="{97CA8C4D-DC24-0A43-B441-228E8D43B608}"/>
              </a:ext>
            </a:extLst>
          </p:cNvPr>
          <p:cNvSpPr/>
          <p:nvPr/>
        </p:nvSpPr>
        <p:spPr>
          <a:xfrm rot="385153">
            <a:off x="10005813" y="99967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مثال</a:t>
            </a: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498F7D1C-6094-284C-9F06-D3118BD7B345}"/>
              </a:ext>
            </a:extLst>
          </p:cNvPr>
          <p:cNvGrpSpPr/>
          <p:nvPr/>
        </p:nvGrpSpPr>
        <p:grpSpPr>
          <a:xfrm>
            <a:off x="1175017" y="3290"/>
            <a:ext cx="9841965" cy="1169410"/>
            <a:chOff x="1175017" y="147233"/>
            <a:chExt cx="9841965" cy="1169410"/>
          </a:xfrm>
        </p:grpSpPr>
        <p:sp>
          <p:nvSpPr>
            <p:cNvPr id="102" name="مستطيل مستدير الزوايا 101">
              <a:extLst>
                <a:ext uri="{FF2B5EF4-FFF2-40B4-BE49-F238E27FC236}">
                  <a16:creationId xmlns:a16="http://schemas.microsoft.com/office/drawing/2014/main" id="{BA0F24FD-DF89-5A4A-A1C2-61FEADB46786}"/>
                </a:ext>
              </a:extLst>
            </p:cNvPr>
            <p:cNvSpPr/>
            <p:nvPr/>
          </p:nvSpPr>
          <p:spPr>
            <a:xfrm>
              <a:off x="1175017" y="282896"/>
              <a:ext cx="9841965" cy="550456"/>
            </a:xfrm>
            <a:prstGeom prst="roundRect">
              <a:avLst/>
            </a:prstGeom>
            <a:pattFill prst="pct60">
              <a:fgClr>
                <a:srgbClr val="DFC5DF"/>
              </a:fgClr>
              <a:bgClr>
                <a:schemeClr val="bg1"/>
              </a:bgClr>
            </a:patt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grpSp>
          <p:nvGrpSpPr>
            <p:cNvPr id="103" name="مجموعة 102">
              <a:extLst>
                <a:ext uri="{FF2B5EF4-FFF2-40B4-BE49-F238E27FC236}">
                  <a16:creationId xmlns:a16="http://schemas.microsoft.com/office/drawing/2014/main" id="{89B07C66-5BC3-B047-AF48-0920436C0FCB}"/>
                </a:ext>
              </a:extLst>
            </p:cNvPr>
            <p:cNvGrpSpPr/>
            <p:nvPr/>
          </p:nvGrpSpPr>
          <p:grpSpPr>
            <a:xfrm>
              <a:off x="1175018" y="147233"/>
              <a:ext cx="9825293" cy="1169410"/>
              <a:chOff x="1175018" y="147233"/>
              <a:chExt cx="9825293" cy="1169410"/>
            </a:xfrm>
          </p:grpSpPr>
          <p:grpSp>
            <p:nvGrpSpPr>
              <p:cNvPr id="5" name="مجموعة 110">
                <a:extLst>
                  <a:ext uri="{FF2B5EF4-FFF2-40B4-BE49-F238E27FC236}">
                    <a16:creationId xmlns:a16="http://schemas.microsoft.com/office/drawing/2014/main" id="{D8FB447C-78AE-5B4C-A916-DB9DF6511D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10089210" y="312255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6" name="مجموعة 111">
                  <a:extLst>
                    <a:ext uri="{FF2B5EF4-FFF2-40B4-BE49-F238E27FC236}">
                      <a16:creationId xmlns:a16="http://schemas.microsoft.com/office/drawing/2014/main" id="{67D72977-B08C-7D4E-B0D7-DBDA2819BE6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9" name="مستطيل مستدير الزوايا 8">
                    <a:extLst>
                      <a:ext uri="{FF2B5EF4-FFF2-40B4-BE49-F238E27FC236}">
                        <a16:creationId xmlns:a16="http://schemas.microsoft.com/office/drawing/2014/main" id="{B11773FE-C44F-974B-B5B8-2B35FCAF8528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10" name="مستطيل مستدير الزوايا 9">
                    <a:extLst>
                      <a:ext uri="{FF2B5EF4-FFF2-40B4-BE49-F238E27FC236}">
                        <a16:creationId xmlns:a16="http://schemas.microsoft.com/office/drawing/2014/main" id="{7B167454-792B-D94C-9DDF-E60B4E635265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11" name="مستطيل مستدير الزوايا 10">
                    <a:extLst>
                      <a:ext uri="{FF2B5EF4-FFF2-40B4-BE49-F238E27FC236}">
                        <a16:creationId xmlns:a16="http://schemas.microsoft.com/office/drawing/2014/main" id="{AE14DBDD-5CEB-A747-9A03-AE00ACDFBD92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12" name="مستطيل مستدير الزوايا 11">
                    <a:extLst>
                      <a:ext uri="{FF2B5EF4-FFF2-40B4-BE49-F238E27FC236}">
                        <a16:creationId xmlns:a16="http://schemas.microsoft.com/office/drawing/2014/main" id="{BA5D3C2D-21AD-ED41-B069-C79CE954970A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" name="Google Shape;153;p5">
                  <a:extLst>
                    <a:ext uri="{FF2B5EF4-FFF2-40B4-BE49-F238E27FC236}">
                      <a16:creationId xmlns:a16="http://schemas.microsoft.com/office/drawing/2014/main" id="{99327B25-9955-0F49-9A23-9631804D749C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" name="Google Shape;153;p5">
                  <a:extLst>
                    <a:ext uri="{FF2B5EF4-FFF2-40B4-BE49-F238E27FC236}">
                      <a16:creationId xmlns:a16="http://schemas.microsoft.com/office/drawing/2014/main" id="{017969FD-F0F8-D34F-BDB6-D812313463D6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5" name="مجموعة 110">
                <a:extLst>
                  <a:ext uri="{FF2B5EF4-FFF2-40B4-BE49-F238E27FC236}">
                    <a16:creationId xmlns:a16="http://schemas.microsoft.com/office/drawing/2014/main" id="{86E76CD3-003F-D947-9014-8F9C6C441A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8633352" y="328049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46" name="مجموعة 111">
                  <a:extLst>
                    <a:ext uri="{FF2B5EF4-FFF2-40B4-BE49-F238E27FC236}">
                      <a16:creationId xmlns:a16="http://schemas.microsoft.com/office/drawing/2014/main" id="{94C35998-35ED-E04B-BE8E-4B91B91686A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49" name="مستطيل مستدير الزوايا 48">
                    <a:extLst>
                      <a:ext uri="{FF2B5EF4-FFF2-40B4-BE49-F238E27FC236}">
                        <a16:creationId xmlns:a16="http://schemas.microsoft.com/office/drawing/2014/main" id="{2E487F7A-09CD-C142-AFB9-6805CC16F0D0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0" name="مستطيل مستدير الزوايا 49">
                    <a:extLst>
                      <a:ext uri="{FF2B5EF4-FFF2-40B4-BE49-F238E27FC236}">
                        <a16:creationId xmlns:a16="http://schemas.microsoft.com/office/drawing/2014/main" id="{1E838335-7CEE-A048-85DC-6D54CE2F3C09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1" name="مستطيل مستدير الزوايا 50">
                    <a:extLst>
                      <a:ext uri="{FF2B5EF4-FFF2-40B4-BE49-F238E27FC236}">
                        <a16:creationId xmlns:a16="http://schemas.microsoft.com/office/drawing/2014/main" id="{E7C7CBDD-7DA1-FB4E-ABA3-33351C66DD3F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52" name="مستطيل مستدير الزوايا 51">
                    <a:extLst>
                      <a:ext uri="{FF2B5EF4-FFF2-40B4-BE49-F238E27FC236}">
                        <a16:creationId xmlns:a16="http://schemas.microsoft.com/office/drawing/2014/main" id="{C0DE696C-F2EC-7B48-B33C-77F7B7339C28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47" name="Google Shape;153;p5">
                  <a:extLst>
                    <a:ext uri="{FF2B5EF4-FFF2-40B4-BE49-F238E27FC236}">
                      <a16:creationId xmlns:a16="http://schemas.microsoft.com/office/drawing/2014/main" id="{2EE3B57C-8BDE-A746-8E4B-B5D1A179AE81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" name="Google Shape;153;p5">
                  <a:extLst>
                    <a:ext uri="{FF2B5EF4-FFF2-40B4-BE49-F238E27FC236}">
                      <a16:creationId xmlns:a16="http://schemas.microsoft.com/office/drawing/2014/main" id="{F406B427-FB9E-F541-8CE6-505B398A1D8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3" name="مجموعة 110">
                <a:extLst>
                  <a:ext uri="{FF2B5EF4-FFF2-40B4-BE49-F238E27FC236}">
                    <a16:creationId xmlns:a16="http://schemas.microsoft.com/office/drawing/2014/main" id="{275C270F-E3F1-464C-B22A-BDD63369D0D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7303136" y="278879"/>
                <a:ext cx="1105793" cy="917531"/>
                <a:chOff x="5245129" y="1929694"/>
                <a:chExt cx="1047244" cy="518194"/>
              </a:xfrm>
            </p:grpSpPr>
            <p:grpSp>
              <p:nvGrpSpPr>
                <p:cNvPr id="54" name="مجموعة 111">
                  <a:extLst>
                    <a:ext uri="{FF2B5EF4-FFF2-40B4-BE49-F238E27FC236}">
                      <a16:creationId xmlns:a16="http://schemas.microsoft.com/office/drawing/2014/main" id="{CA4C9D07-B687-2F45-A2DA-CF7DB5E29DC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45129" y="1929694"/>
                  <a:ext cx="1047244" cy="514828"/>
                  <a:chOff x="5245129" y="1929694"/>
                  <a:chExt cx="1047244" cy="514828"/>
                </a:xfrm>
              </p:grpSpPr>
              <p:sp>
                <p:nvSpPr>
                  <p:cNvPr id="57" name="مستطيل مستدير الزوايا 56">
                    <a:extLst>
                      <a:ext uri="{FF2B5EF4-FFF2-40B4-BE49-F238E27FC236}">
                        <a16:creationId xmlns:a16="http://schemas.microsoft.com/office/drawing/2014/main" id="{937AB966-247A-E143-B768-DD65C35A92D0}"/>
                      </a:ext>
                    </a:extLst>
                  </p:cNvPr>
                  <p:cNvSpPr/>
                  <p:nvPr/>
                </p:nvSpPr>
                <p:spPr>
                  <a:xfrm>
                    <a:off x="5852064" y="234879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8" name="مستطيل مستدير الزوايا 57">
                    <a:extLst>
                      <a:ext uri="{FF2B5EF4-FFF2-40B4-BE49-F238E27FC236}">
                        <a16:creationId xmlns:a16="http://schemas.microsoft.com/office/drawing/2014/main" id="{E6272113-4621-094E-A553-8225F5D538E9}"/>
                      </a:ext>
                    </a:extLst>
                  </p:cNvPr>
                  <p:cNvSpPr/>
                  <p:nvPr/>
                </p:nvSpPr>
                <p:spPr>
                  <a:xfrm>
                    <a:off x="5245129" y="1932728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9" name="مستطيل مستدير الزوايا 58">
                    <a:extLst>
                      <a:ext uri="{FF2B5EF4-FFF2-40B4-BE49-F238E27FC236}">
                        <a16:creationId xmlns:a16="http://schemas.microsoft.com/office/drawing/2014/main" id="{B079C989-BB59-CC4A-93F6-D2D3371D1C9B}"/>
                      </a:ext>
                    </a:extLst>
                  </p:cNvPr>
                  <p:cNvSpPr/>
                  <p:nvPr/>
                </p:nvSpPr>
                <p:spPr>
                  <a:xfrm>
                    <a:off x="5255194" y="234218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60" name="مستطيل مستدير الزوايا 59">
                    <a:extLst>
                      <a:ext uri="{FF2B5EF4-FFF2-40B4-BE49-F238E27FC236}">
                        <a16:creationId xmlns:a16="http://schemas.microsoft.com/office/drawing/2014/main" id="{C7500518-B718-B648-86E6-241F341BBF5F}"/>
                      </a:ext>
                    </a:extLst>
                  </p:cNvPr>
                  <p:cNvSpPr/>
                  <p:nvPr/>
                </p:nvSpPr>
                <p:spPr>
                  <a:xfrm>
                    <a:off x="5894265" y="192969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55" name="Google Shape;153;p5">
                  <a:extLst>
                    <a:ext uri="{FF2B5EF4-FFF2-40B4-BE49-F238E27FC236}">
                      <a16:creationId xmlns:a16="http://schemas.microsoft.com/office/drawing/2014/main" id="{B2C82BAD-209A-2E41-9CC0-B00E01AC4D5A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83629" y="2381954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" name="Google Shape;153;p5">
                  <a:extLst>
                    <a:ext uri="{FF2B5EF4-FFF2-40B4-BE49-F238E27FC236}">
                      <a16:creationId xmlns:a16="http://schemas.microsoft.com/office/drawing/2014/main" id="{BC8FEE3A-B906-C14F-8B28-DE0604757C6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86751" y="1952424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1" name="مجموعة 110">
                <a:extLst>
                  <a:ext uri="{FF2B5EF4-FFF2-40B4-BE49-F238E27FC236}">
                    <a16:creationId xmlns:a16="http://schemas.microsoft.com/office/drawing/2014/main" id="{00CB73BA-1415-1348-A303-627EC4ABA57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5851762" y="336312"/>
                <a:ext cx="1077846" cy="832402"/>
                <a:chOff x="5273639" y="1905166"/>
                <a:chExt cx="1020777" cy="470116"/>
              </a:xfrm>
            </p:grpSpPr>
            <p:grpSp>
              <p:nvGrpSpPr>
                <p:cNvPr id="62" name="مجموعة 111">
                  <a:extLst>
                    <a:ext uri="{FF2B5EF4-FFF2-40B4-BE49-F238E27FC236}">
                      <a16:creationId xmlns:a16="http://schemas.microsoft.com/office/drawing/2014/main" id="{C65943EA-9805-DC45-B06A-EBD9EBF2E99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73639" y="1905166"/>
                  <a:ext cx="1020777" cy="470116"/>
                  <a:chOff x="5273639" y="1905166"/>
                  <a:chExt cx="1020777" cy="470116"/>
                </a:xfrm>
              </p:grpSpPr>
              <p:sp>
                <p:nvSpPr>
                  <p:cNvPr id="65" name="مستطيل مستدير الزوايا 64">
                    <a:extLst>
                      <a:ext uri="{FF2B5EF4-FFF2-40B4-BE49-F238E27FC236}">
                        <a16:creationId xmlns:a16="http://schemas.microsoft.com/office/drawing/2014/main" id="{DC50539E-268F-7743-A958-7EF825B179D6}"/>
                      </a:ext>
                    </a:extLst>
                  </p:cNvPr>
                  <p:cNvSpPr/>
                  <p:nvPr/>
                </p:nvSpPr>
                <p:spPr>
                  <a:xfrm>
                    <a:off x="5896308" y="227955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66" name="مستطيل مستدير الزوايا 65">
                    <a:extLst>
                      <a:ext uri="{FF2B5EF4-FFF2-40B4-BE49-F238E27FC236}">
                        <a16:creationId xmlns:a16="http://schemas.microsoft.com/office/drawing/2014/main" id="{8B84A0E0-BD45-5D4F-AD8C-7A12A8611FD4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67" name="مستطيل مستدير الزوايا 66">
                    <a:extLst>
                      <a:ext uri="{FF2B5EF4-FFF2-40B4-BE49-F238E27FC236}">
                        <a16:creationId xmlns:a16="http://schemas.microsoft.com/office/drawing/2014/main" id="{42D9D22A-8C1B-6C45-A462-564DAEFBE5C4}"/>
                      </a:ext>
                    </a:extLst>
                  </p:cNvPr>
                  <p:cNvSpPr/>
                  <p:nvPr/>
                </p:nvSpPr>
                <p:spPr>
                  <a:xfrm>
                    <a:off x="5273639" y="2273700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68" name="مستطيل مستدير الزوايا 67">
                    <a:extLst>
                      <a:ext uri="{FF2B5EF4-FFF2-40B4-BE49-F238E27FC236}">
                        <a16:creationId xmlns:a16="http://schemas.microsoft.com/office/drawing/2014/main" id="{0A2C1AE4-C9D0-1D46-969E-A35CF2D5A538}"/>
                      </a:ext>
                    </a:extLst>
                  </p:cNvPr>
                  <p:cNvSpPr/>
                  <p:nvPr/>
                </p:nvSpPr>
                <p:spPr>
                  <a:xfrm>
                    <a:off x="5892765" y="1905166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64" name="Google Shape;153;p5">
                  <a:extLst>
                    <a:ext uri="{FF2B5EF4-FFF2-40B4-BE49-F238E27FC236}">
                      <a16:creationId xmlns:a16="http://schemas.microsoft.com/office/drawing/2014/main" id="{908BF49D-AE8C-674A-B883-1DE0E6B2ED9F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75891" y="191521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" name="Google Shape;153;p5">
                  <a:extLst>
                    <a:ext uri="{FF2B5EF4-FFF2-40B4-BE49-F238E27FC236}">
                      <a16:creationId xmlns:a16="http://schemas.microsoft.com/office/drawing/2014/main" id="{428C837E-DA5C-4C44-914A-56F8C50C1B9C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10332" y="2294965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9" name="مجموعة 110">
                <a:extLst>
                  <a:ext uri="{FF2B5EF4-FFF2-40B4-BE49-F238E27FC236}">
                    <a16:creationId xmlns:a16="http://schemas.microsoft.com/office/drawing/2014/main" id="{449D5064-B5FB-5F49-A92F-ED5C95BCB2B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4480787" y="405541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70" name="مجموعة 111">
                  <a:extLst>
                    <a:ext uri="{FF2B5EF4-FFF2-40B4-BE49-F238E27FC236}">
                      <a16:creationId xmlns:a16="http://schemas.microsoft.com/office/drawing/2014/main" id="{C9A1F6A5-BF46-AB45-8A2E-FD7674A288E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73" name="مستطيل مستدير الزوايا 72">
                    <a:extLst>
                      <a:ext uri="{FF2B5EF4-FFF2-40B4-BE49-F238E27FC236}">
                        <a16:creationId xmlns:a16="http://schemas.microsoft.com/office/drawing/2014/main" id="{0BF05E30-31CF-ED4E-92C4-C9AEC318E356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74" name="مستطيل مستدير الزوايا 73">
                    <a:extLst>
                      <a:ext uri="{FF2B5EF4-FFF2-40B4-BE49-F238E27FC236}">
                        <a16:creationId xmlns:a16="http://schemas.microsoft.com/office/drawing/2014/main" id="{871AE7DF-2CB1-D14A-81A6-D54197715025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75" name="مستطيل مستدير الزوايا 74">
                    <a:extLst>
                      <a:ext uri="{FF2B5EF4-FFF2-40B4-BE49-F238E27FC236}">
                        <a16:creationId xmlns:a16="http://schemas.microsoft.com/office/drawing/2014/main" id="{CB1CA13F-AA0B-2D4D-9DB7-2C5E81941395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76" name="مستطيل مستدير الزوايا 75">
                    <a:extLst>
                      <a:ext uri="{FF2B5EF4-FFF2-40B4-BE49-F238E27FC236}">
                        <a16:creationId xmlns:a16="http://schemas.microsoft.com/office/drawing/2014/main" id="{98D89A3D-9107-344E-8FE2-2FC327ABD9FF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1" name="Google Shape;153;p5">
                  <a:extLst>
                    <a:ext uri="{FF2B5EF4-FFF2-40B4-BE49-F238E27FC236}">
                      <a16:creationId xmlns:a16="http://schemas.microsoft.com/office/drawing/2014/main" id="{A61E54F4-D954-9B4E-BEBE-5E1F8AD0A5A7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" name="Google Shape;153;p5">
                  <a:extLst>
                    <a:ext uri="{FF2B5EF4-FFF2-40B4-BE49-F238E27FC236}">
                      <a16:creationId xmlns:a16="http://schemas.microsoft.com/office/drawing/2014/main" id="{600F0D4C-7D57-5749-997D-6CFF57107C3B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7" name="مجموعة 110">
                <a:extLst>
                  <a:ext uri="{FF2B5EF4-FFF2-40B4-BE49-F238E27FC236}">
                    <a16:creationId xmlns:a16="http://schemas.microsoft.com/office/drawing/2014/main" id="{C8B018B1-D3F4-F640-A0D3-E2BA0ECFC0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3287417" y="405541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78" name="مجموعة 111">
                  <a:extLst>
                    <a:ext uri="{FF2B5EF4-FFF2-40B4-BE49-F238E27FC236}">
                      <a16:creationId xmlns:a16="http://schemas.microsoft.com/office/drawing/2014/main" id="{FB5DEB45-C71D-C54B-B6A2-4C9406B0DF1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81" name="مستطيل مستدير الزوايا 80">
                    <a:extLst>
                      <a:ext uri="{FF2B5EF4-FFF2-40B4-BE49-F238E27FC236}">
                        <a16:creationId xmlns:a16="http://schemas.microsoft.com/office/drawing/2014/main" id="{148C37B4-8079-FE46-9C40-885B4ABCEA97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82" name="مستطيل مستدير الزوايا 81">
                    <a:extLst>
                      <a:ext uri="{FF2B5EF4-FFF2-40B4-BE49-F238E27FC236}">
                        <a16:creationId xmlns:a16="http://schemas.microsoft.com/office/drawing/2014/main" id="{96E25728-DE18-7C40-92BF-8DD66F97FF3D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83" name="مستطيل مستدير الزوايا 82">
                    <a:extLst>
                      <a:ext uri="{FF2B5EF4-FFF2-40B4-BE49-F238E27FC236}">
                        <a16:creationId xmlns:a16="http://schemas.microsoft.com/office/drawing/2014/main" id="{1491CB03-B420-894D-AF97-A012BD8F2232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84" name="مستطيل مستدير الزوايا 83">
                    <a:extLst>
                      <a:ext uri="{FF2B5EF4-FFF2-40B4-BE49-F238E27FC236}">
                        <a16:creationId xmlns:a16="http://schemas.microsoft.com/office/drawing/2014/main" id="{0DAC7330-991B-BE4A-8636-743D7366FFB0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9" name="Google Shape;153;p5">
                  <a:extLst>
                    <a:ext uri="{FF2B5EF4-FFF2-40B4-BE49-F238E27FC236}">
                      <a16:creationId xmlns:a16="http://schemas.microsoft.com/office/drawing/2014/main" id="{728ECFA4-2ECD-7F47-8BC1-B75A6349E0E4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" name="Google Shape;153;p5">
                  <a:extLst>
                    <a:ext uri="{FF2B5EF4-FFF2-40B4-BE49-F238E27FC236}">
                      <a16:creationId xmlns:a16="http://schemas.microsoft.com/office/drawing/2014/main" id="{A9EF06EE-075B-6E4A-AC03-426A2D3F98F5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85" name="مجموعة 110">
                <a:extLst>
                  <a:ext uri="{FF2B5EF4-FFF2-40B4-BE49-F238E27FC236}">
                    <a16:creationId xmlns:a16="http://schemas.microsoft.com/office/drawing/2014/main" id="{EF79F695-C84B-564F-AEFD-35FF22D2BA2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2094047" y="359046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86" name="مجموعة 111">
                  <a:extLst>
                    <a:ext uri="{FF2B5EF4-FFF2-40B4-BE49-F238E27FC236}">
                      <a16:creationId xmlns:a16="http://schemas.microsoft.com/office/drawing/2014/main" id="{DED6A6E3-548C-4A4D-BFF6-962D5A44A9A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89" name="مستطيل مستدير الزوايا 88">
                    <a:extLst>
                      <a:ext uri="{FF2B5EF4-FFF2-40B4-BE49-F238E27FC236}">
                        <a16:creationId xmlns:a16="http://schemas.microsoft.com/office/drawing/2014/main" id="{030EB5C7-565A-EA4C-BF36-CADFE3D9BD20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0" name="مستطيل مستدير الزوايا 89">
                    <a:extLst>
                      <a:ext uri="{FF2B5EF4-FFF2-40B4-BE49-F238E27FC236}">
                        <a16:creationId xmlns:a16="http://schemas.microsoft.com/office/drawing/2014/main" id="{68A9E73F-8DC0-5348-ABDD-39E54CF94633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1" name="مستطيل مستدير الزوايا 90">
                    <a:extLst>
                      <a:ext uri="{FF2B5EF4-FFF2-40B4-BE49-F238E27FC236}">
                        <a16:creationId xmlns:a16="http://schemas.microsoft.com/office/drawing/2014/main" id="{97E5C65D-F5E6-8C44-B404-5D0D2A2E375E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92" name="مستطيل مستدير الزوايا 91">
                    <a:extLst>
                      <a:ext uri="{FF2B5EF4-FFF2-40B4-BE49-F238E27FC236}">
                        <a16:creationId xmlns:a16="http://schemas.microsoft.com/office/drawing/2014/main" id="{8314E805-4D18-4A4E-9210-347645CB0D72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87" name="Google Shape;153;p5">
                  <a:extLst>
                    <a:ext uri="{FF2B5EF4-FFF2-40B4-BE49-F238E27FC236}">
                      <a16:creationId xmlns:a16="http://schemas.microsoft.com/office/drawing/2014/main" id="{88152DAF-4698-964B-80BF-4CD7A200E30B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" name="Google Shape;153;p5">
                  <a:extLst>
                    <a:ext uri="{FF2B5EF4-FFF2-40B4-BE49-F238E27FC236}">
                      <a16:creationId xmlns:a16="http://schemas.microsoft.com/office/drawing/2014/main" id="{4F3079B3-94A4-854A-AFFC-109E4E3EE23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3" name="مجموعة 110">
                <a:extLst>
                  <a:ext uri="{FF2B5EF4-FFF2-40B4-BE49-F238E27FC236}">
                    <a16:creationId xmlns:a16="http://schemas.microsoft.com/office/drawing/2014/main" id="{831C2CC7-ACDE-7A47-86C7-A65306A2E9A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1009996" y="343252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94" name="مجموعة 111">
                  <a:extLst>
                    <a:ext uri="{FF2B5EF4-FFF2-40B4-BE49-F238E27FC236}">
                      <a16:creationId xmlns:a16="http://schemas.microsoft.com/office/drawing/2014/main" id="{9B1E8C9A-D563-404E-AC49-F1EAE311033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97" name="مستطيل مستدير الزوايا 96">
                    <a:extLst>
                      <a:ext uri="{FF2B5EF4-FFF2-40B4-BE49-F238E27FC236}">
                        <a16:creationId xmlns:a16="http://schemas.microsoft.com/office/drawing/2014/main" id="{28FEA676-9570-9E40-B956-A25836039B7F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8" name="مستطيل مستدير الزوايا 97">
                    <a:extLst>
                      <a:ext uri="{FF2B5EF4-FFF2-40B4-BE49-F238E27FC236}">
                        <a16:creationId xmlns:a16="http://schemas.microsoft.com/office/drawing/2014/main" id="{AAC9DA80-BDF3-B945-A300-B535286B8E54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9" name="مستطيل مستدير الزوايا 98">
                    <a:extLst>
                      <a:ext uri="{FF2B5EF4-FFF2-40B4-BE49-F238E27FC236}">
                        <a16:creationId xmlns:a16="http://schemas.microsoft.com/office/drawing/2014/main" id="{F233800A-F4DF-7A45-8A5A-7B299AAA6404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100" name="مستطيل مستدير الزوايا 99">
                    <a:extLst>
                      <a:ext uri="{FF2B5EF4-FFF2-40B4-BE49-F238E27FC236}">
                        <a16:creationId xmlns:a16="http://schemas.microsoft.com/office/drawing/2014/main" id="{5BBE4F7E-4FF9-184F-BD0E-6F5A0281CB69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95" name="Google Shape;153;p5">
                  <a:extLst>
                    <a:ext uri="{FF2B5EF4-FFF2-40B4-BE49-F238E27FC236}">
                      <a16:creationId xmlns:a16="http://schemas.microsoft.com/office/drawing/2014/main" id="{B1338737-B85E-8944-83F3-190E6BB8B029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" name="Google Shape;153;p5">
                  <a:extLst>
                    <a:ext uri="{FF2B5EF4-FFF2-40B4-BE49-F238E27FC236}">
                      <a16:creationId xmlns:a16="http://schemas.microsoft.com/office/drawing/2014/main" id="{D2DF8137-45DA-E044-ADA4-F3FDA5178177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16" name="مجموعة 37">
            <a:extLst>
              <a:ext uri="{FF2B5EF4-FFF2-40B4-BE49-F238E27FC236}">
                <a16:creationId xmlns:a16="http://schemas.microsoft.com/office/drawing/2014/main" id="{280EC88B-2C80-6148-BFDB-E5E75CE8E484}"/>
              </a:ext>
            </a:extLst>
          </p:cNvPr>
          <p:cNvGrpSpPr/>
          <p:nvPr/>
        </p:nvGrpSpPr>
        <p:grpSpPr>
          <a:xfrm>
            <a:off x="2178072" y="962738"/>
            <a:ext cx="8358246" cy="928694"/>
            <a:chOff x="571472" y="857232"/>
            <a:chExt cx="8358246" cy="928694"/>
          </a:xfrm>
        </p:grpSpPr>
        <p:sp>
          <p:nvSpPr>
            <p:cNvPr id="110" name="دبوس زينة 38">
              <a:extLst>
                <a:ext uri="{FF2B5EF4-FFF2-40B4-BE49-F238E27FC236}">
                  <a16:creationId xmlns:a16="http://schemas.microsoft.com/office/drawing/2014/main" id="{FD74170E-92B4-FC48-BF28-6668F1DFD689}"/>
                </a:ext>
              </a:extLst>
            </p:cNvPr>
            <p:cNvSpPr/>
            <p:nvPr/>
          </p:nvSpPr>
          <p:spPr>
            <a:xfrm>
              <a:off x="571472" y="857232"/>
              <a:ext cx="7143800" cy="928694"/>
            </a:xfrm>
            <a:prstGeom prst="plaqu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r>
                <a:rPr lang="ar-SA" sz="2400" b="1" dirty="0">
                  <a:solidFill>
                    <a:schemeClr val="tx1"/>
                  </a:solidFill>
                </a:rPr>
                <a:t>أوجد قيمة كل من العبارات التالية :</a:t>
              </a:r>
            </a:p>
          </p:txBody>
        </p:sp>
        <p:grpSp>
          <p:nvGrpSpPr>
            <p:cNvPr id="111" name="مجموعة 7">
              <a:extLst>
                <a:ext uri="{FF2B5EF4-FFF2-40B4-BE49-F238E27FC236}">
                  <a16:creationId xmlns:a16="http://schemas.microsoft.com/office/drawing/2014/main" id="{3B2121FA-271C-7040-A9D7-8CBEFAE50A0D}"/>
                </a:ext>
              </a:extLst>
            </p:cNvPr>
            <p:cNvGrpSpPr/>
            <p:nvPr/>
          </p:nvGrpSpPr>
          <p:grpSpPr>
            <a:xfrm>
              <a:off x="7715272" y="857232"/>
              <a:ext cx="1214446" cy="928694"/>
              <a:chOff x="6929454" y="5072074"/>
              <a:chExt cx="1214446" cy="928694"/>
            </a:xfrm>
          </p:grpSpPr>
          <p:sp>
            <p:nvSpPr>
              <p:cNvPr id="112" name="دبوس زينة 40">
                <a:extLst>
                  <a:ext uri="{FF2B5EF4-FFF2-40B4-BE49-F238E27FC236}">
                    <a16:creationId xmlns:a16="http://schemas.microsoft.com/office/drawing/2014/main" id="{619452C0-7F86-4447-92AD-9247AF970141}"/>
                  </a:ext>
                </a:extLst>
              </p:cNvPr>
              <p:cNvSpPr/>
              <p:nvPr/>
            </p:nvSpPr>
            <p:spPr>
              <a:xfrm>
                <a:off x="6929454" y="5072074"/>
                <a:ext cx="1214446" cy="928694"/>
              </a:xfrm>
              <a:prstGeom prst="plaqu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pic>
            <p:nvPicPr>
              <p:cNvPr id="113" name="Picture 2">
                <a:extLst>
                  <a:ext uri="{FF2B5EF4-FFF2-40B4-BE49-F238E27FC236}">
                    <a16:creationId xmlns:a16="http://schemas.microsoft.com/office/drawing/2014/main" id="{624A6BE7-AB82-5E4D-B8E5-340EC7C5DD5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6986602" y="5314964"/>
                <a:ext cx="1100140" cy="4619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</p:pic>
        </p:grpSp>
      </p:grpSp>
      <p:sp>
        <p:nvSpPr>
          <p:cNvPr id="17" name="مستطيل مستدير الزوايا 42">
            <a:extLst>
              <a:ext uri="{FF2B5EF4-FFF2-40B4-BE49-F238E27FC236}">
                <a16:creationId xmlns:a16="http://schemas.microsoft.com/office/drawing/2014/main" id="{CADCA7B1-ECA2-694F-9248-606E457BDCB9}"/>
              </a:ext>
            </a:extLst>
          </p:cNvPr>
          <p:cNvSpPr/>
          <p:nvPr/>
        </p:nvSpPr>
        <p:spPr>
          <a:xfrm>
            <a:off x="7124121" y="2424535"/>
            <a:ext cx="2626379" cy="700092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381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ربع نص 43">
            <a:extLst>
              <a:ext uri="{FF2B5EF4-FFF2-40B4-BE49-F238E27FC236}">
                <a16:creationId xmlns:a16="http://schemas.microsoft.com/office/drawing/2014/main" id="{49B1DB81-632D-2D42-8C92-11C3D0FC30F5}"/>
              </a:ext>
            </a:extLst>
          </p:cNvPr>
          <p:cNvSpPr txBox="1"/>
          <p:nvPr/>
        </p:nvSpPr>
        <p:spPr>
          <a:xfrm>
            <a:off x="7435911" y="2553123"/>
            <a:ext cx="20002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latin typeface="Tahoma"/>
                <a:cs typeface="Tahoma"/>
              </a:rPr>
              <a:t>|</a:t>
            </a:r>
            <a:r>
              <a:rPr lang="ar-SA" sz="2400" b="1" dirty="0"/>
              <a:t>ــ ٤</a:t>
            </a:r>
            <a:r>
              <a:rPr lang="ar-SA" sz="2400" b="1" dirty="0">
                <a:latin typeface="Tahoma"/>
                <a:cs typeface="Tahoma"/>
              </a:rPr>
              <a:t>|</a:t>
            </a:r>
            <a:endParaRPr lang="ar-SA" sz="2400" b="1" dirty="0"/>
          </a:p>
        </p:txBody>
      </p:sp>
      <p:sp>
        <p:nvSpPr>
          <p:cNvPr id="19" name="مخطط انسيابي: مهلة 44">
            <a:extLst>
              <a:ext uri="{FF2B5EF4-FFF2-40B4-BE49-F238E27FC236}">
                <a16:creationId xmlns:a16="http://schemas.microsoft.com/office/drawing/2014/main" id="{8DEA6EF0-33BF-364C-B41A-16F3065AC976}"/>
              </a:ext>
            </a:extLst>
          </p:cNvPr>
          <p:cNvSpPr/>
          <p:nvPr/>
        </p:nvSpPr>
        <p:spPr>
          <a:xfrm rot="5400000">
            <a:off x="6757249" y="3546111"/>
            <a:ext cx="3357586" cy="2514618"/>
          </a:xfrm>
          <a:prstGeom prst="flowChartDelay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ربع نص 56">
            <a:extLst>
              <a:ext uri="{FF2B5EF4-FFF2-40B4-BE49-F238E27FC236}">
                <a16:creationId xmlns:a16="http://schemas.microsoft.com/office/drawing/2014/main" id="{3791568D-30EC-F147-AB69-C40B158AF70F}"/>
              </a:ext>
            </a:extLst>
          </p:cNvPr>
          <p:cNvSpPr txBox="1"/>
          <p:nvPr/>
        </p:nvSpPr>
        <p:spPr>
          <a:xfrm>
            <a:off x="8135997" y="4444453"/>
            <a:ext cx="57150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٤</a:t>
            </a:r>
          </a:p>
        </p:txBody>
      </p:sp>
      <p:sp>
        <p:nvSpPr>
          <p:cNvPr id="21" name="مستطيل مستدير الزوايا 69">
            <a:extLst>
              <a:ext uri="{FF2B5EF4-FFF2-40B4-BE49-F238E27FC236}">
                <a16:creationId xmlns:a16="http://schemas.microsoft.com/office/drawing/2014/main" id="{49F362FD-CE75-BE4D-BDAA-7D3B21149028}"/>
              </a:ext>
            </a:extLst>
          </p:cNvPr>
          <p:cNvSpPr/>
          <p:nvPr/>
        </p:nvSpPr>
        <p:spPr>
          <a:xfrm>
            <a:off x="2606700" y="2420074"/>
            <a:ext cx="2626379" cy="700092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381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ربع نص 70">
            <a:extLst>
              <a:ext uri="{FF2B5EF4-FFF2-40B4-BE49-F238E27FC236}">
                <a16:creationId xmlns:a16="http://schemas.microsoft.com/office/drawing/2014/main" id="{DB854D08-4F3E-7641-B900-F47EF679493E}"/>
              </a:ext>
            </a:extLst>
          </p:cNvPr>
          <p:cNvSpPr txBox="1"/>
          <p:nvPr/>
        </p:nvSpPr>
        <p:spPr>
          <a:xfrm>
            <a:off x="2918490" y="2548662"/>
            <a:ext cx="215996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latin typeface="Tahoma"/>
                <a:cs typeface="Tahoma"/>
              </a:rPr>
              <a:t> |</a:t>
            </a:r>
            <a:r>
              <a:rPr lang="ar-SA" sz="2400" b="1" dirty="0"/>
              <a:t>ــ ٥</a:t>
            </a:r>
            <a:r>
              <a:rPr lang="ar-SA" sz="2400" b="1" dirty="0">
                <a:latin typeface="Tahoma"/>
                <a:cs typeface="Tahoma"/>
              </a:rPr>
              <a:t>|  </a:t>
            </a:r>
            <a:r>
              <a:rPr lang="ar-SA" sz="2400" b="1" dirty="0"/>
              <a:t>ــ  </a:t>
            </a:r>
            <a:r>
              <a:rPr lang="ar-SA" sz="2400" b="1" dirty="0">
                <a:latin typeface="Tahoma"/>
                <a:cs typeface="Tahoma"/>
              </a:rPr>
              <a:t>|</a:t>
            </a:r>
            <a:r>
              <a:rPr lang="ar-SA" sz="2400" b="1" dirty="0"/>
              <a:t>٢</a:t>
            </a:r>
            <a:r>
              <a:rPr lang="ar-SA" sz="2400" b="1" dirty="0">
                <a:latin typeface="Tahoma"/>
                <a:cs typeface="Tahoma"/>
              </a:rPr>
              <a:t>|</a:t>
            </a:r>
            <a:endParaRPr lang="ar-SA" sz="2400" b="1" dirty="0"/>
          </a:p>
        </p:txBody>
      </p:sp>
      <p:sp>
        <p:nvSpPr>
          <p:cNvPr id="23" name="مخطط انسيابي: مهلة 71">
            <a:extLst>
              <a:ext uri="{FF2B5EF4-FFF2-40B4-BE49-F238E27FC236}">
                <a16:creationId xmlns:a16="http://schemas.microsoft.com/office/drawing/2014/main" id="{9E4AD12E-DCD4-7349-BDB6-A5169AB95A8D}"/>
              </a:ext>
            </a:extLst>
          </p:cNvPr>
          <p:cNvSpPr/>
          <p:nvPr/>
        </p:nvSpPr>
        <p:spPr>
          <a:xfrm rot="5400000">
            <a:off x="2239828" y="3541650"/>
            <a:ext cx="3357586" cy="2514618"/>
          </a:xfrm>
          <a:prstGeom prst="flowChartDelay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خماسي 74">
            <a:extLst>
              <a:ext uri="{FF2B5EF4-FFF2-40B4-BE49-F238E27FC236}">
                <a16:creationId xmlns:a16="http://schemas.microsoft.com/office/drawing/2014/main" id="{D596C1E7-3EB0-9E4E-808A-50F656377701}"/>
              </a:ext>
            </a:extLst>
          </p:cNvPr>
          <p:cNvSpPr/>
          <p:nvPr/>
        </p:nvSpPr>
        <p:spPr>
          <a:xfrm rot="5400000">
            <a:off x="4062772" y="3483990"/>
            <a:ext cx="785818" cy="754706"/>
          </a:xfrm>
          <a:prstGeom prst="homePlate">
            <a:avLst/>
          </a:prstGeom>
          <a:solidFill>
            <a:srgbClr val="FFFF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خماسي 77">
            <a:extLst>
              <a:ext uri="{FF2B5EF4-FFF2-40B4-BE49-F238E27FC236}">
                <a16:creationId xmlns:a16="http://schemas.microsoft.com/office/drawing/2014/main" id="{3123ADDF-6766-5D41-B810-83216CDB7A05}"/>
              </a:ext>
            </a:extLst>
          </p:cNvPr>
          <p:cNvSpPr/>
          <p:nvPr/>
        </p:nvSpPr>
        <p:spPr>
          <a:xfrm rot="5400000">
            <a:off x="2934048" y="3483988"/>
            <a:ext cx="785818" cy="754706"/>
          </a:xfrm>
          <a:prstGeom prst="homePlate">
            <a:avLst/>
          </a:prstGeom>
          <a:solidFill>
            <a:srgbClr val="FFFF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خماسي 79">
            <a:extLst>
              <a:ext uri="{FF2B5EF4-FFF2-40B4-BE49-F238E27FC236}">
                <a16:creationId xmlns:a16="http://schemas.microsoft.com/office/drawing/2014/main" id="{DF88D4B7-3093-414E-9226-660071C52FF6}"/>
              </a:ext>
            </a:extLst>
          </p:cNvPr>
          <p:cNvSpPr/>
          <p:nvPr/>
        </p:nvSpPr>
        <p:spPr>
          <a:xfrm rot="5400000">
            <a:off x="3504282" y="4215849"/>
            <a:ext cx="785818" cy="1500198"/>
          </a:xfrm>
          <a:prstGeom prst="homePlate">
            <a:avLst/>
          </a:prstGeom>
          <a:solidFill>
            <a:srgbClr val="FFFF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7" name="مربع نص 80">
            <a:extLst>
              <a:ext uri="{FF2B5EF4-FFF2-40B4-BE49-F238E27FC236}">
                <a16:creationId xmlns:a16="http://schemas.microsoft.com/office/drawing/2014/main" id="{37B350CD-33D2-5D41-BBFD-298589D65940}"/>
              </a:ext>
            </a:extLst>
          </p:cNvPr>
          <p:cNvSpPr txBox="1"/>
          <p:nvPr/>
        </p:nvSpPr>
        <p:spPr>
          <a:xfrm>
            <a:off x="4175800" y="4540002"/>
            <a:ext cx="57150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٥</a:t>
            </a:r>
          </a:p>
        </p:txBody>
      </p:sp>
      <p:sp>
        <p:nvSpPr>
          <p:cNvPr id="28" name="مربع نص 81">
            <a:extLst>
              <a:ext uri="{FF2B5EF4-FFF2-40B4-BE49-F238E27FC236}">
                <a16:creationId xmlns:a16="http://schemas.microsoft.com/office/drawing/2014/main" id="{F03EC502-4F63-984D-A14D-6598B7B78E76}"/>
              </a:ext>
            </a:extLst>
          </p:cNvPr>
          <p:cNvSpPr txBox="1"/>
          <p:nvPr/>
        </p:nvSpPr>
        <p:spPr>
          <a:xfrm>
            <a:off x="3621120" y="4540002"/>
            <a:ext cx="35719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ــ</a:t>
            </a:r>
          </a:p>
        </p:txBody>
      </p:sp>
      <p:sp>
        <p:nvSpPr>
          <p:cNvPr id="29" name="مربع نص 82">
            <a:extLst>
              <a:ext uri="{FF2B5EF4-FFF2-40B4-BE49-F238E27FC236}">
                <a16:creationId xmlns:a16="http://schemas.microsoft.com/office/drawing/2014/main" id="{6072382E-65EF-4F4D-9B4E-11CF892AB84C}"/>
              </a:ext>
            </a:extLst>
          </p:cNvPr>
          <p:cNvSpPr txBox="1"/>
          <p:nvPr/>
        </p:nvSpPr>
        <p:spPr>
          <a:xfrm>
            <a:off x="2992466" y="4540002"/>
            <a:ext cx="64294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٢</a:t>
            </a:r>
          </a:p>
        </p:txBody>
      </p:sp>
      <p:sp>
        <p:nvSpPr>
          <p:cNvPr id="30" name="مربع نص 83">
            <a:extLst>
              <a:ext uri="{FF2B5EF4-FFF2-40B4-BE49-F238E27FC236}">
                <a16:creationId xmlns:a16="http://schemas.microsoft.com/office/drawing/2014/main" id="{9C7A6E85-22C0-414F-9281-0F838517C866}"/>
              </a:ext>
            </a:extLst>
          </p:cNvPr>
          <p:cNvSpPr txBox="1"/>
          <p:nvPr/>
        </p:nvSpPr>
        <p:spPr>
          <a:xfrm>
            <a:off x="3621122" y="5501733"/>
            <a:ext cx="57150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٣</a:t>
            </a:r>
          </a:p>
        </p:txBody>
      </p:sp>
      <p:sp>
        <p:nvSpPr>
          <p:cNvPr id="31" name="خماسي 85">
            <a:extLst>
              <a:ext uri="{FF2B5EF4-FFF2-40B4-BE49-F238E27FC236}">
                <a16:creationId xmlns:a16="http://schemas.microsoft.com/office/drawing/2014/main" id="{EA652424-7448-3149-94C2-82166574CF38}"/>
              </a:ext>
            </a:extLst>
          </p:cNvPr>
          <p:cNvSpPr/>
          <p:nvPr/>
        </p:nvSpPr>
        <p:spPr>
          <a:xfrm rot="5400000">
            <a:off x="8035985" y="3444319"/>
            <a:ext cx="785818" cy="785818"/>
          </a:xfrm>
          <a:prstGeom prst="homePlate">
            <a:avLst/>
          </a:prstGeom>
          <a:solidFill>
            <a:srgbClr val="FFFF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مربع نص 45">
            <a:extLst>
              <a:ext uri="{FF2B5EF4-FFF2-40B4-BE49-F238E27FC236}">
                <a16:creationId xmlns:a16="http://schemas.microsoft.com/office/drawing/2014/main" id="{6F88E112-DDDD-A948-A7CD-6D1E93CE2B18}"/>
              </a:ext>
            </a:extLst>
          </p:cNvPr>
          <p:cNvSpPr txBox="1"/>
          <p:nvPr/>
        </p:nvSpPr>
        <p:spPr>
          <a:xfrm>
            <a:off x="7650222" y="3391630"/>
            <a:ext cx="157163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latin typeface="Tahoma"/>
                <a:cs typeface="Tahoma"/>
              </a:rPr>
              <a:t>|</a:t>
            </a:r>
            <a:r>
              <a:rPr lang="ar-SA" sz="2400" b="1" dirty="0"/>
              <a:t>ــ ٤</a:t>
            </a:r>
            <a:r>
              <a:rPr lang="ar-SA" sz="2400" b="1" dirty="0">
                <a:latin typeface="Tahoma"/>
                <a:cs typeface="Tahoma"/>
              </a:rPr>
              <a:t>|</a:t>
            </a:r>
            <a:endParaRPr lang="ar-SA" sz="2400" b="1" dirty="0"/>
          </a:p>
        </p:txBody>
      </p:sp>
      <p:sp>
        <p:nvSpPr>
          <p:cNvPr id="33" name="مربع نص 86">
            <a:extLst>
              <a:ext uri="{FF2B5EF4-FFF2-40B4-BE49-F238E27FC236}">
                <a16:creationId xmlns:a16="http://schemas.microsoft.com/office/drawing/2014/main" id="{D7A5D9A1-D0CB-DD4C-BA29-F74E5669EBF5}"/>
              </a:ext>
            </a:extLst>
          </p:cNvPr>
          <p:cNvSpPr txBox="1"/>
          <p:nvPr/>
        </p:nvSpPr>
        <p:spPr>
          <a:xfrm>
            <a:off x="2949604" y="3435395"/>
            <a:ext cx="208599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latin typeface="Tahoma"/>
                <a:cs typeface="Tahoma"/>
              </a:rPr>
              <a:t> |</a:t>
            </a:r>
            <a:r>
              <a:rPr lang="ar-SA" sz="2400" b="1" dirty="0"/>
              <a:t>ــ ٥</a:t>
            </a:r>
            <a:r>
              <a:rPr lang="ar-SA" sz="2400" b="1" dirty="0">
                <a:latin typeface="Tahoma"/>
                <a:cs typeface="Tahoma"/>
              </a:rPr>
              <a:t>|  </a:t>
            </a:r>
            <a:r>
              <a:rPr lang="ar-SA" sz="2400" b="1" dirty="0"/>
              <a:t>ــ  </a:t>
            </a:r>
            <a:r>
              <a:rPr lang="ar-SA" sz="2400" b="1" dirty="0">
                <a:latin typeface="Tahoma"/>
                <a:cs typeface="Tahoma"/>
              </a:rPr>
              <a:t>|</a:t>
            </a:r>
            <a:r>
              <a:rPr lang="ar-SA" sz="2400" b="1" dirty="0"/>
              <a:t>٢</a:t>
            </a:r>
            <a:r>
              <a:rPr lang="ar-SA" sz="2400" b="1" dirty="0">
                <a:latin typeface="Tahoma"/>
                <a:cs typeface="Tahoma"/>
              </a:rPr>
              <a:t>|</a:t>
            </a:r>
            <a:endParaRPr lang="ar-SA" sz="2400" b="1" dirty="0"/>
          </a:p>
        </p:txBody>
      </p:sp>
      <p:sp>
        <p:nvSpPr>
          <p:cNvPr id="108" name="Right Arrow 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9850500-6D9C-644C-AA0B-069629908ED0}"/>
              </a:ext>
            </a:extLst>
          </p:cNvPr>
          <p:cNvSpPr/>
          <p:nvPr/>
        </p:nvSpPr>
        <p:spPr>
          <a:xfrm flipH="1">
            <a:off x="664669" y="5740851"/>
            <a:ext cx="1553592" cy="896644"/>
          </a:xfrm>
          <a:prstGeom prst="rightArrow">
            <a:avLst/>
          </a:prstGeom>
          <a:solidFill>
            <a:srgbClr val="C099B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dirty="0"/>
              <a:t>الصفحة الرئيسية</a:t>
            </a:r>
          </a:p>
          <a:p>
            <a:pPr algn="ctr"/>
            <a:r>
              <a:rPr lang="ar-SA" sz="1400" dirty="0"/>
              <a:t>١٧</a:t>
            </a:r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C85C9434-6C08-8D47-8D3C-B2F9EA52A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43428" y="5350598"/>
            <a:ext cx="2743200" cy="365125"/>
          </a:xfrm>
        </p:spPr>
        <p:txBody>
          <a:bodyPr/>
          <a:lstStyle/>
          <a:p>
            <a:fld id="{4B1E913D-58CC-DA49-B719-410520E0AD7E}" type="slidenum">
              <a:rPr lang="ar-SA" smtClean="0"/>
              <a:t>169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4802401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19" grpId="0" animBg="1"/>
      <p:bldP spid="20" grpId="0"/>
      <p:bldP spid="21" grpId="0" animBg="1"/>
      <p:bldP spid="22" grpId="0"/>
      <p:bldP spid="23" grpId="0" animBg="1"/>
      <p:bldP spid="24" grpId="0" animBg="1"/>
      <p:bldP spid="25" grpId="0" animBg="1"/>
      <p:bldP spid="26" grpId="0" animBg="1"/>
      <p:bldP spid="27" grpId="0"/>
      <p:bldP spid="28" grpId="0"/>
      <p:bldP spid="29" grpId="0"/>
      <p:bldP spid="30" grpId="0"/>
      <p:bldP spid="31" grpId="0" animBg="1"/>
      <p:bldP spid="32" grpId="0"/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1632;p64">
            <a:extLst>
              <a:ext uri="{FF2B5EF4-FFF2-40B4-BE49-F238E27FC236}">
                <a16:creationId xmlns:a16="http://schemas.microsoft.com/office/drawing/2014/main" id="{6F28DC45-9ACB-FB4D-8593-DEBF7E170D5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193" t="2151" r="6961" b="1369"/>
          <a:stretch/>
        </p:blipFill>
        <p:spPr>
          <a:xfrm>
            <a:off x="47479" y="-22500"/>
            <a:ext cx="12192000" cy="6903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4579378B-3117-404A-83F3-E9A06DAC769E}"/>
              </a:ext>
            </a:extLst>
          </p:cNvPr>
          <p:cNvSpPr txBox="1"/>
          <p:nvPr/>
        </p:nvSpPr>
        <p:spPr>
          <a:xfrm>
            <a:off x="4136994" y="2166151"/>
            <a:ext cx="330249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Empty classroom vector</a:t>
            </a:r>
            <a:endParaRPr lang="ar-SA" dirty="0"/>
          </a:p>
        </p:txBody>
      </p:sp>
      <p:pic>
        <p:nvPicPr>
          <p:cNvPr id="31" name="صورة 30">
            <a:extLst>
              <a:ext uri="{FF2B5EF4-FFF2-40B4-BE49-F238E27FC236}">
                <a16:creationId xmlns:a16="http://schemas.microsoft.com/office/drawing/2014/main" id="{3D2DF23F-6C12-4B4B-BF1E-F29B6EEDCDE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293" b="36832"/>
          <a:stretch/>
        </p:blipFill>
        <p:spPr>
          <a:xfrm>
            <a:off x="3706187" y="5920690"/>
            <a:ext cx="5564720" cy="987071"/>
          </a:xfrm>
          <a:prstGeom prst="rect">
            <a:avLst/>
          </a:prstGeom>
        </p:spPr>
      </p:pic>
      <p:pic>
        <p:nvPicPr>
          <p:cNvPr id="8" name="صورة 7">
            <a:hlinkClick r:id="rId6" action="ppaction://hlinksldjump"/>
            <a:extLst>
              <a:ext uri="{FF2B5EF4-FFF2-40B4-BE49-F238E27FC236}">
                <a16:creationId xmlns:a16="http://schemas.microsoft.com/office/drawing/2014/main" id="{66912D7D-F6C6-41BD-8AE1-746D1787E7F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874" y="693117"/>
            <a:ext cx="820423" cy="820423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BB144451-47EE-9E45-968C-D554683B96E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7" t="8293" r="8269" b="9258"/>
          <a:stretch/>
        </p:blipFill>
        <p:spPr>
          <a:xfrm>
            <a:off x="7764444" y="2477205"/>
            <a:ext cx="1614258" cy="1582502"/>
          </a:xfrm>
          <a:prstGeom prst="rect">
            <a:avLst/>
          </a:prstGeom>
        </p:spPr>
      </p:pic>
      <p:grpSp>
        <p:nvGrpSpPr>
          <p:cNvPr id="35" name="مجموعة 71">
            <a:extLst>
              <a:ext uri="{FF2B5EF4-FFF2-40B4-BE49-F238E27FC236}">
                <a16:creationId xmlns:a16="http://schemas.microsoft.com/office/drawing/2014/main" id="{83856C07-0247-F847-B9EF-2CF1D794CC65}"/>
              </a:ext>
            </a:extLst>
          </p:cNvPr>
          <p:cNvGrpSpPr>
            <a:grpSpLocks/>
          </p:cNvGrpSpPr>
          <p:nvPr/>
        </p:nvGrpSpPr>
        <p:grpSpPr bwMode="auto">
          <a:xfrm>
            <a:off x="1227794" y="259176"/>
            <a:ext cx="1214438" cy="1136650"/>
            <a:chOff x="3326307" y="697407"/>
            <a:chExt cx="5463186" cy="5463186"/>
          </a:xfrm>
        </p:grpSpPr>
        <p:sp>
          <p:nvSpPr>
            <p:cNvPr id="36" name="شكل بيضاوي 35">
              <a:extLst>
                <a:ext uri="{FF2B5EF4-FFF2-40B4-BE49-F238E27FC236}">
                  <a16:creationId xmlns:a16="http://schemas.microsoft.com/office/drawing/2014/main" id="{32FA4909-9464-FB46-A8B1-589A244EC756}"/>
                </a:ext>
              </a:extLst>
            </p:cNvPr>
            <p:cNvSpPr/>
            <p:nvPr/>
          </p:nvSpPr>
          <p:spPr>
            <a:xfrm>
              <a:off x="3326307" y="697407"/>
              <a:ext cx="5463186" cy="5463186"/>
            </a:xfrm>
            <a:prstGeom prst="ellipse">
              <a:avLst/>
            </a:prstGeom>
            <a:blipFill dpi="0" rotWithShape="1">
              <a:blip r:embed="rId9"/>
              <a:srcRect/>
              <a:stretch>
                <a:fillRect/>
              </a:stretch>
            </a:blip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 dirty="0"/>
            </a:p>
          </p:txBody>
        </p:sp>
        <p:grpSp>
          <p:nvGrpSpPr>
            <p:cNvPr id="37" name="مجموعة 74">
              <a:extLst>
                <a:ext uri="{FF2B5EF4-FFF2-40B4-BE49-F238E27FC236}">
                  <a16:creationId xmlns:a16="http://schemas.microsoft.com/office/drawing/2014/main" id="{8CA5CF99-D8F8-B14B-AF4E-6C87D943D18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15176" y="1103486"/>
              <a:ext cx="4682212" cy="4814204"/>
              <a:chOff x="3815176" y="1103486"/>
              <a:chExt cx="4682212" cy="4814204"/>
            </a:xfrm>
          </p:grpSpPr>
          <p:sp>
            <p:nvSpPr>
              <p:cNvPr id="39" name="مربع نص 75">
                <a:extLst>
                  <a:ext uri="{FF2B5EF4-FFF2-40B4-BE49-F238E27FC236}">
                    <a16:creationId xmlns:a16="http://schemas.microsoft.com/office/drawing/2014/main" id="{A2D6F0E8-A30B-4E43-AC1D-33BB33F418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7413" y="1103486"/>
                <a:ext cx="369764" cy="312381"/>
              </a:xfrm>
              <a:custGeom>
                <a:avLst/>
                <a:gdLst>
                  <a:gd name="T0" fmla="*/ 338166 w 369764"/>
                  <a:gd name="T1" fmla="*/ 22199 h 312381"/>
                  <a:gd name="T2" fmla="*/ 360764 w 369764"/>
                  <a:gd name="T3" fmla="*/ 110593 h 312381"/>
                  <a:gd name="T4" fmla="*/ 292368 w 369764"/>
                  <a:gd name="T5" fmla="*/ 182189 h 312381"/>
                  <a:gd name="T6" fmla="*/ 221173 w 369764"/>
                  <a:gd name="T7" fmla="*/ 273783 h 312381"/>
                  <a:gd name="T8" fmla="*/ 322967 w 369764"/>
                  <a:gd name="T9" fmla="*/ 267584 h 312381"/>
                  <a:gd name="T10" fmla="*/ 369764 w 369764"/>
                  <a:gd name="T11" fmla="*/ 292182 h 312381"/>
                  <a:gd name="T12" fmla="*/ 350965 w 369764"/>
                  <a:gd name="T13" fmla="*/ 312181 h 312381"/>
                  <a:gd name="T14" fmla="*/ 322967 w 369764"/>
                  <a:gd name="T15" fmla="*/ 305981 h 312381"/>
                  <a:gd name="T16" fmla="*/ 261570 w 369764"/>
                  <a:gd name="T17" fmla="*/ 308381 h 312381"/>
                  <a:gd name="T18" fmla="*/ 215373 w 369764"/>
                  <a:gd name="T19" fmla="*/ 312381 h 312381"/>
                  <a:gd name="T20" fmla="*/ 202574 w 369764"/>
                  <a:gd name="T21" fmla="*/ 310781 h 312381"/>
                  <a:gd name="T22" fmla="*/ 182175 w 369764"/>
                  <a:gd name="T23" fmla="*/ 273383 h 312381"/>
                  <a:gd name="T24" fmla="*/ 270170 w 369764"/>
                  <a:gd name="T25" fmla="*/ 150391 h 312381"/>
                  <a:gd name="T26" fmla="*/ 325566 w 369764"/>
                  <a:gd name="T27" fmla="*/ 74796 h 312381"/>
                  <a:gd name="T28" fmla="*/ 280369 w 369764"/>
                  <a:gd name="T29" fmla="*/ 42997 h 312381"/>
                  <a:gd name="T30" fmla="*/ 216773 w 369764"/>
                  <a:gd name="T31" fmla="*/ 75995 h 312381"/>
                  <a:gd name="T32" fmla="*/ 182375 w 369764"/>
                  <a:gd name="T33" fmla="*/ 66396 h 312381"/>
                  <a:gd name="T34" fmla="*/ 230572 w 369764"/>
                  <a:gd name="T35" fmla="*/ 18399 h 312381"/>
                  <a:gd name="T36" fmla="*/ 81995 w 369764"/>
                  <a:gd name="T37" fmla="*/ 0 h 312381"/>
                  <a:gd name="T38" fmla="*/ 94195 w 369764"/>
                  <a:gd name="T39" fmla="*/ 29098 h 312381"/>
                  <a:gd name="T40" fmla="*/ 93695 w 369764"/>
                  <a:gd name="T41" fmla="*/ 62796 h 312381"/>
                  <a:gd name="T42" fmla="*/ 89595 w 369764"/>
                  <a:gd name="T43" fmla="*/ 150791 h 312381"/>
                  <a:gd name="T44" fmla="*/ 86395 w 369764"/>
                  <a:gd name="T45" fmla="*/ 246785 h 312381"/>
                  <a:gd name="T46" fmla="*/ 109194 w 369764"/>
                  <a:gd name="T47" fmla="*/ 273583 h 312381"/>
                  <a:gd name="T48" fmla="*/ 128592 w 369764"/>
                  <a:gd name="T49" fmla="*/ 292782 h 312381"/>
                  <a:gd name="T50" fmla="*/ 109194 w 369764"/>
                  <a:gd name="T51" fmla="*/ 311981 h 312381"/>
                  <a:gd name="T52" fmla="*/ 29798 w 369764"/>
                  <a:gd name="T53" fmla="*/ 311781 h 312381"/>
                  <a:gd name="T54" fmla="*/ 0 w 369764"/>
                  <a:gd name="T55" fmla="*/ 294782 h 312381"/>
                  <a:gd name="T56" fmla="*/ 40998 w 369764"/>
                  <a:gd name="T57" fmla="*/ 274783 h 312381"/>
                  <a:gd name="T58" fmla="*/ 47497 w 369764"/>
                  <a:gd name="T59" fmla="*/ 246785 h 312381"/>
                  <a:gd name="T60" fmla="*/ 50397 w 369764"/>
                  <a:gd name="T61" fmla="*/ 141391 h 312381"/>
                  <a:gd name="T62" fmla="*/ 20399 w 369764"/>
                  <a:gd name="T63" fmla="*/ 84795 h 312381"/>
                  <a:gd name="T64" fmla="*/ 600 w 369764"/>
                  <a:gd name="T65" fmla="*/ 64996 h 312381"/>
                  <a:gd name="T66" fmla="*/ 48397 w 369764"/>
                  <a:gd name="T67" fmla="*/ 17799 h 31238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69764" h="312381">
                    <a:moveTo>
                      <a:pt x="280369" y="4600"/>
                    </a:moveTo>
                    <a:cubicBezTo>
                      <a:pt x="301968" y="4600"/>
                      <a:pt x="321233" y="10466"/>
                      <a:pt x="338166" y="22199"/>
                    </a:cubicBezTo>
                    <a:cubicBezTo>
                      <a:pt x="357098" y="35398"/>
                      <a:pt x="366564" y="52330"/>
                      <a:pt x="366564" y="72996"/>
                    </a:cubicBezTo>
                    <a:cubicBezTo>
                      <a:pt x="366564" y="86595"/>
                      <a:pt x="364631" y="99127"/>
                      <a:pt x="360764" y="110593"/>
                    </a:cubicBezTo>
                    <a:cubicBezTo>
                      <a:pt x="356898" y="122059"/>
                      <a:pt x="351032" y="132525"/>
                      <a:pt x="343165" y="141991"/>
                    </a:cubicBezTo>
                    <a:cubicBezTo>
                      <a:pt x="333166" y="153991"/>
                      <a:pt x="316234" y="167390"/>
                      <a:pt x="292368" y="182189"/>
                    </a:cubicBezTo>
                    <a:cubicBezTo>
                      <a:pt x="267303" y="197921"/>
                      <a:pt x="250838" y="209854"/>
                      <a:pt x="242972" y="217987"/>
                    </a:cubicBezTo>
                    <a:cubicBezTo>
                      <a:pt x="228172" y="233319"/>
                      <a:pt x="220906" y="251918"/>
                      <a:pt x="221173" y="273783"/>
                    </a:cubicBezTo>
                    <a:lnTo>
                      <a:pt x="262370" y="269984"/>
                    </a:lnTo>
                    <a:cubicBezTo>
                      <a:pt x="290635" y="268384"/>
                      <a:pt x="310834" y="267584"/>
                      <a:pt x="322967" y="267584"/>
                    </a:cubicBezTo>
                    <a:cubicBezTo>
                      <a:pt x="333099" y="267584"/>
                      <a:pt x="342699" y="269317"/>
                      <a:pt x="351765" y="272783"/>
                    </a:cubicBezTo>
                    <a:cubicBezTo>
                      <a:pt x="363764" y="277450"/>
                      <a:pt x="369764" y="283916"/>
                      <a:pt x="369764" y="292182"/>
                    </a:cubicBezTo>
                    <a:cubicBezTo>
                      <a:pt x="369764" y="297382"/>
                      <a:pt x="367964" y="302015"/>
                      <a:pt x="364364" y="306081"/>
                    </a:cubicBezTo>
                    <a:cubicBezTo>
                      <a:pt x="360764" y="310148"/>
                      <a:pt x="356298" y="312181"/>
                      <a:pt x="350965" y="312181"/>
                    </a:cubicBezTo>
                    <a:cubicBezTo>
                      <a:pt x="347632" y="312181"/>
                      <a:pt x="342932" y="311148"/>
                      <a:pt x="336866" y="309081"/>
                    </a:cubicBezTo>
                    <a:cubicBezTo>
                      <a:pt x="330799" y="307015"/>
                      <a:pt x="326166" y="305981"/>
                      <a:pt x="322967" y="305981"/>
                    </a:cubicBezTo>
                    <a:cubicBezTo>
                      <a:pt x="316167" y="305981"/>
                      <a:pt x="305968" y="306381"/>
                      <a:pt x="292368" y="307181"/>
                    </a:cubicBezTo>
                    <a:cubicBezTo>
                      <a:pt x="278769" y="307981"/>
                      <a:pt x="268503" y="308381"/>
                      <a:pt x="261570" y="308381"/>
                    </a:cubicBezTo>
                    <a:cubicBezTo>
                      <a:pt x="256371" y="308381"/>
                      <a:pt x="248671" y="309048"/>
                      <a:pt x="238472" y="310381"/>
                    </a:cubicBezTo>
                    <a:cubicBezTo>
                      <a:pt x="228272" y="311714"/>
                      <a:pt x="220573" y="312381"/>
                      <a:pt x="215373" y="312381"/>
                    </a:cubicBezTo>
                    <a:cubicBezTo>
                      <a:pt x="213907" y="312381"/>
                      <a:pt x="211773" y="312114"/>
                      <a:pt x="208974" y="311581"/>
                    </a:cubicBezTo>
                    <a:cubicBezTo>
                      <a:pt x="206174" y="311048"/>
                      <a:pt x="204041" y="310781"/>
                      <a:pt x="202574" y="310781"/>
                    </a:cubicBezTo>
                    <a:cubicBezTo>
                      <a:pt x="193375" y="310781"/>
                      <a:pt x="187375" y="306315"/>
                      <a:pt x="184575" y="297382"/>
                    </a:cubicBezTo>
                    <a:cubicBezTo>
                      <a:pt x="182975" y="292716"/>
                      <a:pt x="182175" y="284716"/>
                      <a:pt x="182175" y="273383"/>
                    </a:cubicBezTo>
                    <a:cubicBezTo>
                      <a:pt x="182175" y="242319"/>
                      <a:pt x="190641" y="217320"/>
                      <a:pt x="207574" y="198388"/>
                    </a:cubicBezTo>
                    <a:cubicBezTo>
                      <a:pt x="215307" y="189722"/>
                      <a:pt x="236172" y="173723"/>
                      <a:pt x="270170" y="150391"/>
                    </a:cubicBezTo>
                    <a:cubicBezTo>
                      <a:pt x="289235" y="137325"/>
                      <a:pt x="301968" y="127126"/>
                      <a:pt x="308368" y="119793"/>
                    </a:cubicBezTo>
                    <a:cubicBezTo>
                      <a:pt x="319833" y="106994"/>
                      <a:pt x="325566" y="91994"/>
                      <a:pt x="325566" y="74796"/>
                    </a:cubicBezTo>
                    <a:cubicBezTo>
                      <a:pt x="325566" y="66263"/>
                      <a:pt x="320033" y="58663"/>
                      <a:pt x="308967" y="51997"/>
                    </a:cubicBezTo>
                    <a:cubicBezTo>
                      <a:pt x="299235" y="45997"/>
                      <a:pt x="289702" y="42997"/>
                      <a:pt x="280369" y="42997"/>
                    </a:cubicBezTo>
                    <a:cubicBezTo>
                      <a:pt x="268103" y="42997"/>
                      <a:pt x="256437" y="46531"/>
                      <a:pt x="245371" y="53597"/>
                    </a:cubicBezTo>
                    <a:lnTo>
                      <a:pt x="216773" y="75995"/>
                    </a:lnTo>
                    <a:cubicBezTo>
                      <a:pt x="211040" y="80528"/>
                      <a:pt x="206440" y="82795"/>
                      <a:pt x="202974" y="82795"/>
                    </a:cubicBezTo>
                    <a:cubicBezTo>
                      <a:pt x="189241" y="82795"/>
                      <a:pt x="182375" y="77329"/>
                      <a:pt x="182375" y="66396"/>
                    </a:cubicBezTo>
                    <a:cubicBezTo>
                      <a:pt x="182375" y="60130"/>
                      <a:pt x="184908" y="54730"/>
                      <a:pt x="189975" y="50197"/>
                    </a:cubicBezTo>
                    <a:cubicBezTo>
                      <a:pt x="205574" y="35531"/>
                      <a:pt x="219106" y="24932"/>
                      <a:pt x="230572" y="18399"/>
                    </a:cubicBezTo>
                    <a:cubicBezTo>
                      <a:pt x="246705" y="9200"/>
                      <a:pt x="263304" y="4600"/>
                      <a:pt x="280369" y="46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41" name="مربع نص 76">
                <a:extLst>
                  <a:ext uri="{FF2B5EF4-FFF2-40B4-BE49-F238E27FC236}">
                    <a16:creationId xmlns:a16="http://schemas.microsoft.com/office/drawing/2014/main" id="{6622B40B-056A-BF46-87E4-759D3930C1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8989" y="5592110"/>
                <a:ext cx="199588" cy="325580"/>
              </a:xfrm>
              <a:custGeom>
                <a:avLst/>
                <a:gdLst>
                  <a:gd name="T0" fmla="*/ 97194 w 199588"/>
                  <a:gd name="T1" fmla="*/ 161390 h 325580"/>
                  <a:gd name="T2" fmla="*/ 66396 w 199588"/>
                  <a:gd name="T3" fmla="*/ 167390 h 325580"/>
                  <a:gd name="T4" fmla="*/ 40197 w 199588"/>
                  <a:gd name="T5" fmla="*/ 182789 h 325580"/>
                  <a:gd name="T6" fmla="*/ 38997 w 199588"/>
                  <a:gd name="T7" fmla="*/ 203588 h 325580"/>
                  <a:gd name="T8" fmla="*/ 50997 w 199588"/>
                  <a:gd name="T9" fmla="*/ 261984 h 325580"/>
                  <a:gd name="T10" fmla="*/ 98394 w 199588"/>
                  <a:gd name="T11" fmla="*/ 290782 h 325580"/>
                  <a:gd name="T12" fmla="*/ 145191 w 199588"/>
                  <a:gd name="T13" fmla="*/ 269184 h 325580"/>
                  <a:gd name="T14" fmla="*/ 160590 w 199588"/>
                  <a:gd name="T15" fmla="*/ 216187 h 325580"/>
                  <a:gd name="T16" fmla="*/ 144791 w 199588"/>
                  <a:gd name="T17" fmla="*/ 175090 h 325580"/>
                  <a:gd name="T18" fmla="*/ 97194 w 199588"/>
                  <a:gd name="T19" fmla="*/ 161390 h 325580"/>
                  <a:gd name="T20" fmla="*/ 119793 w 199588"/>
                  <a:gd name="T21" fmla="*/ 0 h 325580"/>
                  <a:gd name="T22" fmla="*/ 133792 w 199588"/>
                  <a:gd name="T23" fmla="*/ 5700 h 325580"/>
                  <a:gd name="T24" fmla="*/ 139991 w 199588"/>
                  <a:gd name="T25" fmla="*/ 19199 h 325580"/>
                  <a:gd name="T26" fmla="*/ 119593 w 199588"/>
                  <a:gd name="T27" fmla="*/ 46997 h 325580"/>
                  <a:gd name="T28" fmla="*/ 78795 w 199588"/>
                  <a:gd name="T29" fmla="*/ 86795 h 325580"/>
                  <a:gd name="T30" fmla="*/ 50997 w 199588"/>
                  <a:gd name="T31" fmla="*/ 136392 h 325580"/>
                  <a:gd name="T32" fmla="*/ 81395 w 199588"/>
                  <a:gd name="T33" fmla="*/ 124493 h 325580"/>
                  <a:gd name="T34" fmla="*/ 102794 w 199588"/>
                  <a:gd name="T35" fmla="*/ 120593 h 325580"/>
                  <a:gd name="T36" fmla="*/ 174589 w 199588"/>
                  <a:gd name="T37" fmla="*/ 145591 h 325580"/>
                  <a:gd name="T38" fmla="*/ 199588 w 199588"/>
                  <a:gd name="T39" fmla="*/ 216187 h 325580"/>
                  <a:gd name="T40" fmla="*/ 172589 w 199588"/>
                  <a:gd name="T41" fmla="*/ 294182 h 325580"/>
                  <a:gd name="T42" fmla="*/ 97194 w 199588"/>
                  <a:gd name="T43" fmla="*/ 325580 h 325580"/>
                  <a:gd name="T44" fmla="*/ 20399 w 199588"/>
                  <a:gd name="T45" fmla="*/ 287383 h 325580"/>
                  <a:gd name="T46" fmla="*/ 0 w 199588"/>
                  <a:gd name="T47" fmla="*/ 203588 h 325580"/>
                  <a:gd name="T48" fmla="*/ 80195 w 199588"/>
                  <a:gd name="T49" fmla="*/ 32198 h 325580"/>
                  <a:gd name="T50" fmla="*/ 98994 w 199588"/>
                  <a:gd name="T51" fmla="*/ 13199 h 325580"/>
                  <a:gd name="T52" fmla="*/ 119793 w 199588"/>
                  <a:gd name="T53" fmla="*/ 0 h 32558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99588" h="325580">
                    <a:moveTo>
                      <a:pt x="97194" y="161390"/>
                    </a:moveTo>
                    <a:cubicBezTo>
                      <a:pt x="85728" y="161390"/>
                      <a:pt x="75462" y="163390"/>
                      <a:pt x="66396" y="167390"/>
                    </a:cubicBezTo>
                    <a:cubicBezTo>
                      <a:pt x="62929" y="168990"/>
                      <a:pt x="54197" y="174123"/>
                      <a:pt x="40197" y="182789"/>
                    </a:cubicBezTo>
                    <a:cubicBezTo>
                      <a:pt x="39397" y="189855"/>
                      <a:pt x="38997" y="196788"/>
                      <a:pt x="38997" y="203588"/>
                    </a:cubicBezTo>
                    <a:cubicBezTo>
                      <a:pt x="38997" y="227453"/>
                      <a:pt x="42997" y="246918"/>
                      <a:pt x="50997" y="261984"/>
                    </a:cubicBezTo>
                    <a:cubicBezTo>
                      <a:pt x="61129" y="281183"/>
                      <a:pt x="76929" y="290782"/>
                      <a:pt x="98394" y="290782"/>
                    </a:cubicBezTo>
                    <a:cubicBezTo>
                      <a:pt x="118526" y="290782"/>
                      <a:pt x="134125" y="283583"/>
                      <a:pt x="145191" y="269184"/>
                    </a:cubicBezTo>
                    <a:cubicBezTo>
                      <a:pt x="155457" y="255851"/>
                      <a:pt x="160590" y="238186"/>
                      <a:pt x="160590" y="216187"/>
                    </a:cubicBezTo>
                    <a:cubicBezTo>
                      <a:pt x="160590" y="197921"/>
                      <a:pt x="155324" y="184222"/>
                      <a:pt x="144791" y="175090"/>
                    </a:cubicBezTo>
                    <a:cubicBezTo>
                      <a:pt x="134258" y="165957"/>
                      <a:pt x="118393" y="161390"/>
                      <a:pt x="97194" y="161390"/>
                    </a:cubicBezTo>
                    <a:close/>
                    <a:moveTo>
                      <a:pt x="119793" y="0"/>
                    </a:moveTo>
                    <a:cubicBezTo>
                      <a:pt x="125126" y="0"/>
                      <a:pt x="129792" y="1900"/>
                      <a:pt x="133792" y="5700"/>
                    </a:cubicBezTo>
                    <a:cubicBezTo>
                      <a:pt x="137791" y="9500"/>
                      <a:pt x="139858" y="13999"/>
                      <a:pt x="139991" y="19199"/>
                    </a:cubicBezTo>
                    <a:cubicBezTo>
                      <a:pt x="140258" y="23999"/>
                      <a:pt x="133458" y="33265"/>
                      <a:pt x="119593" y="46997"/>
                    </a:cubicBezTo>
                    <a:lnTo>
                      <a:pt x="78795" y="86795"/>
                    </a:lnTo>
                    <a:cubicBezTo>
                      <a:pt x="67996" y="97728"/>
                      <a:pt x="58730" y="114260"/>
                      <a:pt x="50997" y="136392"/>
                    </a:cubicBezTo>
                    <a:cubicBezTo>
                      <a:pt x="62596" y="131059"/>
                      <a:pt x="72729" y="127092"/>
                      <a:pt x="81395" y="124493"/>
                    </a:cubicBezTo>
                    <a:cubicBezTo>
                      <a:pt x="90061" y="121893"/>
                      <a:pt x="97194" y="120593"/>
                      <a:pt x="102794" y="120593"/>
                    </a:cubicBezTo>
                    <a:cubicBezTo>
                      <a:pt x="133992" y="120593"/>
                      <a:pt x="157924" y="128926"/>
                      <a:pt x="174589" y="145591"/>
                    </a:cubicBezTo>
                    <a:cubicBezTo>
                      <a:pt x="191255" y="162257"/>
                      <a:pt x="199588" y="185789"/>
                      <a:pt x="199588" y="216187"/>
                    </a:cubicBezTo>
                    <a:cubicBezTo>
                      <a:pt x="199588" y="248052"/>
                      <a:pt x="190588" y="274050"/>
                      <a:pt x="172589" y="294182"/>
                    </a:cubicBezTo>
                    <a:cubicBezTo>
                      <a:pt x="153790" y="315114"/>
                      <a:pt x="128659" y="325580"/>
                      <a:pt x="97194" y="325580"/>
                    </a:cubicBezTo>
                    <a:cubicBezTo>
                      <a:pt x="62396" y="325580"/>
                      <a:pt x="36798" y="312848"/>
                      <a:pt x="20399" y="287383"/>
                    </a:cubicBezTo>
                    <a:cubicBezTo>
                      <a:pt x="6799" y="266451"/>
                      <a:pt x="0" y="238519"/>
                      <a:pt x="0" y="203588"/>
                    </a:cubicBezTo>
                    <a:cubicBezTo>
                      <a:pt x="0" y="137725"/>
                      <a:pt x="26732" y="80595"/>
                      <a:pt x="80195" y="32198"/>
                    </a:cubicBezTo>
                    <a:lnTo>
                      <a:pt x="98994" y="13199"/>
                    </a:lnTo>
                    <a:cubicBezTo>
                      <a:pt x="108193" y="4400"/>
                      <a:pt x="115126" y="0"/>
                      <a:pt x="1197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42" name="مربع نص 77">
                <a:extLst>
                  <a:ext uri="{FF2B5EF4-FFF2-40B4-BE49-F238E27FC236}">
                    <a16:creationId xmlns:a16="http://schemas.microsoft.com/office/drawing/2014/main" id="{CBD01D4A-F925-BA4A-8B07-5B3D24302B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09999" y="3354098"/>
                <a:ext cx="187389" cy="314381"/>
              </a:xfrm>
              <a:custGeom>
                <a:avLst/>
                <a:gdLst>
                  <a:gd name="T0" fmla="*/ 84995 w 187389"/>
                  <a:gd name="T1" fmla="*/ 0 h 314381"/>
                  <a:gd name="T2" fmla="*/ 153191 w 187389"/>
                  <a:gd name="T3" fmla="*/ 18999 h 314381"/>
                  <a:gd name="T4" fmla="*/ 180189 w 187389"/>
                  <a:gd name="T5" fmla="*/ 77195 h 314381"/>
                  <a:gd name="T6" fmla="*/ 142192 w 187389"/>
                  <a:gd name="T7" fmla="*/ 139191 h 314381"/>
                  <a:gd name="T8" fmla="*/ 134392 w 187389"/>
                  <a:gd name="T9" fmla="*/ 141991 h 314381"/>
                  <a:gd name="T10" fmla="*/ 174190 w 187389"/>
                  <a:gd name="T11" fmla="*/ 171289 h 314381"/>
                  <a:gd name="T12" fmla="*/ 187389 w 187389"/>
                  <a:gd name="T13" fmla="*/ 219986 h 314381"/>
                  <a:gd name="T14" fmla="*/ 159590 w 187389"/>
                  <a:gd name="T15" fmla="*/ 286882 h 314381"/>
                  <a:gd name="T16" fmla="*/ 91795 w 187389"/>
                  <a:gd name="T17" fmla="*/ 314381 h 314381"/>
                  <a:gd name="T18" fmla="*/ 37598 w 187389"/>
                  <a:gd name="T19" fmla="*/ 301781 h 314381"/>
                  <a:gd name="T20" fmla="*/ 1200 w 187389"/>
                  <a:gd name="T21" fmla="*/ 260784 h 314381"/>
                  <a:gd name="T22" fmla="*/ 0 w 187389"/>
                  <a:gd name="T23" fmla="*/ 253784 h 314381"/>
                  <a:gd name="T24" fmla="*/ 6100 w 187389"/>
                  <a:gd name="T25" fmla="*/ 240485 h 314381"/>
                  <a:gd name="T26" fmla="*/ 20199 w 187389"/>
                  <a:gd name="T27" fmla="*/ 235185 h 314381"/>
                  <a:gd name="T28" fmla="*/ 33998 w 187389"/>
                  <a:gd name="T29" fmla="*/ 242585 h 314381"/>
                  <a:gd name="T30" fmla="*/ 43198 w 187389"/>
                  <a:gd name="T31" fmla="*/ 256384 h 314381"/>
                  <a:gd name="T32" fmla="*/ 62597 w 187389"/>
                  <a:gd name="T33" fmla="*/ 271083 h 314381"/>
                  <a:gd name="T34" fmla="*/ 91795 w 187389"/>
                  <a:gd name="T35" fmla="*/ 275983 h 314381"/>
                  <a:gd name="T36" fmla="*/ 129992 w 187389"/>
                  <a:gd name="T37" fmla="*/ 262384 h 314381"/>
                  <a:gd name="T38" fmla="*/ 147391 w 187389"/>
                  <a:gd name="T39" fmla="*/ 227186 h 314381"/>
                  <a:gd name="T40" fmla="*/ 125193 w 187389"/>
                  <a:gd name="T41" fmla="*/ 178989 h 314381"/>
                  <a:gd name="T42" fmla="*/ 73196 w 187389"/>
                  <a:gd name="T43" fmla="*/ 159990 h 314381"/>
                  <a:gd name="T44" fmla="*/ 50997 w 187389"/>
                  <a:gd name="T45" fmla="*/ 141991 h 314381"/>
                  <a:gd name="T46" fmla="*/ 68396 w 187389"/>
                  <a:gd name="T47" fmla="*/ 123992 h 314381"/>
                  <a:gd name="T48" fmla="*/ 116193 w 187389"/>
                  <a:gd name="T49" fmla="*/ 112193 h 314381"/>
                  <a:gd name="T50" fmla="*/ 136992 w 187389"/>
                  <a:gd name="T51" fmla="*/ 98694 h 314381"/>
                  <a:gd name="T52" fmla="*/ 144191 w 187389"/>
                  <a:gd name="T53" fmla="*/ 77995 h 314381"/>
                  <a:gd name="T54" fmla="*/ 130592 w 187389"/>
                  <a:gd name="T55" fmla="*/ 49597 h 314381"/>
                  <a:gd name="T56" fmla="*/ 89595 w 187389"/>
                  <a:gd name="T57" fmla="*/ 38397 h 314381"/>
                  <a:gd name="T58" fmla="*/ 63197 w 187389"/>
                  <a:gd name="T59" fmla="*/ 44997 h 314381"/>
                  <a:gd name="T60" fmla="*/ 40598 w 187389"/>
                  <a:gd name="T61" fmla="*/ 59196 h 314381"/>
                  <a:gd name="T62" fmla="*/ 29999 w 187389"/>
                  <a:gd name="T63" fmla="*/ 63396 h 314381"/>
                  <a:gd name="T64" fmla="*/ 16299 w 187389"/>
                  <a:gd name="T65" fmla="*/ 57296 h 314381"/>
                  <a:gd name="T66" fmla="*/ 10600 w 187389"/>
                  <a:gd name="T67" fmla="*/ 43397 h 314381"/>
                  <a:gd name="T68" fmla="*/ 41198 w 187389"/>
                  <a:gd name="T69" fmla="*/ 12999 h 314381"/>
                  <a:gd name="T70" fmla="*/ 84995 w 187389"/>
                  <a:gd name="T71" fmla="*/ 0 h 31438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87389" h="314381">
                    <a:moveTo>
                      <a:pt x="84995" y="0"/>
                    </a:moveTo>
                    <a:cubicBezTo>
                      <a:pt x="113660" y="0"/>
                      <a:pt x="136392" y="6333"/>
                      <a:pt x="153191" y="18999"/>
                    </a:cubicBezTo>
                    <a:cubicBezTo>
                      <a:pt x="171190" y="32598"/>
                      <a:pt x="180189" y="51997"/>
                      <a:pt x="180189" y="77195"/>
                    </a:cubicBezTo>
                    <a:cubicBezTo>
                      <a:pt x="180189" y="108526"/>
                      <a:pt x="167523" y="129192"/>
                      <a:pt x="142192" y="139191"/>
                    </a:cubicBezTo>
                    <a:cubicBezTo>
                      <a:pt x="139925" y="140125"/>
                      <a:pt x="137325" y="141058"/>
                      <a:pt x="134392" y="141991"/>
                    </a:cubicBezTo>
                    <a:cubicBezTo>
                      <a:pt x="152124" y="148524"/>
                      <a:pt x="165390" y="158290"/>
                      <a:pt x="174190" y="171289"/>
                    </a:cubicBezTo>
                    <a:cubicBezTo>
                      <a:pt x="182989" y="184289"/>
                      <a:pt x="187389" y="200521"/>
                      <a:pt x="187389" y="219986"/>
                    </a:cubicBezTo>
                    <a:cubicBezTo>
                      <a:pt x="187389" y="246251"/>
                      <a:pt x="178123" y="268550"/>
                      <a:pt x="159590" y="286882"/>
                    </a:cubicBezTo>
                    <a:cubicBezTo>
                      <a:pt x="141058" y="305214"/>
                      <a:pt x="118460" y="314381"/>
                      <a:pt x="91795" y="314381"/>
                    </a:cubicBezTo>
                    <a:cubicBezTo>
                      <a:pt x="71663" y="314381"/>
                      <a:pt x="53597" y="310181"/>
                      <a:pt x="37598" y="301781"/>
                    </a:cubicBezTo>
                    <a:cubicBezTo>
                      <a:pt x="19599" y="292049"/>
                      <a:pt x="7467" y="278383"/>
                      <a:pt x="1200" y="260784"/>
                    </a:cubicBezTo>
                    <a:cubicBezTo>
                      <a:pt x="400" y="258384"/>
                      <a:pt x="0" y="256051"/>
                      <a:pt x="0" y="253784"/>
                    </a:cubicBezTo>
                    <a:cubicBezTo>
                      <a:pt x="0" y="248451"/>
                      <a:pt x="2034" y="244018"/>
                      <a:pt x="6100" y="240485"/>
                    </a:cubicBezTo>
                    <a:cubicBezTo>
                      <a:pt x="10166" y="236952"/>
                      <a:pt x="14866" y="235185"/>
                      <a:pt x="20199" y="235185"/>
                    </a:cubicBezTo>
                    <a:cubicBezTo>
                      <a:pt x="25532" y="235185"/>
                      <a:pt x="30132" y="237652"/>
                      <a:pt x="33998" y="242585"/>
                    </a:cubicBezTo>
                    <a:lnTo>
                      <a:pt x="43198" y="256384"/>
                    </a:lnTo>
                    <a:cubicBezTo>
                      <a:pt x="47998" y="262917"/>
                      <a:pt x="54464" y="267817"/>
                      <a:pt x="62597" y="271083"/>
                    </a:cubicBezTo>
                    <a:cubicBezTo>
                      <a:pt x="70729" y="274350"/>
                      <a:pt x="80462" y="275983"/>
                      <a:pt x="91795" y="275983"/>
                    </a:cubicBezTo>
                    <a:cubicBezTo>
                      <a:pt x="106327" y="275983"/>
                      <a:pt x="119060" y="271450"/>
                      <a:pt x="129992" y="262384"/>
                    </a:cubicBezTo>
                    <a:cubicBezTo>
                      <a:pt x="141592" y="252784"/>
                      <a:pt x="147391" y="241052"/>
                      <a:pt x="147391" y="227186"/>
                    </a:cubicBezTo>
                    <a:cubicBezTo>
                      <a:pt x="147391" y="207054"/>
                      <a:pt x="139992" y="190988"/>
                      <a:pt x="125193" y="178989"/>
                    </a:cubicBezTo>
                    <a:cubicBezTo>
                      <a:pt x="112127" y="168589"/>
                      <a:pt x="94794" y="162257"/>
                      <a:pt x="73196" y="159990"/>
                    </a:cubicBezTo>
                    <a:cubicBezTo>
                      <a:pt x="58397" y="158523"/>
                      <a:pt x="50997" y="152524"/>
                      <a:pt x="50997" y="141991"/>
                    </a:cubicBezTo>
                    <a:cubicBezTo>
                      <a:pt x="50997" y="134125"/>
                      <a:pt x="56797" y="128125"/>
                      <a:pt x="68396" y="123992"/>
                    </a:cubicBezTo>
                    <a:lnTo>
                      <a:pt x="116193" y="112193"/>
                    </a:lnTo>
                    <a:cubicBezTo>
                      <a:pt x="125393" y="108860"/>
                      <a:pt x="132325" y="104360"/>
                      <a:pt x="136992" y="98694"/>
                    </a:cubicBezTo>
                    <a:cubicBezTo>
                      <a:pt x="141658" y="93027"/>
                      <a:pt x="144058" y="86128"/>
                      <a:pt x="144191" y="77995"/>
                    </a:cubicBezTo>
                    <a:cubicBezTo>
                      <a:pt x="144458" y="66262"/>
                      <a:pt x="139925" y="56796"/>
                      <a:pt x="130592" y="49597"/>
                    </a:cubicBezTo>
                    <a:cubicBezTo>
                      <a:pt x="120859" y="42131"/>
                      <a:pt x="107194" y="38397"/>
                      <a:pt x="89595" y="38397"/>
                    </a:cubicBezTo>
                    <a:cubicBezTo>
                      <a:pt x="80529" y="38397"/>
                      <a:pt x="71729" y="40597"/>
                      <a:pt x="63197" y="44997"/>
                    </a:cubicBezTo>
                    <a:lnTo>
                      <a:pt x="40598" y="59196"/>
                    </a:lnTo>
                    <a:cubicBezTo>
                      <a:pt x="36198" y="61996"/>
                      <a:pt x="32665" y="63396"/>
                      <a:pt x="29999" y="63396"/>
                    </a:cubicBezTo>
                    <a:cubicBezTo>
                      <a:pt x="24666" y="63396"/>
                      <a:pt x="20099" y="61363"/>
                      <a:pt x="16299" y="57296"/>
                    </a:cubicBezTo>
                    <a:cubicBezTo>
                      <a:pt x="12500" y="53230"/>
                      <a:pt x="10600" y="48597"/>
                      <a:pt x="10600" y="43397"/>
                    </a:cubicBezTo>
                    <a:cubicBezTo>
                      <a:pt x="10600" y="32864"/>
                      <a:pt x="20799" y="22732"/>
                      <a:pt x="41198" y="12999"/>
                    </a:cubicBezTo>
                    <a:cubicBezTo>
                      <a:pt x="58930" y="4333"/>
                      <a:pt x="73529" y="0"/>
                      <a:pt x="84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44" name="مربع نص 78">
                <a:extLst>
                  <a:ext uri="{FF2B5EF4-FFF2-40B4-BE49-F238E27FC236}">
                    <a16:creationId xmlns:a16="http://schemas.microsoft.com/office/drawing/2014/main" id="{90EF338D-7A4B-304A-A9AB-6F4875A04C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5176" y="3352098"/>
                <a:ext cx="208589" cy="326180"/>
              </a:xfrm>
              <a:custGeom>
                <a:avLst/>
                <a:gdLst>
                  <a:gd name="T0" fmla="*/ 105993 w 208589"/>
                  <a:gd name="T1" fmla="*/ 34198 h 326180"/>
                  <a:gd name="T2" fmla="*/ 55496 w 208589"/>
                  <a:gd name="T3" fmla="*/ 51597 h 326180"/>
                  <a:gd name="T4" fmla="*/ 38397 w 208589"/>
                  <a:gd name="T5" fmla="*/ 103994 h 326180"/>
                  <a:gd name="T6" fmla="*/ 58996 w 208589"/>
                  <a:gd name="T7" fmla="*/ 149591 h 326180"/>
                  <a:gd name="T8" fmla="*/ 104793 w 208589"/>
                  <a:gd name="T9" fmla="*/ 163790 h 326180"/>
                  <a:gd name="T10" fmla="*/ 138191 w 208589"/>
                  <a:gd name="T11" fmla="*/ 154190 h 326180"/>
                  <a:gd name="T12" fmla="*/ 166990 w 208589"/>
                  <a:gd name="T13" fmla="*/ 134392 h 326180"/>
                  <a:gd name="T14" fmla="*/ 169589 w 208589"/>
                  <a:gd name="T15" fmla="*/ 106793 h 326180"/>
                  <a:gd name="T16" fmla="*/ 148491 w 208589"/>
                  <a:gd name="T17" fmla="*/ 57996 h 326180"/>
                  <a:gd name="T18" fmla="*/ 105993 w 208589"/>
                  <a:gd name="T19" fmla="*/ 34198 h 326180"/>
                  <a:gd name="T20" fmla="*/ 111593 w 208589"/>
                  <a:gd name="T21" fmla="*/ 0 h 326180"/>
                  <a:gd name="T22" fmla="*/ 177589 w 208589"/>
                  <a:gd name="T23" fmla="*/ 29998 h 326180"/>
                  <a:gd name="T24" fmla="*/ 208587 w 208589"/>
                  <a:gd name="T25" fmla="*/ 106793 h 326180"/>
                  <a:gd name="T26" fmla="*/ 189788 w 208589"/>
                  <a:gd name="T27" fmla="*/ 205387 h 326180"/>
                  <a:gd name="T28" fmla="*/ 134392 w 208589"/>
                  <a:gd name="T29" fmla="*/ 282983 h 326180"/>
                  <a:gd name="T30" fmla="*/ 87594 w 208589"/>
                  <a:gd name="T31" fmla="*/ 308981 h 326180"/>
                  <a:gd name="T32" fmla="*/ 37797 w 208589"/>
                  <a:gd name="T33" fmla="*/ 326180 h 326180"/>
                  <a:gd name="T34" fmla="*/ 24298 w 208589"/>
                  <a:gd name="T35" fmla="*/ 320180 h 326180"/>
                  <a:gd name="T36" fmla="*/ 18999 w 208589"/>
                  <a:gd name="T37" fmla="*/ 306181 h 326180"/>
                  <a:gd name="T38" fmla="*/ 32598 w 208589"/>
                  <a:gd name="T39" fmla="*/ 288382 h 326180"/>
                  <a:gd name="T40" fmla="*/ 65996 w 208589"/>
                  <a:gd name="T41" fmla="*/ 276983 h 326180"/>
                  <a:gd name="T42" fmla="*/ 114993 w 208589"/>
                  <a:gd name="T43" fmla="*/ 247985 h 326180"/>
                  <a:gd name="T44" fmla="*/ 147791 w 208589"/>
                  <a:gd name="T45" fmla="*/ 201388 h 326180"/>
                  <a:gd name="T46" fmla="*/ 156390 w 208589"/>
                  <a:gd name="T47" fmla="*/ 184189 h 326180"/>
                  <a:gd name="T48" fmla="*/ 127592 w 208589"/>
                  <a:gd name="T49" fmla="*/ 195988 h 326180"/>
                  <a:gd name="T50" fmla="*/ 98994 w 208589"/>
                  <a:gd name="T51" fmla="*/ 201388 h 326180"/>
                  <a:gd name="T52" fmla="*/ 33598 w 208589"/>
                  <a:gd name="T53" fmla="*/ 180389 h 326180"/>
                  <a:gd name="T54" fmla="*/ 0 w 208589"/>
                  <a:gd name="T55" fmla="*/ 107593 h 326180"/>
                  <a:gd name="T56" fmla="*/ 34398 w 208589"/>
                  <a:gd name="T57" fmla="*/ 23798 h 326180"/>
                  <a:gd name="T58" fmla="*/ 111593 w 208589"/>
                  <a:gd name="T59" fmla="*/ 0 h 32618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208589" h="326180">
                    <a:moveTo>
                      <a:pt x="105993" y="34198"/>
                    </a:moveTo>
                    <a:cubicBezTo>
                      <a:pt x="83595" y="34198"/>
                      <a:pt x="66762" y="39997"/>
                      <a:pt x="55496" y="51597"/>
                    </a:cubicBezTo>
                    <a:cubicBezTo>
                      <a:pt x="44230" y="63196"/>
                      <a:pt x="38531" y="80662"/>
                      <a:pt x="38397" y="103994"/>
                    </a:cubicBezTo>
                    <a:cubicBezTo>
                      <a:pt x="38397" y="123592"/>
                      <a:pt x="45264" y="138791"/>
                      <a:pt x="58996" y="149591"/>
                    </a:cubicBezTo>
                    <a:cubicBezTo>
                      <a:pt x="71129" y="159057"/>
                      <a:pt x="86394" y="163790"/>
                      <a:pt x="104793" y="163790"/>
                    </a:cubicBezTo>
                    <a:cubicBezTo>
                      <a:pt x="115459" y="163790"/>
                      <a:pt x="126592" y="160590"/>
                      <a:pt x="138191" y="154190"/>
                    </a:cubicBezTo>
                    <a:cubicBezTo>
                      <a:pt x="143524" y="151257"/>
                      <a:pt x="153124" y="144658"/>
                      <a:pt x="166990" y="134392"/>
                    </a:cubicBezTo>
                    <a:cubicBezTo>
                      <a:pt x="168723" y="122792"/>
                      <a:pt x="169589" y="113593"/>
                      <a:pt x="169589" y="106793"/>
                    </a:cubicBezTo>
                    <a:cubicBezTo>
                      <a:pt x="169456" y="90128"/>
                      <a:pt x="162423" y="73862"/>
                      <a:pt x="148491" y="57996"/>
                    </a:cubicBezTo>
                    <a:cubicBezTo>
                      <a:pt x="134558" y="42131"/>
                      <a:pt x="120392" y="34198"/>
                      <a:pt x="105993" y="34198"/>
                    </a:cubicBezTo>
                    <a:close/>
                    <a:moveTo>
                      <a:pt x="111593" y="0"/>
                    </a:moveTo>
                    <a:cubicBezTo>
                      <a:pt x="136125" y="0"/>
                      <a:pt x="158123" y="9999"/>
                      <a:pt x="177589" y="29998"/>
                    </a:cubicBezTo>
                    <a:cubicBezTo>
                      <a:pt x="198121" y="51197"/>
                      <a:pt x="208454" y="76795"/>
                      <a:pt x="208587" y="106793"/>
                    </a:cubicBezTo>
                    <a:cubicBezTo>
                      <a:pt x="208720" y="140658"/>
                      <a:pt x="202454" y="173523"/>
                      <a:pt x="189788" y="205387"/>
                    </a:cubicBezTo>
                    <a:cubicBezTo>
                      <a:pt x="176189" y="239785"/>
                      <a:pt x="157723" y="265650"/>
                      <a:pt x="134392" y="282983"/>
                    </a:cubicBezTo>
                    <a:cubicBezTo>
                      <a:pt x="124659" y="290182"/>
                      <a:pt x="109060" y="298848"/>
                      <a:pt x="87594" y="308981"/>
                    </a:cubicBezTo>
                    <a:cubicBezTo>
                      <a:pt x="63729" y="320447"/>
                      <a:pt x="47130" y="326180"/>
                      <a:pt x="37797" y="326180"/>
                    </a:cubicBezTo>
                    <a:cubicBezTo>
                      <a:pt x="32331" y="326180"/>
                      <a:pt x="27831" y="324180"/>
                      <a:pt x="24298" y="320180"/>
                    </a:cubicBezTo>
                    <a:cubicBezTo>
                      <a:pt x="20765" y="316181"/>
                      <a:pt x="18999" y="311514"/>
                      <a:pt x="18999" y="306181"/>
                    </a:cubicBezTo>
                    <a:cubicBezTo>
                      <a:pt x="18999" y="298315"/>
                      <a:pt x="23532" y="292382"/>
                      <a:pt x="32598" y="288382"/>
                    </a:cubicBezTo>
                    <a:lnTo>
                      <a:pt x="65996" y="276983"/>
                    </a:lnTo>
                    <a:cubicBezTo>
                      <a:pt x="86661" y="268583"/>
                      <a:pt x="102993" y="258917"/>
                      <a:pt x="114993" y="247985"/>
                    </a:cubicBezTo>
                    <a:cubicBezTo>
                      <a:pt x="126992" y="237052"/>
                      <a:pt x="137925" y="221520"/>
                      <a:pt x="147791" y="201388"/>
                    </a:cubicBezTo>
                    <a:lnTo>
                      <a:pt x="156390" y="184189"/>
                    </a:lnTo>
                    <a:cubicBezTo>
                      <a:pt x="148924" y="188455"/>
                      <a:pt x="139325" y="192388"/>
                      <a:pt x="127592" y="195988"/>
                    </a:cubicBezTo>
                    <a:cubicBezTo>
                      <a:pt x="115859" y="199588"/>
                      <a:pt x="106327" y="201388"/>
                      <a:pt x="98994" y="201388"/>
                    </a:cubicBezTo>
                    <a:cubicBezTo>
                      <a:pt x="73795" y="201388"/>
                      <a:pt x="51997" y="194388"/>
                      <a:pt x="33598" y="180389"/>
                    </a:cubicBezTo>
                    <a:cubicBezTo>
                      <a:pt x="11199" y="163323"/>
                      <a:pt x="0" y="139058"/>
                      <a:pt x="0" y="107593"/>
                    </a:cubicBezTo>
                    <a:cubicBezTo>
                      <a:pt x="0" y="70396"/>
                      <a:pt x="11466" y="42464"/>
                      <a:pt x="34398" y="23798"/>
                    </a:cubicBezTo>
                    <a:cubicBezTo>
                      <a:pt x="53996" y="7933"/>
                      <a:pt x="79728" y="0"/>
                      <a:pt x="1115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46" name="مربع نص 79">
                <a:extLst>
                  <a:ext uri="{FF2B5EF4-FFF2-40B4-BE49-F238E27FC236}">
                    <a16:creationId xmlns:a16="http://schemas.microsoft.com/office/drawing/2014/main" id="{3A4116EC-13A5-9440-8CD2-0315510611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57069" y="1404126"/>
                <a:ext cx="128592" cy="311981"/>
              </a:xfrm>
              <a:custGeom>
                <a:avLst/>
                <a:gdLst>
                  <a:gd name="T0" fmla="*/ 81995 w 128592"/>
                  <a:gd name="T1" fmla="*/ 0 h 311981"/>
                  <a:gd name="T2" fmla="*/ 95394 w 128592"/>
                  <a:gd name="T3" fmla="*/ 15399 h 311981"/>
                  <a:gd name="T4" fmla="*/ 94195 w 128592"/>
                  <a:gd name="T5" fmla="*/ 29098 h 311981"/>
                  <a:gd name="T6" fmla="*/ 92995 w 128592"/>
                  <a:gd name="T7" fmla="*/ 42797 h 311981"/>
                  <a:gd name="T8" fmla="*/ 93695 w 128592"/>
                  <a:gd name="T9" fmla="*/ 62796 h 311981"/>
                  <a:gd name="T10" fmla="*/ 94395 w 128592"/>
                  <a:gd name="T11" fmla="*/ 82795 h 311981"/>
                  <a:gd name="T12" fmla="*/ 89595 w 128592"/>
                  <a:gd name="T13" fmla="*/ 150791 h 311981"/>
                  <a:gd name="T14" fmla="*/ 84795 w 128592"/>
                  <a:gd name="T15" fmla="*/ 218587 h 311981"/>
                  <a:gd name="T16" fmla="*/ 86395 w 128592"/>
                  <a:gd name="T17" fmla="*/ 246785 h 311981"/>
                  <a:gd name="T18" fmla="*/ 88195 w 128592"/>
                  <a:gd name="T19" fmla="*/ 273983 h 311981"/>
                  <a:gd name="T20" fmla="*/ 109194 w 128592"/>
                  <a:gd name="T21" fmla="*/ 273583 h 311981"/>
                  <a:gd name="T22" fmla="*/ 123093 w 128592"/>
                  <a:gd name="T23" fmla="*/ 279083 h 311981"/>
                  <a:gd name="T24" fmla="*/ 128592 w 128592"/>
                  <a:gd name="T25" fmla="*/ 292782 h 311981"/>
                  <a:gd name="T26" fmla="*/ 123093 w 128592"/>
                  <a:gd name="T27" fmla="*/ 306581 h 311981"/>
                  <a:gd name="T28" fmla="*/ 109194 w 128592"/>
                  <a:gd name="T29" fmla="*/ 311981 h 311981"/>
                  <a:gd name="T30" fmla="*/ 69396 w 128592"/>
                  <a:gd name="T31" fmla="*/ 311981 h 311981"/>
                  <a:gd name="T32" fmla="*/ 29799 w 128592"/>
                  <a:gd name="T33" fmla="*/ 311781 h 311981"/>
                  <a:gd name="T34" fmla="*/ 10200 w 128592"/>
                  <a:gd name="T35" fmla="*/ 309981 h 311981"/>
                  <a:gd name="T36" fmla="*/ 0 w 128592"/>
                  <a:gd name="T37" fmla="*/ 294782 h 311981"/>
                  <a:gd name="T38" fmla="*/ 31398 w 128592"/>
                  <a:gd name="T39" fmla="*/ 274583 h 311981"/>
                  <a:gd name="T40" fmla="*/ 40998 w 128592"/>
                  <a:gd name="T41" fmla="*/ 274783 h 311981"/>
                  <a:gd name="T42" fmla="*/ 49197 w 128592"/>
                  <a:gd name="T43" fmla="*/ 275183 h 311981"/>
                  <a:gd name="T44" fmla="*/ 47497 w 128592"/>
                  <a:gd name="T45" fmla="*/ 246785 h 311981"/>
                  <a:gd name="T46" fmla="*/ 45797 w 128592"/>
                  <a:gd name="T47" fmla="*/ 218587 h 311981"/>
                  <a:gd name="T48" fmla="*/ 50397 w 128592"/>
                  <a:gd name="T49" fmla="*/ 141391 h 311981"/>
                  <a:gd name="T50" fmla="*/ 54597 w 128592"/>
                  <a:gd name="T51" fmla="*/ 63996 h 311981"/>
                  <a:gd name="T52" fmla="*/ 20399 w 128592"/>
                  <a:gd name="T53" fmla="*/ 84795 h 311981"/>
                  <a:gd name="T54" fmla="*/ 6500 w 128592"/>
                  <a:gd name="T55" fmla="*/ 78795 h 311981"/>
                  <a:gd name="T56" fmla="*/ 600 w 128592"/>
                  <a:gd name="T57" fmla="*/ 64996 h 311981"/>
                  <a:gd name="T58" fmla="*/ 17799 w 128592"/>
                  <a:gd name="T59" fmla="*/ 42198 h 311981"/>
                  <a:gd name="T60" fmla="*/ 48397 w 128592"/>
                  <a:gd name="T61" fmla="*/ 17799 h 311981"/>
                  <a:gd name="T62" fmla="*/ 81995 w 128592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28592" h="311981"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9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7" y="224853"/>
                      <a:pt x="45797" y="218587"/>
                    </a:cubicBezTo>
                    <a:cubicBezTo>
                      <a:pt x="45797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47" name="مربع نص 80">
                <a:extLst>
                  <a:ext uri="{FF2B5EF4-FFF2-40B4-BE49-F238E27FC236}">
                    <a16:creationId xmlns:a16="http://schemas.microsoft.com/office/drawing/2014/main" id="{D6C0B1B6-C3AF-BE4D-8A29-2CD73A96D2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8783" y="5301068"/>
                <a:ext cx="228786" cy="314780"/>
              </a:xfrm>
              <a:custGeom>
                <a:avLst/>
                <a:gdLst>
                  <a:gd name="T0" fmla="*/ 19599 w 228786"/>
                  <a:gd name="T1" fmla="*/ 0 h 314780"/>
                  <a:gd name="T2" fmla="*/ 95295 w 228786"/>
                  <a:gd name="T3" fmla="*/ 1600 h 314780"/>
                  <a:gd name="T4" fmla="*/ 170990 w 228786"/>
                  <a:gd name="T5" fmla="*/ 3199 h 314780"/>
                  <a:gd name="T6" fmla="*/ 207588 w 228786"/>
                  <a:gd name="T7" fmla="*/ 3199 h 314780"/>
                  <a:gd name="T8" fmla="*/ 228786 w 228786"/>
                  <a:gd name="T9" fmla="*/ 15799 h 314780"/>
                  <a:gd name="T10" fmla="*/ 216787 w 228786"/>
                  <a:gd name="T11" fmla="*/ 40397 h 314780"/>
                  <a:gd name="T12" fmla="*/ 198588 w 228786"/>
                  <a:gd name="T13" fmla="*/ 61596 h 314780"/>
                  <a:gd name="T14" fmla="*/ 150791 w 228786"/>
                  <a:gd name="T15" fmla="*/ 135191 h 314780"/>
                  <a:gd name="T16" fmla="*/ 114393 w 228786"/>
                  <a:gd name="T17" fmla="*/ 214987 h 314780"/>
                  <a:gd name="T18" fmla="*/ 97594 w 228786"/>
                  <a:gd name="T19" fmla="*/ 261184 h 314780"/>
                  <a:gd name="T20" fmla="*/ 78196 w 228786"/>
                  <a:gd name="T21" fmla="*/ 305381 h 314780"/>
                  <a:gd name="T22" fmla="*/ 62197 w 228786"/>
                  <a:gd name="T23" fmla="*/ 314780 h 314780"/>
                  <a:gd name="T24" fmla="*/ 48097 w 228786"/>
                  <a:gd name="T25" fmla="*/ 309181 h 314780"/>
                  <a:gd name="T26" fmla="*/ 41998 w 228786"/>
                  <a:gd name="T27" fmla="*/ 295782 h 314780"/>
                  <a:gd name="T28" fmla="*/ 54797 w 228786"/>
                  <a:gd name="T29" fmla="*/ 256784 h 314780"/>
                  <a:gd name="T30" fmla="*/ 99794 w 228786"/>
                  <a:gd name="T31" fmla="*/ 146591 h 314780"/>
                  <a:gd name="T32" fmla="*/ 160991 w 228786"/>
                  <a:gd name="T33" fmla="*/ 45797 h 314780"/>
                  <a:gd name="T34" fmla="*/ 164790 w 228786"/>
                  <a:gd name="T35" fmla="*/ 41597 h 314780"/>
                  <a:gd name="T36" fmla="*/ 64396 w 228786"/>
                  <a:gd name="T37" fmla="*/ 39597 h 314780"/>
                  <a:gd name="T38" fmla="*/ 19399 w 228786"/>
                  <a:gd name="T39" fmla="*/ 38397 h 314780"/>
                  <a:gd name="T40" fmla="*/ 0 w 228786"/>
                  <a:gd name="T41" fmla="*/ 19198 h 314780"/>
                  <a:gd name="T42" fmla="*/ 5600 w 228786"/>
                  <a:gd name="T43" fmla="*/ 5399 h 314780"/>
                  <a:gd name="T44" fmla="*/ 19599 w 228786"/>
                  <a:gd name="T45" fmla="*/ 0 h 3147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28786" h="314780">
                    <a:moveTo>
                      <a:pt x="19599" y="0"/>
                    </a:moveTo>
                    <a:cubicBezTo>
                      <a:pt x="36398" y="0"/>
                      <a:pt x="61630" y="533"/>
                      <a:pt x="95295" y="1600"/>
                    </a:cubicBezTo>
                    <a:cubicBezTo>
                      <a:pt x="128959" y="2666"/>
                      <a:pt x="154191" y="3199"/>
                      <a:pt x="170990" y="3199"/>
                    </a:cubicBezTo>
                    <a:lnTo>
                      <a:pt x="207588" y="3199"/>
                    </a:lnTo>
                    <a:cubicBezTo>
                      <a:pt x="221720" y="3199"/>
                      <a:pt x="228786" y="7399"/>
                      <a:pt x="228786" y="15799"/>
                    </a:cubicBezTo>
                    <a:cubicBezTo>
                      <a:pt x="228786" y="22065"/>
                      <a:pt x="224787" y="30264"/>
                      <a:pt x="216787" y="40397"/>
                    </a:cubicBezTo>
                    <a:lnTo>
                      <a:pt x="198588" y="61596"/>
                    </a:lnTo>
                    <a:cubicBezTo>
                      <a:pt x="181256" y="81861"/>
                      <a:pt x="165324" y="106393"/>
                      <a:pt x="150791" y="135191"/>
                    </a:cubicBezTo>
                    <a:lnTo>
                      <a:pt x="114393" y="214987"/>
                    </a:lnTo>
                    <a:cubicBezTo>
                      <a:pt x="111860" y="220853"/>
                      <a:pt x="106261" y="236252"/>
                      <a:pt x="97594" y="261184"/>
                    </a:cubicBezTo>
                    <a:cubicBezTo>
                      <a:pt x="90662" y="280916"/>
                      <a:pt x="84195" y="295648"/>
                      <a:pt x="78196" y="305381"/>
                    </a:cubicBezTo>
                    <a:cubicBezTo>
                      <a:pt x="74462" y="311647"/>
                      <a:pt x="69130" y="314780"/>
                      <a:pt x="62197" y="314780"/>
                    </a:cubicBezTo>
                    <a:cubicBezTo>
                      <a:pt x="56864" y="314780"/>
                      <a:pt x="52164" y="312914"/>
                      <a:pt x="48097" y="309181"/>
                    </a:cubicBezTo>
                    <a:cubicBezTo>
                      <a:pt x="44031" y="305448"/>
                      <a:pt x="41998" y="300981"/>
                      <a:pt x="41998" y="295782"/>
                    </a:cubicBezTo>
                    <a:cubicBezTo>
                      <a:pt x="41998" y="290715"/>
                      <a:pt x="46264" y="277716"/>
                      <a:pt x="54797" y="256784"/>
                    </a:cubicBezTo>
                    <a:lnTo>
                      <a:pt x="99794" y="146591"/>
                    </a:lnTo>
                    <a:cubicBezTo>
                      <a:pt x="119660" y="102993"/>
                      <a:pt x="140058" y="69395"/>
                      <a:pt x="160991" y="45797"/>
                    </a:cubicBezTo>
                    <a:lnTo>
                      <a:pt x="164790" y="41597"/>
                    </a:lnTo>
                    <a:lnTo>
                      <a:pt x="64396" y="39597"/>
                    </a:lnTo>
                    <a:lnTo>
                      <a:pt x="19399" y="38397"/>
                    </a:lnTo>
                    <a:cubicBezTo>
                      <a:pt x="6467" y="37197"/>
                      <a:pt x="0" y="30798"/>
                      <a:pt x="0" y="19198"/>
                    </a:cubicBezTo>
                    <a:cubicBezTo>
                      <a:pt x="0" y="13599"/>
                      <a:pt x="1867" y="8999"/>
                      <a:pt x="5600" y="5399"/>
                    </a:cubicBezTo>
                    <a:cubicBezTo>
                      <a:pt x="9333" y="1800"/>
                      <a:pt x="14000" y="0"/>
                      <a:pt x="1959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48" name="مربع نص 81">
                <a:extLst>
                  <a:ext uri="{FF2B5EF4-FFF2-40B4-BE49-F238E27FC236}">
                    <a16:creationId xmlns:a16="http://schemas.microsoft.com/office/drawing/2014/main" id="{8905A5A1-4449-B54C-AE88-E76C54F63B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12959" y="2230091"/>
                <a:ext cx="187589" cy="307781"/>
              </a:xfrm>
              <a:custGeom>
                <a:avLst/>
                <a:gdLst>
                  <a:gd name="T0" fmla="*/ 98194 w 187589"/>
                  <a:gd name="T1" fmla="*/ 0 h 307781"/>
                  <a:gd name="T2" fmla="*/ 155991 w 187589"/>
                  <a:gd name="T3" fmla="*/ 17599 h 307781"/>
                  <a:gd name="T4" fmla="*/ 184389 w 187589"/>
                  <a:gd name="T5" fmla="*/ 68396 h 307781"/>
                  <a:gd name="T6" fmla="*/ 178589 w 187589"/>
                  <a:gd name="T7" fmla="*/ 105993 h 307781"/>
                  <a:gd name="T8" fmla="*/ 160990 w 187589"/>
                  <a:gd name="T9" fmla="*/ 137391 h 307781"/>
                  <a:gd name="T10" fmla="*/ 110193 w 187589"/>
                  <a:gd name="T11" fmla="*/ 177589 h 307781"/>
                  <a:gd name="T12" fmla="*/ 60797 w 187589"/>
                  <a:gd name="T13" fmla="*/ 213387 h 307781"/>
                  <a:gd name="T14" fmla="*/ 38998 w 187589"/>
                  <a:gd name="T15" fmla="*/ 269183 h 307781"/>
                  <a:gd name="T16" fmla="*/ 80195 w 187589"/>
                  <a:gd name="T17" fmla="*/ 265384 h 307781"/>
                  <a:gd name="T18" fmla="*/ 140792 w 187589"/>
                  <a:gd name="T19" fmla="*/ 262984 h 307781"/>
                  <a:gd name="T20" fmla="*/ 169590 w 187589"/>
                  <a:gd name="T21" fmla="*/ 268184 h 307781"/>
                  <a:gd name="T22" fmla="*/ 187589 w 187589"/>
                  <a:gd name="T23" fmla="*/ 287582 h 307781"/>
                  <a:gd name="T24" fmla="*/ 182189 w 187589"/>
                  <a:gd name="T25" fmla="*/ 301481 h 307781"/>
                  <a:gd name="T26" fmla="*/ 168790 w 187589"/>
                  <a:gd name="T27" fmla="*/ 307581 h 307781"/>
                  <a:gd name="T28" fmla="*/ 154691 w 187589"/>
                  <a:gd name="T29" fmla="*/ 304481 h 307781"/>
                  <a:gd name="T30" fmla="*/ 140792 w 187589"/>
                  <a:gd name="T31" fmla="*/ 301381 h 307781"/>
                  <a:gd name="T32" fmla="*/ 110193 w 187589"/>
                  <a:gd name="T33" fmla="*/ 302581 h 307781"/>
                  <a:gd name="T34" fmla="*/ 79395 w 187589"/>
                  <a:gd name="T35" fmla="*/ 303781 h 307781"/>
                  <a:gd name="T36" fmla="*/ 56297 w 187589"/>
                  <a:gd name="T37" fmla="*/ 305781 h 307781"/>
                  <a:gd name="T38" fmla="*/ 33198 w 187589"/>
                  <a:gd name="T39" fmla="*/ 307781 h 307781"/>
                  <a:gd name="T40" fmla="*/ 26799 w 187589"/>
                  <a:gd name="T41" fmla="*/ 306981 h 307781"/>
                  <a:gd name="T42" fmla="*/ 20399 w 187589"/>
                  <a:gd name="T43" fmla="*/ 306181 h 307781"/>
                  <a:gd name="T44" fmla="*/ 2400 w 187589"/>
                  <a:gd name="T45" fmla="*/ 292782 h 307781"/>
                  <a:gd name="T46" fmla="*/ 0 w 187589"/>
                  <a:gd name="T47" fmla="*/ 268783 h 307781"/>
                  <a:gd name="T48" fmla="*/ 25399 w 187589"/>
                  <a:gd name="T49" fmla="*/ 193788 h 307781"/>
                  <a:gd name="T50" fmla="*/ 87995 w 187589"/>
                  <a:gd name="T51" fmla="*/ 145791 h 307781"/>
                  <a:gd name="T52" fmla="*/ 126193 w 187589"/>
                  <a:gd name="T53" fmla="*/ 115193 h 307781"/>
                  <a:gd name="T54" fmla="*/ 143391 w 187589"/>
                  <a:gd name="T55" fmla="*/ 70196 h 307781"/>
                  <a:gd name="T56" fmla="*/ 126792 w 187589"/>
                  <a:gd name="T57" fmla="*/ 47397 h 307781"/>
                  <a:gd name="T58" fmla="*/ 98194 w 187589"/>
                  <a:gd name="T59" fmla="*/ 38398 h 307781"/>
                  <a:gd name="T60" fmla="*/ 63196 w 187589"/>
                  <a:gd name="T61" fmla="*/ 48997 h 307781"/>
                  <a:gd name="T62" fmla="*/ 34598 w 187589"/>
                  <a:gd name="T63" fmla="*/ 71396 h 307781"/>
                  <a:gd name="T64" fmla="*/ 20799 w 187589"/>
                  <a:gd name="T65" fmla="*/ 78195 h 307781"/>
                  <a:gd name="T66" fmla="*/ 200 w 187589"/>
                  <a:gd name="T67" fmla="*/ 61796 h 307781"/>
                  <a:gd name="T68" fmla="*/ 7800 w 187589"/>
                  <a:gd name="T69" fmla="*/ 45597 h 307781"/>
                  <a:gd name="T70" fmla="*/ 48397 w 187589"/>
                  <a:gd name="T71" fmla="*/ 13799 h 307781"/>
                  <a:gd name="T72" fmla="*/ 98194 w 187589"/>
                  <a:gd name="T73" fmla="*/ 0 h 30778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87589" h="307781">
                    <a:moveTo>
                      <a:pt x="98194" y="0"/>
                    </a:moveTo>
                    <a:cubicBezTo>
                      <a:pt x="119793" y="0"/>
                      <a:pt x="139058" y="5866"/>
                      <a:pt x="155991" y="17599"/>
                    </a:cubicBezTo>
                    <a:cubicBezTo>
                      <a:pt x="174923" y="30798"/>
                      <a:pt x="184389" y="47730"/>
                      <a:pt x="184389" y="68396"/>
                    </a:cubicBezTo>
                    <a:cubicBezTo>
                      <a:pt x="184389" y="81995"/>
                      <a:pt x="182456" y="94527"/>
                      <a:pt x="178589" y="105993"/>
                    </a:cubicBezTo>
                    <a:cubicBezTo>
                      <a:pt x="174723" y="117459"/>
                      <a:pt x="168857" y="127925"/>
                      <a:pt x="160990" y="137391"/>
                    </a:cubicBezTo>
                    <a:cubicBezTo>
                      <a:pt x="150991" y="149391"/>
                      <a:pt x="134059" y="162790"/>
                      <a:pt x="110193" y="177589"/>
                    </a:cubicBezTo>
                    <a:cubicBezTo>
                      <a:pt x="85128" y="193321"/>
                      <a:pt x="68663" y="205254"/>
                      <a:pt x="60797" y="213387"/>
                    </a:cubicBezTo>
                    <a:cubicBezTo>
                      <a:pt x="45997" y="228719"/>
                      <a:pt x="38731" y="247318"/>
                      <a:pt x="38998" y="269183"/>
                    </a:cubicBezTo>
                    <a:lnTo>
                      <a:pt x="80195" y="265384"/>
                    </a:lnTo>
                    <a:cubicBezTo>
                      <a:pt x="108460" y="263784"/>
                      <a:pt x="128659" y="262984"/>
                      <a:pt x="140792" y="262984"/>
                    </a:cubicBezTo>
                    <a:cubicBezTo>
                      <a:pt x="150924" y="262984"/>
                      <a:pt x="160524" y="264717"/>
                      <a:pt x="169590" y="268184"/>
                    </a:cubicBezTo>
                    <a:cubicBezTo>
                      <a:pt x="181589" y="272850"/>
                      <a:pt x="187589" y="279316"/>
                      <a:pt x="187589" y="287582"/>
                    </a:cubicBezTo>
                    <a:cubicBezTo>
                      <a:pt x="187589" y="292782"/>
                      <a:pt x="185789" y="297415"/>
                      <a:pt x="182189" y="301481"/>
                    </a:cubicBezTo>
                    <a:cubicBezTo>
                      <a:pt x="178589" y="305548"/>
                      <a:pt x="174123" y="307581"/>
                      <a:pt x="168790" y="307581"/>
                    </a:cubicBezTo>
                    <a:cubicBezTo>
                      <a:pt x="165457" y="307581"/>
                      <a:pt x="160757" y="306548"/>
                      <a:pt x="154691" y="304481"/>
                    </a:cubicBezTo>
                    <a:cubicBezTo>
                      <a:pt x="148625" y="302415"/>
                      <a:pt x="143991" y="301381"/>
                      <a:pt x="140792" y="301381"/>
                    </a:cubicBezTo>
                    <a:cubicBezTo>
                      <a:pt x="133992" y="301381"/>
                      <a:pt x="123793" y="301781"/>
                      <a:pt x="110193" y="302581"/>
                    </a:cubicBezTo>
                    <a:cubicBezTo>
                      <a:pt x="96594" y="303381"/>
                      <a:pt x="86328" y="303781"/>
                      <a:pt x="79395" y="303781"/>
                    </a:cubicBezTo>
                    <a:cubicBezTo>
                      <a:pt x="74196" y="303781"/>
                      <a:pt x="66496" y="304448"/>
                      <a:pt x="56297" y="305781"/>
                    </a:cubicBezTo>
                    <a:cubicBezTo>
                      <a:pt x="46097" y="307114"/>
                      <a:pt x="38398" y="307781"/>
                      <a:pt x="33198" y="307781"/>
                    </a:cubicBezTo>
                    <a:cubicBezTo>
                      <a:pt x="31732" y="307781"/>
                      <a:pt x="29598" y="307514"/>
                      <a:pt x="26799" y="306981"/>
                    </a:cubicBezTo>
                    <a:cubicBezTo>
                      <a:pt x="23999" y="306448"/>
                      <a:pt x="21866" y="306181"/>
                      <a:pt x="20399" y="306181"/>
                    </a:cubicBezTo>
                    <a:cubicBezTo>
                      <a:pt x="11200" y="306181"/>
                      <a:pt x="5200" y="301715"/>
                      <a:pt x="2400" y="292782"/>
                    </a:cubicBezTo>
                    <a:cubicBezTo>
                      <a:pt x="800" y="288116"/>
                      <a:pt x="0" y="280116"/>
                      <a:pt x="0" y="268783"/>
                    </a:cubicBezTo>
                    <a:cubicBezTo>
                      <a:pt x="0" y="237719"/>
                      <a:pt x="8466" y="212720"/>
                      <a:pt x="25399" y="193788"/>
                    </a:cubicBezTo>
                    <a:cubicBezTo>
                      <a:pt x="33132" y="185122"/>
                      <a:pt x="53997" y="169123"/>
                      <a:pt x="87995" y="145791"/>
                    </a:cubicBezTo>
                    <a:cubicBezTo>
                      <a:pt x="107060" y="132725"/>
                      <a:pt x="119793" y="122526"/>
                      <a:pt x="126193" y="115193"/>
                    </a:cubicBezTo>
                    <a:cubicBezTo>
                      <a:pt x="137658" y="102394"/>
                      <a:pt x="143391" y="87395"/>
                      <a:pt x="143391" y="70196"/>
                    </a:cubicBezTo>
                    <a:cubicBezTo>
                      <a:pt x="143391" y="61663"/>
                      <a:pt x="137858" y="54063"/>
                      <a:pt x="126792" y="47397"/>
                    </a:cubicBezTo>
                    <a:cubicBezTo>
                      <a:pt x="117060" y="41397"/>
                      <a:pt x="107527" y="38398"/>
                      <a:pt x="98194" y="38398"/>
                    </a:cubicBezTo>
                    <a:cubicBezTo>
                      <a:pt x="85928" y="38398"/>
                      <a:pt x="74262" y="41931"/>
                      <a:pt x="63196" y="48997"/>
                    </a:cubicBezTo>
                    <a:lnTo>
                      <a:pt x="34598" y="71396"/>
                    </a:lnTo>
                    <a:cubicBezTo>
                      <a:pt x="28865" y="75929"/>
                      <a:pt x="24265" y="78195"/>
                      <a:pt x="20799" y="78195"/>
                    </a:cubicBezTo>
                    <a:cubicBezTo>
                      <a:pt x="7066" y="78195"/>
                      <a:pt x="200" y="72729"/>
                      <a:pt x="200" y="61796"/>
                    </a:cubicBezTo>
                    <a:cubicBezTo>
                      <a:pt x="200" y="55530"/>
                      <a:pt x="2733" y="50130"/>
                      <a:pt x="7800" y="45597"/>
                    </a:cubicBezTo>
                    <a:cubicBezTo>
                      <a:pt x="23399" y="30931"/>
                      <a:pt x="36931" y="20332"/>
                      <a:pt x="48397" y="13799"/>
                    </a:cubicBezTo>
                    <a:cubicBezTo>
                      <a:pt x="64530" y="4600"/>
                      <a:pt x="81129" y="0"/>
                      <a:pt x="98194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50" name="مربع نص 82">
                <a:extLst>
                  <a:ext uri="{FF2B5EF4-FFF2-40B4-BE49-F238E27FC236}">
                    <a16:creationId xmlns:a16="http://schemas.microsoft.com/office/drawing/2014/main" id="{FA8C0D6B-E3C1-3E4C-AF1F-79027736BE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7804" y="4476095"/>
                <a:ext cx="200801" cy="315989"/>
              </a:xfrm>
              <a:custGeom>
                <a:avLst/>
                <a:gdLst>
                  <a:gd name="T0" fmla="*/ 96608 w 200801"/>
                  <a:gd name="T1" fmla="*/ 162398 h 315989"/>
                  <a:gd name="T2" fmla="*/ 54210 w 200801"/>
                  <a:gd name="T3" fmla="*/ 187996 h 315989"/>
                  <a:gd name="T4" fmla="*/ 38611 w 200801"/>
                  <a:gd name="T5" fmla="*/ 234794 h 315989"/>
                  <a:gd name="T6" fmla="*/ 61610 w 200801"/>
                  <a:gd name="T7" fmla="*/ 272191 h 315989"/>
                  <a:gd name="T8" fmla="*/ 98408 w 200801"/>
                  <a:gd name="T9" fmla="*/ 280991 h 315989"/>
                  <a:gd name="T10" fmla="*/ 147605 w 200801"/>
                  <a:gd name="T11" fmla="*/ 264392 h 315989"/>
                  <a:gd name="T12" fmla="*/ 158804 w 200801"/>
                  <a:gd name="T13" fmla="*/ 224394 h 315989"/>
                  <a:gd name="T14" fmla="*/ 138405 w 200801"/>
                  <a:gd name="T15" fmla="*/ 182197 h 315989"/>
                  <a:gd name="T16" fmla="*/ 96608 w 200801"/>
                  <a:gd name="T17" fmla="*/ 162398 h 315989"/>
                  <a:gd name="T18" fmla="*/ 100208 w 200801"/>
                  <a:gd name="T19" fmla="*/ 35806 h 315989"/>
                  <a:gd name="T20" fmla="*/ 60810 w 200801"/>
                  <a:gd name="T21" fmla="*/ 50405 h 315989"/>
                  <a:gd name="T22" fmla="*/ 48811 w 200801"/>
                  <a:gd name="T23" fmla="*/ 87203 h 315989"/>
                  <a:gd name="T24" fmla="*/ 94808 w 200801"/>
                  <a:gd name="T25" fmla="*/ 127000 h 315989"/>
                  <a:gd name="T26" fmla="*/ 129206 w 200801"/>
                  <a:gd name="T27" fmla="*/ 113001 h 315989"/>
                  <a:gd name="T28" fmla="*/ 145805 w 200801"/>
                  <a:gd name="T29" fmla="*/ 83003 h 315989"/>
                  <a:gd name="T30" fmla="*/ 133606 w 200801"/>
                  <a:gd name="T31" fmla="*/ 44805 h 315989"/>
                  <a:gd name="T32" fmla="*/ 100208 w 200801"/>
                  <a:gd name="T33" fmla="*/ 35806 h 315989"/>
                  <a:gd name="T34" fmla="*/ 100808 w 200801"/>
                  <a:gd name="T35" fmla="*/ 8 h 315989"/>
                  <a:gd name="T36" fmla="*/ 184802 w 200801"/>
                  <a:gd name="T37" fmla="*/ 83003 h 315989"/>
                  <a:gd name="T38" fmla="*/ 175203 w 200801"/>
                  <a:gd name="T39" fmla="*/ 120001 h 315989"/>
                  <a:gd name="T40" fmla="*/ 145005 w 200801"/>
                  <a:gd name="T41" fmla="*/ 142199 h 315989"/>
                  <a:gd name="T42" fmla="*/ 186802 w 200801"/>
                  <a:gd name="T43" fmla="*/ 174597 h 315989"/>
                  <a:gd name="T44" fmla="*/ 200801 w 200801"/>
                  <a:gd name="T45" fmla="*/ 230794 h 315989"/>
                  <a:gd name="T46" fmla="*/ 170603 w 200801"/>
                  <a:gd name="T47" fmla="*/ 294790 h 315989"/>
                  <a:gd name="T48" fmla="*/ 98408 w 200801"/>
                  <a:gd name="T49" fmla="*/ 315989 h 315989"/>
                  <a:gd name="T50" fmla="*/ 30212 w 200801"/>
                  <a:gd name="T51" fmla="*/ 297590 h 315989"/>
                  <a:gd name="T52" fmla="*/ 14 w 200801"/>
                  <a:gd name="T53" fmla="*/ 236593 h 315989"/>
                  <a:gd name="T54" fmla="*/ 45411 w 200801"/>
                  <a:gd name="T55" fmla="*/ 148599 h 315989"/>
                  <a:gd name="T56" fmla="*/ 9813 w 200801"/>
                  <a:gd name="T57" fmla="*/ 87203 h 315989"/>
                  <a:gd name="T58" fmla="*/ 37211 w 200801"/>
                  <a:gd name="T59" fmla="*/ 24406 h 315989"/>
                  <a:gd name="T60" fmla="*/ 100808 w 200801"/>
                  <a:gd name="T61" fmla="*/ 8 h 31598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00801" h="315989">
                    <a:moveTo>
                      <a:pt x="96608" y="162398"/>
                    </a:moveTo>
                    <a:cubicBezTo>
                      <a:pt x="75409" y="172264"/>
                      <a:pt x="61277" y="180797"/>
                      <a:pt x="54210" y="187996"/>
                    </a:cubicBezTo>
                    <a:cubicBezTo>
                      <a:pt x="43144" y="199062"/>
                      <a:pt x="37945" y="214661"/>
                      <a:pt x="38611" y="234794"/>
                    </a:cubicBezTo>
                    <a:cubicBezTo>
                      <a:pt x="39145" y="251459"/>
                      <a:pt x="46811" y="263925"/>
                      <a:pt x="61610" y="272191"/>
                    </a:cubicBezTo>
                    <a:cubicBezTo>
                      <a:pt x="72409" y="278058"/>
                      <a:pt x="84675" y="280991"/>
                      <a:pt x="98408" y="280991"/>
                    </a:cubicBezTo>
                    <a:cubicBezTo>
                      <a:pt x="121873" y="280991"/>
                      <a:pt x="138272" y="275458"/>
                      <a:pt x="147605" y="264392"/>
                    </a:cubicBezTo>
                    <a:cubicBezTo>
                      <a:pt x="155071" y="255592"/>
                      <a:pt x="158804" y="242260"/>
                      <a:pt x="158804" y="224394"/>
                    </a:cubicBezTo>
                    <a:cubicBezTo>
                      <a:pt x="158804" y="206929"/>
                      <a:pt x="152004" y="192863"/>
                      <a:pt x="138405" y="182197"/>
                    </a:cubicBezTo>
                    <a:cubicBezTo>
                      <a:pt x="129339" y="174864"/>
                      <a:pt x="115407" y="168264"/>
                      <a:pt x="96608" y="162398"/>
                    </a:cubicBezTo>
                    <a:close/>
                    <a:moveTo>
                      <a:pt x="100208" y="35806"/>
                    </a:moveTo>
                    <a:cubicBezTo>
                      <a:pt x="83009" y="35806"/>
                      <a:pt x="69876" y="40672"/>
                      <a:pt x="60810" y="50405"/>
                    </a:cubicBezTo>
                    <a:cubicBezTo>
                      <a:pt x="52677" y="59471"/>
                      <a:pt x="48677" y="71737"/>
                      <a:pt x="48811" y="87203"/>
                    </a:cubicBezTo>
                    <a:cubicBezTo>
                      <a:pt x="48944" y="105868"/>
                      <a:pt x="64276" y="119134"/>
                      <a:pt x="94808" y="127000"/>
                    </a:cubicBezTo>
                    <a:cubicBezTo>
                      <a:pt x="110807" y="122334"/>
                      <a:pt x="122273" y="117667"/>
                      <a:pt x="129206" y="113001"/>
                    </a:cubicBezTo>
                    <a:cubicBezTo>
                      <a:pt x="140272" y="105535"/>
                      <a:pt x="145805" y="95535"/>
                      <a:pt x="145805" y="83003"/>
                    </a:cubicBezTo>
                    <a:cubicBezTo>
                      <a:pt x="145805" y="64871"/>
                      <a:pt x="141738" y="52138"/>
                      <a:pt x="133606" y="44805"/>
                    </a:cubicBezTo>
                    <a:cubicBezTo>
                      <a:pt x="126673" y="38805"/>
                      <a:pt x="115540" y="35806"/>
                      <a:pt x="100208" y="35806"/>
                    </a:cubicBezTo>
                    <a:close/>
                    <a:moveTo>
                      <a:pt x="100808" y="8"/>
                    </a:moveTo>
                    <a:cubicBezTo>
                      <a:pt x="156804" y="-525"/>
                      <a:pt x="184802" y="27140"/>
                      <a:pt x="184802" y="83003"/>
                    </a:cubicBezTo>
                    <a:cubicBezTo>
                      <a:pt x="184802" y="99002"/>
                      <a:pt x="181603" y="111334"/>
                      <a:pt x="175203" y="120001"/>
                    </a:cubicBezTo>
                    <a:cubicBezTo>
                      <a:pt x="170003" y="127200"/>
                      <a:pt x="159937" y="134600"/>
                      <a:pt x="145005" y="142199"/>
                    </a:cubicBezTo>
                    <a:cubicBezTo>
                      <a:pt x="164870" y="152199"/>
                      <a:pt x="178803" y="162998"/>
                      <a:pt x="186802" y="174597"/>
                    </a:cubicBezTo>
                    <a:cubicBezTo>
                      <a:pt x="196135" y="188196"/>
                      <a:pt x="200801" y="206929"/>
                      <a:pt x="200801" y="230794"/>
                    </a:cubicBezTo>
                    <a:cubicBezTo>
                      <a:pt x="200801" y="257992"/>
                      <a:pt x="190735" y="279324"/>
                      <a:pt x="170603" y="294790"/>
                    </a:cubicBezTo>
                    <a:cubicBezTo>
                      <a:pt x="151938" y="308922"/>
                      <a:pt x="127873" y="315989"/>
                      <a:pt x="98408" y="315989"/>
                    </a:cubicBezTo>
                    <a:cubicBezTo>
                      <a:pt x="70276" y="315989"/>
                      <a:pt x="47544" y="309856"/>
                      <a:pt x="30212" y="297590"/>
                    </a:cubicBezTo>
                    <a:cubicBezTo>
                      <a:pt x="10480" y="283724"/>
                      <a:pt x="414" y="263392"/>
                      <a:pt x="14" y="236593"/>
                    </a:cubicBezTo>
                    <a:cubicBezTo>
                      <a:pt x="-520" y="193529"/>
                      <a:pt x="14613" y="164198"/>
                      <a:pt x="45411" y="148599"/>
                    </a:cubicBezTo>
                    <a:cubicBezTo>
                      <a:pt x="21679" y="134200"/>
                      <a:pt x="9813" y="113734"/>
                      <a:pt x="9813" y="87203"/>
                    </a:cubicBezTo>
                    <a:cubicBezTo>
                      <a:pt x="9813" y="62004"/>
                      <a:pt x="18946" y="41072"/>
                      <a:pt x="37211" y="24406"/>
                    </a:cubicBezTo>
                    <a:cubicBezTo>
                      <a:pt x="54677" y="8407"/>
                      <a:pt x="75876" y="275"/>
                      <a:pt x="100808" y="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52" name="مربع نص 83">
                <a:extLst>
                  <a:ext uri="{FF2B5EF4-FFF2-40B4-BE49-F238E27FC236}">
                    <a16:creationId xmlns:a16="http://schemas.microsoft.com/office/drawing/2014/main" id="{8F7A2CA3-C79F-F148-98FF-E3CA7133FE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4666" y="4438051"/>
                <a:ext cx="228186" cy="317181"/>
              </a:xfrm>
              <a:custGeom>
                <a:avLst/>
                <a:gdLst>
                  <a:gd name="T0" fmla="*/ 144391 w 228186"/>
                  <a:gd name="T1" fmla="*/ 55397 h 317181"/>
                  <a:gd name="T2" fmla="*/ 60996 w 228186"/>
                  <a:gd name="T3" fmla="*/ 182989 h 317181"/>
                  <a:gd name="T4" fmla="*/ 144391 w 228186"/>
                  <a:gd name="T5" fmla="*/ 184989 h 317181"/>
                  <a:gd name="T6" fmla="*/ 144391 w 228186"/>
                  <a:gd name="T7" fmla="*/ 55397 h 317181"/>
                  <a:gd name="T8" fmla="*/ 160590 w 228186"/>
                  <a:gd name="T9" fmla="*/ 0 h 317181"/>
                  <a:gd name="T10" fmla="*/ 183188 w 228186"/>
                  <a:gd name="T11" fmla="*/ 19599 h 317181"/>
                  <a:gd name="T12" fmla="*/ 183188 w 228186"/>
                  <a:gd name="T13" fmla="*/ 185789 h 317181"/>
                  <a:gd name="T14" fmla="*/ 191388 w 228186"/>
                  <a:gd name="T15" fmla="*/ 185589 h 317181"/>
                  <a:gd name="T16" fmla="*/ 228186 w 228186"/>
                  <a:gd name="T17" fmla="*/ 205388 h 317181"/>
                  <a:gd name="T18" fmla="*/ 212987 w 228186"/>
                  <a:gd name="T19" fmla="*/ 223587 h 317181"/>
                  <a:gd name="T20" fmla="*/ 183188 w 228186"/>
                  <a:gd name="T21" fmla="*/ 224587 h 317181"/>
                  <a:gd name="T22" fmla="*/ 183188 w 228186"/>
                  <a:gd name="T23" fmla="*/ 298582 h 317181"/>
                  <a:gd name="T24" fmla="*/ 164990 w 228186"/>
                  <a:gd name="T25" fmla="*/ 317181 h 317181"/>
                  <a:gd name="T26" fmla="*/ 143791 w 228186"/>
                  <a:gd name="T27" fmla="*/ 288183 h 317181"/>
                  <a:gd name="T28" fmla="*/ 144191 w 228186"/>
                  <a:gd name="T29" fmla="*/ 277983 h 317181"/>
                  <a:gd name="T30" fmla="*/ 144591 w 228186"/>
                  <a:gd name="T31" fmla="*/ 268984 h 317181"/>
                  <a:gd name="T32" fmla="*/ 144391 w 228186"/>
                  <a:gd name="T33" fmla="*/ 223587 h 317181"/>
                  <a:gd name="T34" fmla="*/ 56196 w 228186"/>
                  <a:gd name="T35" fmla="*/ 221387 h 317181"/>
                  <a:gd name="T36" fmla="*/ 18199 w 228186"/>
                  <a:gd name="T37" fmla="*/ 219587 h 317181"/>
                  <a:gd name="T38" fmla="*/ 0 w 228186"/>
                  <a:gd name="T39" fmla="*/ 205388 h 317181"/>
                  <a:gd name="T40" fmla="*/ 10999 w 228186"/>
                  <a:gd name="T41" fmla="*/ 182589 h 317181"/>
                  <a:gd name="T42" fmla="*/ 28198 w 228186"/>
                  <a:gd name="T43" fmla="*/ 162190 h 317181"/>
                  <a:gd name="T44" fmla="*/ 126592 w 228186"/>
                  <a:gd name="T45" fmla="*/ 18599 h 317181"/>
                  <a:gd name="T46" fmla="*/ 160590 w 228186"/>
                  <a:gd name="T47" fmla="*/ 0 h 31718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28186" h="317181">
                    <a:moveTo>
                      <a:pt x="144391" y="55397"/>
                    </a:moveTo>
                    <a:cubicBezTo>
                      <a:pt x="108793" y="112193"/>
                      <a:pt x="80995" y="154724"/>
                      <a:pt x="60996" y="182989"/>
                    </a:cubicBezTo>
                    <a:lnTo>
                      <a:pt x="144391" y="184989"/>
                    </a:lnTo>
                    <a:lnTo>
                      <a:pt x="144391" y="55397"/>
                    </a:lnTo>
                    <a:close/>
                    <a:moveTo>
                      <a:pt x="160590" y="0"/>
                    </a:moveTo>
                    <a:cubicBezTo>
                      <a:pt x="175656" y="0"/>
                      <a:pt x="183188" y="6533"/>
                      <a:pt x="183188" y="19599"/>
                    </a:cubicBezTo>
                    <a:lnTo>
                      <a:pt x="183188" y="185789"/>
                    </a:lnTo>
                    <a:cubicBezTo>
                      <a:pt x="185455" y="185656"/>
                      <a:pt x="188188" y="185589"/>
                      <a:pt x="191388" y="185589"/>
                    </a:cubicBezTo>
                    <a:cubicBezTo>
                      <a:pt x="215920" y="185589"/>
                      <a:pt x="228186" y="192189"/>
                      <a:pt x="228186" y="205388"/>
                    </a:cubicBezTo>
                    <a:cubicBezTo>
                      <a:pt x="228186" y="214987"/>
                      <a:pt x="223119" y="221053"/>
                      <a:pt x="212987" y="223587"/>
                    </a:cubicBezTo>
                    <a:cubicBezTo>
                      <a:pt x="208454" y="224787"/>
                      <a:pt x="198521" y="225120"/>
                      <a:pt x="183188" y="224587"/>
                    </a:cubicBezTo>
                    <a:lnTo>
                      <a:pt x="183188" y="298582"/>
                    </a:lnTo>
                    <a:cubicBezTo>
                      <a:pt x="183188" y="310981"/>
                      <a:pt x="177122" y="317181"/>
                      <a:pt x="164990" y="317181"/>
                    </a:cubicBezTo>
                    <a:cubicBezTo>
                      <a:pt x="150857" y="317181"/>
                      <a:pt x="143791" y="307515"/>
                      <a:pt x="143791" y="288183"/>
                    </a:cubicBezTo>
                    <a:cubicBezTo>
                      <a:pt x="143791" y="285783"/>
                      <a:pt x="143924" y="282383"/>
                      <a:pt x="144191" y="277983"/>
                    </a:cubicBezTo>
                    <a:cubicBezTo>
                      <a:pt x="144457" y="273584"/>
                      <a:pt x="144591" y="270584"/>
                      <a:pt x="144591" y="268984"/>
                    </a:cubicBezTo>
                    <a:lnTo>
                      <a:pt x="144391" y="223587"/>
                    </a:lnTo>
                    <a:lnTo>
                      <a:pt x="56196" y="221387"/>
                    </a:lnTo>
                    <a:cubicBezTo>
                      <a:pt x="37931" y="221387"/>
                      <a:pt x="25265" y="220787"/>
                      <a:pt x="18199" y="219587"/>
                    </a:cubicBezTo>
                    <a:cubicBezTo>
                      <a:pt x="6066" y="217587"/>
                      <a:pt x="0" y="212854"/>
                      <a:pt x="0" y="205388"/>
                    </a:cubicBezTo>
                    <a:cubicBezTo>
                      <a:pt x="0" y="199388"/>
                      <a:pt x="3666" y="191789"/>
                      <a:pt x="10999" y="182589"/>
                    </a:cubicBezTo>
                    <a:lnTo>
                      <a:pt x="28198" y="162190"/>
                    </a:lnTo>
                    <a:lnTo>
                      <a:pt x="126592" y="18599"/>
                    </a:lnTo>
                    <a:cubicBezTo>
                      <a:pt x="135525" y="6200"/>
                      <a:pt x="146857" y="0"/>
                      <a:pt x="16059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53" name="مربع نص 84">
                <a:extLst>
                  <a:ext uri="{FF2B5EF4-FFF2-40B4-BE49-F238E27FC236}">
                    <a16:creationId xmlns:a16="http://schemas.microsoft.com/office/drawing/2014/main" id="{9EAC5213-86AB-F042-8552-88A4BD3118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9135" y="2246685"/>
                <a:ext cx="385163" cy="319581"/>
              </a:xfrm>
              <a:custGeom>
                <a:avLst/>
                <a:gdLst>
                  <a:gd name="T0" fmla="*/ 277569 w 385163"/>
                  <a:gd name="T1" fmla="*/ 39398 h 319581"/>
                  <a:gd name="T2" fmla="*/ 218573 w 385163"/>
                  <a:gd name="T3" fmla="*/ 77195 h 319581"/>
                  <a:gd name="T4" fmla="*/ 200374 w 385163"/>
                  <a:gd name="T5" fmla="*/ 149391 h 319581"/>
                  <a:gd name="T6" fmla="*/ 218173 w 385163"/>
                  <a:gd name="T7" fmla="*/ 248185 h 319581"/>
                  <a:gd name="T8" fmla="*/ 271570 w 385163"/>
                  <a:gd name="T9" fmla="*/ 281183 h 319581"/>
                  <a:gd name="T10" fmla="*/ 332366 w 385163"/>
                  <a:gd name="T11" fmla="*/ 232786 h 319581"/>
                  <a:gd name="T12" fmla="*/ 345165 w 385163"/>
                  <a:gd name="T13" fmla="*/ 147591 h 319581"/>
                  <a:gd name="T14" fmla="*/ 328266 w 385163"/>
                  <a:gd name="T15" fmla="*/ 66396 h 319581"/>
                  <a:gd name="T16" fmla="*/ 277569 w 385163"/>
                  <a:gd name="T17" fmla="*/ 39398 h 319581"/>
                  <a:gd name="T18" fmla="*/ 277769 w 385163"/>
                  <a:gd name="T19" fmla="*/ 800 h 319581"/>
                  <a:gd name="T20" fmla="*/ 359764 w 385163"/>
                  <a:gd name="T21" fmla="*/ 45597 h 319581"/>
                  <a:gd name="T22" fmla="*/ 385163 w 385163"/>
                  <a:gd name="T23" fmla="*/ 140192 h 319581"/>
                  <a:gd name="T24" fmla="*/ 356765 w 385163"/>
                  <a:gd name="T25" fmla="*/ 274683 h 319581"/>
                  <a:gd name="T26" fmla="*/ 271570 w 385163"/>
                  <a:gd name="T27" fmla="*/ 319581 h 319581"/>
                  <a:gd name="T28" fmla="*/ 182775 w 385163"/>
                  <a:gd name="T29" fmla="*/ 263984 h 319581"/>
                  <a:gd name="T30" fmla="*/ 161576 w 385163"/>
                  <a:gd name="T31" fmla="*/ 152591 h 319581"/>
                  <a:gd name="T32" fmla="*/ 189175 w 385163"/>
                  <a:gd name="T33" fmla="*/ 51397 h 319581"/>
                  <a:gd name="T34" fmla="*/ 277769 w 385163"/>
                  <a:gd name="T35" fmla="*/ 800 h 319581"/>
                  <a:gd name="T36" fmla="*/ 81995 w 385163"/>
                  <a:gd name="T37" fmla="*/ 0 h 319581"/>
                  <a:gd name="T38" fmla="*/ 95394 w 385163"/>
                  <a:gd name="T39" fmla="*/ 15399 h 319581"/>
                  <a:gd name="T40" fmla="*/ 94194 w 385163"/>
                  <a:gd name="T41" fmla="*/ 29098 h 319581"/>
                  <a:gd name="T42" fmla="*/ 92995 w 385163"/>
                  <a:gd name="T43" fmla="*/ 42798 h 319581"/>
                  <a:gd name="T44" fmla="*/ 93694 w 385163"/>
                  <a:gd name="T45" fmla="*/ 62796 h 319581"/>
                  <a:gd name="T46" fmla="*/ 94394 w 385163"/>
                  <a:gd name="T47" fmla="*/ 82795 h 319581"/>
                  <a:gd name="T48" fmla="*/ 89595 w 385163"/>
                  <a:gd name="T49" fmla="*/ 150791 h 319581"/>
                  <a:gd name="T50" fmla="*/ 84795 w 385163"/>
                  <a:gd name="T51" fmla="*/ 218587 h 319581"/>
                  <a:gd name="T52" fmla="*/ 86395 w 385163"/>
                  <a:gd name="T53" fmla="*/ 246785 h 319581"/>
                  <a:gd name="T54" fmla="*/ 88195 w 385163"/>
                  <a:gd name="T55" fmla="*/ 273983 h 319581"/>
                  <a:gd name="T56" fmla="*/ 109194 w 385163"/>
                  <a:gd name="T57" fmla="*/ 273583 h 319581"/>
                  <a:gd name="T58" fmla="*/ 123093 w 385163"/>
                  <a:gd name="T59" fmla="*/ 279083 h 319581"/>
                  <a:gd name="T60" fmla="*/ 128592 w 385163"/>
                  <a:gd name="T61" fmla="*/ 292782 h 319581"/>
                  <a:gd name="T62" fmla="*/ 123093 w 385163"/>
                  <a:gd name="T63" fmla="*/ 306581 h 319581"/>
                  <a:gd name="T64" fmla="*/ 109194 w 385163"/>
                  <a:gd name="T65" fmla="*/ 311981 h 319581"/>
                  <a:gd name="T66" fmla="*/ 69396 w 385163"/>
                  <a:gd name="T67" fmla="*/ 311981 h 319581"/>
                  <a:gd name="T68" fmla="*/ 29798 w 385163"/>
                  <a:gd name="T69" fmla="*/ 311781 h 319581"/>
                  <a:gd name="T70" fmla="*/ 10200 w 385163"/>
                  <a:gd name="T71" fmla="*/ 309981 h 319581"/>
                  <a:gd name="T72" fmla="*/ 0 w 385163"/>
                  <a:gd name="T73" fmla="*/ 294782 h 319581"/>
                  <a:gd name="T74" fmla="*/ 31398 w 385163"/>
                  <a:gd name="T75" fmla="*/ 274583 h 319581"/>
                  <a:gd name="T76" fmla="*/ 40998 w 385163"/>
                  <a:gd name="T77" fmla="*/ 274783 h 319581"/>
                  <a:gd name="T78" fmla="*/ 49197 w 385163"/>
                  <a:gd name="T79" fmla="*/ 275183 h 319581"/>
                  <a:gd name="T80" fmla="*/ 47497 w 385163"/>
                  <a:gd name="T81" fmla="*/ 246785 h 319581"/>
                  <a:gd name="T82" fmla="*/ 45797 w 385163"/>
                  <a:gd name="T83" fmla="*/ 218587 h 319581"/>
                  <a:gd name="T84" fmla="*/ 50397 w 385163"/>
                  <a:gd name="T85" fmla="*/ 141392 h 319581"/>
                  <a:gd name="T86" fmla="*/ 54597 w 385163"/>
                  <a:gd name="T87" fmla="*/ 63996 h 319581"/>
                  <a:gd name="T88" fmla="*/ 20399 w 385163"/>
                  <a:gd name="T89" fmla="*/ 84795 h 319581"/>
                  <a:gd name="T90" fmla="*/ 6500 w 385163"/>
                  <a:gd name="T91" fmla="*/ 78795 h 319581"/>
                  <a:gd name="T92" fmla="*/ 600 w 385163"/>
                  <a:gd name="T93" fmla="*/ 64996 h 319581"/>
                  <a:gd name="T94" fmla="*/ 17799 w 385163"/>
                  <a:gd name="T95" fmla="*/ 42198 h 319581"/>
                  <a:gd name="T96" fmla="*/ 48397 w 385163"/>
                  <a:gd name="T97" fmla="*/ 17799 h 319581"/>
                  <a:gd name="T98" fmla="*/ 81995 w 385163"/>
                  <a:gd name="T99" fmla="*/ 0 h 31958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385163" h="319581">
                    <a:moveTo>
                      <a:pt x="277569" y="39398"/>
                    </a:moveTo>
                    <a:cubicBezTo>
                      <a:pt x="252771" y="39398"/>
                      <a:pt x="233105" y="51997"/>
                      <a:pt x="218573" y="77195"/>
                    </a:cubicBezTo>
                    <a:cubicBezTo>
                      <a:pt x="206440" y="98261"/>
                      <a:pt x="200374" y="122326"/>
                      <a:pt x="200374" y="149391"/>
                    </a:cubicBezTo>
                    <a:cubicBezTo>
                      <a:pt x="200374" y="193255"/>
                      <a:pt x="206307" y="226186"/>
                      <a:pt x="218173" y="248185"/>
                    </a:cubicBezTo>
                    <a:cubicBezTo>
                      <a:pt x="230039" y="270184"/>
                      <a:pt x="247838" y="281183"/>
                      <a:pt x="271570" y="281183"/>
                    </a:cubicBezTo>
                    <a:cubicBezTo>
                      <a:pt x="299835" y="281183"/>
                      <a:pt x="320100" y="265051"/>
                      <a:pt x="332366" y="232786"/>
                    </a:cubicBezTo>
                    <a:cubicBezTo>
                      <a:pt x="340899" y="210387"/>
                      <a:pt x="345165" y="181989"/>
                      <a:pt x="345165" y="147591"/>
                    </a:cubicBezTo>
                    <a:cubicBezTo>
                      <a:pt x="345165" y="111460"/>
                      <a:pt x="339532" y="84395"/>
                      <a:pt x="328266" y="66396"/>
                    </a:cubicBezTo>
                    <a:cubicBezTo>
                      <a:pt x="317000" y="48397"/>
                      <a:pt x="300101" y="39398"/>
                      <a:pt x="277569" y="39398"/>
                    </a:cubicBezTo>
                    <a:close/>
                    <a:moveTo>
                      <a:pt x="277769" y="800"/>
                    </a:moveTo>
                    <a:cubicBezTo>
                      <a:pt x="312834" y="800"/>
                      <a:pt x="340166" y="15733"/>
                      <a:pt x="359764" y="45597"/>
                    </a:cubicBezTo>
                    <a:cubicBezTo>
                      <a:pt x="376697" y="71462"/>
                      <a:pt x="385163" y="102994"/>
                      <a:pt x="385163" y="140192"/>
                    </a:cubicBezTo>
                    <a:cubicBezTo>
                      <a:pt x="385163" y="199921"/>
                      <a:pt x="375697" y="244752"/>
                      <a:pt x="356765" y="274683"/>
                    </a:cubicBezTo>
                    <a:cubicBezTo>
                      <a:pt x="337832" y="304615"/>
                      <a:pt x="309434" y="319581"/>
                      <a:pt x="271570" y="319581"/>
                    </a:cubicBezTo>
                    <a:cubicBezTo>
                      <a:pt x="231039" y="319581"/>
                      <a:pt x="201441" y="301048"/>
                      <a:pt x="182775" y="263984"/>
                    </a:cubicBezTo>
                    <a:cubicBezTo>
                      <a:pt x="168643" y="235452"/>
                      <a:pt x="161576" y="198321"/>
                      <a:pt x="161576" y="152591"/>
                    </a:cubicBezTo>
                    <a:cubicBezTo>
                      <a:pt x="161576" y="113927"/>
                      <a:pt x="170776" y="80195"/>
                      <a:pt x="189175" y="51397"/>
                    </a:cubicBezTo>
                    <a:cubicBezTo>
                      <a:pt x="210907" y="17666"/>
                      <a:pt x="240438" y="800"/>
                      <a:pt x="277769" y="8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4" y="29098"/>
                    </a:cubicBezTo>
                    <a:cubicBezTo>
                      <a:pt x="93395" y="35165"/>
                      <a:pt x="92995" y="39731"/>
                      <a:pt x="92995" y="42798"/>
                    </a:cubicBezTo>
                    <a:cubicBezTo>
                      <a:pt x="92995" y="47197"/>
                      <a:pt x="93228" y="53864"/>
                      <a:pt x="93694" y="62796"/>
                    </a:cubicBezTo>
                    <a:cubicBezTo>
                      <a:pt x="94161" y="71729"/>
                      <a:pt x="94394" y="78395"/>
                      <a:pt x="94394" y="82795"/>
                    </a:cubicBezTo>
                    <a:cubicBezTo>
                      <a:pt x="94394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1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3"/>
                      <a:pt x="45797" y="224853"/>
                      <a:pt x="45797" y="218587"/>
                    </a:cubicBezTo>
                    <a:cubicBezTo>
                      <a:pt x="45797" y="201655"/>
                      <a:pt x="47331" y="175923"/>
                      <a:pt x="50397" y="141392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54" name="مربع نص 85">
                <a:extLst>
                  <a:ext uri="{FF2B5EF4-FFF2-40B4-BE49-F238E27FC236}">
                    <a16:creationId xmlns:a16="http://schemas.microsoft.com/office/drawing/2014/main" id="{3C356A4D-BAE5-7844-8E01-4C4D80C606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0015" y="5273582"/>
                <a:ext cx="205387" cy="321380"/>
              </a:xfrm>
              <a:custGeom>
                <a:avLst/>
                <a:gdLst>
                  <a:gd name="T0" fmla="*/ 175189 w 205387"/>
                  <a:gd name="T1" fmla="*/ 0 h 321380"/>
                  <a:gd name="T2" fmla="*/ 188988 w 205387"/>
                  <a:gd name="T3" fmla="*/ 5800 h 321380"/>
                  <a:gd name="T4" fmla="*/ 194988 w 205387"/>
                  <a:gd name="T5" fmla="*/ 19199 h 321380"/>
                  <a:gd name="T6" fmla="*/ 147591 w 205387"/>
                  <a:gd name="T7" fmla="*/ 41598 h 321380"/>
                  <a:gd name="T8" fmla="*/ 131992 w 205387"/>
                  <a:gd name="T9" fmla="*/ 41198 h 321380"/>
                  <a:gd name="T10" fmla="*/ 120592 w 205387"/>
                  <a:gd name="T11" fmla="*/ 40798 h 321380"/>
                  <a:gd name="T12" fmla="*/ 86794 w 205387"/>
                  <a:gd name="T13" fmla="*/ 41398 h 321380"/>
                  <a:gd name="T14" fmla="*/ 52996 w 205387"/>
                  <a:gd name="T15" fmla="*/ 42397 h 321380"/>
                  <a:gd name="T16" fmla="*/ 45597 w 205387"/>
                  <a:gd name="T17" fmla="*/ 108993 h 321380"/>
                  <a:gd name="T18" fmla="*/ 118592 w 205387"/>
                  <a:gd name="T19" fmla="*/ 87195 h 321380"/>
                  <a:gd name="T20" fmla="*/ 185788 w 205387"/>
                  <a:gd name="T21" fmla="*/ 121593 h 321380"/>
                  <a:gd name="T22" fmla="*/ 205387 w 205387"/>
                  <a:gd name="T23" fmla="*/ 195988 h 321380"/>
                  <a:gd name="T24" fmla="*/ 173789 w 205387"/>
                  <a:gd name="T25" fmla="*/ 284983 h 321380"/>
                  <a:gd name="T26" fmla="*/ 87194 w 205387"/>
                  <a:gd name="T27" fmla="*/ 321380 h 321380"/>
                  <a:gd name="T28" fmla="*/ 3599 w 205387"/>
                  <a:gd name="T29" fmla="*/ 279383 h 321380"/>
                  <a:gd name="T30" fmla="*/ 0 w 205387"/>
                  <a:gd name="T31" fmla="*/ 268184 h 321380"/>
                  <a:gd name="T32" fmla="*/ 6199 w 205387"/>
                  <a:gd name="T33" fmla="*/ 254685 h 321380"/>
                  <a:gd name="T34" fmla="*/ 20198 w 205387"/>
                  <a:gd name="T35" fmla="*/ 248985 h 321380"/>
                  <a:gd name="T36" fmla="*/ 35798 w 205387"/>
                  <a:gd name="T37" fmla="*/ 257784 h 321380"/>
                  <a:gd name="T38" fmla="*/ 51797 w 205387"/>
                  <a:gd name="T39" fmla="*/ 274183 h 321380"/>
                  <a:gd name="T40" fmla="*/ 87194 w 205387"/>
                  <a:gd name="T41" fmla="*/ 282983 h 321380"/>
                  <a:gd name="T42" fmla="*/ 144591 w 205387"/>
                  <a:gd name="T43" fmla="*/ 256584 h 321380"/>
                  <a:gd name="T44" fmla="*/ 166390 w 205387"/>
                  <a:gd name="T45" fmla="*/ 195988 h 321380"/>
                  <a:gd name="T46" fmla="*/ 156790 w 205387"/>
                  <a:gd name="T47" fmla="*/ 148591 h 321380"/>
                  <a:gd name="T48" fmla="*/ 118592 w 205387"/>
                  <a:gd name="T49" fmla="*/ 125592 h 321380"/>
                  <a:gd name="T50" fmla="*/ 83595 w 205387"/>
                  <a:gd name="T51" fmla="*/ 131392 h 321380"/>
                  <a:gd name="T52" fmla="*/ 61796 w 205387"/>
                  <a:gd name="T53" fmla="*/ 147191 h 321380"/>
                  <a:gd name="T54" fmla="*/ 39997 w 205387"/>
                  <a:gd name="T55" fmla="*/ 170990 h 321380"/>
                  <a:gd name="T56" fmla="*/ 21998 w 205387"/>
                  <a:gd name="T57" fmla="*/ 179989 h 321380"/>
                  <a:gd name="T58" fmla="*/ 8399 w 205387"/>
                  <a:gd name="T59" fmla="*/ 174289 h 321380"/>
                  <a:gd name="T60" fmla="*/ 2800 w 205387"/>
                  <a:gd name="T61" fmla="*/ 160590 h 321380"/>
                  <a:gd name="T62" fmla="*/ 5999 w 205387"/>
                  <a:gd name="T63" fmla="*/ 124992 h 321380"/>
                  <a:gd name="T64" fmla="*/ 12799 w 205387"/>
                  <a:gd name="T65" fmla="*/ 42198 h 321380"/>
                  <a:gd name="T66" fmla="*/ 9299 w 205387"/>
                  <a:gd name="T67" fmla="*/ 26898 h 321380"/>
                  <a:gd name="T68" fmla="*/ 5799 w 205387"/>
                  <a:gd name="T69" fmla="*/ 14599 h 321380"/>
                  <a:gd name="T70" fmla="*/ 26798 w 205387"/>
                  <a:gd name="T71" fmla="*/ 2400 h 321380"/>
                  <a:gd name="T72" fmla="*/ 38897 w 205387"/>
                  <a:gd name="T73" fmla="*/ 3100 h 321380"/>
                  <a:gd name="T74" fmla="*/ 50997 w 205387"/>
                  <a:gd name="T75" fmla="*/ 3800 h 321380"/>
                  <a:gd name="T76" fmla="*/ 85794 w 205387"/>
                  <a:gd name="T77" fmla="*/ 3000 h 321380"/>
                  <a:gd name="T78" fmla="*/ 120592 w 205387"/>
                  <a:gd name="T79" fmla="*/ 2200 h 321380"/>
                  <a:gd name="T80" fmla="*/ 136991 w 205387"/>
                  <a:gd name="T81" fmla="*/ 2600 h 321380"/>
                  <a:gd name="T82" fmla="*/ 153390 w 205387"/>
                  <a:gd name="T83" fmla="*/ 3000 h 321380"/>
                  <a:gd name="T84" fmla="*/ 164390 w 205387"/>
                  <a:gd name="T85" fmla="*/ 1500 h 321380"/>
                  <a:gd name="T86" fmla="*/ 175189 w 205387"/>
                  <a:gd name="T87" fmla="*/ 0 h 3213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05387" h="321380">
                    <a:moveTo>
                      <a:pt x="175189" y="0"/>
                    </a:moveTo>
                    <a:cubicBezTo>
                      <a:pt x="180389" y="0"/>
                      <a:pt x="184988" y="1933"/>
                      <a:pt x="188988" y="5800"/>
                    </a:cubicBezTo>
                    <a:cubicBezTo>
                      <a:pt x="192988" y="9666"/>
                      <a:pt x="194988" y="14133"/>
                      <a:pt x="194988" y="19199"/>
                    </a:cubicBezTo>
                    <a:cubicBezTo>
                      <a:pt x="194988" y="34131"/>
                      <a:pt x="179189" y="41598"/>
                      <a:pt x="147591" y="41598"/>
                    </a:cubicBezTo>
                    <a:cubicBezTo>
                      <a:pt x="143458" y="41598"/>
                      <a:pt x="138258" y="41464"/>
                      <a:pt x="131992" y="41198"/>
                    </a:cubicBezTo>
                    <a:cubicBezTo>
                      <a:pt x="125725" y="40931"/>
                      <a:pt x="121926" y="40798"/>
                      <a:pt x="120592" y="40798"/>
                    </a:cubicBezTo>
                    <a:lnTo>
                      <a:pt x="86794" y="41398"/>
                    </a:lnTo>
                    <a:lnTo>
                      <a:pt x="52996" y="42397"/>
                    </a:lnTo>
                    <a:cubicBezTo>
                      <a:pt x="52996" y="48397"/>
                      <a:pt x="50530" y="70596"/>
                      <a:pt x="45597" y="108993"/>
                    </a:cubicBezTo>
                    <a:cubicBezTo>
                      <a:pt x="63862" y="94461"/>
                      <a:pt x="88194" y="87195"/>
                      <a:pt x="118592" y="87195"/>
                    </a:cubicBezTo>
                    <a:cubicBezTo>
                      <a:pt x="147924" y="87195"/>
                      <a:pt x="170323" y="98661"/>
                      <a:pt x="185788" y="121593"/>
                    </a:cubicBezTo>
                    <a:cubicBezTo>
                      <a:pt x="198854" y="141058"/>
                      <a:pt x="205387" y="165857"/>
                      <a:pt x="205387" y="195988"/>
                    </a:cubicBezTo>
                    <a:cubicBezTo>
                      <a:pt x="205387" y="231986"/>
                      <a:pt x="194854" y="261651"/>
                      <a:pt x="173789" y="284983"/>
                    </a:cubicBezTo>
                    <a:cubicBezTo>
                      <a:pt x="151924" y="309248"/>
                      <a:pt x="123059" y="321380"/>
                      <a:pt x="87194" y="321380"/>
                    </a:cubicBezTo>
                    <a:cubicBezTo>
                      <a:pt x="49330" y="321380"/>
                      <a:pt x="21465" y="307381"/>
                      <a:pt x="3599" y="279383"/>
                    </a:cubicBezTo>
                    <a:cubicBezTo>
                      <a:pt x="1200" y="275517"/>
                      <a:pt x="0" y="271783"/>
                      <a:pt x="0" y="268184"/>
                    </a:cubicBezTo>
                    <a:cubicBezTo>
                      <a:pt x="0" y="262984"/>
                      <a:pt x="2066" y="258484"/>
                      <a:pt x="6199" y="254685"/>
                    </a:cubicBezTo>
                    <a:cubicBezTo>
                      <a:pt x="10332" y="250885"/>
                      <a:pt x="14999" y="248985"/>
                      <a:pt x="20198" y="248985"/>
                    </a:cubicBezTo>
                    <a:cubicBezTo>
                      <a:pt x="25665" y="248985"/>
                      <a:pt x="30864" y="251918"/>
                      <a:pt x="35798" y="257784"/>
                    </a:cubicBezTo>
                    <a:cubicBezTo>
                      <a:pt x="42864" y="266317"/>
                      <a:pt x="48197" y="271783"/>
                      <a:pt x="51797" y="274183"/>
                    </a:cubicBezTo>
                    <a:cubicBezTo>
                      <a:pt x="60463" y="280050"/>
                      <a:pt x="72262" y="282983"/>
                      <a:pt x="87194" y="282983"/>
                    </a:cubicBezTo>
                    <a:cubicBezTo>
                      <a:pt x="110260" y="282983"/>
                      <a:pt x="129392" y="274183"/>
                      <a:pt x="144591" y="256584"/>
                    </a:cubicBezTo>
                    <a:cubicBezTo>
                      <a:pt x="159123" y="239785"/>
                      <a:pt x="166390" y="219587"/>
                      <a:pt x="166390" y="195988"/>
                    </a:cubicBezTo>
                    <a:cubicBezTo>
                      <a:pt x="166390" y="176523"/>
                      <a:pt x="163190" y="160724"/>
                      <a:pt x="156790" y="148591"/>
                    </a:cubicBezTo>
                    <a:cubicBezTo>
                      <a:pt x="148524" y="133259"/>
                      <a:pt x="135791" y="125592"/>
                      <a:pt x="118592" y="125592"/>
                    </a:cubicBezTo>
                    <a:cubicBezTo>
                      <a:pt x="104327" y="125592"/>
                      <a:pt x="92661" y="127526"/>
                      <a:pt x="83595" y="131392"/>
                    </a:cubicBezTo>
                    <a:cubicBezTo>
                      <a:pt x="76395" y="134459"/>
                      <a:pt x="69129" y="139725"/>
                      <a:pt x="61796" y="147191"/>
                    </a:cubicBezTo>
                    <a:lnTo>
                      <a:pt x="39997" y="170990"/>
                    </a:lnTo>
                    <a:cubicBezTo>
                      <a:pt x="34131" y="176989"/>
                      <a:pt x="28131" y="179989"/>
                      <a:pt x="21998" y="179989"/>
                    </a:cubicBezTo>
                    <a:cubicBezTo>
                      <a:pt x="16665" y="179989"/>
                      <a:pt x="12132" y="178089"/>
                      <a:pt x="8399" y="174289"/>
                    </a:cubicBezTo>
                    <a:cubicBezTo>
                      <a:pt x="4666" y="170490"/>
                      <a:pt x="2800" y="165923"/>
                      <a:pt x="2800" y="160590"/>
                    </a:cubicBezTo>
                    <a:cubicBezTo>
                      <a:pt x="2800" y="157924"/>
                      <a:pt x="3866" y="146058"/>
                      <a:pt x="5999" y="124992"/>
                    </a:cubicBezTo>
                    <a:cubicBezTo>
                      <a:pt x="10532" y="82995"/>
                      <a:pt x="12799" y="55397"/>
                      <a:pt x="12799" y="42198"/>
                    </a:cubicBezTo>
                    <a:cubicBezTo>
                      <a:pt x="12799" y="37531"/>
                      <a:pt x="11632" y="32431"/>
                      <a:pt x="9299" y="26898"/>
                    </a:cubicBezTo>
                    <a:cubicBezTo>
                      <a:pt x="6966" y="21365"/>
                      <a:pt x="5799" y="17266"/>
                      <a:pt x="5799" y="14599"/>
                    </a:cubicBezTo>
                    <a:cubicBezTo>
                      <a:pt x="5799" y="6466"/>
                      <a:pt x="12799" y="2400"/>
                      <a:pt x="26798" y="2400"/>
                    </a:cubicBezTo>
                    <a:cubicBezTo>
                      <a:pt x="29465" y="2400"/>
                      <a:pt x="33498" y="2633"/>
                      <a:pt x="38897" y="3100"/>
                    </a:cubicBezTo>
                    <a:cubicBezTo>
                      <a:pt x="44297" y="3567"/>
                      <a:pt x="48330" y="3800"/>
                      <a:pt x="50997" y="3800"/>
                    </a:cubicBezTo>
                    <a:cubicBezTo>
                      <a:pt x="58729" y="3800"/>
                      <a:pt x="70329" y="3533"/>
                      <a:pt x="85794" y="3000"/>
                    </a:cubicBezTo>
                    <a:cubicBezTo>
                      <a:pt x="101260" y="2467"/>
                      <a:pt x="112859" y="2200"/>
                      <a:pt x="120592" y="2200"/>
                    </a:cubicBezTo>
                    <a:cubicBezTo>
                      <a:pt x="124192" y="2200"/>
                      <a:pt x="129658" y="2333"/>
                      <a:pt x="136991" y="2600"/>
                    </a:cubicBezTo>
                    <a:cubicBezTo>
                      <a:pt x="144324" y="2867"/>
                      <a:pt x="149791" y="3000"/>
                      <a:pt x="153390" y="3000"/>
                    </a:cubicBezTo>
                    <a:cubicBezTo>
                      <a:pt x="155924" y="3000"/>
                      <a:pt x="159590" y="2500"/>
                      <a:pt x="164390" y="1500"/>
                    </a:cubicBezTo>
                    <a:cubicBezTo>
                      <a:pt x="169189" y="500"/>
                      <a:pt x="172789" y="0"/>
                      <a:pt x="17518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56" name="مربع نص 86">
                <a:extLst>
                  <a:ext uri="{FF2B5EF4-FFF2-40B4-BE49-F238E27FC236}">
                    <a16:creationId xmlns:a16="http://schemas.microsoft.com/office/drawing/2014/main" id="{D5211AC7-F0D1-E648-968F-304D2D9B5C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6060" y="1425929"/>
                <a:ext cx="308218" cy="311981"/>
              </a:xfrm>
              <a:custGeom>
                <a:avLst/>
                <a:gdLst>
                  <a:gd name="T0" fmla="*/ 276369 w 308218"/>
                  <a:gd name="T1" fmla="*/ 15399 h 311981"/>
                  <a:gd name="T2" fmla="*/ 273970 w 308218"/>
                  <a:gd name="T3" fmla="*/ 42797 h 311981"/>
                  <a:gd name="T4" fmla="*/ 275370 w 308218"/>
                  <a:gd name="T5" fmla="*/ 82795 h 311981"/>
                  <a:gd name="T6" fmla="*/ 265770 w 308218"/>
                  <a:gd name="T7" fmla="*/ 218587 h 311981"/>
                  <a:gd name="T8" fmla="*/ 269170 w 308218"/>
                  <a:gd name="T9" fmla="*/ 273983 h 311981"/>
                  <a:gd name="T10" fmla="*/ 304068 w 308218"/>
                  <a:gd name="T11" fmla="*/ 279083 h 311981"/>
                  <a:gd name="T12" fmla="*/ 302608 w 308218"/>
                  <a:gd name="T13" fmla="*/ 296007 h 311981"/>
                  <a:gd name="T14" fmla="*/ 250371 w 308218"/>
                  <a:gd name="T15" fmla="*/ 311981 h 311981"/>
                  <a:gd name="T16" fmla="*/ 191175 w 308218"/>
                  <a:gd name="T17" fmla="*/ 309981 h 311981"/>
                  <a:gd name="T18" fmla="*/ 212373 w 308218"/>
                  <a:gd name="T19" fmla="*/ 274583 h 311981"/>
                  <a:gd name="T20" fmla="*/ 230172 w 308218"/>
                  <a:gd name="T21" fmla="*/ 275183 h 311981"/>
                  <a:gd name="T22" fmla="*/ 226772 w 308218"/>
                  <a:gd name="T23" fmla="*/ 218587 h 311981"/>
                  <a:gd name="T24" fmla="*/ 235572 w 308218"/>
                  <a:gd name="T25" fmla="*/ 63996 h 311981"/>
                  <a:gd name="T26" fmla="*/ 187475 w 308218"/>
                  <a:gd name="T27" fmla="*/ 78795 h 311981"/>
                  <a:gd name="T28" fmla="*/ 198774 w 308218"/>
                  <a:gd name="T29" fmla="*/ 42198 h 311981"/>
                  <a:gd name="T30" fmla="*/ 262970 w 308218"/>
                  <a:gd name="T31" fmla="*/ 0 h 311981"/>
                  <a:gd name="T32" fmla="*/ 95394 w 308218"/>
                  <a:gd name="T33" fmla="*/ 15399 h 311981"/>
                  <a:gd name="T34" fmla="*/ 92995 w 308218"/>
                  <a:gd name="T35" fmla="*/ 42797 h 311981"/>
                  <a:gd name="T36" fmla="*/ 94395 w 308218"/>
                  <a:gd name="T37" fmla="*/ 82795 h 311981"/>
                  <a:gd name="T38" fmla="*/ 84795 w 308218"/>
                  <a:gd name="T39" fmla="*/ 218587 h 311981"/>
                  <a:gd name="T40" fmla="*/ 88195 w 308218"/>
                  <a:gd name="T41" fmla="*/ 273983 h 311981"/>
                  <a:gd name="T42" fmla="*/ 123093 w 308218"/>
                  <a:gd name="T43" fmla="*/ 279083 h 311981"/>
                  <a:gd name="T44" fmla="*/ 123093 w 308218"/>
                  <a:gd name="T45" fmla="*/ 306581 h 311981"/>
                  <a:gd name="T46" fmla="*/ 69396 w 308218"/>
                  <a:gd name="T47" fmla="*/ 311981 h 311981"/>
                  <a:gd name="T48" fmla="*/ 10200 w 308218"/>
                  <a:gd name="T49" fmla="*/ 309981 h 311981"/>
                  <a:gd name="T50" fmla="*/ 31398 w 308218"/>
                  <a:gd name="T51" fmla="*/ 274583 h 311981"/>
                  <a:gd name="T52" fmla="*/ 49197 w 308218"/>
                  <a:gd name="T53" fmla="*/ 275183 h 311981"/>
                  <a:gd name="T54" fmla="*/ 45798 w 308218"/>
                  <a:gd name="T55" fmla="*/ 218587 h 311981"/>
                  <a:gd name="T56" fmla="*/ 54597 w 308218"/>
                  <a:gd name="T57" fmla="*/ 63996 h 311981"/>
                  <a:gd name="T58" fmla="*/ 6500 w 308218"/>
                  <a:gd name="T59" fmla="*/ 78795 h 311981"/>
                  <a:gd name="T60" fmla="*/ 17799 w 308218"/>
                  <a:gd name="T61" fmla="*/ 42198 h 311981"/>
                  <a:gd name="T62" fmla="*/ 81995 w 308218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08218" h="311981">
                    <a:moveTo>
                      <a:pt x="262970" y="0"/>
                    </a:moveTo>
                    <a:cubicBezTo>
                      <a:pt x="271903" y="0"/>
                      <a:pt x="276369" y="5133"/>
                      <a:pt x="276369" y="15399"/>
                    </a:cubicBezTo>
                    <a:cubicBezTo>
                      <a:pt x="276369" y="18466"/>
                      <a:pt x="275969" y="23032"/>
                      <a:pt x="275170" y="29098"/>
                    </a:cubicBezTo>
                    <a:cubicBezTo>
                      <a:pt x="274370" y="35165"/>
                      <a:pt x="273970" y="39731"/>
                      <a:pt x="273970" y="42797"/>
                    </a:cubicBezTo>
                    <a:cubicBezTo>
                      <a:pt x="273970" y="47197"/>
                      <a:pt x="274203" y="53863"/>
                      <a:pt x="274670" y="62796"/>
                    </a:cubicBezTo>
                    <a:cubicBezTo>
                      <a:pt x="275136" y="71729"/>
                      <a:pt x="275370" y="78395"/>
                      <a:pt x="275370" y="82795"/>
                    </a:cubicBezTo>
                    <a:cubicBezTo>
                      <a:pt x="275370" y="97994"/>
                      <a:pt x="273770" y="120659"/>
                      <a:pt x="270570" y="150791"/>
                    </a:cubicBezTo>
                    <a:cubicBezTo>
                      <a:pt x="267370" y="180922"/>
                      <a:pt x="265770" y="203521"/>
                      <a:pt x="265770" y="218587"/>
                    </a:cubicBezTo>
                    <a:cubicBezTo>
                      <a:pt x="265770" y="226320"/>
                      <a:pt x="266303" y="235719"/>
                      <a:pt x="267370" y="246785"/>
                    </a:cubicBezTo>
                    <a:cubicBezTo>
                      <a:pt x="268437" y="257851"/>
                      <a:pt x="269037" y="266917"/>
                      <a:pt x="269170" y="273983"/>
                    </a:cubicBezTo>
                    <a:lnTo>
                      <a:pt x="290169" y="273583"/>
                    </a:lnTo>
                    <a:cubicBezTo>
                      <a:pt x="295768" y="273583"/>
                      <a:pt x="300401" y="275417"/>
                      <a:pt x="304068" y="279083"/>
                    </a:cubicBezTo>
                    <a:lnTo>
                      <a:pt x="308218" y="289422"/>
                    </a:lnTo>
                    <a:lnTo>
                      <a:pt x="302608" y="296007"/>
                    </a:lnTo>
                    <a:lnTo>
                      <a:pt x="282611" y="311981"/>
                    </a:lnTo>
                    <a:lnTo>
                      <a:pt x="250371" y="311981"/>
                    </a:lnTo>
                    <a:lnTo>
                      <a:pt x="210773" y="311781"/>
                    </a:lnTo>
                    <a:cubicBezTo>
                      <a:pt x="201441" y="311781"/>
                      <a:pt x="194908" y="311181"/>
                      <a:pt x="191175" y="309981"/>
                    </a:cubicBezTo>
                    <a:cubicBezTo>
                      <a:pt x="184375" y="307581"/>
                      <a:pt x="180975" y="302515"/>
                      <a:pt x="180975" y="294782"/>
                    </a:cubicBezTo>
                    <a:cubicBezTo>
                      <a:pt x="180975" y="281316"/>
                      <a:pt x="191441" y="274583"/>
                      <a:pt x="212373" y="274583"/>
                    </a:cubicBezTo>
                    <a:lnTo>
                      <a:pt x="221973" y="274783"/>
                    </a:lnTo>
                    <a:lnTo>
                      <a:pt x="230172" y="275183"/>
                    </a:lnTo>
                    <a:cubicBezTo>
                      <a:pt x="230172" y="268784"/>
                      <a:pt x="229606" y="259318"/>
                      <a:pt x="228472" y="246785"/>
                    </a:cubicBezTo>
                    <a:cubicBezTo>
                      <a:pt x="227339" y="234252"/>
                      <a:pt x="226772" y="224853"/>
                      <a:pt x="226772" y="218587"/>
                    </a:cubicBezTo>
                    <a:cubicBezTo>
                      <a:pt x="226772" y="201654"/>
                      <a:pt x="228306" y="175923"/>
                      <a:pt x="231372" y="141391"/>
                    </a:cubicBezTo>
                    <a:cubicBezTo>
                      <a:pt x="234305" y="107394"/>
                      <a:pt x="235705" y="81595"/>
                      <a:pt x="235572" y="63996"/>
                    </a:cubicBezTo>
                    <a:cubicBezTo>
                      <a:pt x="217706" y="77862"/>
                      <a:pt x="206307" y="84795"/>
                      <a:pt x="201374" y="84795"/>
                    </a:cubicBezTo>
                    <a:cubicBezTo>
                      <a:pt x="196041" y="84795"/>
                      <a:pt x="191408" y="82795"/>
                      <a:pt x="187475" y="78795"/>
                    </a:cubicBezTo>
                    <a:cubicBezTo>
                      <a:pt x="183542" y="74796"/>
                      <a:pt x="181575" y="70196"/>
                      <a:pt x="181575" y="64996"/>
                    </a:cubicBezTo>
                    <a:cubicBezTo>
                      <a:pt x="181575" y="58730"/>
                      <a:pt x="187308" y="51130"/>
                      <a:pt x="198774" y="42198"/>
                    </a:cubicBezTo>
                    <a:cubicBezTo>
                      <a:pt x="205974" y="37131"/>
                      <a:pt x="216173" y="28998"/>
                      <a:pt x="229372" y="17799"/>
                    </a:cubicBezTo>
                    <a:cubicBezTo>
                      <a:pt x="241105" y="5933"/>
                      <a:pt x="252304" y="0"/>
                      <a:pt x="262970" y="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</p:grpSp>
      </p:grpSp>
      <p:grpSp>
        <p:nvGrpSpPr>
          <p:cNvPr id="58" name="مجموعة 57">
            <a:extLst>
              <a:ext uri="{FF2B5EF4-FFF2-40B4-BE49-F238E27FC236}">
                <a16:creationId xmlns:a16="http://schemas.microsoft.com/office/drawing/2014/main" id="{955292FF-7083-3D46-B30E-6C11940F0CC6}"/>
              </a:ext>
            </a:extLst>
          </p:cNvPr>
          <p:cNvGrpSpPr>
            <a:grpSpLocks/>
          </p:cNvGrpSpPr>
          <p:nvPr/>
        </p:nvGrpSpPr>
        <p:grpSpPr bwMode="auto">
          <a:xfrm>
            <a:off x="1808820" y="367126"/>
            <a:ext cx="66675" cy="1009650"/>
            <a:chOff x="5944770" y="1379001"/>
            <a:chExt cx="226260" cy="3927154"/>
          </a:xfrm>
        </p:grpSpPr>
        <p:sp>
          <p:nvSpPr>
            <p:cNvPr id="59" name="مثلث متساوي الساقين 49">
              <a:extLst>
                <a:ext uri="{FF2B5EF4-FFF2-40B4-BE49-F238E27FC236}">
                  <a16:creationId xmlns:a16="http://schemas.microsoft.com/office/drawing/2014/main" id="{E83954EA-F4AF-DB46-97D1-A62ED8EFD002}"/>
                </a:ext>
              </a:extLst>
            </p:cNvPr>
            <p:cNvSpPr/>
            <p:nvPr/>
          </p:nvSpPr>
          <p:spPr>
            <a:xfrm>
              <a:off x="5944770" y="1379001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  <p:sp>
          <p:nvSpPr>
            <p:cNvPr id="60" name="مثلث متساوي الساقين 50">
              <a:extLst>
                <a:ext uri="{FF2B5EF4-FFF2-40B4-BE49-F238E27FC236}">
                  <a16:creationId xmlns:a16="http://schemas.microsoft.com/office/drawing/2014/main" id="{EA1C64C4-90AE-8349-ABB2-C62F0E3F7694}"/>
                </a:ext>
              </a:extLst>
            </p:cNvPr>
            <p:cNvSpPr/>
            <p:nvPr/>
          </p:nvSpPr>
          <p:spPr>
            <a:xfrm flipV="1">
              <a:off x="5944770" y="3342578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</p:grpSp>
      <p:grpSp>
        <p:nvGrpSpPr>
          <p:cNvPr id="61" name="مجموعة 60">
            <a:extLst>
              <a:ext uri="{FF2B5EF4-FFF2-40B4-BE49-F238E27FC236}">
                <a16:creationId xmlns:a16="http://schemas.microsoft.com/office/drawing/2014/main" id="{26E37DDB-5A52-324F-93F8-075B76D8A797}"/>
              </a:ext>
            </a:extLst>
          </p:cNvPr>
          <p:cNvGrpSpPr>
            <a:grpSpLocks/>
          </p:cNvGrpSpPr>
          <p:nvPr/>
        </p:nvGrpSpPr>
        <p:grpSpPr bwMode="auto">
          <a:xfrm rot="4908360">
            <a:off x="1751669" y="471901"/>
            <a:ext cx="63500" cy="787400"/>
            <a:chOff x="5944770" y="1379001"/>
            <a:chExt cx="226260" cy="3927154"/>
          </a:xfrm>
        </p:grpSpPr>
        <p:sp>
          <p:nvSpPr>
            <p:cNvPr id="62" name="مثلث متساوي الساقين 52">
              <a:extLst>
                <a:ext uri="{FF2B5EF4-FFF2-40B4-BE49-F238E27FC236}">
                  <a16:creationId xmlns:a16="http://schemas.microsoft.com/office/drawing/2014/main" id="{2E6F926E-9845-F542-8267-5F39ED283703}"/>
                </a:ext>
              </a:extLst>
            </p:cNvPr>
            <p:cNvSpPr/>
            <p:nvPr/>
          </p:nvSpPr>
          <p:spPr>
            <a:xfrm>
              <a:off x="5941542" y="1392220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  <p:sp>
          <p:nvSpPr>
            <p:cNvPr id="63" name="مثلث متساوي الساقين 53">
              <a:extLst>
                <a:ext uri="{FF2B5EF4-FFF2-40B4-BE49-F238E27FC236}">
                  <a16:creationId xmlns:a16="http://schemas.microsoft.com/office/drawing/2014/main" id="{2FCE1FFD-3999-F440-9F73-0CEC18296471}"/>
                </a:ext>
              </a:extLst>
            </p:cNvPr>
            <p:cNvSpPr/>
            <p:nvPr/>
          </p:nvSpPr>
          <p:spPr>
            <a:xfrm flipV="1">
              <a:off x="5935188" y="3342771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</p:grpSp>
      <p:sp>
        <p:nvSpPr>
          <p:cNvPr id="64" name="شكل بيضاوي 63">
            <a:extLst>
              <a:ext uri="{FF2B5EF4-FFF2-40B4-BE49-F238E27FC236}">
                <a16:creationId xmlns:a16="http://schemas.microsoft.com/office/drawing/2014/main" id="{301CD75E-7267-BD46-AF2D-4D49D8DBB0DC}"/>
              </a:ext>
            </a:extLst>
          </p:cNvPr>
          <p:cNvSpPr/>
          <p:nvPr/>
        </p:nvSpPr>
        <p:spPr>
          <a:xfrm>
            <a:off x="1786368" y="811624"/>
            <a:ext cx="98094" cy="10739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EG" sz="1013"/>
          </a:p>
        </p:txBody>
      </p:sp>
      <p:sp>
        <p:nvSpPr>
          <p:cNvPr id="65" name="شكل حر 64">
            <a:extLst>
              <a:ext uri="{FF2B5EF4-FFF2-40B4-BE49-F238E27FC236}">
                <a16:creationId xmlns:a16="http://schemas.microsoft.com/office/drawing/2014/main" id="{F54BD29D-C85D-4444-8882-DCA9A3927796}"/>
              </a:ext>
            </a:extLst>
          </p:cNvPr>
          <p:cNvSpPr/>
          <p:nvPr/>
        </p:nvSpPr>
        <p:spPr>
          <a:xfrm>
            <a:off x="1081744" y="1424402"/>
            <a:ext cx="1468438" cy="1546225"/>
          </a:xfrm>
          <a:custGeom>
            <a:avLst/>
            <a:gdLst>
              <a:gd name="connsiteX0" fmla="*/ 2020636 w 2684787"/>
              <a:gd name="connsiteY0" fmla="*/ 0 h 2747951"/>
              <a:gd name="connsiteX1" fmla="*/ 2651521 w 2684787"/>
              <a:gd name="connsiteY1" fmla="*/ 652812 h 2747951"/>
              <a:gd name="connsiteX2" fmla="*/ 2644171 w 2684787"/>
              <a:gd name="connsiteY2" fmla="*/ 728262 h 2747951"/>
              <a:gd name="connsiteX3" fmla="*/ 2684787 w 2684787"/>
              <a:gd name="connsiteY3" fmla="*/ 728262 h 2747951"/>
              <a:gd name="connsiteX4" fmla="*/ 2684787 w 2684787"/>
              <a:gd name="connsiteY4" fmla="*/ 2747951 h 2747951"/>
              <a:gd name="connsiteX5" fmla="*/ 1371425 w 2684787"/>
              <a:gd name="connsiteY5" fmla="*/ 2747951 h 2747951"/>
              <a:gd name="connsiteX6" fmla="*/ 1371425 w 2684787"/>
              <a:gd name="connsiteY6" fmla="*/ 728262 h 2747951"/>
              <a:gd name="connsiteX7" fmla="*/ 1397102 w 2684787"/>
              <a:gd name="connsiteY7" fmla="*/ 728262 h 2747951"/>
              <a:gd name="connsiteX8" fmla="*/ 1389751 w 2684787"/>
              <a:gd name="connsiteY8" fmla="*/ 652812 h 2747951"/>
              <a:gd name="connsiteX9" fmla="*/ 2020636 w 2684787"/>
              <a:gd name="connsiteY9" fmla="*/ 0 h 2747951"/>
              <a:gd name="connsiteX10" fmla="*/ 649211 w 2684787"/>
              <a:gd name="connsiteY10" fmla="*/ 0 h 2747951"/>
              <a:gd name="connsiteX11" fmla="*/ 1280096 w 2684787"/>
              <a:gd name="connsiteY11" fmla="*/ 652812 h 2747951"/>
              <a:gd name="connsiteX12" fmla="*/ 1272746 w 2684787"/>
              <a:gd name="connsiteY12" fmla="*/ 728262 h 2747951"/>
              <a:gd name="connsiteX13" fmla="*/ 1313362 w 2684787"/>
              <a:gd name="connsiteY13" fmla="*/ 728262 h 2747951"/>
              <a:gd name="connsiteX14" fmla="*/ 1313362 w 2684787"/>
              <a:gd name="connsiteY14" fmla="*/ 2747951 h 2747951"/>
              <a:gd name="connsiteX15" fmla="*/ 0 w 2684787"/>
              <a:gd name="connsiteY15" fmla="*/ 2747951 h 2747951"/>
              <a:gd name="connsiteX16" fmla="*/ 0 w 2684787"/>
              <a:gd name="connsiteY16" fmla="*/ 728262 h 2747951"/>
              <a:gd name="connsiteX17" fmla="*/ 25677 w 2684787"/>
              <a:gd name="connsiteY17" fmla="*/ 728262 h 2747951"/>
              <a:gd name="connsiteX18" fmla="*/ 18326 w 2684787"/>
              <a:gd name="connsiteY18" fmla="*/ 652812 h 2747951"/>
              <a:gd name="connsiteX19" fmla="*/ 649211 w 2684787"/>
              <a:gd name="connsiteY19" fmla="*/ 0 h 274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684787" h="2747951">
                <a:moveTo>
                  <a:pt x="2020636" y="0"/>
                </a:moveTo>
                <a:cubicBezTo>
                  <a:pt x="2369064" y="0"/>
                  <a:pt x="2651521" y="292274"/>
                  <a:pt x="2651521" y="652812"/>
                </a:cubicBezTo>
                <a:lnTo>
                  <a:pt x="2644171" y="728262"/>
                </a:lnTo>
                <a:lnTo>
                  <a:pt x="2684787" y="728262"/>
                </a:lnTo>
                <a:lnTo>
                  <a:pt x="2684787" y="2747951"/>
                </a:lnTo>
                <a:lnTo>
                  <a:pt x="1371425" y="2747951"/>
                </a:lnTo>
                <a:lnTo>
                  <a:pt x="1371425" y="728262"/>
                </a:lnTo>
                <a:lnTo>
                  <a:pt x="1397102" y="728262"/>
                </a:lnTo>
                <a:lnTo>
                  <a:pt x="1389751" y="652812"/>
                </a:lnTo>
                <a:cubicBezTo>
                  <a:pt x="1389751" y="292274"/>
                  <a:pt x="1672208" y="0"/>
                  <a:pt x="2020636" y="0"/>
                </a:cubicBezTo>
                <a:close/>
                <a:moveTo>
                  <a:pt x="649211" y="0"/>
                </a:moveTo>
                <a:cubicBezTo>
                  <a:pt x="997639" y="0"/>
                  <a:pt x="1280096" y="292274"/>
                  <a:pt x="1280096" y="652812"/>
                </a:cubicBezTo>
                <a:lnTo>
                  <a:pt x="1272746" y="728262"/>
                </a:lnTo>
                <a:lnTo>
                  <a:pt x="1313362" y="728262"/>
                </a:lnTo>
                <a:lnTo>
                  <a:pt x="1313362" y="2747951"/>
                </a:lnTo>
                <a:lnTo>
                  <a:pt x="0" y="2747951"/>
                </a:lnTo>
                <a:lnTo>
                  <a:pt x="0" y="728262"/>
                </a:lnTo>
                <a:lnTo>
                  <a:pt x="25677" y="728262"/>
                </a:lnTo>
                <a:lnTo>
                  <a:pt x="18326" y="652812"/>
                </a:lnTo>
                <a:cubicBezTo>
                  <a:pt x="18326" y="292274"/>
                  <a:pt x="300783" y="0"/>
                  <a:pt x="649211" y="0"/>
                </a:cubicBez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514350">
              <a:defRPr/>
            </a:pPr>
            <a:endParaRPr lang="ar-SA" sz="1013" dirty="0"/>
          </a:p>
        </p:txBody>
      </p:sp>
      <p:pic>
        <p:nvPicPr>
          <p:cNvPr id="66" name="صورة 65" descr="صورة تحتوي على سماء, خارجي, طائرة, صورة ظلية&#10;&#10;تم إنشاء الوصف تلقائياً">
            <a:extLst>
              <a:ext uri="{FF2B5EF4-FFF2-40B4-BE49-F238E27FC236}">
                <a16:creationId xmlns:a16="http://schemas.microsoft.com/office/drawing/2014/main" id="{AB5857BA-D6A7-7E49-8A4C-2ACA6BE28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53"/>
          <a:stretch>
            <a:fillRect/>
          </a:stretch>
        </p:blipFill>
        <p:spPr bwMode="auto">
          <a:xfrm>
            <a:off x="1870732" y="2064164"/>
            <a:ext cx="284162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صورة 96">
            <a:extLst>
              <a:ext uri="{FF2B5EF4-FFF2-40B4-BE49-F238E27FC236}">
                <a16:creationId xmlns:a16="http://schemas.microsoft.com/office/drawing/2014/main" id="{E13B2AF8-C3F8-3B44-879E-3E2840AB5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60" t="-2" r="1991" b="37349"/>
          <a:stretch>
            <a:fillRect/>
          </a:stretch>
        </p:blipFill>
        <p:spPr bwMode="auto">
          <a:xfrm>
            <a:off x="1140483" y="2180052"/>
            <a:ext cx="511175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صورة 97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8FD97C57-FF96-FD4B-8D21-C9C161325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02470" y="1373601"/>
            <a:ext cx="779463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صورة 98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C1E951F1-FEF7-BC44-B30F-E8339666C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932" y="1375190"/>
            <a:ext cx="779462" cy="162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Google Shape;1476;p59">
            <a:extLst>
              <a:ext uri="{FF2B5EF4-FFF2-40B4-BE49-F238E27FC236}">
                <a16:creationId xmlns:a16="http://schemas.microsoft.com/office/drawing/2014/main" id="{D609E579-D52A-0547-B5E9-E4D6AA6FE712}"/>
              </a:ext>
            </a:extLst>
          </p:cNvPr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02611" y="4859352"/>
            <a:ext cx="2279175" cy="1722382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1478;p59">
            <a:extLst>
              <a:ext uri="{FF2B5EF4-FFF2-40B4-BE49-F238E27FC236}">
                <a16:creationId xmlns:a16="http://schemas.microsoft.com/office/drawing/2014/main" id="{0B95C598-AE61-5A43-99ED-8ABE7E08C697}"/>
              </a:ext>
            </a:extLst>
          </p:cNvPr>
          <p:cNvPicPr preferRelativeResize="0"/>
          <p:nvPr/>
        </p:nvPicPr>
        <p:blipFill rotWithShape="1">
          <a:blip r:embed="rId15">
            <a:alphaModFix/>
          </a:blip>
          <a:srcRect t="14355" b="20570"/>
          <a:stretch/>
        </p:blipFill>
        <p:spPr>
          <a:xfrm>
            <a:off x="1690751" y="5317586"/>
            <a:ext cx="4547389" cy="1479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صورة 100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521FE078-82D2-CF43-8B2D-F0220FA151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184" y="4923452"/>
            <a:ext cx="1209675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صورة 101" descr="صورة تحتوي على ماوس, مكواة&#10;&#10;تم إنشاء الوصف تلقائياً">
            <a:extLst>
              <a:ext uri="{FF2B5EF4-FFF2-40B4-BE49-F238E27FC236}">
                <a16:creationId xmlns:a16="http://schemas.microsoft.com/office/drawing/2014/main" id="{2F91E846-A4E1-3A44-B77E-669A17EB4D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295" y="5712335"/>
            <a:ext cx="255588" cy="15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E1B8FE48-9CF5-449E-8FDC-2C7B31A1020B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9"/>
              </a:ext>
            </a:extLst>
          </a:blip>
          <a:srcRect l="5635" t="3489" r="4829" b="19087"/>
          <a:stretch/>
        </p:blipFill>
        <p:spPr>
          <a:xfrm>
            <a:off x="2846308" y="645277"/>
            <a:ext cx="4802819" cy="3016947"/>
          </a:xfrm>
          <a:prstGeom prst="rect">
            <a:avLst/>
          </a:prstGeom>
        </p:spPr>
      </p:pic>
      <p:pic>
        <p:nvPicPr>
          <p:cNvPr id="80" name="Google Shape;1645;p64">
            <a:extLst>
              <a:ext uri="{FF2B5EF4-FFF2-40B4-BE49-F238E27FC236}">
                <a16:creationId xmlns:a16="http://schemas.microsoft.com/office/drawing/2014/main" id="{FA199A98-639D-214A-8F65-D3FBB0CE5888}"/>
              </a:ext>
            </a:extLst>
          </p:cNvPr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9439217" y="3748556"/>
            <a:ext cx="1789433" cy="2457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0;p13">
            <a:extLst>
              <a:ext uri="{FF2B5EF4-FFF2-40B4-BE49-F238E27FC236}">
                <a16:creationId xmlns:a16="http://schemas.microsoft.com/office/drawing/2014/main" id="{41D1E857-0077-7543-A240-CBDD31A7F5F6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036" y="4572152"/>
            <a:ext cx="3759998" cy="2409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DA1FB6D8-C502-424F-B450-8AB506475319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16" t="18813" r="25971" b="25115"/>
          <a:stretch/>
        </p:blipFill>
        <p:spPr>
          <a:xfrm>
            <a:off x="7595845" y="1246344"/>
            <a:ext cx="2058298" cy="1260629"/>
          </a:xfrm>
          <a:prstGeom prst="rect">
            <a:avLst/>
          </a:prstGeom>
        </p:spPr>
      </p:pic>
      <p:pic>
        <p:nvPicPr>
          <p:cNvPr id="81" name="Google Shape;1634;p64">
            <a:extLst>
              <a:ext uri="{FF2B5EF4-FFF2-40B4-BE49-F238E27FC236}">
                <a16:creationId xmlns:a16="http://schemas.microsoft.com/office/drawing/2014/main" id="{8A4C5082-233E-7945-9FA8-E2FB45B7E481}"/>
              </a:ext>
            </a:extLst>
          </p:cNvPr>
          <p:cNvPicPr preferRelativeResize="0"/>
          <p:nvPr/>
        </p:nvPicPr>
        <p:blipFill rotWithShape="1">
          <a:blip r:embed="rId23">
            <a:alphaModFix/>
          </a:blip>
          <a:srcRect t="54524"/>
          <a:stretch/>
        </p:blipFill>
        <p:spPr>
          <a:xfrm>
            <a:off x="485743" y="3340880"/>
            <a:ext cx="2288501" cy="82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صورة 54">
            <a:hlinkClick r:id="rId24"/>
            <a:extLst>
              <a:ext uri="{FF2B5EF4-FFF2-40B4-BE49-F238E27FC236}">
                <a16:creationId xmlns:a16="http://schemas.microsoft.com/office/drawing/2014/main" id="{232BA8BD-9032-4BDE-BF25-84FA83599F9C}"/>
              </a:ext>
            </a:extLst>
          </p:cNvPr>
          <p:cNvPicPr>
            <a:picLocks noChangeAspect="1"/>
          </p:cNvPicPr>
          <p:nvPr/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6959" y="3270081"/>
            <a:ext cx="488870" cy="455424"/>
          </a:xfrm>
          <a:prstGeom prst="rect">
            <a:avLst/>
          </a:prstGeom>
        </p:spPr>
      </p:pic>
      <p:pic>
        <p:nvPicPr>
          <p:cNvPr id="40" name="صورة 39">
            <a:hlinkClick r:id="rId26"/>
            <a:extLst>
              <a:ext uri="{FF2B5EF4-FFF2-40B4-BE49-F238E27FC236}">
                <a16:creationId xmlns:a16="http://schemas.microsoft.com/office/drawing/2014/main" id="{482C59DA-1AB2-4369-96BB-0F9C9A0A8557}"/>
              </a:ext>
            </a:extLst>
          </p:cNvPr>
          <p:cNvPicPr>
            <a:picLocks/>
          </p:cNvPicPr>
          <p:nvPr/>
        </p:nvPicPr>
        <p:blipFill>
          <a:blip r:embed="rId27"/>
          <a:stretch>
            <a:fillRect/>
          </a:stretch>
        </p:blipFill>
        <p:spPr>
          <a:xfrm>
            <a:off x="411578" y="2986386"/>
            <a:ext cx="643093" cy="725488"/>
          </a:xfrm>
          <a:prstGeom prst="rect">
            <a:avLst/>
          </a:prstGeom>
        </p:spPr>
      </p:pic>
      <p:pic>
        <p:nvPicPr>
          <p:cNvPr id="84" name="Google Shape;1634;p64">
            <a:extLst>
              <a:ext uri="{FF2B5EF4-FFF2-40B4-BE49-F238E27FC236}">
                <a16:creationId xmlns:a16="http://schemas.microsoft.com/office/drawing/2014/main" id="{2FF7461C-50C0-CC44-9600-0E7E9E9D436B}"/>
              </a:ext>
            </a:extLst>
          </p:cNvPr>
          <p:cNvPicPr preferRelativeResize="0"/>
          <p:nvPr/>
        </p:nvPicPr>
        <p:blipFill rotWithShape="1">
          <a:blip r:embed="rId23">
            <a:alphaModFix/>
          </a:blip>
          <a:srcRect t="54524"/>
          <a:stretch/>
        </p:blipFill>
        <p:spPr>
          <a:xfrm>
            <a:off x="450396" y="4125365"/>
            <a:ext cx="2288501" cy="82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Picture 2">
            <a:extLst>
              <a:ext uri="{FF2B5EF4-FFF2-40B4-BE49-F238E27FC236}">
                <a16:creationId xmlns:a16="http://schemas.microsoft.com/office/drawing/2014/main" id="{26F70749-8C5E-EA41-A940-5BFC31656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41831">
            <a:off x="9426818" y="4596223"/>
            <a:ext cx="639763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2">
            <a:extLst>
              <a:ext uri="{FF2B5EF4-FFF2-40B4-BE49-F238E27FC236}">
                <a16:creationId xmlns:a16="http://schemas.microsoft.com/office/drawing/2014/main" id="{A71614D2-E920-1843-87B3-F1FEEFFBE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0916">
            <a:off x="9352686" y="4892799"/>
            <a:ext cx="47148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" name="Right Arrow 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15721B2-AEC0-944C-B64E-39E1390AEEAE}"/>
              </a:ext>
            </a:extLst>
          </p:cNvPr>
          <p:cNvSpPr/>
          <p:nvPr/>
        </p:nvSpPr>
        <p:spPr>
          <a:xfrm flipH="1">
            <a:off x="107904" y="6266169"/>
            <a:ext cx="1553592" cy="896644"/>
          </a:xfrm>
          <a:prstGeom prst="rightArrow">
            <a:avLst/>
          </a:prstGeom>
          <a:solidFill>
            <a:srgbClr val="C099B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dirty="0"/>
              <a:t>الصفحة الرئيسية</a:t>
            </a:r>
          </a:p>
        </p:txBody>
      </p:sp>
      <p:pic>
        <p:nvPicPr>
          <p:cNvPr id="16" name="صورة 15" descr="صورة تحتوي على نص, لقطة شاشة, إطار صورة&#10;&#10;تم إنشاء الوصف تلقائياً">
            <a:extLst>
              <a:ext uri="{FF2B5EF4-FFF2-40B4-BE49-F238E27FC236}">
                <a16:creationId xmlns:a16="http://schemas.microsoft.com/office/drawing/2014/main" id="{202C0A5F-7933-7547-AA87-5456D99C1E78}"/>
              </a:ext>
            </a:extLst>
          </p:cNvPr>
          <p:cNvPicPr>
            <a:picLocks noChangeAspect="1"/>
          </p:cNvPicPr>
          <p:nvPr/>
        </p:nvPicPr>
        <p:blipFill rotWithShape="1">
          <a:blip r:embed="rId30"/>
          <a:srcRect l="7533" t="13180" r="8225" b="15648"/>
          <a:stretch/>
        </p:blipFill>
        <p:spPr>
          <a:xfrm>
            <a:off x="9761834" y="1569885"/>
            <a:ext cx="1857707" cy="1582502"/>
          </a:xfrm>
          <a:prstGeom prst="rect">
            <a:avLst/>
          </a:prstGeom>
        </p:spPr>
      </p:pic>
      <p:pic>
        <p:nvPicPr>
          <p:cNvPr id="19" name="صورة 18" descr="صورة تحتوي على نص&#10;&#10;تم إنشاء الوصف تلقائياً">
            <a:hlinkClick r:id="rId31"/>
            <a:extLst>
              <a:ext uri="{FF2B5EF4-FFF2-40B4-BE49-F238E27FC236}">
                <a16:creationId xmlns:a16="http://schemas.microsoft.com/office/drawing/2014/main" id="{3F88196E-3332-BB45-9B9F-FAF880E33108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8309618" y="4231756"/>
            <a:ext cx="672730" cy="951841"/>
          </a:xfrm>
          <a:prstGeom prst="rect">
            <a:avLst/>
          </a:prstGeom>
          <a:scene3d>
            <a:camera prst="isometricTopUp"/>
            <a:lightRig rig="threePt" dir="t"/>
          </a:scene3d>
        </p:spPr>
      </p:pic>
      <p:pic>
        <p:nvPicPr>
          <p:cNvPr id="90" name="Google Shape;257;p21">
            <a:extLst>
              <a:ext uri="{FF2B5EF4-FFF2-40B4-BE49-F238E27FC236}">
                <a16:creationId xmlns:a16="http://schemas.microsoft.com/office/drawing/2014/main" id="{00C5F2F7-D461-3143-A9C8-B1B65CD86CA1}"/>
              </a:ext>
            </a:extLst>
          </p:cNvPr>
          <p:cNvPicPr preferRelativeResize="0"/>
          <p:nvPr/>
        </p:nvPicPr>
        <p:blipFill>
          <a:blip r:embed="rId33">
            <a:alphaModFix/>
          </a:blip>
          <a:stretch>
            <a:fillRect/>
          </a:stretch>
        </p:blipFill>
        <p:spPr>
          <a:xfrm flipH="1">
            <a:off x="10471428" y="3681785"/>
            <a:ext cx="1711017" cy="3212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صورة 71">
            <a:hlinkClick r:id="rId34"/>
            <a:extLst>
              <a:ext uri="{FF2B5EF4-FFF2-40B4-BE49-F238E27FC236}">
                <a16:creationId xmlns:a16="http://schemas.microsoft.com/office/drawing/2014/main" id="{2436C6B5-553F-DF4D-A51A-5EB79ED94718}"/>
              </a:ext>
            </a:extLst>
          </p:cNvPr>
          <p:cNvPicPr>
            <a:picLocks noChangeAspect="1"/>
          </p:cNvPicPr>
          <p:nvPr/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19265" y="3257103"/>
            <a:ext cx="488870" cy="455424"/>
          </a:xfrm>
          <a:prstGeom prst="rect">
            <a:avLst/>
          </a:prstGeom>
        </p:spPr>
      </p:pic>
      <p:pic>
        <p:nvPicPr>
          <p:cNvPr id="79" name="صورة 78">
            <a:hlinkClick r:id="rId35"/>
            <a:extLst>
              <a:ext uri="{FF2B5EF4-FFF2-40B4-BE49-F238E27FC236}">
                <a16:creationId xmlns:a16="http://schemas.microsoft.com/office/drawing/2014/main" id="{20FA371C-1268-0140-8901-D5407CA4DBEA}"/>
              </a:ext>
            </a:extLst>
          </p:cNvPr>
          <p:cNvPicPr>
            <a:picLocks noChangeAspect="1"/>
          </p:cNvPicPr>
          <p:nvPr/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79141" y="3268456"/>
            <a:ext cx="488870" cy="455424"/>
          </a:xfrm>
          <a:prstGeom prst="rect">
            <a:avLst/>
          </a:prstGeom>
        </p:spPr>
      </p:pic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17" name="صورة المقطع 16">
                <a:extLst>
                  <a:ext uri="{FF2B5EF4-FFF2-40B4-BE49-F238E27FC236}">
                    <a16:creationId xmlns:a16="http://schemas.microsoft.com/office/drawing/2014/main" id="{91626513-4B36-2142-823D-3115DFB2DC8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610583972"/>
                  </p:ext>
                </p:extLst>
              </p:nvPr>
            </p:nvGraphicFramePr>
            <p:xfrm>
              <a:off x="9393545" y="1468735"/>
              <a:ext cx="2594283" cy="1683652"/>
            </p:xfrm>
            <a:graphic>
              <a:graphicData uri="http://schemas.microsoft.com/office/powerpoint/2016/sectionzoom">
                <psez:sectionZm>
                  <psez:sectionZmObj sectionId="{61650FAE-22C2-3743-A291-FF3E6BD6A4D0}">
                    <psez:zmPr id="{24A57B7C-8A6C-914F-A1FF-25AF254D527B}" transitionDur="1000" showBg="0">
                      <p166:blipFill xmlns:p166="http://schemas.microsoft.com/office/powerpoint/2016/6/main">
                        <a:blip r:embed="rId3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594283" cy="1683652"/>
                        </a:xfrm>
                        <a:prstGeom prst="rect">
                          <a:avLst/>
                        </a:prstGeom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17" name="صورة المقطع 16">
                <a:hlinkClick r:id="rId40" action="ppaction://hlinksldjump"/>
                <a:extLst>
                  <a:ext uri="{FF2B5EF4-FFF2-40B4-BE49-F238E27FC236}">
                    <a16:creationId xmlns:a16="http://schemas.microsoft.com/office/drawing/2014/main" id="{91626513-4B36-2142-823D-3115DFB2DC8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9393545" y="1468735"/>
                <a:ext cx="2594283" cy="16836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22" name="صورة المقطع 21">
                <a:extLst>
                  <a:ext uri="{FF2B5EF4-FFF2-40B4-BE49-F238E27FC236}">
                    <a16:creationId xmlns:a16="http://schemas.microsoft.com/office/drawing/2014/main" id="{72C57432-DF9F-194D-8C63-E36726CB5CF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919509026"/>
                  </p:ext>
                </p:extLst>
              </p:nvPr>
            </p:nvGraphicFramePr>
            <p:xfrm>
              <a:off x="2937532" y="752756"/>
              <a:ext cx="4555801" cy="2637257"/>
            </p:xfrm>
            <a:graphic>
              <a:graphicData uri="http://schemas.microsoft.com/office/powerpoint/2016/sectionzoom">
                <psez:sectionZm>
                  <psez:sectionZmObj sectionId="{D768A564-C0C9-8243-A2F1-EE51E648924B}">
                    <psez:zmPr id="{8DA9D5AA-EEBE-814D-B7CB-323478B5E5CF}" transitionDur="1000" showBg="0">
                      <p166:blipFill xmlns:p166="http://schemas.microsoft.com/office/powerpoint/2016/6/main">
                        <a:blip r:embed="rId4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4555801" cy="2637257"/>
                        </a:xfrm>
                        <a:prstGeom prst="rect">
                          <a:avLst/>
                        </a:prstGeom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22" name="صورة المقطع 21">
                <a:hlinkClick r:id="rId43" action="ppaction://hlinksldjump"/>
                <a:extLst>
                  <a:ext uri="{FF2B5EF4-FFF2-40B4-BE49-F238E27FC236}">
                    <a16:creationId xmlns:a16="http://schemas.microsoft.com/office/drawing/2014/main" id="{72C57432-DF9F-194D-8C63-E36726CB5CF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937532" y="752756"/>
                <a:ext cx="4555801" cy="26372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43" name="صورة المقطع 42">
                <a:extLst>
                  <a:ext uri="{FF2B5EF4-FFF2-40B4-BE49-F238E27FC236}">
                    <a16:creationId xmlns:a16="http://schemas.microsoft.com/office/drawing/2014/main" id="{755D58EC-39E4-7240-AD77-B3338831E96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170675630"/>
                  </p:ext>
                </p:extLst>
              </p:nvPr>
            </p:nvGraphicFramePr>
            <p:xfrm>
              <a:off x="780009" y="3664654"/>
              <a:ext cx="1662223" cy="1117039"/>
            </p:xfrm>
            <a:graphic>
              <a:graphicData uri="http://schemas.microsoft.com/office/powerpoint/2016/sectionzoom">
                <psez:sectionZm>
                  <psez:sectionZmObj sectionId="{DADE0521-D36F-1A4A-8F67-F8E4FA515CAB}">
                    <psez:zmPr id="{DD5EA910-1D51-3A4F-B12E-061C6449E182}" transitionDur="1000" showBg="0">
                      <p166:blipFill xmlns:p166="http://schemas.microsoft.com/office/powerpoint/2016/6/main">
                        <a:blip r:embed="rId4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662223" cy="1117039"/>
                        </a:xfrm>
                        <a:prstGeom prst="rect">
                          <a:avLst/>
                        </a:prstGeom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43" name="صورة المقطع 42">
                <a:hlinkClick r:id="rId55" action="ppaction://hlinksldjump"/>
                <a:extLst>
                  <a:ext uri="{FF2B5EF4-FFF2-40B4-BE49-F238E27FC236}">
                    <a16:creationId xmlns:a16="http://schemas.microsoft.com/office/drawing/2014/main" id="{755D58EC-39E4-7240-AD77-B3338831E96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780009" y="3664654"/>
                <a:ext cx="1662223" cy="1117039"/>
              </a:xfrm>
              <a:prstGeom prst="rect">
                <a:avLst/>
              </a:prstGeom>
            </p:spPr>
          </p:pic>
        </mc:Fallback>
      </mc:AlternateContent>
      <p:sp>
        <p:nvSpPr>
          <p:cNvPr id="2" name="مربع نص 1">
            <a:extLst>
              <a:ext uri="{FF2B5EF4-FFF2-40B4-BE49-F238E27FC236}">
                <a16:creationId xmlns:a16="http://schemas.microsoft.com/office/drawing/2014/main" id="{F4AC808D-678C-094C-A25C-18661E26960B}"/>
              </a:ext>
            </a:extLst>
          </p:cNvPr>
          <p:cNvSpPr txBox="1"/>
          <p:nvPr/>
        </p:nvSpPr>
        <p:spPr>
          <a:xfrm>
            <a:off x="698139" y="15450207"/>
            <a:ext cx="18473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/>
          </a:p>
        </p:txBody>
      </p:sp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6" name="صورة المقطع 5">
                <a:extLst>
                  <a:ext uri="{FF2B5EF4-FFF2-40B4-BE49-F238E27FC236}">
                    <a16:creationId xmlns:a16="http://schemas.microsoft.com/office/drawing/2014/main" id="{59B4BCCB-025E-2C4F-A350-B11C8322C0D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449509031"/>
                  </p:ext>
                </p:extLst>
              </p:nvPr>
            </p:nvGraphicFramePr>
            <p:xfrm>
              <a:off x="7538421" y="1298174"/>
              <a:ext cx="2028974" cy="1183901"/>
            </p:xfrm>
            <a:graphic>
              <a:graphicData uri="http://schemas.microsoft.com/office/powerpoint/2016/sectionzoom">
                <psez:sectionZm>
                  <psez:sectionZmObj sectionId="{35C8A826-A06C-E540-A073-70B5F388815B}">
                    <psez:zmPr id="{D883F74B-6ED6-9942-9397-CF73A8DC83EA}" transitionDur="1000" showBg="0">
                      <p166:blipFill xmlns:p166="http://schemas.microsoft.com/office/powerpoint/2016/6/main">
                        <a:blip r:embed="rId5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028974" cy="1183901"/>
                        </a:xfrm>
                        <a:prstGeom prst="rect">
                          <a:avLst/>
                        </a:prstGeom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6" name="صورة المقطع 5">
                <a:hlinkClick r:id="rId58" action="ppaction://hlinksldjump"/>
                <a:extLst>
                  <a:ext uri="{FF2B5EF4-FFF2-40B4-BE49-F238E27FC236}">
                    <a16:creationId xmlns:a16="http://schemas.microsoft.com/office/drawing/2014/main" id="{59B4BCCB-025E-2C4F-A350-B11C8322C0D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538421" y="1298174"/>
                <a:ext cx="2028974" cy="11839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4" name="صورة المقطع 3">
                <a:extLst>
                  <a:ext uri="{FF2B5EF4-FFF2-40B4-BE49-F238E27FC236}">
                    <a16:creationId xmlns:a16="http://schemas.microsoft.com/office/drawing/2014/main" id="{B9B536C1-E037-5F43-8DA3-AFFB604E619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69595307"/>
                  </p:ext>
                </p:extLst>
              </p:nvPr>
            </p:nvGraphicFramePr>
            <p:xfrm>
              <a:off x="7861622" y="3019418"/>
              <a:ext cx="1430899" cy="889343"/>
            </p:xfrm>
            <a:graphic>
              <a:graphicData uri="http://schemas.microsoft.com/office/powerpoint/2016/sectionzoom">
                <psez:sectionZm>
                  <psez:sectionZmObj sectionId="{3F7D3796-B0F0-1F4F-AC89-CEC6BE9DEEE3}">
                    <psez:zmPr id="{FCF3C1A2-2749-FB4B-BBCE-FD656CC8CDFB}" transitionDur="1000">
                      <p166:blipFill xmlns:p166="http://schemas.microsoft.com/office/powerpoint/2016/6/main">
                        <a:blip r:embed="rId60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430899" cy="889343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4" name="صورة المقطع 3">
                <a:hlinkClick r:id="rId61" action="ppaction://hlinksldjump"/>
                <a:extLst>
                  <a:ext uri="{FF2B5EF4-FFF2-40B4-BE49-F238E27FC236}">
                    <a16:creationId xmlns:a16="http://schemas.microsoft.com/office/drawing/2014/main" id="{B9B536C1-E037-5F43-8DA3-AFFB604E619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7861622" y="3019418"/>
                <a:ext cx="1430899" cy="889343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70" name="عنصر نائب لرقم الشريحة 5">
            <a:extLst>
              <a:ext uri="{FF2B5EF4-FFF2-40B4-BE49-F238E27FC236}">
                <a16:creationId xmlns:a16="http://schemas.microsoft.com/office/drawing/2014/main" id="{BB15339C-ED3D-174B-9AC9-83949D50C34F}"/>
              </a:ext>
            </a:extLst>
          </p:cNvPr>
          <p:cNvSpPr txBox="1">
            <a:spLocks/>
          </p:cNvSpPr>
          <p:nvPr/>
        </p:nvSpPr>
        <p:spPr>
          <a:xfrm>
            <a:off x="1895097" y="64456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ar-SA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1E913D-58CC-DA49-B719-410520E0AD7E}" type="slidenum">
              <a:rPr lang="ar-SA" b="1" smtClean="0">
                <a:solidFill>
                  <a:schemeClr val="tx1"/>
                </a:solidFill>
              </a:rPr>
              <a:pPr/>
              <a:t>152</a:t>
            </a:fld>
            <a:endParaRPr lang="ar-SA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589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77 0.02223 L -0.13894 0.02223 " pathEditMode="relative" rAng="0" ptsTypes="AA">
                                      <p:cBhvr>
                                        <p:cTn id="10" dur="2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>
            <a:extLst>
              <a:ext uri="{FF2B5EF4-FFF2-40B4-BE49-F238E27FC236}">
                <a16:creationId xmlns:a16="http://schemas.microsoft.com/office/drawing/2014/main" id="{8C0ED7A3-8A30-3A4C-8347-C9ACC9F689BD}"/>
              </a:ext>
            </a:extLst>
          </p:cNvPr>
          <p:cNvSpPr/>
          <p:nvPr/>
        </p:nvSpPr>
        <p:spPr>
          <a:xfrm>
            <a:off x="353878" y="178229"/>
            <a:ext cx="11484244" cy="6408711"/>
          </a:xfrm>
          <a:prstGeom prst="roundRect">
            <a:avLst/>
          </a:prstGeom>
          <a:solidFill>
            <a:srgbClr val="DFC5DF"/>
          </a:solidFill>
          <a:ln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13D672F3-C997-1A47-A4EB-0D6E943191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7238" y="833352"/>
            <a:ext cx="11016137" cy="558173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4" name="مستطيل مستدير الزوايا 103">
            <a:extLst>
              <a:ext uri="{FF2B5EF4-FFF2-40B4-BE49-F238E27FC236}">
                <a16:creationId xmlns:a16="http://schemas.microsoft.com/office/drawing/2014/main" id="{806B5BCE-B8FB-714B-9BA9-776E13079A62}"/>
              </a:ext>
            </a:extLst>
          </p:cNvPr>
          <p:cNvSpPr/>
          <p:nvPr/>
        </p:nvSpPr>
        <p:spPr>
          <a:xfrm>
            <a:off x="595595" y="618319"/>
            <a:ext cx="11096787" cy="579677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5" name="مستطيل مستدير الزوايا 104">
            <a:extLst>
              <a:ext uri="{FF2B5EF4-FFF2-40B4-BE49-F238E27FC236}">
                <a16:creationId xmlns:a16="http://schemas.microsoft.com/office/drawing/2014/main" id="{6566C454-AECE-FD4E-A839-C7201BE18EC6}"/>
              </a:ext>
            </a:extLst>
          </p:cNvPr>
          <p:cNvSpPr/>
          <p:nvPr/>
        </p:nvSpPr>
        <p:spPr>
          <a:xfrm>
            <a:off x="636091" y="614389"/>
            <a:ext cx="11096787" cy="579677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F9CC5B45-3701-EB40-A57C-92F94AE26A8A}"/>
              </a:ext>
            </a:extLst>
          </p:cNvPr>
          <p:cNvGrpSpPr/>
          <p:nvPr/>
        </p:nvGrpSpPr>
        <p:grpSpPr>
          <a:xfrm>
            <a:off x="571344" y="614389"/>
            <a:ext cx="11508494" cy="6298245"/>
            <a:chOff x="571344" y="614389"/>
            <a:chExt cx="11508494" cy="6298245"/>
          </a:xfrm>
        </p:grpSpPr>
        <p:sp>
          <p:nvSpPr>
            <p:cNvPr id="106" name="مستطيل مستدير الزوايا 105">
              <a:extLst>
                <a:ext uri="{FF2B5EF4-FFF2-40B4-BE49-F238E27FC236}">
                  <a16:creationId xmlns:a16="http://schemas.microsoft.com/office/drawing/2014/main" id="{84DF02DB-973C-5C4E-940A-5ADFB1DAA22D}"/>
                </a:ext>
              </a:extLst>
            </p:cNvPr>
            <p:cNvSpPr/>
            <p:nvPr/>
          </p:nvSpPr>
          <p:spPr>
            <a:xfrm>
              <a:off x="571344" y="614389"/>
              <a:ext cx="11096787" cy="5796770"/>
            </a:xfrm>
            <a:prstGeom prst="roundRect">
              <a:avLst/>
            </a:prstGeom>
            <a:blipFill>
              <a:blip r:embed="rId4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13" name="صورة 12">
              <a:extLst>
                <a:ext uri="{FF2B5EF4-FFF2-40B4-BE49-F238E27FC236}">
                  <a16:creationId xmlns:a16="http://schemas.microsoft.com/office/drawing/2014/main" id="{94189E1B-BE51-E441-BF0F-EE5AA7AA81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35000"/>
            </a:blip>
            <a:stretch>
              <a:fillRect/>
            </a:stretch>
          </p:blipFill>
          <p:spPr>
            <a:xfrm>
              <a:off x="11119069" y="5949940"/>
              <a:ext cx="960769" cy="962694"/>
            </a:xfrm>
            <a:prstGeom prst="rect">
              <a:avLst/>
            </a:prstGeom>
          </p:spPr>
        </p:pic>
      </p:grpSp>
      <p:pic>
        <p:nvPicPr>
          <p:cNvPr id="101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00181BFC-BD5C-3241-A39B-D15D788AA2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824973" y="-44605"/>
            <a:ext cx="127859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" name="مستطيل 106">
            <a:extLst>
              <a:ext uri="{FF2B5EF4-FFF2-40B4-BE49-F238E27FC236}">
                <a16:creationId xmlns:a16="http://schemas.microsoft.com/office/drawing/2014/main" id="{97CA8C4D-DC24-0A43-B441-228E8D43B608}"/>
              </a:ext>
            </a:extLst>
          </p:cNvPr>
          <p:cNvSpPr/>
          <p:nvPr/>
        </p:nvSpPr>
        <p:spPr>
          <a:xfrm rot="385153">
            <a:off x="9790657" y="1102726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 </a:t>
            </a: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498F7D1C-6094-284C-9F06-D3118BD7B345}"/>
              </a:ext>
            </a:extLst>
          </p:cNvPr>
          <p:cNvGrpSpPr/>
          <p:nvPr/>
        </p:nvGrpSpPr>
        <p:grpSpPr>
          <a:xfrm>
            <a:off x="1175017" y="3290"/>
            <a:ext cx="9841965" cy="1169410"/>
            <a:chOff x="1175017" y="147233"/>
            <a:chExt cx="9841965" cy="1169410"/>
          </a:xfrm>
        </p:grpSpPr>
        <p:sp>
          <p:nvSpPr>
            <p:cNvPr id="102" name="مستطيل مستدير الزوايا 101">
              <a:extLst>
                <a:ext uri="{FF2B5EF4-FFF2-40B4-BE49-F238E27FC236}">
                  <a16:creationId xmlns:a16="http://schemas.microsoft.com/office/drawing/2014/main" id="{BA0F24FD-DF89-5A4A-A1C2-61FEADB46786}"/>
                </a:ext>
              </a:extLst>
            </p:cNvPr>
            <p:cNvSpPr/>
            <p:nvPr/>
          </p:nvSpPr>
          <p:spPr>
            <a:xfrm>
              <a:off x="1175017" y="282896"/>
              <a:ext cx="9841965" cy="550456"/>
            </a:xfrm>
            <a:prstGeom prst="roundRect">
              <a:avLst/>
            </a:prstGeom>
            <a:pattFill prst="pct60">
              <a:fgClr>
                <a:srgbClr val="DFC5DF"/>
              </a:fgClr>
              <a:bgClr>
                <a:schemeClr val="bg1"/>
              </a:bgClr>
            </a:patt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grpSp>
          <p:nvGrpSpPr>
            <p:cNvPr id="103" name="مجموعة 102">
              <a:extLst>
                <a:ext uri="{FF2B5EF4-FFF2-40B4-BE49-F238E27FC236}">
                  <a16:creationId xmlns:a16="http://schemas.microsoft.com/office/drawing/2014/main" id="{89B07C66-5BC3-B047-AF48-0920436C0FCB}"/>
                </a:ext>
              </a:extLst>
            </p:cNvPr>
            <p:cNvGrpSpPr/>
            <p:nvPr/>
          </p:nvGrpSpPr>
          <p:grpSpPr>
            <a:xfrm>
              <a:off x="1175018" y="147233"/>
              <a:ext cx="9825293" cy="1169410"/>
              <a:chOff x="1175018" y="147233"/>
              <a:chExt cx="9825293" cy="1169410"/>
            </a:xfrm>
          </p:grpSpPr>
          <p:grpSp>
            <p:nvGrpSpPr>
              <p:cNvPr id="5" name="مجموعة 110">
                <a:extLst>
                  <a:ext uri="{FF2B5EF4-FFF2-40B4-BE49-F238E27FC236}">
                    <a16:creationId xmlns:a16="http://schemas.microsoft.com/office/drawing/2014/main" id="{D8FB447C-78AE-5B4C-A916-DB9DF6511D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10089210" y="312255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6" name="مجموعة 111">
                  <a:extLst>
                    <a:ext uri="{FF2B5EF4-FFF2-40B4-BE49-F238E27FC236}">
                      <a16:creationId xmlns:a16="http://schemas.microsoft.com/office/drawing/2014/main" id="{67D72977-B08C-7D4E-B0D7-DBDA2819BE6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9" name="مستطيل مستدير الزوايا 8">
                    <a:extLst>
                      <a:ext uri="{FF2B5EF4-FFF2-40B4-BE49-F238E27FC236}">
                        <a16:creationId xmlns:a16="http://schemas.microsoft.com/office/drawing/2014/main" id="{B11773FE-C44F-974B-B5B8-2B35FCAF8528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10" name="مستطيل مستدير الزوايا 9">
                    <a:extLst>
                      <a:ext uri="{FF2B5EF4-FFF2-40B4-BE49-F238E27FC236}">
                        <a16:creationId xmlns:a16="http://schemas.microsoft.com/office/drawing/2014/main" id="{7B167454-792B-D94C-9DDF-E60B4E635265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11" name="مستطيل مستدير الزوايا 10">
                    <a:extLst>
                      <a:ext uri="{FF2B5EF4-FFF2-40B4-BE49-F238E27FC236}">
                        <a16:creationId xmlns:a16="http://schemas.microsoft.com/office/drawing/2014/main" id="{AE14DBDD-5CEB-A747-9A03-AE00ACDFBD92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12" name="مستطيل مستدير الزوايا 11">
                    <a:extLst>
                      <a:ext uri="{FF2B5EF4-FFF2-40B4-BE49-F238E27FC236}">
                        <a16:creationId xmlns:a16="http://schemas.microsoft.com/office/drawing/2014/main" id="{BA5D3C2D-21AD-ED41-B069-C79CE954970A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" name="Google Shape;153;p5">
                  <a:extLst>
                    <a:ext uri="{FF2B5EF4-FFF2-40B4-BE49-F238E27FC236}">
                      <a16:creationId xmlns:a16="http://schemas.microsoft.com/office/drawing/2014/main" id="{99327B25-9955-0F49-9A23-9631804D749C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" name="Google Shape;153;p5">
                  <a:extLst>
                    <a:ext uri="{FF2B5EF4-FFF2-40B4-BE49-F238E27FC236}">
                      <a16:creationId xmlns:a16="http://schemas.microsoft.com/office/drawing/2014/main" id="{017969FD-F0F8-D34F-BDB6-D812313463D6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5" name="مجموعة 110">
                <a:extLst>
                  <a:ext uri="{FF2B5EF4-FFF2-40B4-BE49-F238E27FC236}">
                    <a16:creationId xmlns:a16="http://schemas.microsoft.com/office/drawing/2014/main" id="{86E76CD3-003F-D947-9014-8F9C6C441A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8633352" y="328049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46" name="مجموعة 111">
                  <a:extLst>
                    <a:ext uri="{FF2B5EF4-FFF2-40B4-BE49-F238E27FC236}">
                      <a16:creationId xmlns:a16="http://schemas.microsoft.com/office/drawing/2014/main" id="{94C35998-35ED-E04B-BE8E-4B91B91686A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49" name="مستطيل مستدير الزوايا 48">
                    <a:extLst>
                      <a:ext uri="{FF2B5EF4-FFF2-40B4-BE49-F238E27FC236}">
                        <a16:creationId xmlns:a16="http://schemas.microsoft.com/office/drawing/2014/main" id="{2E487F7A-09CD-C142-AFB9-6805CC16F0D0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0" name="مستطيل مستدير الزوايا 49">
                    <a:extLst>
                      <a:ext uri="{FF2B5EF4-FFF2-40B4-BE49-F238E27FC236}">
                        <a16:creationId xmlns:a16="http://schemas.microsoft.com/office/drawing/2014/main" id="{1E838335-7CEE-A048-85DC-6D54CE2F3C09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1" name="مستطيل مستدير الزوايا 50">
                    <a:extLst>
                      <a:ext uri="{FF2B5EF4-FFF2-40B4-BE49-F238E27FC236}">
                        <a16:creationId xmlns:a16="http://schemas.microsoft.com/office/drawing/2014/main" id="{E7C7CBDD-7DA1-FB4E-ABA3-33351C66DD3F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52" name="مستطيل مستدير الزوايا 51">
                    <a:extLst>
                      <a:ext uri="{FF2B5EF4-FFF2-40B4-BE49-F238E27FC236}">
                        <a16:creationId xmlns:a16="http://schemas.microsoft.com/office/drawing/2014/main" id="{C0DE696C-F2EC-7B48-B33C-77F7B7339C28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47" name="Google Shape;153;p5">
                  <a:extLst>
                    <a:ext uri="{FF2B5EF4-FFF2-40B4-BE49-F238E27FC236}">
                      <a16:creationId xmlns:a16="http://schemas.microsoft.com/office/drawing/2014/main" id="{2EE3B57C-8BDE-A746-8E4B-B5D1A179AE81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" name="Google Shape;153;p5">
                  <a:extLst>
                    <a:ext uri="{FF2B5EF4-FFF2-40B4-BE49-F238E27FC236}">
                      <a16:creationId xmlns:a16="http://schemas.microsoft.com/office/drawing/2014/main" id="{F406B427-FB9E-F541-8CE6-505B398A1D8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3" name="مجموعة 110">
                <a:extLst>
                  <a:ext uri="{FF2B5EF4-FFF2-40B4-BE49-F238E27FC236}">
                    <a16:creationId xmlns:a16="http://schemas.microsoft.com/office/drawing/2014/main" id="{275C270F-E3F1-464C-B22A-BDD63369D0D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7303136" y="278879"/>
                <a:ext cx="1105793" cy="917531"/>
                <a:chOff x="5245129" y="1929694"/>
                <a:chExt cx="1047244" cy="518194"/>
              </a:xfrm>
            </p:grpSpPr>
            <p:grpSp>
              <p:nvGrpSpPr>
                <p:cNvPr id="54" name="مجموعة 111">
                  <a:extLst>
                    <a:ext uri="{FF2B5EF4-FFF2-40B4-BE49-F238E27FC236}">
                      <a16:creationId xmlns:a16="http://schemas.microsoft.com/office/drawing/2014/main" id="{CA4C9D07-B687-2F45-A2DA-CF7DB5E29DC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45129" y="1929694"/>
                  <a:ext cx="1047244" cy="514828"/>
                  <a:chOff x="5245129" y="1929694"/>
                  <a:chExt cx="1047244" cy="514828"/>
                </a:xfrm>
              </p:grpSpPr>
              <p:sp>
                <p:nvSpPr>
                  <p:cNvPr id="57" name="مستطيل مستدير الزوايا 56">
                    <a:extLst>
                      <a:ext uri="{FF2B5EF4-FFF2-40B4-BE49-F238E27FC236}">
                        <a16:creationId xmlns:a16="http://schemas.microsoft.com/office/drawing/2014/main" id="{937AB966-247A-E143-B768-DD65C35A92D0}"/>
                      </a:ext>
                    </a:extLst>
                  </p:cNvPr>
                  <p:cNvSpPr/>
                  <p:nvPr/>
                </p:nvSpPr>
                <p:spPr>
                  <a:xfrm>
                    <a:off x="5852064" y="234879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8" name="مستطيل مستدير الزوايا 57">
                    <a:extLst>
                      <a:ext uri="{FF2B5EF4-FFF2-40B4-BE49-F238E27FC236}">
                        <a16:creationId xmlns:a16="http://schemas.microsoft.com/office/drawing/2014/main" id="{E6272113-4621-094E-A553-8225F5D538E9}"/>
                      </a:ext>
                    </a:extLst>
                  </p:cNvPr>
                  <p:cNvSpPr/>
                  <p:nvPr/>
                </p:nvSpPr>
                <p:spPr>
                  <a:xfrm>
                    <a:off x="5245129" y="1932728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9" name="مستطيل مستدير الزوايا 58">
                    <a:extLst>
                      <a:ext uri="{FF2B5EF4-FFF2-40B4-BE49-F238E27FC236}">
                        <a16:creationId xmlns:a16="http://schemas.microsoft.com/office/drawing/2014/main" id="{B079C989-BB59-CC4A-93F6-D2D3371D1C9B}"/>
                      </a:ext>
                    </a:extLst>
                  </p:cNvPr>
                  <p:cNvSpPr/>
                  <p:nvPr/>
                </p:nvSpPr>
                <p:spPr>
                  <a:xfrm>
                    <a:off x="5255194" y="234218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60" name="مستطيل مستدير الزوايا 59">
                    <a:extLst>
                      <a:ext uri="{FF2B5EF4-FFF2-40B4-BE49-F238E27FC236}">
                        <a16:creationId xmlns:a16="http://schemas.microsoft.com/office/drawing/2014/main" id="{C7500518-B718-B648-86E6-241F341BBF5F}"/>
                      </a:ext>
                    </a:extLst>
                  </p:cNvPr>
                  <p:cNvSpPr/>
                  <p:nvPr/>
                </p:nvSpPr>
                <p:spPr>
                  <a:xfrm>
                    <a:off x="5894265" y="192969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55" name="Google Shape;153;p5">
                  <a:extLst>
                    <a:ext uri="{FF2B5EF4-FFF2-40B4-BE49-F238E27FC236}">
                      <a16:creationId xmlns:a16="http://schemas.microsoft.com/office/drawing/2014/main" id="{B2C82BAD-209A-2E41-9CC0-B00E01AC4D5A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83629" y="2381954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" name="Google Shape;153;p5">
                  <a:extLst>
                    <a:ext uri="{FF2B5EF4-FFF2-40B4-BE49-F238E27FC236}">
                      <a16:creationId xmlns:a16="http://schemas.microsoft.com/office/drawing/2014/main" id="{BC8FEE3A-B906-C14F-8B28-DE0604757C6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86751" y="1952424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1" name="مجموعة 110">
                <a:extLst>
                  <a:ext uri="{FF2B5EF4-FFF2-40B4-BE49-F238E27FC236}">
                    <a16:creationId xmlns:a16="http://schemas.microsoft.com/office/drawing/2014/main" id="{00CB73BA-1415-1348-A303-627EC4ABA57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5851762" y="336312"/>
                <a:ext cx="1077846" cy="832402"/>
                <a:chOff x="5273639" y="1905166"/>
                <a:chExt cx="1020777" cy="470116"/>
              </a:xfrm>
            </p:grpSpPr>
            <p:grpSp>
              <p:nvGrpSpPr>
                <p:cNvPr id="62" name="مجموعة 111">
                  <a:extLst>
                    <a:ext uri="{FF2B5EF4-FFF2-40B4-BE49-F238E27FC236}">
                      <a16:creationId xmlns:a16="http://schemas.microsoft.com/office/drawing/2014/main" id="{C65943EA-9805-DC45-B06A-EBD9EBF2E99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73639" y="1905166"/>
                  <a:ext cx="1020777" cy="470116"/>
                  <a:chOff x="5273639" y="1905166"/>
                  <a:chExt cx="1020777" cy="470116"/>
                </a:xfrm>
              </p:grpSpPr>
              <p:sp>
                <p:nvSpPr>
                  <p:cNvPr id="65" name="مستطيل مستدير الزوايا 64">
                    <a:extLst>
                      <a:ext uri="{FF2B5EF4-FFF2-40B4-BE49-F238E27FC236}">
                        <a16:creationId xmlns:a16="http://schemas.microsoft.com/office/drawing/2014/main" id="{DC50539E-268F-7743-A958-7EF825B179D6}"/>
                      </a:ext>
                    </a:extLst>
                  </p:cNvPr>
                  <p:cNvSpPr/>
                  <p:nvPr/>
                </p:nvSpPr>
                <p:spPr>
                  <a:xfrm>
                    <a:off x="5896308" y="227955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66" name="مستطيل مستدير الزوايا 65">
                    <a:extLst>
                      <a:ext uri="{FF2B5EF4-FFF2-40B4-BE49-F238E27FC236}">
                        <a16:creationId xmlns:a16="http://schemas.microsoft.com/office/drawing/2014/main" id="{8B84A0E0-BD45-5D4F-AD8C-7A12A8611FD4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67" name="مستطيل مستدير الزوايا 66">
                    <a:extLst>
                      <a:ext uri="{FF2B5EF4-FFF2-40B4-BE49-F238E27FC236}">
                        <a16:creationId xmlns:a16="http://schemas.microsoft.com/office/drawing/2014/main" id="{42D9D22A-8C1B-6C45-A462-564DAEFBE5C4}"/>
                      </a:ext>
                    </a:extLst>
                  </p:cNvPr>
                  <p:cNvSpPr/>
                  <p:nvPr/>
                </p:nvSpPr>
                <p:spPr>
                  <a:xfrm>
                    <a:off x="5273639" y="2273700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68" name="مستطيل مستدير الزوايا 67">
                    <a:extLst>
                      <a:ext uri="{FF2B5EF4-FFF2-40B4-BE49-F238E27FC236}">
                        <a16:creationId xmlns:a16="http://schemas.microsoft.com/office/drawing/2014/main" id="{0A2C1AE4-C9D0-1D46-969E-A35CF2D5A538}"/>
                      </a:ext>
                    </a:extLst>
                  </p:cNvPr>
                  <p:cNvSpPr/>
                  <p:nvPr/>
                </p:nvSpPr>
                <p:spPr>
                  <a:xfrm>
                    <a:off x="5892765" y="1905166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64" name="Google Shape;153;p5">
                  <a:extLst>
                    <a:ext uri="{FF2B5EF4-FFF2-40B4-BE49-F238E27FC236}">
                      <a16:creationId xmlns:a16="http://schemas.microsoft.com/office/drawing/2014/main" id="{908BF49D-AE8C-674A-B883-1DE0E6B2ED9F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75891" y="191521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" name="Google Shape;153;p5">
                  <a:extLst>
                    <a:ext uri="{FF2B5EF4-FFF2-40B4-BE49-F238E27FC236}">
                      <a16:creationId xmlns:a16="http://schemas.microsoft.com/office/drawing/2014/main" id="{428C837E-DA5C-4C44-914A-56F8C50C1B9C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10332" y="2294965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9" name="مجموعة 110">
                <a:extLst>
                  <a:ext uri="{FF2B5EF4-FFF2-40B4-BE49-F238E27FC236}">
                    <a16:creationId xmlns:a16="http://schemas.microsoft.com/office/drawing/2014/main" id="{449D5064-B5FB-5F49-A92F-ED5C95BCB2B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4480787" y="405541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70" name="مجموعة 111">
                  <a:extLst>
                    <a:ext uri="{FF2B5EF4-FFF2-40B4-BE49-F238E27FC236}">
                      <a16:creationId xmlns:a16="http://schemas.microsoft.com/office/drawing/2014/main" id="{C9A1F6A5-BF46-AB45-8A2E-FD7674A288E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73" name="مستطيل مستدير الزوايا 72">
                    <a:extLst>
                      <a:ext uri="{FF2B5EF4-FFF2-40B4-BE49-F238E27FC236}">
                        <a16:creationId xmlns:a16="http://schemas.microsoft.com/office/drawing/2014/main" id="{0BF05E30-31CF-ED4E-92C4-C9AEC318E356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74" name="مستطيل مستدير الزوايا 73">
                    <a:extLst>
                      <a:ext uri="{FF2B5EF4-FFF2-40B4-BE49-F238E27FC236}">
                        <a16:creationId xmlns:a16="http://schemas.microsoft.com/office/drawing/2014/main" id="{871AE7DF-2CB1-D14A-81A6-D54197715025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75" name="مستطيل مستدير الزوايا 74">
                    <a:extLst>
                      <a:ext uri="{FF2B5EF4-FFF2-40B4-BE49-F238E27FC236}">
                        <a16:creationId xmlns:a16="http://schemas.microsoft.com/office/drawing/2014/main" id="{CB1CA13F-AA0B-2D4D-9DB7-2C5E81941395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76" name="مستطيل مستدير الزوايا 75">
                    <a:extLst>
                      <a:ext uri="{FF2B5EF4-FFF2-40B4-BE49-F238E27FC236}">
                        <a16:creationId xmlns:a16="http://schemas.microsoft.com/office/drawing/2014/main" id="{98D89A3D-9107-344E-8FE2-2FC327ABD9FF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1" name="Google Shape;153;p5">
                  <a:extLst>
                    <a:ext uri="{FF2B5EF4-FFF2-40B4-BE49-F238E27FC236}">
                      <a16:creationId xmlns:a16="http://schemas.microsoft.com/office/drawing/2014/main" id="{A61E54F4-D954-9B4E-BEBE-5E1F8AD0A5A7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" name="Google Shape;153;p5">
                  <a:extLst>
                    <a:ext uri="{FF2B5EF4-FFF2-40B4-BE49-F238E27FC236}">
                      <a16:creationId xmlns:a16="http://schemas.microsoft.com/office/drawing/2014/main" id="{600F0D4C-7D57-5749-997D-6CFF57107C3B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7" name="مجموعة 110">
                <a:extLst>
                  <a:ext uri="{FF2B5EF4-FFF2-40B4-BE49-F238E27FC236}">
                    <a16:creationId xmlns:a16="http://schemas.microsoft.com/office/drawing/2014/main" id="{C8B018B1-D3F4-F640-A0D3-E2BA0ECFC0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3287417" y="405541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78" name="مجموعة 111">
                  <a:extLst>
                    <a:ext uri="{FF2B5EF4-FFF2-40B4-BE49-F238E27FC236}">
                      <a16:creationId xmlns:a16="http://schemas.microsoft.com/office/drawing/2014/main" id="{FB5DEB45-C71D-C54B-B6A2-4C9406B0DF1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81" name="مستطيل مستدير الزوايا 80">
                    <a:extLst>
                      <a:ext uri="{FF2B5EF4-FFF2-40B4-BE49-F238E27FC236}">
                        <a16:creationId xmlns:a16="http://schemas.microsoft.com/office/drawing/2014/main" id="{148C37B4-8079-FE46-9C40-885B4ABCEA97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82" name="مستطيل مستدير الزوايا 81">
                    <a:extLst>
                      <a:ext uri="{FF2B5EF4-FFF2-40B4-BE49-F238E27FC236}">
                        <a16:creationId xmlns:a16="http://schemas.microsoft.com/office/drawing/2014/main" id="{96E25728-DE18-7C40-92BF-8DD66F97FF3D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83" name="مستطيل مستدير الزوايا 82">
                    <a:extLst>
                      <a:ext uri="{FF2B5EF4-FFF2-40B4-BE49-F238E27FC236}">
                        <a16:creationId xmlns:a16="http://schemas.microsoft.com/office/drawing/2014/main" id="{1491CB03-B420-894D-AF97-A012BD8F2232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84" name="مستطيل مستدير الزوايا 83">
                    <a:extLst>
                      <a:ext uri="{FF2B5EF4-FFF2-40B4-BE49-F238E27FC236}">
                        <a16:creationId xmlns:a16="http://schemas.microsoft.com/office/drawing/2014/main" id="{0DAC7330-991B-BE4A-8636-743D7366FFB0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9" name="Google Shape;153;p5">
                  <a:extLst>
                    <a:ext uri="{FF2B5EF4-FFF2-40B4-BE49-F238E27FC236}">
                      <a16:creationId xmlns:a16="http://schemas.microsoft.com/office/drawing/2014/main" id="{728ECFA4-2ECD-7F47-8BC1-B75A6349E0E4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" name="Google Shape;153;p5">
                  <a:extLst>
                    <a:ext uri="{FF2B5EF4-FFF2-40B4-BE49-F238E27FC236}">
                      <a16:creationId xmlns:a16="http://schemas.microsoft.com/office/drawing/2014/main" id="{A9EF06EE-075B-6E4A-AC03-426A2D3F98F5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85" name="مجموعة 110">
                <a:extLst>
                  <a:ext uri="{FF2B5EF4-FFF2-40B4-BE49-F238E27FC236}">
                    <a16:creationId xmlns:a16="http://schemas.microsoft.com/office/drawing/2014/main" id="{EF79F695-C84B-564F-AEFD-35FF22D2BA2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2094047" y="359046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86" name="مجموعة 111">
                  <a:extLst>
                    <a:ext uri="{FF2B5EF4-FFF2-40B4-BE49-F238E27FC236}">
                      <a16:creationId xmlns:a16="http://schemas.microsoft.com/office/drawing/2014/main" id="{DED6A6E3-548C-4A4D-BFF6-962D5A44A9A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89" name="مستطيل مستدير الزوايا 88">
                    <a:extLst>
                      <a:ext uri="{FF2B5EF4-FFF2-40B4-BE49-F238E27FC236}">
                        <a16:creationId xmlns:a16="http://schemas.microsoft.com/office/drawing/2014/main" id="{030EB5C7-565A-EA4C-BF36-CADFE3D9BD20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0" name="مستطيل مستدير الزوايا 89">
                    <a:extLst>
                      <a:ext uri="{FF2B5EF4-FFF2-40B4-BE49-F238E27FC236}">
                        <a16:creationId xmlns:a16="http://schemas.microsoft.com/office/drawing/2014/main" id="{68A9E73F-8DC0-5348-ABDD-39E54CF94633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1" name="مستطيل مستدير الزوايا 90">
                    <a:extLst>
                      <a:ext uri="{FF2B5EF4-FFF2-40B4-BE49-F238E27FC236}">
                        <a16:creationId xmlns:a16="http://schemas.microsoft.com/office/drawing/2014/main" id="{97E5C65D-F5E6-8C44-B404-5D0D2A2E375E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92" name="مستطيل مستدير الزوايا 91">
                    <a:extLst>
                      <a:ext uri="{FF2B5EF4-FFF2-40B4-BE49-F238E27FC236}">
                        <a16:creationId xmlns:a16="http://schemas.microsoft.com/office/drawing/2014/main" id="{8314E805-4D18-4A4E-9210-347645CB0D72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87" name="Google Shape;153;p5">
                  <a:extLst>
                    <a:ext uri="{FF2B5EF4-FFF2-40B4-BE49-F238E27FC236}">
                      <a16:creationId xmlns:a16="http://schemas.microsoft.com/office/drawing/2014/main" id="{88152DAF-4698-964B-80BF-4CD7A200E30B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" name="Google Shape;153;p5">
                  <a:extLst>
                    <a:ext uri="{FF2B5EF4-FFF2-40B4-BE49-F238E27FC236}">
                      <a16:creationId xmlns:a16="http://schemas.microsoft.com/office/drawing/2014/main" id="{4F3079B3-94A4-854A-AFFC-109E4E3EE23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3" name="مجموعة 110">
                <a:extLst>
                  <a:ext uri="{FF2B5EF4-FFF2-40B4-BE49-F238E27FC236}">
                    <a16:creationId xmlns:a16="http://schemas.microsoft.com/office/drawing/2014/main" id="{831C2CC7-ACDE-7A47-86C7-A65306A2E9A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1009996" y="343252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94" name="مجموعة 111">
                  <a:extLst>
                    <a:ext uri="{FF2B5EF4-FFF2-40B4-BE49-F238E27FC236}">
                      <a16:creationId xmlns:a16="http://schemas.microsoft.com/office/drawing/2014/main" id="{9B1E8C9A-D563-404E-AC49-F1EAE311033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97" name="مستطيل مستدير الزوايا 96">
                    <a:extLst>
                      <a:ext uri="{FF2B5EF4-FFF2-40B4-BE49-F238E27FC236}">
                        <a16:creationId xmlns:a16="http://schemas.microsoft.com/office/drawing/2014/main" id="{28FEA676-9570-9E40-B956-A25836039B7F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8" name="مستطيل مستدير الزوايا 97">
                    <a:extLst>
                      <a:ext uri="{FF2B5EF4-FFF2-40B4-BE49-F238E27FC236}">
                        <a16:creationId xmlns:a16="http://schemas.microsoft.com/office/drawing/2014/main" id="{AAC9DA80-BDF3-B945-A300-B535286B8E54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9" name="مستطيل مستدير الزوايا 98">
                    <a:extLst>
                      <a:ext uri="{FF2B5EF4-FFF2-40B4-BE49-F238E27FC236}">
                        <a16:creationId xmlns:a16="http://schemas.microsoft.com/office/drawing/2014/main" id="{F233800A-F4DF-7A45-8A5A-7B299AAA6404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100" name="مستطيل مستدير الزوايا 99">
                    <a:extLst>
                      <a:ext uri="{FF2B5EF4-FFF2-40B4-BE49-F238E27FC236}">
                        <a16:creationId xmlns:a16="http://schemas.microsoft.com/office/drawing/2014/main" id="{5BBE4F7E-4FF9-184F-BD0E-6F5A0281CB69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95" name="Google Shape;153;p5">
                  <a:extLst>
                    <a:ext uri="{FF2B5EF4-FFF2-40B4-BE49-F238E27FC236}">
                      <a16:creationId xmlns:a16="http://schemas.microsoft.com/office/drawing/2014/main" id="{B1338737-B85E-8944-83F3-190E6BB8B029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" name="Google Shape;153;p5">
                  <a:extLst>
                    <a:ext uri="{FF2B5EF4-FFF2-40B4-BE49-F238E27FC236}">
                      <a16:creationId xmlns:a16="http://schemas.microsoft.com/office/drawing/2014/main" id="{D2DF8137-45DA-E044-ADA4-F3FDA5178177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16" name="مستطيل مستدير الزوايا 42">
            <a:extLst>
              <a:ext uri="{FF2B5EF4-FFF2-40B4-BE49-F238E27FC236}">
                <a16:creationId xmlns:a16="http://schemas.microsoft.com/office/drawing/2014/main" id="{386F5400-9548-704B-8F49-8F6F6B82CE6C}"/>
              </a:ext>
            </a:extLst>
          </p:cNvPr>
          <p:cNvSpPr/>
          <p:nvPr/>
        </p:nvSpPr>
        <p:spPr>
          <a:xfrm>
            <a:off x="7403835" y="2425126"/>
            <a:ext cx="2626379" cy="700092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381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ربع نص 43">
            <a:extLst>
              <a:ext uri="{FF2B5EF4-FFF2-40B4-BE49-F238E27FC236}">
                <a16:creationId xmlns:a16="http://schemas.microsoft.com/office/drawing/2014/main" id="{8D32F7E2-8D9A-814B-BA23-1EBE4DDFF4A7}"/>
              </a:ext>
            </a:extLst>
          </p:cNvPr>
          <p:cNvSpPr txBox="1"/>
          <p:nvPr/>
        </p:nvSpPr>
        <p:spPr>
          <a:xfrm>
            <a:off x="7715625" y="2553714"/>
            <a:ext cx="20002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latin typeface="Tahoma"/>
                <a:cs typeface="Tahoma"/>
              </a:rPr>
              <a:t>|</a:t>
            </a:r>
            <a:r>
              <a:rPr lang="ar-SA" sz="2400" b="1" dirty="0"/>
              <a:t>٨</a:t>
            </a:r>
            <a:r>
              <a:rPr lang="ar-SA" sz="2400" b="1" dirty="0">
                <a:latin typeface="Tahoma"/>
                <a:cs typeface="Tahoma"/>
              </a:rPr>
              <a:t>|</a:t>
            </a:r>
            <a:endParaRPr lang="ar-SA" sz="2400" b="1" dirty="0"/>
          </a:p>
        </p:txBody>
      </p:sp>
      <p:sp>
        <p:nvSpPr>
          <p:cNvPr id="18" name="مخطط انسيابي: مهلة 44">
            <a:extLst>
              <a:ext uri="{FF2B5EF4-FFF2-40B4-BE49-F238E27FC236}">
                <a16:creationId xmlns:a16="http://schemas.microsoft.com/office/drawing/2014/main" id="{8528E34A-A390-F24F-BEA0-B7F02827737E}"/>
              </a:ext>
            </a:extLst>
          </p:cNvPr>
          <p:cNvSpPr/>
          <p:nvPr/>
        </p:nvSpPr>
        <p:spPr>
          <a:xfrm rot="5400000">
            <a:off x="7036963" y="3546702"/>
            <a:ext cx="3357586" cy="2514618"/>
          </a:xfrm>
          <a:prstGeom prst="flowChartDelay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ربع نص 56">
            <a:extLst>
              <a:ext uri="{FF2B5EF4-FFF2-40B4-BE49-F238E27FC236}">
                <a16:creationId xmlns:a16="http://schemas.microsoft.com/office/drawing/2014/main" id="{EB0F95BE-C8E4-EC4B-B9F1-2ADBA333592D}"/>
              </a:ext>
            </a:extLst>
          </p:cNvPr>
          <p:cNvSpPr txBox="1"/>
          <p:nvPr/>
        </p:nvSpPr>
        <p:spPr>
          <a:xfrm>
            <a:off x="8415711" y="4606669"/>
            <a:ext cx="57150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٨</a:t>
            </a:r>
          </a:p>
        </p:txBody>
      </p:sp>
      <p:sp>
        <p:nvSpPr>
          <p:cNvPr id="20" name="مستطيل مستدير الزوايا 69">
            <a:extLst>
              <a:ext uri="{FF2B5EF4-FFF2-40B4-BE49-F238E27FC236}">
                <a16:creationId xmlns:a16="http://schemas.microsoft.com/office/drawing/2014/main" id="{909F30C1-4FE0-F645-A3EC-834AB481D252}"/>
              </a:ext>
            </a:extLst>
          </p:cNvPr>
          <p:cNvSpPr/>
          <p:nvPr/>
        </p:nvSpPr>
        <p:spPr>
          <a:xfrm>
            <a:off x="4558062" y="2420665"/>
            <a:ext cx="2626379" cy="700092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381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ربع نص 70">
            <a:extLst>
              <a:ext uri="{FF2B5EF4-FFF2-40B4-BE49-F238E27FC236}">
                <a16:creationId xmlns:a16="http://schemas.microsoft.com/office/drawing/2014/main" id="{AF9F775D-9928-F343-808C-D0DF3B3F8395}"/>
              </a:ext>
            </a:extLst>
          </p:cNvPr>
          <p:cNvSpPr txBox="1"/>
          <p:nvPr/>
        </p:nvSpPr>
        <p:spPr>
          <a:xfrm>
            <a:off x="4869852" y="2549253"/>
            <a:ext cx="215996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latin typeface="Tahoma"/>
                <a:cs typeface="Tahoma"/>
              </a:rPr>
              <a:t> </a:t>
            </a:r>
            <a:r>
              <a:rPr lang="ar-SA" sz="2400" b="1" dirty="0"/>
              <a:t>٢</a:t>
            </a:r>
            <a:r>
              <a:rPr lang="ar-SA" sz="2400" b="1" dirty="0">
                <a:latin typeface="Tahoma"/>
                <a:cs typeface="Tahoma"/>
              </a:rPr>
              <a:t>  </a:t>
            </a:r>
            <a:r>
              <a:rPr lang="ar-SA" sz="2400" b="1" dirty="0"/>
              <a:t>+  </a:t>
            </a:r>
            <a:r>
              <a:rPr lang="ar-SA" sz="2400" b="1" dirty="0">
                <a:latin typeface="Tahoma"/>
                <a:cs typeface="Tahoma"/>
              </a:rPr>
              <a:t>|</a:t>
            </a:r>
            <a:r>
              <a:rPr lang="ar-SA" sz="2400" b="1" dirty="0"/>
              <a:t>ــ ٣</a:t>
            </a:r>
            <a:r>
              <a:rPr lang="ar-SA" sz="2400" b="1" dirty="0">
                <a:latin typeface="Tahoma"/>
                <a:cs typeface="Tahoma"/>
              </a:rPr>
              <a:t>|</a:t>
            </a:r>
            <a:endParaRPr lang="ar-SA" sz="2400" b="1" dirty="0"/>
          </a:p>
        </p:txBody>
      </p:sp>
      <p:sp>
        <p:nvSpPr>
          <p:cNvPr id="22" name="مخطط انسيابي: مهلة 71">
            <a:extLst>
              <a:ext uri="{FF2B5EF4-FFF2-40B4-BE49-F238E27FC236}">
                <a16:creationId xmlns:a16="http://schemas.microsoft.com/office/drawing/2014/main" id="{09E2535F-E105-6A45-9A8F-EBC1AE3685DD}"/>
              </a:ext>
            </a:extLst>
          </p:cNvPr>
          <p:cNvSpPr/>
          <p:nvPr/>
        </p:nvSpPr>
        <p:spPr>
          <a:xfrm rot="5400000">
            <a:off x="4191190" y="3542241"/>
            <a:ext cx="3357586" cy="2514618"/>
          </a:xfrm>
          <a:prstGeom prst="flowChartDelay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خماسي 77">
            <a:extLst>
              <a:ext uri="{FF2B5EF4-FFF2-40B4-BE49-F238E27FC236}">
                <a16:creationId xmlns:a16="http://schemas.microsoft.com/office/drawing/2014/main" id="{406B2C73-0620-6046-85F4-C89597CC1CBF}"/>
              </a:ext>
            </a:extLst>
          </p:cNvPr>
          <p:cNvSpPr/>
          <p:nvPr/>
        </p:nvSpPr>
        <p:spPr>
          <a:xfrm rot="5400000">
            <a:off x="5158142" y="3320783"/>
            <a:ext cx="785818" cy="785818"/>
          </a:xfrm>
          <a:prstGeom prst="homePlate">
            <a:avLst/>
          </a:prstGeom>
          <a:solidFill>
            <a:srgbClr val="FFFF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خماسي 79">
            <a:extLst>
              <a:ext uri="{FF2B5EF4-FFF2-40B4-BE49-F238E27FC236}">
                <a16:creationId xmlns:a16="http://schemas.microsoft.com/office/drawing/2014/main" id="{A9125CC0-1750-3E44-810E-095B11D61F61}"/>
              </a:ext>
            </a:extLst>
          </p:cNvPr>
          <p:cNvSpPr/>
          <p:nvPr/>
        </p:nvSpPr>
        <p:spPr>
          <a:xfrm rot="5400000">
            <a:off x="5701072" y="4068200"/>
            <a:ext cx="785818" cy="1500198"/>
          </a:xfrm>
          <a:prstGeom prst="homePlate">
            <a:avLst/>
          </a:prstGeom>
          <a:solidFill>
            <a:srgbClr val="FFFF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مربع نص 80">
            <a:extLst>
              <a:ext uri="{FF2B5EF4-FFF2-40B4-BE49-F238E27FC236}">
                <a16:creationId xmlns:a16="http://schemas.microsoft.com/office/drawing/2014/main" id="{C045B66E-AA1B-9F4C-8D4D-4C3F854D4B51}"/>
              </a:ext>
            </a:extLst>
          </p:cNvPr>
          <p:cNvSpPr txBox="1"/>
          <p:nvPr/>
        </p:nvSpPr>
        <p:spPr>
          <a:xfrm>
            <a:off x="6272576" y="4392353"/>
            <a:ext cx="57150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٢</a:t>
            </a:r>
          </a:p>
        </p:txBody>
      </p:sp>
      <p:sp>
        <p:nvSpPr>
          <p:cNvPr id="26" name="مربع نص 81">
            <a:extLst>
              <a:ext uri="{FF2B5EF4-FFF2-40B4-BE49-F238E27FC236}">
                <a16:creationId xmlns:a16="http://schemas.microsoft.com/office/drawing/2014/main" id="{514E144D-2264-C84C-B39B-A210A4B9B7B2}"/>
              </a:ext>
            </a:extLst>
          </p:cNvPr>
          <p:cNvSpPr txBox="1"/>
          <p:nvPr/>
        </p:nvSpPr>
        <p:spPr>
          <a:xfrm>
            <a:off x="6029686" y="4392353"/>
            <a:ext cx="35719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+</a:t>
            </a:r>
          </a:p>
        </p:txBody>
      </p:sp>
      <p:sp>
        <p:nvSpPr>
          <p:cNvPr id="27" name="مربع نص 82">
            <a:extLst>
              <a:ext uri="{FF2B5EF4-FFF2-40B4-BE49-F238E27FC236}">
                <a16:creationId xmlns:a16="http://schemas.microsoft.com/office/drawing/2014/main" id="{87A08EDF-E583-8C4D-A345-75C9A91B9320}"/>
              </a:ext>
            </a:extLst>
          </p:cNvPr>
          <p:cNvSpPr txBox="1"/>
          <p:nvPr/>
        </p:nvSpPr>
        <p:spPr>
          <a:xfrm>
            <a:off x="5229582" y="4392353"/>
            <a:ext cx="64294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٣</a:t>
            </a:r>
          </a:p>
        </p:txBody>
      </p:sp>
      <p:sp>
        <p:nvSpPr>
          <p:cNvPr id="28" name="مربع نص 83">
            <a:extLst>
              <a:ext uri="{FF2B5EF4-FFF2-40B4-BE49-F238E27FC236}">
                <a16:creationId xmlns:a16="http://schemas.microsoft.com/office/drawing/2014/main" id="{6D424C84-5AA4-E448-8ECC-0C1ABA39E18F}"/>
              </a:ext>
            </a:extLst>
          </p:cNvPr>
          <p:cNvSpPr txBox="1"/>
          <p:nvPr/>
        </p:nvSpPr>
        <p:spPr>
          <a:xfrm>
            <a:off x="5815374" y="5354084"/>
            <a:ext cx="57150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٥</a:t>
            </a:r>
          </a:p>
        </p:txBody>
      </p:sp>
      <p:sp>
        <p:nvSpPr>
          <p:cNvPr id="29" name="خماسي 85">
            <a:extLst>
              <a:ext uri="{FF2B5EF4-FFF2-40B4-BE49-F238E27FC236}">
                <a16:creationId xmlns:a16="http://schemas.microsoft.com/office/drawing/2014/main" id="{65962549-8BDB-854D-9B7E-F93F5DC4934E}"/>
              </a:ext>
            </a:extLst>
          </p:cNvPr>
          <p:cNvSpPr/>
          <p:nvPr/>
        </p:nvSpPr>
        <p:spPr>
          <a:xfrm rot="5400000">
            <a:off x="8315699" y="3606535"/>
            <a:ext cx="785818" cy="785818"/>
          </a:xfrm>
          <a:prstGeom prst="homePlate">
            <a:avLst/>
          </a:prstGeom>
          <a:solidFill>
            <a:srgbClr val="FFFF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ربع نص 45">
            <a:extLst>
              <a:ext uri="{FF2B5EF4-FFF2-40B4-BE49-F238E27FC236}">
                <a16:creationId xmlns:a16="http://schemas.microsoft.com/office/drawing/2014/main" id="{45025A55-CDFE-4E4B-922B-BD40D868605A}"/>
              </a:ext>
            </a:extLst>
          </p:cNvPr>
          <p:cNvSpPr txBox="1"/>
          <p:nvPr/>
        </p:nvSpPr>
        <p:spPr>
          <a:xfrm>
            <a:off x="7929936" y="3553846"/>
            <a:ext cx="157163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latin typeface="Tahoma"/>
                <a:cs typeface="Tahoma"/>
              </a:rPr>
              <a:t>|</a:t>
            </a:r>
            <a:r>
              <a:rPr lang="ar-SA" sz="2400" b="1" dirty="0"/>
              <a:t>٨</a:t>
            </a:r>
            <a:r>
              <a:rPr lang="ar-SA" sz="2400" b="1" dirty="0">
                <a:latin typeface="Tahoma"/>
                <a:cs typeface="Tahoma"/>
              </a:rPr>
              <a:t>|</a:t>
            </a:r>
            <a:endParaRPr lang="ar-SA" sz="2400" b="1" dirty="0"/>
          </a:p>
        </p:txBody>
      </p:sp>
      <p:sp>
        <p:nvSpPr>
          <p:cNvPr id="31" name="مربع نص 86">
            <a:extLst>
              <a:ext uri="{FF2B5EF4-FFF2-40B4-BE49-F238E27FC236}">
                <a16:creationId xmlns:a16="http://schemas.microsoft.com/office/drawing/2014/main" id="{5CBDAF2A-4DEC-0A40-9959-EA332C19E445}"/>
              </a:ext>
            </a:extLst>
          </p:cNvPr>
          <p:cNvSpPr txBox="1"/>
          <p:nvPr/>
        </p:nvSpPr>
        <p:spPr>
          <a:xfrm>
            <a:off x="4900966" y="3287746"/>
            <a:ext cx="208599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latin typeface="Tahoma"/>
                <a:cs typeface="Tahoma"/>
              </a:rPr>
              <a:t> </a:t>
            </a:r>
            <a:r>
              <a:rPr lang="ar-SA" sz="2400" b="1" dirty="0"/>
              <a:t>٢</a:t>
            </a:r>
            <a:r>
              <a:rPr lang="ar-SA" sz="2400" b="1" dirty="0">
                <a:latin typeface="Tahoma"/>
                <a:cs typeface="Tahoma"/>
              </a:rPr>
              <a:t>  </a:t>
            </a:r>
            <a:r>
              <a:rPr lang="ar-SA" sz="2400" b="1" dirty="0"/>
              <a:t>+  </a:t>
            </a:r>
            <a:r>
              <a:rPr lang="ar-SA" sz="2400" b="1" dirty="0">
                <a:latin typeface="Tahoma"/>
                <a:cs typeface="Tahoma"/>
              </a:rPr>
              <a:t>|</a:t>
            </a:r>
            <a:r>
              <a:rPr lang="ar-SA" sz="2400" b="1" dirty="0"/>
              <a:t>ــ ٣</a:t>
            </a:r>
            <a:r>
              <a:rPr lang="ar-SA" sz="2400" b="1" dirty="0">
                <a:latin typeface="Tahoma"/>
                <a:cs typeface="Tahoma"/>
              </a:rPr>
              <a:t>|</a:t>
            </a:r>
            <a:endParaRPr lang="ar-SA" sz="2400" b="1" dirty="0"/>
          </a:p>
        </p:txBody>
      </p:sp>
      <p:grpSp>
        <p:nvGrpSpPr>
          <p:cNvPr id="32" name="مجموعة 22">
            <a:extLst>
              <a:ext uri="{FF2B5EF4-FFF2-40B4-BE49-F238E27FC236}">
                <a16:creationId xmlns:a16="http://schemas.microsoft.com/office/drawing/2014/main" id="{5D4AA7C7-5C03-334A-B5B5-8C8DE5751661}"/>
              </a:ext>
            </a:extLst>
          </p:cNvPr>
          <p:cNvGrpSpPr/>
          <p:nvPr/>
        </p:nvGrpSpPr>
        <p:grpSpPr>
          <a:xfrm>
            <a:off x="1843420" y="963329"/>
            <a:ext cx="8358246" cy="928694"/>
            <a:chOff x="571472" y="857232"/>
            <a:chExt cx="8358246" cy="928694"/>
          </a:xfrm>
        </p:grpSpPr>
        <p:sp>
          <p:nvSpPr>
            <p:cNvPr id="126" name="دبوس زينة 37">
              <a:extLst>
                <a:ext uri="{FF2B5EF4-FFF2-40B4-BE49-F238E27FC236}">
                  <a16:creationId xmlns:a16="http://schemas.microsoft.com/office/drawing/2014/main" id="{AEB41B99-1803-0A43-A40A-4B31A007CB1C}"/>
                </a:ext>
              </a:extLst>
            </p:cNvPr>
            <p:cNvSpPr/>
            <p:nvPr/>
          </p:nvSpPr>
          <p:spPr>
            <a:xfrm>
              <a:off x="571472" y="857232"/>
              <a:ext cx="7143800" cy="928694"/>
            </a:xfrm>
            <a:prstGeom prst="plaqu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r>
                <a:rPr lang="ar-SA" sz="2400" b="1" dirty="0">
                  <a:solidFill>
                    <a:schemeClr val="tx1"/>
                  </a:solidFill>
                </a:rPr>
                <a:t>أوجد قيمة كل من العبارات التالية :</a:t>
              </a:r>
            </a:p>
          </p:txBody>
        </p:sp>
        <p:grpSp>
          <p:nvGrpSpPr>
            <p:cNvPr id="127" name="مجموعة 20">
              <a:extLst>
                <a:ext uri="{FF2B5EF4-FFF2-40B4-BE49-F238E27FC236}">
                  <a16:creationId xmlns:a16="http://schemas.microsoft.com/office/drawing/2014/main" id="{A6D22AD0-6721-DC47-9DE6-26F893726A09}"/>
                </a:ext>
              </a:extLst>
            </p:cNvPr>
            <p:cNvGrpSpPr/>
            <p:nvPr/>
          </p:nvGrpSpPr>
          <p:grpSpPr>
            <a:xfrm>
              <a:off x="7715272" y="857232"/>
              <a:ext cx="1214446" cy="928694"/>
              <a:chOff x="7715272" y="857232"/>
              <a:chExt cx="1214446" cy="928694"/>
            </a:xfrm>
          </p:grpSpPr>
          <p:sp>
            <p:nvSpPr>
              <p:cNvPr id="128" name="دبوس زينة 46">
                <a:extLst>
                  <a:ext uri="{FF2B5EF4-FFF2-40B4-BE49-F238E27FC236}">
                    <a16:creationId xmlns:a16="http://schemas.microsoft.com/office/drawing/2014/main" id="{599A18A4-78FE-5141-96E2-0851DED43216}"/>
                  </a:ext>
                </a:extLst>
              </p:cNvPr>
              <p:cNvSpPr/>
              <p:nvPr/>
            </p:nvSpPr>
            <p:spPr>
              <a:xfrm>
                <a:off x="7715272" y="857232"/>
                <a:ext cx="1214446" cy="928694"/>
              </a:xfrm>
              <a:prstGeom prst="plaqu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pic>
            <p:nvPicPr>
              <p:cNvPr id="129" name="Picture 2">
                <a:extLst>
                  <a:ext uri="{FF2B5EF4-FFF2-40B4-BE49-F238E27FC236}">
                    <a16:creationId xmlns:a16="http://schemas.microsoft.com/office/drawing/2014/main" id="{69177A07-FEE8-6C4B-A6D3-04BC7831774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7843858" y="1100122"/>
                <a:ext cx="928694" cy="4286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</p:pic>
        </p:grpSp>
      </p:grpSp>
      <p:sp>
        <p:nvSpPr>
          <p:cNvPr id="33" name="مستطيل مستدير الزوايا 48">
            <a:extLst>
              <a:ext uri="{FF2B5EF4-FFF2-40B4-BE49-F238E27FC236}">
                <a16:creationId xmlns:a16="http://schemas.microsoft.com/office/drawing/2014/main" id="{43E0D394-EE0F-A348-817A-019EF3A8BBC8}"/>
              </a:ext>
            </a:extLst>
          </p:cNvPr>
          <p:cNvSpPr/>
          <p:nvPr/>
        </p:nvSpPr>
        <p:spPr>
          <a:xfrm>
            <a:off x="1700544" y="2420665"/>
            <a:ext cx="2626379" cy="700092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381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مربع نص 49">
            <a:extLst>
              <a:ext uri="{FF2B5EF4-FFF2-40B4-BE49-F238E27FC236}">
                <a16:creationId xmlns:a16="http://schemas.microsoft.com/office/drawing/2014/main" id="{A741BFB2-09B6-AA47-B611-CF57A61C29B6}"/>
              </a:ext>
            </a:extLst>
          </p:cNvPr>
          <p:cNvSpPr txBox="1"/>
          <p:nvPr/>
        </p:nvSpPr>
        <p:spPr>
          <a:xfrm>
            <a:off x="2012334" y="2549253"/>
            <a:ext cx="215996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latin typeface="Tahoma"/>
                <a:cs typeface="Tahoma"/>
              </a:rPr>
              <a:t> |</a:t>
            </a:r>
            <a:r>
              <a:rPr lang="ar-SA" sz="2400" b="1" dirty="0"/>
              <a:t>ــ ٦</a:t>
            </a:r>
            <a:r>
              <a:rPr lang="ar-SA" sz="2400" b="1" dirty="0">
                <a:latin typeface="Tahoma"/>
                <a:cs typeface="Tahoma"/>
              </a:rPr>
              <a:t>|  </a:t>
            </a:r>
            <a:r>
              <a:rPr lang="ar-SA" sz="2400" b="1" dirty="0"/>
              <a:t>ــ  ٥</a:t>
            </a:r>
          </a:p>
        </p:txBody>
      </p:sp>
      <p:sp>
        <p:nvSpPr>
          <p:cNvPr id="35" name="مخطط انسيابي: مهلة 50">
            <a:extLst>
              <a:ext uri="{FF2B5EF4-FFF2-40B4-BE49-F238E27FC236}">
                <a16:creationId xmlns:a16="http://schemas.microsoft.com/office/drawing/2014/main" id="{31D7A0D5-E102-5F4B-B08A-09271D217B52}"/>
              </a:ext>
            </a:extLst>
          </p:cNvPr>
          <p:cNvSpPr/>
          <p:nvPr/>
        </p:nvSpPr>
        <p:spPr>
          <a:xfrm rot="5400000">
            <a:off x="1333672" y="3542241"/>
            <a:ext cx="3357586" cy="2514618"/>
          </a:xfrm>
          <a:prstGeom prst="flowChartDelay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خماسي 51">
            <a:extLst>
              <a:ext uri="{FF2B5EF4-FFF2-40B4-BE49-F238E27FC236}">
                <a16:creationId xmlns:a16="http://schemas.microsoft.com/office/drawing/2014/main" id="{8F1047BB-92F5-4942-A6F9-AC9D57048EC2}"/>
              </a:ext>
            </a:extLst>
          </p:cNvPr>
          <p:cNvSpPr/>
          <p:nvPr/>
        </p:nvSpPr>
        <p:spPr>
          <a:xfrm rot="5400000">
            <a:off x="2970872" y="3484581"/>
            <a:ext cx="785818" cy="754706"/>
          </a:xfrm>
          <a:prstGeom prst="homePlate">
            <a:avLst/>
          </a:prstGeom>
          <a:solidFill>
            <a:srgbClr val="FFFF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خماسي 53">
            <a:extLst>
              <a:ext uri="{FF2B5EF4-FFF2-40B4-BE49-F238E27FC236}">
                <a16:creationId xmlns:a16="http://schemas.microsoft.com/office/drawing/2014/main" id="{24D0EC55-A6DA-6F44-99FD-3BDE90146A26}"/>
              </a:ext>
            </a:extLst>
          </p:cNvPr>
          <p:cNvSpPr/>
          <p:nvPr/>
        </p:nvSpPr>
        <p:spPr>
          <a:xfrm rot="5400000">
            <a:off x="2598126" y="4216440"/>
            <a:ext cx="785818" cy="1500198"/>
          </a:xfrm>
          <a:prstGeom prst="homePlate">
            <a:avLst/>
          </a:prstGeom>
          <a:solidFill>
            <a:srgbClr val="FFFF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8" name="مربع نص 54">
            <a:extLst>
              <a:ext uri="{FF2B5EF4-FFF2-40B4-BE49-F238E27FC236}">
                <a16:creationId xmlns:a16="http://schemas.microsoft.com/office/drawing/2014/main" id="{34DB0923-3D50-7E49-9E91-2F2CDBDB03F2}"/>
              </a:ext>
            </a:extLst>
          </p:cNvPr>
          <p:cNvSpPr txBox="1"/>
          <p:nvPr/>
        </p:nvSpPr>
        <p:spPr>
          <a:xfrm>
            <a:off x="3072154" y="4540593"/>
            <a:ext cx="57150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٦</a:t>
            </a:r>
          </a:p>
        </p:txBody>
      </p:sp>
      <p:sp>
        <p:nvSpPr>
          <p:cNvPr id="39" name="مربع نص 55">
            <a:extLst>
              <a:ext uri="{FF2B5EF4-FFF2-40B4-BE49-F238E27FC236}">
                <a16:creationId xmlns:a16="http://schemas.microsoft.com/office/drawing/2014/main" id="{F1FDD5A5-42D2-114F-811C-109F83E6AEF3}"/>
              </a:ext>
            </a:extLst>
          </p:cNvPr>
          <p:cNvSpPr txBox="1"/>
          <p:nvPr/>
        </p:nvSpPr>
        <p:spPr>
          <a:xfrm>
            <a:off x="2529224" y="4540593"/>
            <a:ext cx="35719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ــ</a:t>
            </a:r>
          </a:p>
        </p:txBody>
      </p:sp>
      <p:sp>
        <p:nvSpPr>
          <p:cNvPr id="40" name="مربع نص 57">
            <a:extLst>
              <a:ext uri="{FF2B5EF4-FFF2-40B4-BE49-F238E27FC236}">
                <a16:creationId xmlns:a16="http://schemas.microsoft.com/office/drawing/2014/main" id="{0FA33AB3-1001-0F4B-A0C4-478F37D97131}"/>
              </a:ext>
            </a:extLst>
          </p:cNvPr>
          <p:cNvSpPr txBox="1"/>
          <p:nvPr/>
        </p:nvSpPr>
        <p:spPr>
          <a:xfrm>
            <a:off x="2086310" y="4540593"/>
            <a:ext cx="64294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٥</a:t>
            </a:r>
          </a:p>
        </p:txBody>
      </p:sp>
      <p:sp>
        <p:nvSpPr>
          <p:cNvPr id="41" name="مربع نص 72">
            <a:extLst>
              <a:ext uri="{FF2B5EF4-FFF2-40B4-BE49-F238E27FC236}">
                <a16:creationId xmlns:a16="http://schemas.microsoft.com/office/drawing/2014/main" id="{E67A73B3-F551-5F4E-9137-D426221EE241}"/>
              </a:ext>
            </a:extLst>
          </p:cNvPr>
          <p:cNvSpPr txBox="1"/>
          <p:nvPr/>
        </p:nvSpPr>
        <p:spPr>
          <a:xfrm>
            <a:off x="2714966" y="5502324"/>
            <a:ext cx="57150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١</a:t>
            </a:r>
          </a:p>
        </p:txBody>
      </p:sp>
      <p:sp>
        <p:nvSpPr>
          <p:cNvPr id="42" name="مربع نص 73">
            <a:extLst>
              <a:ext uri="{FF2B5EF4-FFF2-40B4-BE49-F238E27FC236}">
                <a16:creationId xmlns:a16="http://schemas.microsoft.com/office/drawing/2014/main" id="{95814C8E-FB54-BA48-919B-920B86F0785A}"/>
              </a:ext>
            </a:extLst>
          </p:cNvPr>
          <p:cNvSpPr txBox="1"/>
          <p:nvPr/>
        </p:nvSpPr>
        <p:spPr>
          <a:xfrm>
            <a:off x="2043448" y="3435986"/>
            <a:ext cx="208599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latin typeface="Tahoma"/>
                <a:cs typeface="Tahoma"/>
              </a:rPr>
              <a:t> |</a:t>
            </a:r>
            <a:r>
              <a:rPr lang="ar-SA" sz="2400" b="1" dirty="0"/>
              <a:t>ــ ٦</a:t>
            </a:r>
            <a:r>
              <a:rPr lang="ar-SA" sz="2400" b="1" dirty="0">
                <a:latin typeface="Tahoma"/>
                <a:cs typeface="Tahoma"/>
              </a:rPr>
              <a:t>|  </a:t>
            </a:r>
            <a:r>
              <a:rPr lang="ar-SA" sz="2400" b="1" dirty="0"/>
              <a:t>ــ  ٥</a:t>
            </a:r>
          </a:p>
        </p:txBody>
      </p:sp>
      <p:sp>
        <p:nvSpPr>
          <p:cNvPr id="109" name="مربع نص 108">
            <a:extLst>
              <a:ext uri="{FF2B5EF4-FFF2-40B4-BE49-F238E27FC236}">
                <a16:creationId xmlns:a16="http://schemas.microsoft.com/office/drawing/2014/main" id="{8ED96A75-7AD4-3941-AC74-A495C3B2EAD6}"/>
              </a:ext>
            </a:extLst>
          </p:cNvPr>
          <p:cNvSpPr txBox="1"/>
          <p:nvPr/>
        </p:nvSpPr>
        <p:spPr>
          <a:xfrm>
            <a:off x="2981043" y="1215823"/>
            <a:ext cx="188880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err="1">
                <a:solidFill>
                  <a:srgbClr val="C00000"/>
                </a:solidFill>
              </a:rPr>
              <a:t>هـ،و</a:t>
            </a:r>
            <a:r>
              <a:rPr lang="ar-SA" dirty="0">
                <a:solidFill>
                  <a:srgbClr val="C00000"/>
                </a:solidFill>
              </a:rPr>
              <a:t>، </a:t>
            </a:r>
            <a:r>
              <a:rPr lang="ar-SA" dirty="0" err="1">
                <a:solidFill>
                  <a:srgbClr val="C00000"/>
                </a:solidFill>
              </a:rPr>
              <a:t>ز</a:t>
            </a:r>
            <a:r>
              <a:rPr lang="ar-SA" dirty="0">
                <a:solidFill>
                  <a:srgbClr val="C00000"/>
                </a:solidFill>
              </a:rPr>
              <a:t> صـ ٥١</a:t>
            </a:r>
          </a:p>
        </p:txBody>
      </p:sp>
      <p:sp>
        <p:nvSpPr>
          <p:cNvPr id="110" name="Right Arrow 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C5E2BE20-1491-0543-845B-0B7FE7BE4846}"/>
              </a:ext>
            </a:extLst>
          </p:cNvPr>
          <p:cNvSpPr/>
          <p:nvPr/>
        </p:nvSpPr>
        <p:spPr>
          <a:xfrm flipH="1">
            <a:off x="664669" y="5740851"/>
            <a:ext cx="1553592" cy="896644"/>
          </a:xfrm>
          <a:prstGeom prst="rightArrow">
            <a:avLst/>
          </a:prstGeom>
          <a:solidFill>
            <a:srgbClr val="C099B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dirty="0"/>
              <a:t>الصفحة الرئيسية ١٨</a:t>
            </a:r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D0B13FEF-40B2-8342-A9D2-E1624E9BB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7238" y="5331175"/>
            <a:ext cx="2743200" cy="365125"/>
          </a:xfrm>
        </p:spPr>
        <p:txBody>
          <a:bodyPr/>
          <a:lstStyle/>
          <a:p>
            <a:fld id="{4B1E913D-58CC-DA49-B719-410520E0AD7E}" type="slidenum">
              <a:rPr lang="ar-SA" smtClean="0"/>
              <a:t>170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9165670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800" decel="10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800" decel="10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 animBg="1"/>
      <p:bldP spid="19" grpId="0"/>
      <p:bldP spid="20" grpId="0" animBg="1"/>
      <p:bldP spid="21" grpId="0"/>
      <p:bldP spid="22" grpId="0" animBg="1"/>
      <p:bldP spid="23" grpId="0" animBg="1"/>
      <p:bldP spid="24" grpId="0" animBg="1"/>
      <p:bldP spid="25" grpId="0"/>
      <p:bldP spid="26" grpId="0"/>
      <p:bldP spid="27" grpId="0"/>
      <p:bldP spid="28" grpId="0"/>
      <p:bldP spid="29" grpId="0" animBg="1"/>
      <p:bldP spid="30" grpId="0"/>
      <p:bldP spid="31" grpId="0"/>
      <p:bldP spid="33" grpId="0" animBg="1"/>
      <p:bldP spid="34" grpId="0"/>
      <p:bldP spid="35" grpId="0" animBg="1"/>
      <p:bldP spid="36" grpId="0" animBg="1"/>
      <p:bldP spid="37" grpId="0" animBg="1"/>
      <p:bldP spid="38" grpId="0"/>
      <p:bldP spid="39" grpId="0"/>
      <p:bldP spid="40" grpId="0"/>
      <p:bldP spid="41" grpId="0"/>
      <p:bldP spid="4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>
            <a:extLst>
              <a:ext uri="{FF2B5EF4-FFF2-40B4-BE49-F238E27FC236}">
                <a16:creationId xmlns:a16="http://schemas.microsoft.com/office/drawing/2014/main" id="{8C0ED7A3-8A30-3A4C-8347-C9ACC9F689BD}"/>
              </a:ext>
            </a:extLst>
          </p:cNvPr>
          <p:cNvSpPr/>
          <p:nvPr/>
        </p:nvSpPr>
        <p:spPr>
          <a:xfrm>
            <a:off x="353878" y="178229"/>
            <a:ext cx="11484244" cy="6408711"/>
          </a:xfrm>
          <a:prstGeom prst="roundRect">
            <a:avLst/>
          </a:prstGeom>
          <a:solidFill>
            <a:srgbClr val="DFC5DF"/>
          </a:solidFill>
          <a:ln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13D672F3-C997-1A47-A4EB-0D6E943191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7238" y="833352"/>
            <a:ext cx="11016137" cy="558173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4" name="مستطيل مستدير الزوايا 103">
            <a:extLst>
              <a:ext uri="{FF2B5EF4-FFF2-40B4-BE49-F238E27FC236}">
                <a16:creationId xmlns:a16="http://schemas.microsoft.com/office/drawing/2014/main" id="{806B5BCE-B8FB-714B-9BA9-776E13079A62}"/>
              </a:ext>
            </a:extLst>
          </p:cNvPr>
          <p:cNvSpPr/>
          <p:nvPr/>
        </p:nvSpPr>
        <p:spPr>
          <a:xfrm>
            <a:off x="595595" y="618319"/>
            <a:ext cx="11096787" cy="579677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5" name="مستطيل مستدير الزوايا 104">
            <a:extLst>
              <a:ext uri="{FF2B5EF4-FFF2-40B4-BE49-F238E27FC236}">
                <a16:creationId xmlns:a16="http://schemas.microsoft.com/office/drawing/2014/main" id="{6566C454-AECE-FD4E-A839-C7201BE18EC6}"/>
              </a:ext>
            </a:extLst>
          </p:cNvPr>
          <p:cNvSpPr/>
          <p:nvPr/>
        </p:nvSpPr>
        <p:spPr>
          <a:xfrm>
            <a:off x="636091" y="614389"/>
            <a:ext cx="11096787" cy="579677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F9CC5B45-3701-EB40-A57C-92F94AE26A8A}"/>
              </a:ext>
            </a:extLst>
          </p:cNvPr>
          <p:cNvGrpSpPr/>
          <p:nvPr/>
        </p:nvGrpSpPr>
        <p:grpSpPr>
          <a:xfrm>
            <a:off x="571344" y="614389"/>
            <a:ext cx="11508494" cy="6298245"/>
            <a:chOff x="571344" y="614389"/>
            <a:chExt cx="11508494" cy="6298245"/>
          </a:xfrm>
        </p:grpSpPr>
        <p:sp>
          <p:nvSpPr>
            <p:cNvPr id="106" name="مستطيل مستدير الزوايا 105">
              <a:extLst>
                <a:ext uri="{FF2B5EF4-FFF2-40B4-BE49-F238E27FC236}">
                  <a16:creationId xmlns:a16="http://schemas.microsoft.com/office/drawing/2014/main" id="{84DF02DB-973C-5C4E-940A-5ADFB1DAA22D}"/>
                </a:ext>
              </a:extLst>
            </p:cNvPr>
            <p:cNvSpPr/>
            <p:nvPr/>
          </p:nvSpPr>
          <p:spPr>
            <a:xfrm>
              <a:off x="571344" y="614389"/>
              <a:ext cx="11096787" cy="5796770"/>
            </a:xfrm>
            <a:prstGeom prst="roundRect">
              <a:avLst/>
            </a:prstGeom>
            <a:blipFill>
              <a:blip r:embed="rId4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13" name="صورة 12">
              <a:extLst>
                <a:ext uri="{FF2B5EF4-FFF2-40B4-BE49-F238E27FC236}">
                  <a16:creationId xmlns:a16="http://schemas.microsoft.com/office/drawing/2014/main" id="{94189E1B-BE51-E441-BF0F-EE5AA7AA81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35000"/>
            </a:blip>
            <a:stretch>
              <a:fillRect/>
            </a:stretch>
          </p:blipFill>
          <p:spPr>
            <a:xfrm>
              <a:off x="11119069" y="5949940"/>
              <a:ext cx="960769" cy="962694"/>
            </a:xfrm>
            <a:prstGeom prst="rect">
              <a:avLst/>
            </a:prstGeom>
          </p:spPr>
        </p:pic>
      </p:grpSp>
      <p:pic>
        <p:nvPicPr>
          <p:cNvPr id="101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00181BFC-BD5C-3241-A39B-D15D788AA2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824973" y="-44605"/>
            <a:ext cx="127859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" name="مستطيل 106">
            <a:extLst>
              <a:ext uri="{FF2B5EF4-FFF2-40B4-BE49-F238E27FC236}">
                <a16:creationId xmlns:a16="http://schemas.microsoft.com/office/drawing/2014/main" id="{97CA8C4D-DC24-0A43-B441-228E8D43B608}"/>
              </a:ext>
            </a:extLst>
          </p:cNvPr>
          <p:cNvSpPr/>
          <p:nvPr/>
        </p:nvSpPr>
        <p:spPr>
          <a:xfrm rot="385153">
            <a:off x="10005813" y="99967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تأكد</a:t>
            </a: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498F7D1C-6094-284C-9F06-D3118BD7B345}"/>
              </a:ext>
            </a:extLst>
          </p:cNvPr>
          <p:cNvGrpSpPr/>
          <p:nvPr/>
        </p:nvGrpSpPr>
        <p:grpSpPr>
          <a:xfrm>
            <a:off x="1175017" y="3290"/>
            <a:ext cx="9841965" cy="1169410"/>
            <a:chOff x="1175017" y="147233"/>
            <a:chExt cx="9841965" cy="1169410"/>
          </a:xfrm>
          <a:pattFill prst="pct60">
            <a:fgClr>
              <a:srgbClr val="DFC5DF"/>
            </a:fgClr>
            <a:bgClr>
              <a:schemeClr val="bg1"/>
            </a:bgClr>
          </a:pattFill>
        </p:grpSpPr>
        <p:sp>
          <p:nvSpPr>
            <p:cNvPr id="102" name="مستطيل مستدير الزوايا 101">
              <a:extLst>
                <a:ext uri="{FF2B5EF4-FFF2-40B4-BE49-F238E27FC236}">
                  <a16:creationId xmlns:a16="http://schemas.microsoft.com/office/drawing/2014/main" id="{BA0F24FD-DF89-5A4A-A1C2-61FEADB46786}"/>
                </a:ext>
              </a:extLst>
            </p:cNvPr>
            <p:cNvSpPr/>
            <p:nvPr/>
          </p:nvSpPr>
          <p:spPr>
            <a:xfrm>
              <a:off x="1175017" y="282896"/>
              <a:ext cx="9841965" cy="550456"/>
            </a:xfrm>
            <a:prstGeom prst="roundRec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grpSp>
          <p:nvGrpSpPr>
            <p:cNvPr id="103" name="مجموعة 102">
              <a:extLst>
                <a:ext uri="{FF2B5EF4-FFF2-40B4-BE49-F238E27FC236}">
                  <a16:creationId xmlns:a16="http://schemas.microsoft.com/office/drawing/2014/main" id="{89B07C66-5BC3-B047-AF48-0920436C0FCB}"/>
                </a:ext>
              </a:extLst>
            </p:cNvPr>
            <p:cNvGrpSpPr/>
            <p:nvPr/>
          </p:nvGrpSpPr>
          <p:grpSpPr>
            <a:xfrm>
              <a:off x="1175018" y="147233"/>
              <a:ext cx="9825293" cy="1169410"/>
              <a:chOff x="1175018" y="147233"/>
              <a:chExt cx="9825293" cy="1169410"/>
            </a:xfrm>
            <a:grpFill/>
          </p:grpSpPr>
          <p:grpSp>
            <p:nvGrpSpPr>
              <p:cNvPr id="5" name="مجموعة 110">
                <a:extLst>
                  <a:ext uri="{FF2B5EF4-FFF2-40B4-BE49-F238E27FC236}">
                    <a16:creationId xmlns:a16="http://schemas.microsoft.com/office/drawing/2014/main" id="{D8FB447C-78AE-5B4C-A916-DB9DF6511D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10089210" y="312255"/>
                <a:ext cx="1076124" cy="746079"/>
                <a:chOff x="5293799" y="1898773"/>
                <a:chExt cx="1019146" cy="421363"/>
              </a:xfrm>
              <a:grpFill/>
            </p:grpSpPr>
            <p:grpSp>
              <p:nvGrpSpPr>
                <p:cNvPr id="6" name="مجموعة 111">
                  <a:extLst>
                    <a:ext uri="{FF2B5EF4-FFF2-40B4-BE49-F238E27FC236}">
                      <a16:creationId xmlns:a16="http://schemas.microsoft.com/office/drawing/2014/main" id="{67D72977-B08C-7D4E-B0D7-DBDA2819BE6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  <a:grpFill/>
              </p:grpSpPr>
              <p:sp>
                <p:nvSpPr>
                  <p:cNvPr id="9" name="مستطيل مستدير الزوايا 8">
                    <a:extLst>
                      <a:ext uri="{FF2B5EF4-FFF2-40B4-BE49-F238E27FC236}">
                        <a16:creationId xmlns:a16="http://schemas.microsoft.com/office/drawing/2014/main" id="{B11773FE-C44F-974B-B5B8-2B35FCAF8528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pFill/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10" name="مستطيل مستدير الزوايا 9">
                    <a:extLst>
                      <a:ext uri="{FF2B5EF4-FFF2-40B4-BE49-F238E27FC236}">
                        <a16:creationId xmlns:a16="http://schemas.microsoft.com/office/drawing/2014/main" id="{7B167454-792B-D94C-9DDF-E60B4E635265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pFill/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11" name="مستطيل مستدير الزوايا 10">
                    <a:extLst>
                      <a:ext uri="{FF2B5EF4-FFF2-40B4-BE49-F238E27FC236}">
                        <a16:creationId xmlns:a16="http://schemas.microsoft.com/office/drawing/2014/main" id="{AE14DBDD-5CEB-A747-9A03-AE00ACDFBD92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pFill/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12" name="مستطيل مستدير الزوايا 11">
                    <a:extLst>
                      <a:ext uri="{FF2B5EF4-FFF2-40B4-BE49-F238E27FC236}">
                        <a16:creationId xmlns:a16="http://schemas.microsoft.com/office/drawing/2014/main" id="{BA5D3C2D-21AD-ED41-B069-C79CE954970A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pFill/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" name="Google Shape;153;p5">
                  <a:extLst>
                    <a:ext uri="{FF2B5EF4-FFF2-40B4-BE49-F238E27FC236}">
                      <a16:creationId xmlns:a16="http://schemas.microsoft.com/office/drawing/2014/main" id="{99327B25-9955-0F49-9A23-9631804D749C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" name="Google Shape;153;p5">
                  <a:extLst>
                    <a:ext uri="{FF2B5EF4-FFF2-40B4-BE49-F238E27FC236}">
                      <a16:creationId xmlns:a16="http://schemas.microsoft.com/office/drawing/2014/main" id="{017969FD-F0F8-D34F-BDB6-D812313463D6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5" name="مجموعة 110">
                <a:extLst>
                  <a:ext uri="{FF2B5EF4-FFF2-40B4-BE49-F238E27FC236}">
                    <a16:creationId xmlns:a16="http://schemas.microsoft.com/office/drawing/2014/main" id="{86E76CD3-003F-D947-9014-8F9C6C441A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8633352" y="328049"/>
                <a:ext cx="1076124" cy="746079"/>
                <a:chOff x="5293799" y="1898773"/>
                <a:chExt cx="1019146" cy="421363"/>
              </a:xfrm>
              <a:grpFill/>
            </p:grpSpPr>
            <p:grpSp>
              <p:nvGrpSpPr>
                <p:cNvPr id="46" name="مجموعة 111">
                  <a:extLst>
                    <a:ext uri="{FF2B5EF4-FFF2-40B4-BE49-F238E27FC236}">
                      <a16:creationId xmlns:a16="http://schemas.microsoft.com/office/drawing/2014/main" id="{94C35998-35ED-E04B-BE8E-4B91B91686A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  <a:grpFill/>
              </p:grpSpPr>
              <p:sp>
                <p:nvSpPr>
                  <p:cNvPr id="49" name="مستطيل مستدير الزوايا 48">
                    <a:extLst>
                      <a:ext uri="{FF2B5EF4-FFF2-40B4-BE49-F238E27FC236}">
                        <a16:creationId xmlns:a16="http://schemas.microsoft.com/office/drawing/2014/main" id="{2E487F7A-09CD-C142-AFB9-6805CC16F0D0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pFill/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0" name="مستطيل مستدير الزوايا 49">
                    <a:extLst>
                      <a:ext uri="{FF2B5EF4-FFF2-40B4-BE49-F238E27FC236}">
                        <a16:creationId xmlns:a16="http://schemas.microsoft.com/office/drawing/2014/main" id="{1E838335-7CEE-A048-85DC-6D54CE2F3C09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pFill/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1" name="مستطيل مستدير الزوايا 50">
                    <a:extLst>
                      <a:ext uri="{FF2B5EF4-FFF2-40B4-BE49-F238E27FC236}">
                        <a16:creationId xmlns:a16="http://schemas.microsoft.com/office/drawing/2014/main" id="{E7C7CBDD-7DA1-FB4E-ABA3-33351C66DD3F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pFill/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52" name="مستطيل مستدير الزوايا 51">
                    <a:extLst>
                      <a:ext uri="{FF2B5EF4-FFF2-40B4-BE49-F238E27FC236}">
                        <a16:creationId xmlns:a16="http://schemas.microsoft.com/office/drawing/2014/main" id="{C0DE696C-F2EC-7B48-B33C-77F7B7339C28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pFill/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47" name="Google Shape;153;p5">
                  <a:extLst>
                    <a:ext uri="{FF2B5EF4-FFF2-40B4-BE49-F238E27FC236}">
                      <a16:creationId xmlns:a16="http://schemas.microsoft.com/office/drawing/2014/main" id="{2EE3B57C-8BDE-A746-8E4B-B5D1A179AE81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" name="Google Shape;153;p5">
                  <a:extLst>
                    <a:ext uri="{FF2B5EF4-FFF2-40B4-BE49-F238E27FC236}">
                      <a16:creationId xmlns:a16="http://schemas.microsoft.com/office/drawing/2014/main" id="{F406B427-FB9E-F541-8CE6-505B398A1D8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3" name="مجموعة 110">
                <a:extLst>
                  <a:ext uri="{FF2B5EF4-FFF2-40B4-BE49-F238E27FC236}">
                    <a16:creationId xmlns:a16="http://schemas.microsoft.com/office/drawing/2014/main" id="{275C270F-E3F1-464C-B22A-BDD63369D0D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7303136" y="278879"/>
                <a:ext cx="1105793" cy="917531"/>
                <a:chOff x="5245129" y="1929694"/>
                <a:chExt cx="1047244" cy="518194"/>
              </a:xfrm>
              <a:grpFill/>
            </p:grpSpPr>
            <p:grpSp>
              <p:nvGrpSpPr>
                <p:cNvPr id="54" name="مجموعة 111">
                  <a:extLst>
                    <a:ext uri="{FF2B5EF4-FFF2-40B4-BE49-F238E27FC236}">
                      <a16:creationId xmlns:a16="http://schemas.microsoft.com/office/drawing/2014/main" id="{CA4C9D07-B687-2F45-A2DA-CF7DB5E29DC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45129" y="1929694"/>
                  <a:ext cx="1047244" cy="514828"/>
                  <a:chOff x="5245129" y="1929694"/>
                  <a:chExt cx="1047244" cy="514828"/>
                </a:xfrm>
                <a:grpFill/>
              </p:grpSpPr>
              <p:sp>
                <p:nvSpPr>
                  <p:cNvPr id="57" name="مستطيل مستدير الزوايا 56">
                    <a:extLst>
                      <a:ext uri="{FF2B5EF4-FFF2-40B4-BE49-F238E27FC236}">
                        <a16:creationId xmlns:a16="http://schemas.microsoft.com/office/drawing/2014/main" id="{937AB966-247A-E143-B768-DD65C35A92D0}"/>
                      </a:ext>
                    </a:extLst>
                  </p:cNvPr>
                  <p:cNvSpPr/>
                  <p:nvPr/>
                </p:nvSpPr>
                <p:spPr>
                  <a:xfrm>
                    <a:off x="5852064" y="2348791"/>
                    <a:ext cx="398108" cy="95731"/>
                  </a:xfrm>
                  <a:prstGeom prst="roundRect">
                    <a:avLst/>
                  </a:prstGeom>
                  <a:grpFill/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8" name="مستطيل مستدير الزوايا 57">
                    <a:extLst>
                      <a:ext uri="{FF2B5EF4-FFF2-40B4-BE49-F238E27FC236}">
                        <a16:creationId xmlns:a16="http://schemas.microsoft.com/office/drawing/2014/main" id="{E6272113-4621-094E-A553-8225F5D538E9}"/>
                      </a:ext>
                    </a:extLst>
                  </p:cNvPr>
                  <p:cNvSpPr/>
                  <p:nvPr/>
                </p:nvSpPr>
                <p:spPr>
                  <a:xfrm>
                    <a:off x="5245129" y="1932728"/>
                    <a:ext cx="398108" cy="95731"/>
                  </a:xfrm>
                  <a:prstGeom prst="roundRect">
                    <a:avLst/>
                  </a:prstGeom>
                  <a:grpFill/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9" name="مستطيل مستدير الزوايا 58">
                    <a:extLst>
                      <a:ext uri="{FF2B5EF4-FFF2-40B4-BE49-F238E27FC236}">
                        <a16:creationId xmlns:a16="http://schemas.microsoft.com/office/drawing/2014/main" id="{B079C989-BB59-CC4A-93F6-D2D3371D1C9B}"/>
                      </a:ext>
                    </a:extLst>
                  </p:cNvPr>
                  <p:cNvSpPr/>
                  <p:nvPr/>
                </p:nvSpPr>
                <p:spPr>
                  <a:xfrm>
                    <a:off x="5255194" y="2342181"/>
                    <a:ext cx="398108" cy="95731"/>
                  </a:xfrm>
                  <a:prstGeom prst="roundRect">
                    <a:avLst/>
                  </a:prstGeom>
                  <a:grpFill/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60" name="مستطيل مستدير الزوايا 59">
                    <a:extLst>
                      <a:ext uri="{FF2B5EF4-FFF2-40B4-BE49-F238E27FC236}">
                        <a16:creationId xmlns:a16="http://schemas.microsoft.com/office/drawing/2014/main" id="{C7500518-B718-B648-86E6-241F341BBF5F}"/>
                      </a:ext>
                    </a:extLst>
                  </p:cNvPr>
                  <p:cNvSpPr/>
                  <p:nvPr/>
                </p:nvSpPr>
                <p:spPr>
                  <a:xfrm>
                    <a:off x="5894265" y="1929694"/>
                    <a:ext cx="398108" cy="95731"/>
                  </a:xfrm>
                  <a:prstGeom prst="roundRect">
                    <a:avLst/>
                  </a:prstGeom>
                  <a:grpFill/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55" name="Google Shape;153;p5">
                  <a:extLst>
                    <a:ext uri="{FF2B5EF4-FFF2-40B4-BE49-F238E27FC236}">
                      <a16:creationId xmlns:a16="http://schemas.microsoft.com/office/drawing/2014/main" id="{B2C82BAD-209A-2E41-9CC0-B00E01AC4D5A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83629" y="2381954"/>
                  <a:ext cx="790983" cy="65934"/>
                </a:xfrm>
                <a:prstGeom prst="flowChartTerminator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" name="Google Shape;153;p5">
                  <a:extLst>
                    <a:ext uri="{FF2B5EF4-FFF2-40B4-BE49-F238E27FC236}">
                      <a16:creationId xmlns:a16="http://schemas.microsoft.com/office/drawing/2014/main" id="{BC8FEE3A-B906-C14F-8B28-DE0604757C6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86751" y="1952424"/>
                  <a:ext cx="790983" cy="65934"/>
                </a:xfrm>
                <a:prstGeom prst="flowChartTerminator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1" name="مجموعة 110">
                <a:extLst>
                  <a:ext uri="{FF2B5EF4-FFF2-40B4-BE49-F238E27FC236}">
                    <a16:creationId xmlns:a16="http://schemas.microsoft.com/office/drawing/2014/main" id="{00CB73BA-1415-1348-A303-627EC4ABA57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5851762" y="336312"/>
                <a:ext cx="1077846" cy="832402"/>
                <a:chOff x="5273639" y="1905166"/>
                <a:chExt cx="1020777" cy="470116"/>
              </a:xfrm>
              <a:grpFill/>
            </p:grpSpPr>
            <p:grpSp>
              <p:nvGrpSpPr>
                <p:cNvPr id="62" name="مجموعة 111">
                  <a:extLst>
                    <a:ext uri="{FF2B5EF4-FFF2-40B4-BE49-F238E27FC236}">
                      <a16:creationId xmlns:a16="http://schemas.microsoft.com/office/drawing/2014/main" id="{C65943EA-9805-DC45-B06A-EBD9EBF2E99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73639" y="1905166"/>
                  <a:ext cx="1020777" cy="470116"/>
                  <a:chOff x="5273639" y="1905166"/>
                  <a:chExt cx="1020777" cy="470116"/>
                </a:xfrm>
                <a:grpFill/>
              </p:grpSpPr>
              <p:sp>
                <p:nvSpPr>
                  <p:cNvPr id="65" name="مستطيل مستدير الزوايا 64">
                    <a:extLst>
                      <a:ext uri="{FF2B5EF4-FFF2-40B4-BE49-F238E27FC236}">
                        <a16:creationId xmlns:a16="http://schemas.microsoft.com/office/drawing/2014/main" id="{DC50539E-268F-7743-A958-7EF825B179D6}"/>
                      </a:ext>
                    </a:extLst>
                  </p:cNvPr>
                  <p:cNvSpPr/>
                  <p:nvPr/>
                </p:nvSpPr>
                <p:spPr>
                  <a:xfrm>
                    <a:off x="5896308" y="2279551"/>
                    <a:ext cx="398108" cy="95731"/>
                  </a:xfrm>
                  <a:prstGeom prst="roundRect">
                    <a:avLst/>
                  </a:prstGeom>
                  <a:grpFill/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66" name="مستطيل مستدير الزوايا 65">
                    <a:extLst>
                      <a:ext uri="{FF2B5EF4-FFF2-40B4-BE49-F238E27FC236}">
                        <a16:creationId xmlns:a16="http://schemas.microsoft.com/office/drawing/2014/main" id="{8B84A0E0-BD45-5D4F-AD8C-7A12A8611FD4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pFill/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67" name="مستطيل مستدير الزوايا 66">
                    <a:extLst>
                      <a:ext uri="{FF2B5EF4-FFF2-40B4-BE49-F238E27FC236}">
                        <a16:creationId xmlns:a16="http://schemas.microsoft.com/office/drawing/2014/main" id="{42D9D22A-8C1B-6C45-A462-564DAEFBE5C4}"/>
                      </a:ext>
                    </a:extLst>
                  </p:cNvPr>
                  <p:cNvSpPr/>
                  <p:nvPr/>
                </p:nvSpPr>
                <p:spPr>
                  <a:xfrm>
                    <a:off x="5273639" y="2273700"/>
                    <a:ext cx="398108" cy="95731"/>
                  </a:xfrm>
                  <a:prstGeom prst="roundRect">
                    <a:avLst/>
                  </a:prstGeom>
                  <a:grpFill/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68" name="مستطيل مستدير الزوايا 67">
                    <a:extLst>
                      <a:ext uri="{FF2B5EF4-FFF2-40B4-BE49-F238E27FC236}">
                        <a16:creationId xmlns:a16="http://schemas.microsoft.com/office/drawing/2014/main" id="{0A2C1AE4-C9D0-1D46-969E-A35CF2D5A538}"/>
                      </a:ext>
                    </a:extLst>
                  </p:cNvPr>
                  <p:cNvSpPr/>
                  <p:nvPr/>
                </p:nvSpPr>
                <p:spPr>
                  <a:xfrm>
                    <a:off x="5892765" y="1905166"/>
                    <a:ext cx="398108" cy="95731"/>
                  </a:xfrm>
                  <a:prstGeom prst="roundRect">
                    <a:avLst/>
                  </a:prstGeom>
                  <a:grpFill/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64" name="Google Shape;153;p5">
                  <a:extLst>
                    <a:ext uri="{FF2B5EF4-FFF2-40B4-BE49-F238E27FC236}">
                      <a16:creationId xmlns:a16="http://schemas.microsoft.com/office/drawing/2014/main" id="{908BF49D-AE8C-674A-B883-1DE0E6B2ED9F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75891" y="1915210"/>
                  <a:ext cx="790983" cy="65934"/>
                </a:xfrm>
                <a:prstGeom prst="flowChartTerminator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" name="Google Shape;153;p5">
                  <a:extLst>
                    <a:ext uri="{FF2B5EF4-FFF2-40B4-BE49-F238E27FC236}">
                      <a16:creationId xmlns:a16="http://schemas.microsoft.com/office/drawing/2014/main" id="{428C837E-DA5C-4C44-914A-56F8C50C1B9C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10332" y="2294965"/>
                  <a:ext cx="790983" cy="65934"/>
                </a:xfrm>
                <a:prstGeom prst="flowChartTerminator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9" name="مجموعة 110">
                <a:extLst>
                  <a:ext uri="{FF2B5EF4-FFF2-40B4-BE49-F238E27FC236}">
                    <a16:creationId xmlns:a16="http://schemas.microsoft.com/office/drawing/2014/main" id="{449D5064-B5FB-5F49-A92F-ED5C95BCB2B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4480787" y="405541"/>
                <a:ext cx="1076124" cy="746079"/>
                <a:chOff x="5293799" y="1898773"/>
                <a:chExt cx="1019146" cy="421363"/>
              </a:xfrm>
              <a:grpFill/>
            </p:grpSpPr>
            <p:grpSp>
              <p:nvGrpSpPr>
                <p:cNvPr id="70" name="مجموعة 111">
                  <a:extLst>
                    <a:ext uri="{FF2B5EF4-FFF2-40B4-BE49-F238E27FC236}">
                      <a16:creationId xmlns:a16="http://schemas.microsoft.com/office/drawing/2014/main" id="{C9A1F6A5-BF46-AB45-8A2E-FD7674A288E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  <a:grpFill/>
              </p:grpSpPr>
              <p:sp>
                <p:nvSpPr>
                  <p:cNvPr id="73" name="مستطيل مستدير الزوايا 72">
                    <a:extLst>
                      <a:ext uri="{FF2B5EF4-FFF2-40B4-BE49-F238E27FC236}">
                        <a16:creationId xmlns:a16="http://schemas.microsoft.com/office/drawing/2014/main" id="{0BF05E30-31CF-ED4E-92C4-C9AEC318E356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pFill/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74" name="مستطيل مستدير الزوايا 73">
                    <a:extLst>
                      <a:ext uri="{FF2B5EF4-FFF2-40B4-BE49-F238E27FC236}">
                        <a16:creationId xmlns:a16="http://schemas.microsoft.com/office/drawing/2014/main" id="{871AE7DF-2CB1-D14A-81A6-D54197715025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pFill/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75" name="مستطيل مستدير الزوايا 74">
                    <a:extLst>
                      <a:ext uri="{FF2B5EF4-FFF2-40B4-BE49-F238E27FC236}">
                        <a16:creationId xmlns:a16="http://schemas.microsoft.com/office/drawing/2014/main" id="{CB1CA13F-AA0B-2D4D-9DB7-2C5E81941395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pFill/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76" name="مستطيل مستدير الزوايا 75">
                    <a:extLst>
                      <a:ext uri="{FF2B5EF4-FFF2-40B4-BE49-F238E27FC236}">
                        <a16:creationId xmlns:a16="http://schemas.microsoft.com/office/drawing/2014/main" id="{98D89A3D-9107-344E-8FE2-2FC327ABD9FF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pFill/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1" name="Google Shape;153;p5">
                  <a:extLst>
                    <a:ext uri="{FF2B5EF4-FFF2-40B4-BE49-F238E27FC236}">
                      <a16:creationId xmlns:a16="http://schemas.microsoft.com/office/drawing/2014/main" id="{A61E54F4-D954-9B4E-BEBE-5E1F8AD0A5A7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" name="Google Shape;153;p5">
                  <a:extLst>
                    <a:ext uri="{FF2B5EF4-FFF2-40B4-BE49-F238E27FC236}">
                      <a16:creationId xmlns:a16="http://schemas.microsoft.com/office/drawing/2014/main" id="{600F0D4C-7D57-5749-997D-6CFF57107C3B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7" name="مجموعة 110">
                <a:extLst>
                  <a:ext uri="{FF2B5EF4-FFF2-40B4-BE49-F238E27FC236}">
                    <a16:creationId xmlns:a16="http://schemas.microsoft.com/office/drawing/2014/main" id="{C8B018B1-D3F4-F640-A0D3-E2BA0ECFC0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3287417" y="405541"/>
                <a:ext cx="1076124" cy="746079"/>
                <a:chOff x="5293799" y="1898773"/>
                <a:chExt cx="1019146" cy="421363"/>
              </a:xfrm>
              <a:grpFill/>
            </p:grpSpPr>
            <p:grpSp>
              <p:nvGrpSpPr>
                <p:cNvPr id="78" name="مجموعة 111">
                  <a:extLst>
                    <a:ext uri="{FF2B5EF4-FFF2-40B4-BE49-F238E27FC236}">
                      <a16:creationId xmlns:a16="http://schemas.microsoft.com/office/drawing/2014/main" id="{FB5DEB45-C71D-C54B-B6A2-4C9406B0DF1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  <a:grpFill/>
              </p:grpSpPr>
              <p:sp>
                <p:nvSpPr>
                  <p:cNvPr id="81" name="مستطيل مستدير الزوايا 80">
                    <a:extLst>
                      <a:ext uri="{FF2B5EF4-FFF2-40B4-BE49-F238E27FC236}">
                        <a16:creationId xmlns:a16="http://schemas.microsoft.com/office/drawing/2014/main" id="{148C37B4-8079-FE46-9C40-885B4ABCEA97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pFill/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82" name="مستطيل مستدير الزوايا 81">
                    <a:extLst>
                      <a:ext uri="{FF2B5EF4-FFF2-40B4-BE49-F238E27FC236}">
                        <a16:creationId xmlns:a16="http://schemas.microsoft.com/office/drawing/2014/main" id="{96E25728-DE18-7C40-92BF-8DD66F97FF3D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pFill/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83" name="مستطيل مستدير الزوايا 82">
                    <a:extLst>
                      <a:ext uri="{FF2B5EF4-FFF2-40B4-BE49-F238E27FC236}">
                        <a16:creationId xmlns:a16="http://schemas.microsoft.com/office/drawing/2014/main" id="{1491CB03-B420-894D-AF97-A012BD8F2232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pFill/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84" name="مستطيل مستدير الزوايا 83">
                    <a:extLst>
                      <a:ext uri="{FF2B5EF4-FFF2-40B4-BE49-F238E27FC236}">
                        <a16:creationId xmlns:a16="http://schemas.microsoft.com/office/drawing/2014/main" id="{0DAC7330-991B-BE4A-8636-743D7366FFB0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pFill/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9" name="Google Shape;153;p5">
                  <a:extLst>
                    <a:ext uri="{FF2B5EF4-FFF2-40B4-BE49-F238E27FC236}">
                      <a16:creationId xmlns:a16="http://schemas.microsoft.com/office/drawing/2014/main" id="{728ECFA4-2ECD-7F47-8BC1-B75A6349E0E4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" name="Google Shape;153;p5">
                  <a:extLst>
                    <a:ext uri="{FF2B5EF4-FFF2-40B4-BE49-F238E27FC236}">
                      <a16:creationId xmlns:a16="http://schemas.microsoft.com/office/drawing/2014/main" id="{A9EF06EE-075B-6E4A-AC03-426A2D3F98F5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85" name="مجموعة 110">
                <a:extLst>
                  <a:ext uri="{FF2B5EF4-FFF2-40B4-BE49-F238E27FC236}">
                    <a16:creationId xmlns:a16="http://schemas.microsoft.com/office/drawing/2014/main" id="{EF79F695-C84B-564F-AEFD-35FF22D2BA2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2094047" y="359046"/>
                <a:ext cx="1076124" cy="746079"/>
                <a:chOff x="5293799" y="1898773"/>
                <a:chExt cx="1019146" cy="421363"/>
              </a:xfrm>
              <a:grpFill/>
            </p:grpSpPr>
            <p:grpSp>
              <p:nvGrpSpPr>
                <p:cNvPr id="86" name="مجموعة 111">
                  <a:extLst>
                    <a:ext uri="{FF2B5EF4-FFF2-40B4-BE49-F238E27FC236}">
                      <a16:creationId xmlns:a16="http://schemas.microsoft.com/office/drawing/2014/main" id="{DED6A6E3-548C-4A4D-BFF6-962D5A44A9A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  <a:grpFill/>
              </p:grpSpPr>
              <p:sp>
                <p:nvSpPr>
                  <p:cNvPr id="89" name="مستطيل مستدير الزوايا 88">
                    <a:extLst>
                      <a:ext uri="{FF2B5EF4-FFF2-40B4-BE49-F238E27FC236}">
                        <a16:creationId xmlns:a16="http://schemas.microsoft.com/office/drawing/2014/main" id="{030EB5C7-565A-EA4C-BF36-CADFE3D9BD20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pFill/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0" name="مستطيل مستدير الزوايا 89">
                    <a:extLst>
                      <a:ext uri="{FF2B5EF4-FFF2-40B4-BE49-F238E27FC236}">
                        <a16:creationId xmlns:a16="http://schemas.microsoft.com/office/drawing/2014/main" id="{68A9E73F-8DC0-5348-ABDD-39E54CF94633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pFill/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1" name="مستطيل مستدير الزوايا 90">
                    <a:extLst>
                      <a:ext uri="{FF2B5EF4-FFF2-40B4-BE49-F238E27FC236}">
                        <a16:creationId xmlns:a16="http://schemas.microsoft.com/office/drawing/2014/main" id="{97E5C65D-F5E6-8C44-B404-5D0D2A2E375E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pFill/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92" name="مستطيل مستدير الزوايا 91">
                    <a:extLst>
                      <a:ext uri="{FF2B5EF4-FFF2-40B4-BE49-F238E27FC236}">
                        <a16:creationId xmlns:a16="http://schemas.microsoft.com/office/drawing/2014/main" id="{8314E805-4D18-4A4E-9210-347645CB0D72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pFill/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87" name="Google Shape;153;p5">
                  <a:extLst>
                    <a:ext uri="{FF2B5EF4-FFF2-40B4-BE49-F238E27FC236}">
                      <a16:creationId xmlns:a16="http://schemas.microsoft.com/office/drawing/2014/main" id="{88152DAF-4698-964B-80BF-4CD7A200E30B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" name="Google Shape;153;p5">
                  <a:extLst>
                    <a:ext uri="{FF2B5EF4-FFF2-40B4-BE49-F238E27FC236}">
                      <a16:creationId xmlns:a16="http://schemas.microsoft.com/office/drawing/2014/main" id="{4F3079B3-94A4-854A-AFFC-109E4E3EE23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3" name="مجموعة 110">
                <a:extLst>
                  <a:ext uri="{FF2B5EF4-FFF2-40B4-BE49-F238E27FC236}">
                    <a16:creationId xmlns:a16="http://schemas.microsoft.com/office/drawing/2014/main" id="{831C2CC7-ACDE-7A47-86C7-A65306A2E9A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1009996" y="343252"/>
                <a:ext cx="1076124" cy="746079"/>
                <a:chOff x="5293799" y="1898773"/>
                <a:chExt cx="1019146" cy="421363"/>
              </a:xfrm>
              <a:grpFill/>
            </p:grpSpPr>
            <p:grpSp>
              <p:nvGrpSpPr>
                <p:cNvPr id="94" name="مجموعة 111">
                  <a:extLst>
                    <a:ext uri="{FF2B5EF4-FFF2-40B4-BE49-F238E27FC236}">
                      <a16:creationId xmlns:a16="http://schemas.microsoft.com/office/drawing/2014/main" id="{9B1E8C9A-D563-404E-AC49-F1EAE311033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  <a:grpFill/>
              </p:grpSpPr>
              <p:sp>
                <p:nvSpPr>
                  <p:cNvPr id="97" name="مستطيل مستدير الزوايا 96">
                    <a:extLst>
                      <a:ext uri="{FF2B5EF4-FFF2-40B4-BE49-F238E27FC236}">
                        <a16:creationId xmlns:a16="http://schemas.microsoft.com/office/drawing/2014/main" id="{28FEA676-9570-9E40-B956-A25836039B7F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pFill/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8" name="مستطيل مستدير الزوايا 97">
                    <a:extLst>
                      <a:ext uri="{FF2B5EF4-FFF2-40B4-BE49-F238E27FC236}">
                        <a16:creationId xmlns:a16="http://schemas.microsoft.com/office/drawing/2014/main" id="{AAC9DA80-BDF3-B945-A300-B535286B8E54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pFill/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9" name="مستطيل مستدير الزوايا 98">
                    <a:extLst>
                      <a:ext uri="{FF2B5EF4-FFF2-40B4-BE49-F238E27FC236}">
                        <a16:creationId xmlns:a16="http://schemas.microsoft.com/office/drawing/2014/main" id="{F233800A-F4DF-7A45-8A5A-7B299AAA6404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pFill/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100" name="مستطيل مستدير الزوايا 99">
                    <a:extLst>
                      <a:ext uri="{FF2B5EF4-FFF2-40B4-BE49-F238E27FC236}">
                        <a16:creationId xmlns:a16="http://schemas.microsoft.com/office/drawing/2014/main" id="{5BBE4F7E-4FF9-184F-BD0E-6F5A0281CB69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pFill/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95" name="Google Shape;153;p5">
                  <a:extLst>
                    <a:ext uri="{FF2B5EF4-FFF2-40B4-BE49-F238E27FC236}">
                      <a16:creationId xmlns:a16="http://schemas.microsoft.com/office/drawing/2014/main" id="{B1338737-B85E-8944-83F3-190E6BB8B029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" name="Google Shape;153;p5">
                  <a:extLst>
                    <a:ext uri="{FF2B5EF4-FFF2-40B4-BE49-F238E27FC236}">
                      <a16:creationId xmlns:a16="http://schemas.microsoft.com/office/drawing/2014/main" id="{D2DF8137-45DA-E044-ADA4-F3FDA5178177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16" name="مستطيل مستدير الزوايا 42">
            <a:extLst>
              <a:ext uri="{FF2B5EF4-FFF2-40B4-BE49-F238E27FC236}">
                <a16:creationId xmlns:a16="http://schemas.microsoft.com/office/drawing/2014/main" id="{388E9946-1D87-4048-9D9A-A56A51F4F280}"/>
              </a:ext>
            </a:extLst>
          </p:cNvPr>
          <p:cNvSpPr/>
          <p:nvPr/>
        </p:nvSpPr>
        <p:spPr>
          <a:xfrm>
            <a:off x="7529090" y="2469202"/>
            <a:ext cx="2626379" cy="700092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381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ربع نص 43">
            <a:extLst>
              <a:ext uri="{FF2B5EF4-FFF2-40B4-BE49-F238E27FC236}">
                <a16:creationId xmlns:a16="http://schemas.microsoft.com/office/drawing/2014/main" id="{DA7D5EC7-9EED-1146-9B23-79DCA85E7F5D}"/>
              </a:ext>
            </a:extLst>
          </p:cNvPr>
          <p:cNvSpPr txBox="1"/>
          <p:nvPr/>
        </p:nvSpPr>
        <p:spPr>
          <a:xfrm>
            <a:off x="7840880" y="2597790"/>
            <a:ext cx="20002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latin typeface="Tahoma"/>
                <a:cs typeface="Tahoma"/>
              </a:rPr>
              <a:t>|</a:t>
            </a:r>
            <a:r>
              <a:rPr lang="ar-SA" sz="2400" b="1" dirty="0"/>
              <a:t>ــ ٩</a:t>
            </a:r>
            <a:r>
              <a:rPr lang="ar-SA" sz="2400" b="1" dirty="0">
                <a:latin typeface="Tahoma"/>
                <a:cs typeface="Tahoma"/>
              </a:rPr>
              <a:t>|</a:t>
            </a:r>
            <a:endParaRPr lang="ar-SA" sz="2400" b="1" dirty="0"/>
          </a:p>
        </p:txBody>
      </p:sp>
      <p:sp>
        <p:nvSpPr>
          <p:cNvPr id="18" name="مخطط انسيابي: مهلة 44">
            <a:extLst>
              <a:ext uri="{FF2B5EF4-FFF2-40B4-BE49-F238E27FC236}">
                <a16:creationId xmlns:a16="http://schemas.microsoft.com/office/drawing/2014/main" id="{FB013EBF-C69B-FE4E-A6B2-35F934926CC9}"/>
              </a:ext>
            </a:extLst>
          </p:cNvPr>
          <p:cNvSpPr/>
          <p:nvPr/>
        </p:nvSpPr>
        <p:spPr>
          <a:xfrm rot="5400000">
            <a:off x="7162218" y="3590778"/>
            <a:ext cx="3357586" cy="2514618"/>
          </a:xfrm>
          <a:prstGeom prst="flowChartDelay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ربع نص 56">
            <a:extLst>
              <a:ext uri="{FF2B5EF4-FFF2-40B4-BE49-F238E27FC236}">
                <a16:creationId xmlns:a16="http://schemas.microsoft.com/office/drawing/2014/main" id="{9AC7BC51-F1C5-1E42-88AB-A1E7A17D7FB1}"/>
              </a:ext>
            </a:extLst>
          </p:cNvPr>
          <p:cNvSpPr txBox="1"/>
          <p:nvPr/>
        </p:nvSpPr>
        <p:spPr>
          <a:xfrm>
            <a:off x="8540966" y="4650745"/>
            <a:ext cx="57150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٩</a:t>
            </a:r>
          </a:p>
        </p:txBody>
      </p:sp>
      <p:sp>
        <p:nvSpPr>
          <p:cNvPr id="20" name="مستطيل مستدير الزوايا 69">
            <a:extLst>
              <a:ext uri="{FF2B5EF4-FFF2-40B4-BE49-F238E27FC236}">
                <a16:creationId xmlns:a16="http://schemas.microsoft.com/office/drawing/2014/main" id="{A4F9DAD3-5275-3848-88C5-B5AE4F9FBFB9}"/>
              </a:ext>
            </a:extLst>
          </p:cNvPr>
          <p:cNvSpPr/>
          <p:nvPr/>
        </p:nvSpPr>
        <p:spPr>
          <a:xfrm>
            <a:off x="4683317" y="2464741"/>
            <a:ext cx="2626379" cy="700092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381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ربع نص 70">
            <a:extLst>
              <a:ext uri="{FF2B5EF4-FFF2-40B4-BE49-F238E27FC236}">
                <a16:creationId xmlns:a16="http://schemas.microsoft.com/office/drawing/2014/main" id="{FDDAC7AB-EF1B-EA47-A634-247E0CB554E1}"/>
              </a:ext>
            </a:extLst>
          </p:cNvPr>
          <p:cNvSpPr txBox="1"/>
          <p:nvPr/>
        </p:nvSpPr>
        <p:spPr>
          <a:xfrm>
            <a:off x="4995107" y="2593329"/>
            <a:ext cx="215996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latin typeface="Tahoma"/>
                <a:cs typeface="Tahoma"/>
              </a:rPr>
              <a:t> </a:t>
            </a:r>
            <a:r>
              <a:rPr lang="ar-SA" sz="2400" b="1" dirty="0"/>
              <a:t>١</a:t>
            </a:r>
            <a:r>
              <a:rPr lang="ar-SA" sz="2400" b="1" dirty="0">
                <a:latin typeface="Tahoma"/>
                <a:cs typeface="Tahoma"/>
              </a:rPr>
              <a:t>  </a:t>
            </a:r>
            <a:r>
              <a:rPr lang="ar-SA" sz="2400" b="1" dirty="0"/>
              <a:t>+  </a:t>
            </a:r>
            <a:r>
              <a:rPr lang="ar-SA" sz="2400" b="1" dirty="0">
                <a:latin typeface="Tahoma"/>
                <a:cs typeface="Tahoma"/>
              </a:rPr>
              <a:t>|</a:t>
            </a:r>
            <a:r>
              <a:rPr lang="ar-SA" sz="2400" b="1" dirty="0"/>
              <a:t>٧</a:t>
            </a:r>
            <a:r>
              <a:rPr lang="ar-SA" sz="2400" b="1" dirty="0">
                <a:latin typeface="Tahoma"/>
                <a:cs typeface="Tahoma"/>
              </a:rPr>
              <a:t>|</a:t>
            </a:r>
            <a:endParaRPr lang="ar-SA" sz="2400" b="1" dirty="0"/>
          </a:p>
        </p:txBody>
      </p:sp>
      <p:sp>
        <p:nvSpPr>
          <p:cNvPr id="22" name="مخطط انسيابي: مهلة 71">
            <a:extLst>
              <a:ext uri="{FF2B5EF4-FFF2-40B4-BE49-F238E27FC236}">
                <a16:creationId xmlns:a16="http://schemas.microsoft.com/office/drawing/2014/main" id="{1D2FAEF9-0525-1446-A76D-596B19A74212}"/>
              </a:ext>
            </a:extLst>
          </p:cNvPr>
          <p:cNvSpPr/>
          <p:nvPr/>
        </p:nvSpPr>
        <p:spPr>
          <a:xfrm rot="5400000">
            <a:off x="4316445" y="3586317"/>
            <a:ext cx="3357586" cy="2514618"/>
          </a:xfrm>
          <a:prstGeom prst="flowChartDelay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خماسي 77">
            <a:extLst>
              <a:ext uri="{FF2B5EF4-FFF2-40B4-BE49-F238E27FC236}">
                <a16:creationId xmlns:a16="http://schemas.microsoft.com/office/drawing/2014/main" id="{F3D68F4D-ABAF-264A-A6F3-B6A8EE735EC3}"/>
              </a:ext>
            </a:extLst>
          </p:cNvPr>
          <p:cNvSpPr/>
          <p:nvPr/>
        </p:nvSpPr>
        <p:spPr>
          <a:xfrm rot="5400000">
            <a:off x="5283397" y="3364859"/>
            <a:ext cx="785818" cy="785818"/>
          </a:xfrm>
          <a:prstGeom prst="homePlate">
            <a:avLst/>
          </a:prstGeom>
          <a:solidFill>
            <a:srgbClr val="FFFF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خماسي 79">
            <a:extLst>
              <a:ext uri="{FF2B5EF4-FFF2-40B4-BE49-F238E27FC236}">
                <a16:creationId xmlns:a16="http://schemas.microsoft.com/office/drawing/2014/main" id="{DAECC1DE-68D6-FD42-B85E-B527DC52D559}"/>
              </a:ext>
            </a:extLst>
          </p:cNvPr>
          <p:cNvSpPr/>
          <p:nvPr/>
        </p:nvSpPr>
        <p:spPr>
          <a:xfrm rot="5400000">
            <a:off x="5826327" y="4112276"/>
            <a:ext cx="785818" cy="1500198"/>
          </a:xfrm>
          <a:prstGeom prst="homePlate">
            <a:avLst/>
          </a:prstGeom>
          <a:solidFill>
            <a:srgbClr val="FFFF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مربع نص 80">
            <a:extLst>
              <a:ext uri="{FF2B5EF4-FFF2-40B4-BE49-F238E27FC236}">
                <a16:creationId xmlns:a16="http://schemas.microsoft.com/office/drawing/2014/main" id="{0D5EEFDB-684B-2542-BE49-9394AFD80D5E}"/>
              </a:ext>
            </a:extLst>
          </p:cNvPr>
          <p:cNvSpPr txBox="1"/>
          <p:nvPr/>
        </p:nvSpPr>
        <p:spPr>
          <a:xfrm>
            <a:off x="6397831" y="4436429"/>
            <a:ext cx="57150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١</a:t>
            </a:r>
          </a:p>
        </p:txBody>
      </p:sp>
      <p:sp>
        <p:nvSpPr>
          <p:cNvPr id="26" name="مربع نص 81">
            <a:extLst>
              <a:ext uri="{FF2B5EF4-FFF2-40B4-BE49-F238E27FC236}">
                <a16:creationId xmlns:a16="http://schemas.microsoft.com/office/drawing/2014/main" id="{56D12B39-B612-0F41-BF69-81C25A881365}"/>
              </a:ext>
            </a:extLst>
          </p:cNvPr>
          <p:cNvSpPr txBox="1"/>
          <p:nvPr/>
        </p:nvSpPr>
        <p:spPr>
          <a:xfrm>
            <a:off x="6040641" y="4436429"/>
            <a:ext cx="35719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+</a:t>
            </a:r>
          </a:p>
        </p:txBody>
      </p:sp>
      <p:sp>
        <p:nvSpPr>
          <p:cNvPr id="27" name="مربع نص 82">
            <a:extLst>
              <a:ext uri="{FF2B5EF4-FFF2-40B4-BE49-F238E27FC236}">
                <a16:creationId xmlns:a16="http://schemas.microsoft.com/office/drawing/2014/main" id="{04ECA394-83E6-4F4B-B3E1-492AF210C022}"/>
              </a:ext>
            </a:extLst>
          </p:cNvPr>
          <p:cNvSpPr txBox="1"/>
          <p:nvPr/>
        </p:nvSpPr>
        <p:spPr>
          <a:xfrm>
            <a:off x="5354837" y="4436429"/>
            <a:ext cx="64294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٧</a:t>
            </a:r>
          </a:p>
        </p:txBody>
      </p:sp>
      <p:sp>
        <p:nvSpPr>
          <p:cNvPr id="28" name="مربع نص 83">
            <a:extLst>
              <a:ext uri="{FF2B5EF4-FFF2-40B4-BE49-F238E27FC236}">
                <a16:creationId xmlns:a16="http://schemas.microsoft.com/office/drawing/2014/main" id="{3F6BD67D-C854-B24A-ACBF-6FD5502A0015}"/>
              </a:ext>
            </a:extLst>
          </p:cNvPr>
          <p:cNvSpPr txBox="1"/>
          <p:nvPr/>
        </p:nvSpPr>
        <p:spPr>
          <a:xfrm>
            <a:off x="5940629" y="5398160"/>
            <a:ext cx="57150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٨</a:t>
            </a:r>
          </a:p>
        </p:txBody>
      </p:sp>
      <p:sp>
        <p:nvSpPr>
          <p:cNvPr id="29" name="خماسي 85">
            <a:extLst>
              <a:ext uri="{FF2B5EF4-FFF2-40B4-BE49-F238E27FC236}">
                <a16:creationId xmlns:a16="http://schemas.microsoft.com/office/drawing/2014/main" id="{41A4917C-136D-394E-A6DF-F3EE0ABF5600}"/>
              </a:ext>
            </a:extLst>
          </p:cNvPr>
          <p:cNvSpPr/>
          <p:nvPr/>
        </p:nvSpPr>
        <p:spPr>
          <a:xfrm rot="5400000">
            <a:off x="8440954" y="3650611"/>
            <a:ext cx="785818" cy="785818"/>
          </a:xfrm>
          <a:prstGeom prst="homePlate">
            <a:avLst/>
          </a:prstGeom>
          <a:solidFill>
            <a:srgbClr val="FFFF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ربع نص 45">
            <a:extLst>
              <a:ext uri="{FF2B5EF4-FFF2-40B4-BE49-F238E27FC236}">
                <a16:creationId xmlns:a16="http://schemas.microsoft.com/office/drawing/2014/main" id="{D7B6A309-D1EE-9F4C-9FB2-FE29F5C3565E}"/>
              </a:ext>
            </a:extLst>
          </p:cNvPr>
          <p:cNvSpPr txBox="1"/>
          <p:nvPr/>
        </p:nvSpPr>
        <p:spPr>
          <a:xfrm>
            <a:off x="8055191" y="3597922"/>
            <a:ext cx="157163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latin typeface="Tahoma"/>
                <a:cs typeface="Tahoma"/>
              </a:rPr>
              <a:t>|</a:t>
            </a:r>
            <a:r>
              <a:rPr lang="ar-SA" sz="2400" b="1" dirty="0"/>
              <a:t>ــ ٩</a:t>
            </a:r>
            <a:r>
              <a:rPr lang="ar-SA" sz="2400" b="1" dirty="0">
                <a:latin typeface="Tahoma"/>
                <a:cs typeface="Tahoma"/>
              </a:rPr>
              <a:t>|</a:t>
            </a:r>
            <a:endParaRPr lang="ar-SA" sz="2400" b="1" dirty="0"/>
          </a:p>
        </p:txBody>
      </p:sp>
      <p:sp>
        <p:nvSpPr>
          <p:cNvPr id="31" name="مربع نص 86">
            <a:extLst>
              <a:ext uri="{FF2B5EF4-FFF2-40B4-BE49-F238E27FC236}">
                <a16:creationId xmlns:a16="http://schemas.microsoft.com/office/drawing/2014/main" id="{1B0E10B8-1852-F748-B929-D9FB99EDB289}"/>
              </a:ext>
            </a:extLst>
          </p:cNvPr>
          <p:cNvSpPr txBox="1"/>
          <p:nvPr/>
        </p:nvSpPr>
        <p:spPr>
          <a:xfrm>
            <a:off x="5026221" y="3331822"/>
            <a:ext cx="208599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latin typeface="Tahoma"/>
                <a:cs typeface="Tahoma"/>
              </a:rPr>
              <a:t> </a:t>
            </a:r>
            <a:r>
              <a:rPr lang="ar-SA" sz="2400" b="1" dirty="0"/>
              <a:t>١</a:t>
            </a:r>
            <a:r>
              <a:rPr lang="ar-SA" sz="2400" b="1" dirty="0">
                <a:latin typeface="Tahoma"/>
                <a:cs typeface="Tahoma"/>
              </a:rPr>
              <a:t>  </a:t>
            </a:r>
            <a:r>
              <a:rPr lang="ar-SA" sz="2400" b="1" dirty="0"/>
              <a:t>+  </a:t>
            </a:r>
            <a:r>
              <a:rPr lang="ar-SA" sz="2400" b="1" dirty="0">
                <a:latin typeface="Tahoma"/>
                <a:cs typeface="Tahoma"/>
              </a:rPr>
              <a:t>|</a:t>
            </a:r>
            <a:r>
              <a:rPr lang="ar-SA" sz="2400" b="1" dirty="0"/>
              <a:t>٧</a:t>
            </a:r>
            <a:r>
              <a:rPr lang="ar-SA" sz="2400" b="1" dirty="0">
                <a:latin typeface="Tahoma"/>
                <a:cs typeface="Tahoma"/>
              </a:rPr>
              <a:t>|</a:t>
            </a:r>
            <a:endParaRPr lang="ar-SA" sz="2400" b="1" dirty="0"/>
          </a:p>
        </p:txBody>
      </p:sp>
      <p:grpSp>
        <p:nvGrpSpPr>
          <p:cNvPr id="32" name="مجموعة 22">
            <a:extLst>
              <a:ext uri="{FF2B5EF4-FFF2-40B4-BE49-F238E27FC236}">
                <a16:creationId xmlns:a16="http://schemas.microsoft.com/office/drawing/2014/main" id="{CE977399-0E0F-4144-8BF1-31B1AE6118AB}"/>
              </a:ext>
            </a:extLst>
          </p:cNvPr>
          <p:cNvGrpSpPr/>
          <p:nvPr/>
        </p:nvGrpSpPr>
        <p:grpSpPr>
          <a:xfrm>
            <a:off x="1968675" y="1007405"/>
            <a:ext cx="8358246" cy="928694"/>
            <a:chOff x="571472" y="857232"/>
            <a:chExt cx="8358246" cy="928694"/>
          </a:xfrm>
        </p:grpSpPr>
        <p:sp>
          <p:nvSpPr>
            <p:cNvPr id="126" name="دبوس زينة 37">
              <a:extLst>
                <a:ext uri="{FF2B5EF4-FFF2-40B4-BE49-F238E27FC236}">
                  <a16:creationId xmlns:a16="http://schemas.microsoft.com/office/drawing/2014/main" id="{8DADB97B-2DBC-6944-9A23-A9B6D40C5B11}"/>
                </a:ext>
              </a:extLst>
            </p:cNvPr>
            <p:cNvSpPr/>
            <p:nvPr/>
          </p:nvSpPr>
          <p:spPr>
            <a:xfrm>
              <a:off x="571472" y="857232"/>
              <a:ext cx="7143800" cy="928694"/>
            </a:xfrm>
            <a:prstGeom prst="plaqu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r>
                <a:rPr lang="ar-SA" sz="2400" b="1" dirty="0">
                  <a:solidFill>
                    <a:schemeClr val="tx1"/>
                  </a:solidFill>
                </a:rPr>
                <a:t>أوجد قيمة كل من العبارات التالية :</a:t>
              </a:r>
            </a:p>
          </p:txBody>
        </p:sp>
        <p:sp>
          <p:nvSpPr>
            <p:cNvPr id="127" name="دبوس زينة 46">
              <a:extLst>
                <a:ext uri="{FF2B5EF4-FFF2-40B4-BE49-F238E27FC236}">
                  <a16:creationId xmlns:a16="http://schemas.microsoft.com/office/drawing/2014/main" id="{658AE9EC-2F93-C846-A7BF-36048D1BB731}"/>
                </a:ext>
              </a:extLst>
            </p:cNvPr>
            <p:cNvSpPr/>
            <p:nvPr/>
          </p:nvSpPr>
          <p:spPr>
            <a:xfrm>
              <a:off x="7715272" y="857232"/>
              <a:ext cx="1214446" cy="928694"/>
            </a:xfrm>
            <a:prstGeom prst="plaqu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</p:grpSp>
      <p:sp>
        <p:nvSpPr>
          <p:cNvPr id="33" name="مستطيل مستدير الزوايا 48">
            <a:extLst>
              <a:ext uri="{FF2B5EF4-FFF2-40B4-BE49-F238E27FC236}">
                <a16:creationId xmlns:a16="http://schemas.microsoft.com/office/drawing/2014/main" id="{02DDA815-2768-9C47-9240-0E06653E2907}"/>
              </a:ext>
            </a:extLst>
          </p:cNvPr>
          <p:cNvSpPr/>
          <p:nvPr/>
        </p:nvSpPr>
        <p:spPr>
          <a:xfrm>
            <a:off x="1825799" y="2464741"/>
            <a:ext cx="2626379" cy="700092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381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مربع نص 49">
            <a:extLst>
              <a:ext uri="{FF2B5EF4-FFF2-40B4-BE49-F238E27FC236}">
                <a16:creationId xmlns:a16="http://schemas.microsoft.com/office/drawing/2014/main" id="{2C749765-DB62-8F4F-A0EB-C931426AFC53}"/>
              </a:ext>
            </a:extLst>
          </p:cNvPr>
          <p:cNvSpPr txBox="1"/>
          <p:nvPr/>
        </p:nvSpPr>
        <p:spPr>
          <a:xfrm>
            <a:off x="2040113" y="2593329"/>
            <a:ext cx="225744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latin typeface="Tahoma"/>
                <a:cs typeface="Tahoma"/>
              </a:rPr>
              <a:t> |</a:t>
            </a:r>
            <a:r>
              <a:rPr lang="ar-SA" sz="2400" b="1" dirty="0"/>
              <a:t>ــ ١</a:t>
            </a:r>
            <a:r>
              <a:rPr lang="ar-SA" sz="2400" b="1" dirty="0">
                <a:latin typeface="Tahoma"/>
                <a:cs typeface="Tahoma"/>
              </a:rPr>
              <a:t>|  </a:t>
            </a:r>
            <a:r>
              <a:rPr lang="ar-SA" sz="2400" b="1" dirty="0"/>
              <a:t>+ </a:t>
            </a:r>
            <a:r>
              <a:rPr lang="ar-SA" sz="2400" b="1" dirty="0">
                <a:latin typeface="Tahoma"/>
                <a:cs typeface="Tahoma"/>
              </a:rPr>
              <a:t>|</a:t>
            </a:r>
            <a:r>
              <a:rPr lang="ar-SA" sz="2400" b="1" dirty="0"/>
              <a:t>ــ ٦</a:t>
            </a:r>
            <a:r>
              <a:rPr lang="ar-SA" sz="2400" b="1" dirty="0">
                <a:latin typeface="Tahoma"/>
                <a:cs typeface="Tahoma"/>
              </a:rPr>
              <a:t>|</a:t>
            </a:r>
            <a:endParaRPr lang="ar-SA" sz="2400" b="1" dirty="0"/>
          </a:p>
        </p:txBody>
      </p:sp>
      <p:sp>
        <p:nvSpPr>
          <p:cNvPr id="35" name="مخطط انسيابي: مهلة 50">
            <a:extLst>
              <a:ext uri="{FF2B5EF4-FFF2-40B4-BE49-F238E27FC236}">
                <a16:creationId xmlns:a16="http://schemas.microsoft.com/office/drawing/2014/main" id="{9F8D73BB-9192-2E4D-8205-8F482A4ABA23}"/>
              </a:ext>
            </a:extLst>
          </p:cNvPr>
          <p:cNvSpPr/>
          <p:nvPr/>
        </p:nvSpPr>
        <p:spPr>
          <a:xfrm rot="5400000">
            <a:off x="1458927" y="3586317"/>
            <a:ext cx="3357586" cy="2514618"/>
          </a:xfrm>
          <a:prstGeom prst="flowChartDelay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خماسي 51">
            <a:extLst>
              <a:ext uri="{FF2B5EF4-FFF2-40B4-BE49-F238E27FC236}">
                <a16:creationId xmlns:a16="http://schemas.microsoft.com/office/drawing/2014/main" id="{39D91971-000A-4647-BE48-9067315AA9E8}"/>
              </a:ext>
            </a:extLst>
          </p:cNvPr>
          <p:cNvSpPr/>
          <p:nvPr/>
        </p:nvSpPr>
        <p:spPr>
          <a:xfrm rot="5400000">
            <a:off x="3284403" y="3528657"/>
            <a:ext cx="785818" cy="754706"/>
          </a:xfrm>
          <a:prstGeom prst="homePlate">
            <a:avLst/>
          </a:prstGeom>
          <a:solidFill>
            <a:srgbClr val="FFFF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خماسي 53">
            <a:extLst>
              <a:ext uri="{FF2B5EF4-FFF2-40B4-BE49-F238E27FC236}">
                <a16:creationId xmlns:a16="http://schemas.microsoft.com/office/drawing/2014/main" id="{E975F24D-798A-3D4F-BBFE-DFD9C964C676}"/>
              </a:ext>
            </a:extLst>
          </p:cNvPr>
          <p:cNvSpPr/>
          <p:nvPr/>
        </p:nvSpPr>
        <p:spPr>
          <a:xfrm rot="5400000">
            <a:off x="2680517" y="4260516"/>
            <a:ext cx="785818" cy="1500198"/>
          </a:xfrm>
          <a:prstGeom prst="homePlate">
            <a:avLst/>
          </a:prstGeom>
          <a:solidFill>
            <a:srgbClr val="FFFF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8" name="مربع نص 54">
            <a:extLst>
              <a:ext uri="{FF2B5EF4-FFF2-40B4-BE49-F238E27FC236}">
                <a16:creationId xmlns:a16="http://schemas.microsoft.com/office/drawing/2014/main" id="{10BAFBD8-009D-1847-83AC-36D7FADA317D}"/>
              </a:ext>
            </a:extLst>
          </p:cNvPr>
          <p:cNvSpPr txBox="1"/>
          <p:nvPr/>
        </p:nvSpPr>
        <p:spPr>
          <a:xfrm>
            <a:off x="3397435" y="4584669"/>
            <a:ext cx="57150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١</a:t>
            </a:r>
          </a:p>
        </p:txBody>
      </p:sp>
      <p:sp>
        <p:nvSpPr>
          <p:cNvPr id="39" name="مربع نص 55">
            <a:extLst>
              <a:ext uri="{FF2B5EF4-FFF2-40B4-BE49-F238E27FC236}">
                <a16:creationId xmlns:a16="http://schemas.microsoft.com/office/drawing/2014/main" id="{35EA8F49-9496-BD47-984E-8379A8BF8470}"/>
              </a:ext>
            </a:extLst>
          </p:cNvPr>
          <p:cNvSpPr txBox="1"/>
          <p:nvPr/>
        </p:nvSpPr>
        <p:spPr>
          <a:xfrm>
            <a:off x="2840219" y="4584669"/>
            <a:ext cx="35719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+</a:t>
            </a:r>
          </a:p>
        </p:txBody>
      </p:sp>
      <p:sp>
        <p:nvSpPr>
          <p:cNvPr id="40" name="مربع نص 57">
            <a:extLst>
              <a:ext uri="{FF2B5EF4-FFF2-40B4-BE49-F238E27FC236}">
                <a16:creationId xmlns:a16="http://schemas.microsoft.com/office/drawing/2014/main" id="{85E54723-93C7-5B4D-9624-1EF88DB07F65}"/>
              </a:ext>
            </a:extLst>
          </p:cNvPr>
          <p:cNvSpPr txBox="1"/>
          <p:nvPr/>
        </p:nvSpPr>
        <p:spPr>
          <a:xfrm>
            <a:off x="2154413" y="4584669"/>
            <a:ext cx="64294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٦</a:t>
            </a:r>
          </a:p>
        </p:txBody>
      </p:sp>
      <p:sp>
        <p:nvSpPr>
          <p:cNvPr id="41" name="مربع نص 72">
            <a:extLst>
              <a:ext uri="{FF2B5EF4-FFF2-40B4-BE49-F238E27FC236}">
                <a16:creationId xmlns:a16="http://schemas.microsoft.com/office/drawing/2014/main" id="{FAA817DF-6BAD-9A40-9F3F-649E0C18BA67}"/>
              </a:ext>
            </a:extLst>
          </p:cNvPr>
          <p:cNvSpPr txBox="1"/>
          <p:nvPr/>
        </p:nvSpPr>
        <p:spPr>
          <a:xfrm>
            <a:off x="2797355" y="5546400"/>
            <a:ext cx="57150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٧</a:t>
            </a:r>
          </a:p>
        </p:txBody>
      </p:sp>
      <p:sp>
        <p:nvSpPr>
          <p:cNvPr id="42" name="خماسي 33">
            <a:extLst>
              <a:ext uri="{FF2B5EF4-FFF2-40B4-BE49-F238E27FC236}">
                <a16:creationId xmlns:a16="http://schemas.microsoft.com/office/drawing/2014/main" id="{C13B3158-4E90-C449-95D0-6CD44E34C6C5}"/>
              </a:ext>
            </a:extLst>
          </p:cNvPr>
          <p:cNvSpPr/>
          <p:nvPr/>
        </p:nvSpPr>
        <p:spPr>
          <a:xfrm rot="5400000">
            <a:off x="2084245" y="3523291"/>
            <a:ext cx="785818" cy="754706"/>
          </a:xfrm>
          <a:prstGeom prst="homePlate">
            <a:avLst/>
          </a:prstGeom>
          <a:solidFill>
            <a:srgbClr val="FFFF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3" name="مربع نص 73">
            <a:extLst>
              <a:ext uri="{FF2B5EF4-FFF2-40B4-BE49-F238E27FC236}">
                <a16:creationId xmlns:a16="http://schemas.microsoft.com/office/drawing/2014/main" id="{803641A9-940B-B34F-801F-9FB7F0F7C471}"/>
              </a:ext>
            </a:extLst>
          </p:cNvPr>
          <p:cNvSpPr txBox="1"/>
          <p:nvPr/>
        </p:nvSpPr>
        <p:spPr>
          <a:xfrm>
            <a:off x="1968675" y="3480062"/>
            <a:ext cx="228601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latin typeface="Tahoma"/>
                <a:cs typeface="Tahoma"/>
              </a:rPr>
              <a:t> |</a:t>
            </a:r>
            <a:r>
              <a:rPr lang="ar-SA" sz="2400" b="1" dirty="0"/>
              <a:t>ــ ١</a:t>
            </a:r>
            <a:r>
              <a:rPr lang="ar-SA" sz="2400" b="1" dirty="0">
                <a:latin typeface="Tahoma"/>
                <a:cs typeface="Tahoma"/>
              </a:rPr>
              <a:t>|  </a:t>
            </a:r>
            <a:r>
              <a:rPr lang="ar-SA" sz="2400" b="1" dirty="0"/>
              <a:t>+ </a:t>
            </a:r>
            <a:r>
              <a:rPr lang="ar-SA" sz="2400" b="1" dirty="0">
                <a:latin typeface="Tahoma"/>
                <a:cs typeface="Tahoma"/>
              </a:rPr>
              <a:t>|</a:t>
            </a:r>
            <a:r>
              <a:rPr lang="ar-SA" sz="2400" b="1" dirty="0"/>
              <a:t>ــ ٦</a:t>
            </a:r>
            <a:r>
              <a:rPr lang="ar-SA" sz="2400" b="1" dirty="0">
                <a:latin typeface="Tahoma"/>
                <a:cs typeface="Tahoma"/>
              </a:rPr>
              <a:t>|</a:t>
            </a:r>
            <a:endParaRPr lang="ar-SA" sz="2400" b="1" dirty="0"/>
          </a:p>
        </p:txBody>
      </p:sp>
      <p:pic>
        <p:nvPicPr>
          <p:cNvPr id="44" name="Picture 2">
            <a:extLst>
              <a:ext uri="{FF2B5EF4-FFF2-40B4-BE49-F238E27FC236}">
                <a16:creationId xmlns:a16="http://schemas.microsoft.com/office/drawing/2014/main" id="{25436CB5-661F-C742-A68F-C739A4897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141049" y="1293159"/>
            <a:ext cx="1138220" cy="571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109" name="مربع نص 108">
            <a:extLst>
              <a:ext uri="{FF2B5EF4-FFF2-40B4-BE49-F238E27FC236}">
                <a16:creationId xmlns:a16="http://schemas.microsoft.com/office/drawing/2014/main" id="{BD8AEFFB-CABF-9346-BAD5-2CE072B5C95D}"/>
              </a:ext>
            </a:extLst>
          </p:cNvPr>
          <p:cNvSpPr txBox="1"/>
          <p:nvPr/>
        </p:nvSpPr>
        <p:spPr>
          <a:xfrm>
            <a:off x="3126294" y="1114498"/>
            <a:ext cx="183739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C00000"/>
                </a:solidFill>
              </a:rPr>
              <a:t>٨،٩،١٠ صـ ٥٢</a:t>
            </a:r>
          </a:p>
        </p:txBody>
      </p:sp>
      <p:sp>
        <p:nvSpPr>
          <p:cNvPr id="110" name="Right Arrow 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624DBD99-8490-724C-8596-6823368FAA04}"/>
              </a:ext>
            </a:extLst>
          </p:cNvPr>
          <p:cNvSpPr/>
          <p:nvPr/>
        </p:nvSpPr>
        <p:spPr>
          <a:xfrm flipH="1">
            <a:off x="664669" y="5740851"/>
            <a:ext cx="1553592" cy="896644"/>
          </a:xfrm>
          <a:prstGeom prst="rightArrow">
            <a:avLst/>
          </a:prstGeom>
          <a:solidFill>
            <a:srgbClr val="C099B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dirty="0"/>
              <a:t>الصفحة الرئيسية ١٩</a:t>
            </a:r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A8244AE2-F8ED-674C-AEE7-726388350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0371" y="5276368"/>
            <a:ext cx="2743200" cy="365125"/>
          </a:xfrm>
        </p:spPr>
        <p:txBody>
          <a:bodyPr/>
          <a:lstStyle/>
          <a:p>
            <a:fld id="{4B1E913D-58CC-DA49-B719-410520E0AD7E}" type="slidenum">
              <a:rPr lang="ar-SA" smtClean="0"/>
              <a:t>171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2189744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800" decel="10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800" decel="10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 animBg="1"/>
      <p:bldP spid="19" grpId="0"/>
      <p:bldP spid="20" grpId="0" animBg="1"/>
      <p:bldP spid="21" grpId="0"/>
      <p:bldP spid="22" grpId="0" animBg="1"/>
      <p:bldP spid="23" grpId="0" animBg="1"/>
      <p:bldP spid="24" grpId="0" animBg="1"/>
      <p:bldP spid="25" grpId="0"/>
      <p:bldP spid="26" grpId="0"/>
      <p:bldP spid="27" grpId="0"/>
      <p:bldP spid="28" grpId="0"/>
      <p:bldP spid="29" grpId="0" animBg="1"/>
      <p:bldP spid="30" grpId="0"/>
      <p:bldP spid="31" grpId="0"/>
      <p:bldP spid="33" grpId="0" animBg="1"/>
      <p:bldP spid="34" grpId="0"/>
      <p:bldP spid="35" grpId="0" animBg="1"/>
      <p:bldP spid="36" grpId="0" animBg="1"/>
      <p:bldP spid="37" grpId="0" animBg="1"/>
      <p:bldP spid="38" grpId="0"/>
      <p:bldP spid="39" grpId="0"/>
      <p:bldP spid="40" grpId="0"/>
      <p:bldP spid="41" grpId="0"/>
      <p:bldP spid="42" grpId="0" animBg="1"/>
      <p:bldP spid="4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>
            <a:extLst>
              <a:ext uri="{FF2B5EF4-FFF2-40B4-BE49-F238E27FC236}">
                <a16:creationId xmlns:a16="http://schemas.microsoft.com/office/drawing/2014/main" id="{8C0ED7A3-8A30-3A4C-8347-C9ACC9F689BD}"/>
              </a:ext>
            </a:extLst>
          </p:cNvPr>
          <p:cNvSpPr/>
          <p:nvPr/>
        </p:nvSpPr>
        <p:spPr>
          <a:xfrm>
            <a:off x="353878" y="178229"/>
            <a:ext cx="11484244" cy="6408711"/>
          </a:xfrm>
          <a:prstGeom prst="roundRect">
            <a:avLst/>
          </a:prstGeom>
          <a:solidFill>
            <a:srgbClr val="DFC5DF"/>
          </a:solidFill>
          <a:ln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13D672F3-C997-1A47-A4EB-0D6E943191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7238" y="833352"/>
            <a:ext cx="11016137" cy="558173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4" name="مستطيل مستدير الزوايا 103">
            <a:extLst>
              <a:ext uri="{FF2B5EF4-FFF2-40B4-BE49-F238E27FC236}">
                <a16:creationId xmlns:a16="http://schemas.microsoft.com/office/drawing/2014/main" id="{806B5BCE-B8FB-714B-9BA9-776E13079A62}"/>
              </a:ext>
            </a:extLst>
          </p:cNvPr>
          <p:cNvSpPr/>
          <p:nvPr/>
        </p:nvSpPr>
        <p:spPr>
          <a:xfrm>
            <a:off x="595595" y="618319"/>
            <a:ext cx="11096787" cy="579677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5" name="مستطيل مستدير الزوايا 104">
            <a:extLst>
              <a:ext uri="{FF2B5EF4-FFF2-40B4-BE49-F238E27FC236}">
                <a16:creationId xmlns:a16="http://schemas.microsoft.com/office/drawing/2014/main" id="{6566C454-AECE-FD4E-A839-C7201BE18EC6}"/>
              </a:ext>
            </a:extLst>
          </p:cNvPr>
          <p:cNvSpPr/>
          <p:nvPr/>
        </p:nvSpPr>
        <p:spPr>
          <a:xfrm>
            <a:off x="636091" y="614389"/>
            <a:ext cx="11096787" cy="579677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F9CC5B45-3701-EB40-A57C-92F94AE26A8A}"/>
              </a:ext>
            </a:extLst>
          </p:cNvPr>
          <p:cNvGrpSpPr/>
          <p:nvPr/>
        </p:nvGrpSpPr>
        <p:grpSpPr>
          <a:xfrm>
            <a:off x="571344" y="614389"/>
            <a:ext cx="11508494" cy="6298245"/>
            <a:chOff x="571344" y="614389"/>
            <a:chExt cx="11508494" cy="6298245"/>
          </a:xfrm>
        </p:grpSpPr>
        <p:sp>
          <p:nvSpPr>
            <p:cNvPr id="106" name="مستطيل مستدير الزوايا 105">
              <a:extLst>
                <a:ext uri="{FF2B5EF4-FFF2-40B4-BE49-F238E27FC236}">
                  <a16:creationId xmlns:a16="http://schemas.microsoft.com/office/drawing/2014/main" id="{84DF02DB-973C-5C4E-940A-5ADFB1DAA22D}"/>
                </a:ext>
              </a:extLst>
            </p:cNvPr>
            <p:cNvSpPr/>
            <p:nvPr/>
          </p:nvSpPr>
          <p:spPr>
            <a:xfrm>
              <a:off x="571344" y="614389"/>
              <a:ext cx="11096787" cy="5796770"/>
            </a:xfrm>
            <a:prstGeom prst="roundRect">
              <a:avLst/>
            </a:prstGeom>
            <a:blipFill>
              <a:blip r:embed="rId4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13" name="صورة 12">
              <a:extLst>
                <a:ext uri="{FF2B5EF4-FFF2-40B4-BE49-F238E27FC236}">
                  <a16:creationId xmlns:a16="http://schemas.microsoft.com/office/drawing/2014/main" id="{94189E1B-BE51-E441-BF0F-EE5AA7AA81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35000"/>
            </a:blip>
            <a:stretch>
              <a:fillRect/>
            </a:stretch>
          </p:blipFill>
          <p:spPr>
            <a:xfrm>
              <a:off x="11119069" y="5949940"/>
              <a:ext cx="960769" cy="962694"/>
            </a:xfrm>
            <a:prstGeom prst="rect">
              <a:avLst/>
            </a:prstGeom>
          </p:spPr>
        </p:pic>
      </p:grpSp>
      <p:pic>
        <p:nvPicPr>
          <p:cNvPr id="101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00181BFC-BD5C-3241-A39B-D15D788AA2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824973" y="-44605"/>
            <a:ext cx="127859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" name="مستطيل 106">
            <a:extLst>
              <a:ext uri="{FF2B5EF4-FFF2-40B4-BE49-F238E27FC236}">
                <a16:creationId xmlns:a16="http://schemas.microsoft.com/office/drawing/2014/main" id="{97CA8C4D-DC24-0A43-B441-228E8D43B608}"/>
              </a:ext>
            </a:extLst>
          </p:cNvPr>
          <p:cNvSpPr/>
          <p:nvPr/>
        </p:nvSpPr>
        <p:spPr>
          <a:xfrm rot="385153">
            <a:off x="10005813" y="99967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تدرب</a:t>
            </a: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498F7D1C-6094-284C-9F06-D3118BD7B345}"/>
              </a:ext>
            </a:extLst>
          </p:cNvPr>
          <p:cNvGrpSpPr/>
          <p:nvPr/>
        </p:nvGrpSpPr>
        <p:grpSpPr>
          <a:xfrm>
            <a:off x="1175017" y="3290"/>
            <a:ext cx="9841965" cy="1169410"/>
            <a:chOff x="1175017" y="147233"/>
            <a:chExt cx="9841965" cy="1169410"/>
          </a:xfrm>
        </p:grpSpPr>
        <p:sp>
          <p:nvSpPr>
            <p:cNvPr id="102" name="مستطيل مستدير الزوايا 101">
              <a:extLst>
                <a:ext uri="{FF2B5EF4-FFF2-40B4-BE49-F238E27FC236}">
                  <a16:creationId xmlns:a16="http://schemas.microsoft.com/office/drawing/2014/main" id="{BA0F24FD-DF89-5A4A-A1C2-61FEADB46786}"/>
                </a:ext>
              </a:extLst>
            </p:cNvPr>
            <p:cNvSpPr/>
            <p:nvPr/>
          </p:nvSpPr>
          <p:spPr>
            <a:xfrm>
              <a:off x="1175017" y="282896"/>
              <a:ext cx="9841965" cy="550456"/>
            </a:xfrm>
            <a:prstGeom prst="roundRect">
              <a:avLst/>
            </a:prstGeom>
            <a:solidFill>
              <a:srgbClr val="DFC5D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grpSp>
          <p:nvGrpSpPr>
            <p:cNvPr id="103" name="مجموعة 102">
              <a:extLst>
                <a:ext uri="{FF2B5EF4-FFF2-40B4-BE49-F238E27FC236}">
                  <a16:creationId xmlns:a16="http://schemas.microsoft.com/office/drawing/2014/main" id="{89B07C66-5BC3-B047-AF48-0920436C0FCB}"/>
                </a:ext>
              </a:extLst>
            </p:cNvPr>
            <p:cNvGrpSpPr/>
            <p:nvPr/>
          </p:nvGrpSpPr>
          <p:grpSpPr>
            <a:xfrm>
              <a:off x="1175018" y="147233"/>
              <a:ext cx="9825293" cy="1169410"/>
              <a:chOff x="1175018" y="147233"/>
              <a:chExt cx="9825293" cy="1169410"/>
            </a:xfrm>
          </p:grpSpPr>
          <p:grpSp>
            <p:nvGrpSpPr>
              <p:cNvPr id="5" name="مجموعة 110">
                <a:extLst>
                  <a:ext uri="{FF2B5EF4-FFF2-40B4-BE49-F238E27FC236}">
                    <a16:creationId xmlns:a16="http://schemas.microsoft.com/office/drawing/2014/main" id="{D8FB447C-78AE-5B4C-A916-DB9DF6511D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10089210" y="312255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6" name="مجموعة 111">
                  <a:extLst>
                    <a:ext uri="{FF2B5EF4-FFF2-40B4-BE49-F238E27FC236}">
                      <a16:creationId xmlns:a16="http://schemas.microsoft.com/office/drawing/2014/main" id="{67D72977-B08C-7D4E-B0D7-DBDA2819BE6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9" name="مستطيل مستدير الزوايا 8">
                    <a:extLst>
                      <a:ext uri="{FF2B5EF4-FFF2-40B4-BE49-F238E27FC236}">
                        <a16:creationId xmlns:a16="http://schemas.microsoft.com/office/drawing/2014/main" id="{B11773FE-C44F-974B-B5B8-2B35FCAF8528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10" name="مستطيل مستدير الزوايا 9">
                    <a:extLst>
                      <a:ext uri="{FF2B5EF4-FFF2-40B4-BE49-F238E27FC236}">
                        <a16:creationId xmlns:a16="http://schemas.microsoft.com/office/drawing/2014/main" id="{7B167454-792B-D94C-9DDF-E60B4E635265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11" name="مستطيل مستدير الزوايا 10">
                    <a:extLst>
                      <a:ext uri="{FF2B5EF4-FFF2-40B4-BE49-F238E27FC236}">
                        <a16:creationId xmlns:a16="http://schemas.microsoft.com/office/drawing/2014/main" id="{AE14DBDD-5CEB-A747-9A03-AE00ACDFBD92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12" name="مستطيل مستدير الزوايا 11">
                    <a:extLst>
                      <a:ext uri="{FF2B5EF4-FFF2-40B4-BE49-F238E27FC236}">
                        <a16:creationId xmlns:a16="http://schemas.microsoft.com/office/drawing/2014/main" id="{BA5D3C2D-21AD-ED41-B069-C79CE954970A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" name="Google Shape;153;p5">
                  <a:extLst>
                    <a:ext uri="{FF2B5EF4-FFF2-40B4-BE49-F238E27FC236}">
                      <a16:creationId xmlns:a16="http://schemas.microsoft.com/office/drawing/2014/main" id="{99327B25-9955-0F49-9A23-9631804D749C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" name="Google Shape;153;p5">
                  <a:extLst>
                    <a:ext uri="{FF2B5EF4-FFF2-40B4-BE49-F238E27FC236}">
                      <a16:creationId xmlns:a16="http://schemas.microsoft.com/office/drawing/2014/main" id="{017969FD-F0F8-D34F-BDB6-D812313463D6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5" name="مجموعة 110">
                <a:extLst>
                  <a:ext uri="{FF2B5EF4-FFF2-40B4-BE49-F238E27FC236}">
                    <a16:creationId xmlns:a16="http://schemas.microsoft.com/office/drawing/2014/main" id="{86E76CD3-003F-D947-9014-8F9C6C441A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8633352" y="328049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46" name="مجموعة 111">
                  <a:extLst>
                    <a:ext uri="{FF2B5EF4-FFF2-40B4-BE49-F238E27FC236}">
                      <a16:creationId xmlns:a16="http://schemas.microsoft.com/office/drawing/2014/main" id="{94C35998-35ED-E04B-BE8E-4B91B91686A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49" name="مستطيل مستدير الزوايا 48">
                    <a:extLst>
                      <a:ext uri="{FF2B5EF4-FFF2-40B4-BE49-F238E27FC236}">
                        <a16:creationId xmlns:a16="http://schemas.microsoft.com/office/drawing/2014/main" id="{2E487F7A-09CD-C142-AFB9-6805CC16F0D0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0" name="مستطيل مستدير الزوايا 49">
                    <a:extLst>
                      <a:ext uri="{FF2B5EF4-FFF2-40B4-BE49-F238E27FC236}">
                        <a16:creationId xmlns:a16="http://schemas.microsoft.com/office/drawing/2014/main" id="{1E838335-7CEE-A048-85DC-6D54CE2F3C09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1" name="مستطيل مستدير الزوايا 50">
                    <a:extLst>
                      <a:ext uri="{FF2B5EF4-FFF2-40B4-BE49-F238E27FC236}">
                        <a16:creationId xmlns:a16="http://schemas.microsoft.com/office/drawing/2014/main" id="{E7C7CBDD-7DA1-FB4E-ABA3-33351C66DD3F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52" name="مستطيل مستدير الزوايا 51">
                    <a:extLst>
                      <a:ext uri="{FF2B5EF4-FFF2-40B4-BE49-F238E27FC236}">
                        <a16:creationId xmlns:a16="http://schemas.microsoft.com/office/drawing/2014/main" id="{C0DE696C-F2EC-7B48-B33C-77F7B7339C28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47" name="Google Shape;153;p5">
                  <a:extLst>
                    <a:ext uri="{FF2B5EF4-FFF2-40B4-BE49-F238E27FC236}">
                      <a16:creationId xmlns:a16="http://schemas.microsoft.com/office/drawing/2014/main" id="{2EE3B57C-8BDE-A746-8E4B-B5D1A179AE81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" name="Google Shape;153;p5">
                  <a:extLst>
                    <a:ext uri="{FF2B5EF4-FFF2-40B4-BE49-F238E27FC236}">
                      <a16:creationId xmlns:a16="http://schemas.microsoft.com/office/drawing/2014/main" id="{F406B427-FB9E-F541-8CE6-505B398A1D8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3" name="مجموعة 110">
                <a:extLst>
                  <a:ext uri="{FF2B5EF4-FFF2-40B4-BE49-F238E27FC236}">
                    <a16:creationId xmlns:a16="http://schemas.microsoft.com/office/drawing/2014/main" id="{275C270F-E3F1-464C-B22A-BDD63369D0D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7303136" y="278879"/>
                <a:ext cx="1105793" cy="917531"/>
                <a:chOff x="5245129" y="1929694"/>
                <a:chExt cx="1047244" cy="518194"/>
              </a:xfrm>
            </p:grpSpPr>
            <p:grpSp>
              <p:nvGrpSpPr>
                <p:cNvPr id="54" name="مجموعة 111">
                  <a:extLst>
                    <a:ext uri="{FF2B5EF4-FFF2-40B4-BE49-F238E27FC236}">
                      <a16:creationId xmlns:a16="http://schemas.microsoft.com/office/drawing/2014/main" id="{CA4C9D07-B687-2F45-A2DA-CF7DB5E29DC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45129" y="1929694"/>
                  <a:ext cx="1047244" cy="514828"/>
                  <a:chOff x="5245129" y="1929694"/>
                  <a:chExt cx="1047244" cy="514828"/>
                </a:xfrm>
              </p:grpSpPr>
              <p:sp>
                <p:nvSpPr>
                  <p:cNvPr id="57" name="مستطيل مستدير الزوايا 56">
                    <a:extLst>
                      <a:ext uri="{FF2B5EF4-FFF2-40B4-BE49-F238E27FC236}">
                        <a16:creationId xmlns:a16="http://schemas.microsoft.com/office/drawing/2014/main" id="{937AB966-247A-E143-B768-DD65C35A92D0}"/>
                      </a:ext>
                    </a:extLst>
                  </p:cNvPr>
                  <p:cNvSpPr/>
                  <p:nvPr/>
                </p:nvSpPr>
                <p:spPr>
                  <a:xfrm>
                    <a:off x="5852064" y="234879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8" name="مستطيل مستدير الزوايا 57">
                    <a:extLst>
                      <a:ext uri="{FF2B5EF4-FFF2-40B4-BE49-F238E27FC236}">
                        <a16:creationId xmlns:a16="http://schemas.microsoft.com/office/drawing/2014/main" id="{E6272113-4621-094E-A553-8225F5D538E9}"/>
                      </a:ext>
                    </a:extLst>
                  </p:cNvPr>
                  <p:cNvSpPr/>
                  <p:nvPr/>
                </p:nvSpPr>
                <p:spPr>
                  <a:xfrm>
                    <a:off x="5245129" y="1932728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9" name="مستطيل مستدير الزوايا 58">
                    <a:extLst>
                      <a:ext uri="{FF2B5EF4-FFF2-40B4-BE49-F238E27FC236}">
                        <a16:creationId xmlns:a16="http://schemas.microsoft.com/office/drawing/2014/main" id="{B079C989-BB59-CC4A-93F6-D2D3371D1C9B}"/>
                      </a:ext>
                    </a:extLst>
                  </p:cNvPr>
                  <p:cNvSpPr/>
                  <p:nvPr/>
                </p:nvSpPr>
                <p:spPr>
                  <a:xfrm>
                    <a:off x="5255194" y="234218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60" name="مستطيل مستدير الزوايا 59">
                    <a:extLst>
                      <a:ext uri="{FF2B5EF4-FFF2-40B4-BE49-F238E27FC236}">
                        <a16:creationId xmlns:a16="http://schemas.microsoft.com/office/drawing/2014/main" id="{C7500518-B718-B648-86E6-241F341BBF5F}"/>
                      </a:ext>
                    </a:extLst>
                  </p:cNvPr>
                  <p:cNvSpPr/>
                  <p:nvPr/>
                </p:nvSpPr>
                <p:spPr>
                  <a:xfrm>
                    <a:off x="5894265" y="192969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55" name="Google Shape;153;p5">
                  <a:extLst>
                    <a:ext uri="{FF2B5EF4-FFF2-40B4-BE49-F238E27FC236}">
                      <a16:creationId xmlns:a16="http://schemas.microsoft.com/office/drawing/2014/main" id="{B2C82BAD-209A-2E41-9CC0-B00E01AC4D5A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83629" y="2381954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" name="Google Shape;153;p5">
                  <a:extLst>
                    <a:ext uri="{FF2B5EF4-FFF2-40B4-BE49-F238E27FC236}">
                      <a16:creationId xmlns:a16="http://schemas.microsoft.com/office/drawing/2014/main" id="{BC8FEE3A-B906-C14F-8B28-DE0604757C6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86751" y="1952424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1" name="مجموعة 110">
                <a:extLst>
                  <a:ext uri="{FF2B5EF4-FFF2-40B4-BE49-F238E27FC236}">
                    <a16:creationId xmlns:a16="http://schemas.microsoft.com/office/drawing/2014/main" id="{00CB73BA-1415-1348-A303-627EC4ABA57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5851762" y="336312"/>
                <a:ext cx="1077846" cy="832402"/>
                <a:chOff x="5273639" y="1905166"/>
                <a:chExt cx="1020777" cy="470116"/>
              </a:xfrm>
            </p:grpSpPr>
            <p:grpSp>
              <p:nvGrpSpPr>
                <p:cNvPr id="62" name="مجموعة 111">
                  <a:extLst>
                    <a:ext uri="{FF2B5EF4-FFF2-40B4-BE49-F238E27FC236}">
                      <a16:creationId xmlns:a16="http://schemas.microsoft.com/office/drawing/2014/main" id="{C65943EA-9805-DC45-B06A-EBD9EBF2E99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73639" y="1905166"/>
                  <a:ext cx="1020777" cy="470116"/>
                  <a:chOff x="5273639" y="1905166"/>
                  <a:chExt cx="1020777" cy="470116"/>
                </a:xfrm>
              </p:grpSpPr>
              <p:sp>
                <p:nvSpPr>
                  <p:cNvPr id="65" name="مستطيل مستدير الزوايا 64">
                    <a:extLst>
                      <a:ext uri="{FF2B5EF4-FFF2-40B4-BE49-F238E27FC236}">
                        <a16:creationId xmlns:a16="http://schemas.microsoft.com/office/drawing/2014/main" id="{DC50539E-268F-7743-A958-7EF825B179D6}"/>
                      </a:ext>
                    </a:extLst>
                  </p:cNvPr>
                  <p:cNvSpPr/>
                  <p:nvPr/>
                </p:nvSpPr>
                <p:spPr>
                  <a:xfrm>
                    <a:off x="5896308" y="227955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66" name="مستطيل مستدير الزوايا 65">
                    <a:extLst>
                      <a:ext uri="{FF2B5EF4-FFF2-40B4-BE49-F238E27FC236}">
                        <a16:creationId xmlns:a16="http://schemas.microsoft.com/office/drawing/2014/main" id="{8B84A0E0-BD45-5D4F-AD8C-7A12A8611FD4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67" name="مستطيل مستدير الزوايا 66">
                    <a:extLst>
                      <a:ext uri="{FF2B5EF4-FFF2-40B4-BE49-F238E27FC236}">
                        <a16:creationId xmlns:a16="http://schemas.microsoft.com/office/drawing/2014/main" id="{42D9D22A-8C1B-6C45-A462-564DAEFBE5C4}"/>
                      </a:ext>
                    </a:extLst>
                  </p:cNvPr>
                  <p:cNvSpPr/>
                  <p:nvPr/>
                </p:nvSpPr>
                <p:spPr>
                  <a:xfrm>
                    <a:off x="5273639" y="2273700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68" name="مستطيل مستدير الزوايا 67">
                    <a:extLst>
                      <a:ext uri="{FF2B5EF4-FFF2-40B4-BE49-F238E27FC236}">
                        <a16:creationId xmlns:a16="http://schemas.microsoft.com/office/drawing/2014/main" id="{0A2C1AE4-C9D0-1D46-969E-A35CF2D5A538}"/>
                      </a:ext>
                    </a:extLst>
                  </p:cNvPr>
                  <p:cNvSpPr/>
                  <p:nvPr/>
                </p:nvSpPr>
                <p:spPr>
                  <a:xfrm>
                    <a:off x="5892765" y="1905166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64" name="Google Shape;153;p5">
                  <a:extLst>
                    <a:ext uri="{FF2B5EF4-FFF2-40B4-BE49-F238E27FC236}">
                      <a16:creationId xmlns:a16="http://schemas.microsoft.com/office/drawing/2014/main" id="{908BF49D-AE8C-674A-B883-1DE0E6B2ED9F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75891" y="191521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" name="Google Shape;153;p5">
                  <a:extLst>
                    <a:ext uri="{FF2B5EF4-FFF2-40B4-BE49-F238E27FC236}">
                      <a16:creationId xmlns:a16="http://schemas.microsoft.com/office/drawing/2014/main" id="{428C837E-DA5C-4C44-914A-56F8C50C1B9C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10332" y="2294965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9" name="مجموعة 110">
                <a:extLst>
                  <a:ext uri="{FF2B5EF4-FFF2-40B4-BE49-F238E27FC236}">
                    <a16:creationId xmlns:a16="http://schemas.microsoft.com/office/drawing/2014/main" id="{449D5064-B5FB-5F49-A92F-ED5C95BCB2B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4480787" y="405541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70" name="مجموعة 111">
                  <a:extLst>
                    <a:ext uri="{FF2B5EF4-FFF2-40B4-BE49-F238E27FC236}">
                      <a16:creationId xmlns:a16="http://schemas.microsoft.com/office/drawing/2014/main" id="{C9A1F6A5-BF46-AB45-8A2E-FD7674A288E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73" name="مستطيل مستدير الزوايا 72">
                    <a:extLst>
                      <a:ext uri="{FF2B5EF4-FFF2-40B4-BE49-F238E27FC236}">
                        <a16:creationId xmlns:a16="http://schemas.microsoft.com/office/drawing/2014/main" id="{0BF05E30-31CF-ED4E-92C4-C9AEC318E356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74" name="مستطيل مستدير الزوايا 73">
                    <a:extLst>
                      <a:ext uri="{FF2B5EF4-FFF2-40B4-BE49-F238E27FC236}">
                        <a16:creationId xmlns:a16="http://schemas.microsoft.com/office/drawing/2014/main" id="{871AE7DF-2CB1-D14A-81A6-D54197715025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75" name="مستطيل مستدير الزوايا 74">
                    <a:extLst>
                      <a:ext uri="{FF2B5EF4-FFF2-40B4-BE49-F238E27FC236}">
                        <a16:creationId xmlns:a16="http://schemas.microsoft.com/office/drawing/2014/main" id="{CB1CA13F-AA0B-2D4D-9DB7-2C5E81941395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76" name="مستطيل مستدير الزوايا 75">
                    <a:extLst>
                      <a:ext uri="{FF2B5EF4-FFF2-40B4-BE49-F238E27FC236}">
                        <a16:creationId xmlns:a16="http://schemas.microsoft.com/office/drawing/2014/main" id="{98D89A3D-9107-344E-8FE2-2FC327ABD9FF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1" name="Google Shape;153;p5">
                  <a:extLst>
                    <a:ext uri="{FF2B5EF4-FFF2-40B4-BE49-F238E27FC236}">
                      <a16:creationId xmlns:a16="http://schemas.microsoft.com/office/drawing/2014/main" id="{A61E54F4-D954-9B4E-BEBE-5E1F8AD0A5A7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" name="Google Shape;153;p5">
                  <a:extLst>
                    <a:ext uri="{FF2B5EF4-FFF2-40B4-BE49-F238E27FC236}">
                      <a16:creationId xmlns:a16="http://schemas.microsoft.com/office/drawing/2014/main" id="{600F0D4C-7D57-5749-997D-6CFF57107C3B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7" name="مجموعة 110">
                <a:extLst>
                  <a:ext uri="{FF2B5EF4-FFF2-40B4-BE49-F238E27FC236}">
                    <a16:creationId xmlns:a16="http://schemas.microsoft.com/office/drawing/2014/main" id="{C8B018B1-D3F4-F640-A0D3-E2BA0ECFC0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3287417" y="405541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78" name="مجموعة 111">
                  <a:extLst>
                    <a:ext uri="{FF2B5EF4-FFF2-40B4-BE49-F238E27FC236}">
                      <a16:creationId xmlns:a16="http://schemas.microsoft.com/office/drawing/2014/main" id="{FB5DEB45-C71D-C54B-B6A2-4C9406B0DF1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81" name="مستطيل مستدير الزوايا 80">
                    <a:extLst>
                      <a:ext uri="{FF2B5EF4-FFF2-40B4-BE49-F238E27FC236}">
                        <a16:creationId xmlns:a16="http://schemas.microsoft.com/office/drawing/2014/main" id="{148C37B4-8079-FE46-9C40-885B4ABCEA97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82" name="مستطيل مستدير الزوايا 81">
                    <a:extLst>
                      <a:ext uri="{FF2B5EF4-FFF2-40B4-BE49-F238E27FC236}">
                        <a16:creationId xmlns:a16="http://schemas.microsoft.com/office/drawing/2014/main" id="{96E25728-DE18-7C40-92BF-8DD66F97FF3D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83" name="مستطيل مستدير الزوايا 82">
                    <a:extLst>
                      <a:ext uri="{FF2B5EF4-FFF2-40B4-BE49-F238E27FC236}">
                        <a16:creationId xmlns:a16="http://schemas.microsoft.com/office/drawing/2014/main" id="{1491CB03-B420-894D-AF97-A012BD8F2232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84" name="مستطيل مستدير الزوايا 83">
                    <a:extLst>
                      <a:ext uri="{FF2B5EF4-FFF2-40B4-BE49-F238E27FC236}">
                        <a16:creationId xmlns:a16="http://schemas.microsoft.com/office/drawing/2014/main" id="{0DAC7330-991B-BE4A-8636-743D7366FFB0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9" name="Google Shape;153;p5">
                  <a:extLst>
                    <a:ext uri="{FF2B5EF4-FFF2-40B4-BE49-F238E27FC236}">
                      <a16:creationId xmlns:a16="http://schemas.microsoft.com/office/drawing/2014/main" id="{728ECFA4-2ECD-7F47-8BC1-B75A6349E0E4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" name="Google Shape;153;p5">
                  <a:extLst>
                    <a:ext uri="{FF2B5EF4-FFF2-40B4-BE49-F238E27FC236}">
                      <a16:creationId xmlns:a16="http://schemas.microsoft.com/office/drawing/2014/main" id="{A9EF06EE-075B-6E4A-AC03-426A2D3F98F5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85" name="مجموعة 110">
                <a:extLst>
                  <a:ext uri="{FF2B5EF4-FFF2-40B4-BE49-F238E27FC236}">
                    <a16:creationId xmlns:a16="http://schemas.microsoft.com/office/drawing/2014/main" id="{EF79F695-C84B-564F-AEFD-35FF22D2BA2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2094047" y="359046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86" name="مجموعة 111">
                  <a:extLst>
                    <a:ext uri="{FF2B5EF4-FFF2-40B4-BE49-F238E27FC236}">
                      <a16:creationId xmlns:a16="http://schemas.microsoft.com/office/drawing/2014/main" id="{DED6A6E3-548C-4A4D-BFF6-962D5A44A9A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89" name="مستطيل مستدير الزوايا 88">
                    <a:extLst>
                      <a:ext uri="{FF2B5EF4-FFF2-40B4-BE49-F238E27FC236}">
                        <a16:creationId xmlns:a16="http://schemas.microsoft.com/office/drawing/2014/main" id="{030EB5C7-565A-EA4C-BF36-CADFE3D9BD20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0" name="مستطيل مستدير الزوايا 89">
                    <a:extLst>
                      <a:ext uri="{FF2B5EF4-FFF2-40B4-BE49-F238E27FC236}">
                        <a16:creationId xmlns:a16="http://schemas.microsoft.com/office/drawing/2014/main" id="{68A9E73F-8DC0-5348-ABDD-39E54CF94633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1" name="مستطيل مستدير الزوايا 90">
                    <a:extLst>
                      <a:ext uri="{FF2B5EF4-FFF2-40B4-BE49-F238E27FC236}">
                        <a16:creationId xmlns:a16="http://schemas.microsoft.com/office/drawing/2014/main" id="{97E5C65D-F5E6-8C44-B404-5D0D2A2E375E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92" name="مستطيل مستدير الزوايا 91">
                    <a:extLst>
                      <a:ext uri="{FF2B5EF4-FFF2-40B4-BE49-F238E27FC236}">
                        <a16:creationId xmlns:a16="http://schemas.microsoft.com/office/drawing/2014/main" id="{8314E805-4D18-4A4E-9210-347645CB0D72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87" name="Google Shape;153;p5">
                  <a:extLst>
                    <a:ext uri="{FF2B5EF4-FFF2-40B4-BE49-F238E27FC236}">
                      <a16:creationId xmlns:a16="http://schemas.microsoft.com/office/drawing/2014/main" id="{88152DAF-4698-964B-80BF-4CD7A200E30B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" name="Google Shape;153;p5">
                  <a:extLst>
                    <a:ext uri="{FF2B5EF4-FFF2-40B4-BE49-F238E27FC236}">
                      <a16:creationId xmlns:a16="http://schemas.microsoft.com/office/drawing/2014/main" id="{4F3079B3-94A4-854A-AFFC-109E4E3EE23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3" name="مجموعة 110">
                <a:extLst>
                  <a:ext uri="{FF2B5EF4-FFF2-40B4-BE49-F238E27FC236}">
                    <a16:creationId xmlns:a16="http://schemas.microsoft.com/office/drawing/2014/main" id="{831C2CC7-ACDE-7A47-86C7-A65306A2E9A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1009996" y="343252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94" name="مجموعة 111">
                  <a:extLst>
                    <a:ext uri="{FF2B5EF4-FFF2-40B4-BE49-F238E27FC236}">
                      <a16:creationId xmlns:a16="http://schemas.microsoft.com/office/drawing/2014/main" id="{9B1E8C9A-D563-404E-AC49-F1EAE311033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97" name="مستطيل مستدير الزوايا 96">
                    <a:extLst>
                      <a:ext uri="{FF2B5EF4-FFF2-40B4-BE49-F238E27FC236}">
                        <a16:creationId xmlns:a16="http://schemas.microsoft.com/office/drawing/2014/main" id="{28FEA676-9570-9E40-B956-A25836039B7F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8" name="مستطيل مستدير الزوايا 97">
                    <a:extLst>
                      <a:ext uri="{FF2B5EF4-FFF2-40B4-BE49-F238E27FC236}">
                        <a16:creationId xmlns:a16="http://schemas.microsoft.com/office/drawing/2014/main" id="{AAC9DA80-BDF3-B945-A300-B535286B8E54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9" name="مستطيل مستدير الزوايا 98">
                    <a:extLst>
                      <a:ext uri="{FF2B5EF4-FFF2-40B4-BE49-F238E27FC236}">
                        <a16:creationId xmlns:a16="http://schemas.microsoft.com/office/drawing/2014/main" id="{F233800A-F4DF-7A45-8A5A-7B299AAA6404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100" name="مستطيل مستدير الزوايا 99">
                    <a:extLst>
                      <a:ext uri="{FF2B5EF4-FFF2-40B4-BE49-F238E27FC236}">
                        <a16:creationId xmlns:a16="http://schemas.microsoft.com/office/drawing/2014/main" id="{5BBE4F7E-4FF9-184F-BD0E-6F5A0281CB69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95" name="Google Shape;153;p5">
                  <a:extLst>
                    <a:ext uri="{FF2B5EF4-FFF2-40B4-BE49-F238E27FC236}">
                      <a16:creationId xmlns:a16="http://schemas.microsoft.com/office/drawing/2014/main" id="{B1338737-B85E-8944-83F3-190E6BB8B029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" name="Google Shape;153;p5">
                  <a:extLst>
                    <a:ext uri="{FF2B5EF4-FFF2-40B4-BE49-F238E27FC236}">
                      <a16:creationId xmlns:a16="http://schemas.microsoft.com/office/drawing/2014/main" id="{D2DF8137-45DA-E044-ADA4-F3FDA5178177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pic>
        <p:nvPicPr>
          <p:cNvPr id="16" name="Picture 5">
            <a:extLst>
              <a:ext uri="{FF2B5EF4-FFF2-40B4-BE49-F238E27FC236}">
                <a16:creationId xmlns:a16="http://schemas.microsoft.com/office/drawing/2014/main" id="{50C2641F-0084-1C47-9F48-60A93B9A7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31673" y="590910"/>
            <a:ext cx="2490788" cy="576263"/>
          </a:xfrm>
          <a:prstGeom prst="rect">
            <a:avLst/>
          </a:prstGeom>
          <a:noFill/>
        </p:spPr>
      </p:pic>
      <p:pic>
        <p:nvPicPr>
          <p:cNvPr id="17" name="Picture 6">
            <a:extLst>
              <a:ext uri="{FF2B5EF4-FFF2-40B4-BE49-F238E27FC236}">
                <a16:creationId xmlns:a16="http://schemas.microsoft.com/office/drawing/2014/main" id="{A144EB8E-2722-8F4D-919E-3B4A1B247F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60161" y="1256073"/>
            <a:ext cx="3048000" cy="1830387"/>
          </a:xfrm>
          <a:prstGeom prst="rect">
            <a:avLst/>
          </a:prstGeom>
          <a:noFill/>
        </p:spPr>
      </p:pic>
      <p:pic>
        <p:nvPicPr>
          <p:cNvPr id="18" name="Picture 7">
            <a:extLst>
              <a:ext uri="{FF2B5EF4-FFF2-40B4-BE49-F238E27FC236}">
                <a16:creationId xmlns:a16="http://schemas.microsoft.com/office/drawing/2014/main" id="{DFD78AA7-6E4D-C84C-B5D4-9E5814F96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18348" y="1748198"/>
            <a:ext cx="3573463" cy="1389062"/>
          </a:xfrm>
          <a:prstGeom prst="rect">
            <a:avLst/>
          </a:prstGeom>
          <a:noFill/>
        </p:spPr>
      </p:pic>
      <p:sp>
        <p:nvSpPr>
          <p:cNvPr id="19" name="Text Box 8">
            <a:extLst>
              <a:ext uri="{FF2B5EF4-FFF2-40B4-BE49-F238E27FC236}">
                <a16:creationId xmlns:a16="http://schemas.microsoft.com/office/drawing/2014/main" id="{C0919B5C-F232-7F43-A88E-85BB538D8B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9148" y="1710098"/>
            <a:ext cx="1008063" cy="457200"/>
          </a:xfrm>
          <a:prstGeom prst="rect">
            <a:avLst/>
          </a:prstGeom>
          <a:solidFill>
            <a:srgbClr val="339966">
              <a:alpha val="25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 dirty="0"/>
              <a:t>+٩</a:t>
            </a:r>
            <a:endParaRPr lang="en-US" sz="2400" b="1" dirty="0"/>
          </a:p>
        </p:txBody>
      </p:sp>
      <p:sp>
        <p:nvSpPr>
          <p:cNvPr id="20" name="Text Box 9">
            <a:extLst>
              <a:ext uri="{FF2B5EF4-FFF2-40B4-BE49-F238E27FC236}">
                <a16:creationId xmlns:a16="http://schemas.microsoft.com/office/drawing/2014/main" id="{172C72A9-8F01-EC42-96B2-A0F4C0F367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9148" y="2192698"/>
            <a:ext cx="1008063" cy="457200"/>
          </a:xfrm>
          <a:prstGeom prst="rect">
            <a:avLst/>
          </a:prstGeom>
          <a:solidFill>
            <a:srgbClr val="339966">
              <a:alpha val="25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 dirty="0"/>
              <a:t>ــ ١٣</a:t>
            </a:r>
            <a:endParaRPr lang="en-US" sz="2400" b="1" dirty="0"/>
          </a:p>
        </p:txBody>
      </p:sp>
      <p:sp>
        <p:nvSpPr>
          <p:cNvPr id="21" name="Text Box 10">
            <a:extLst>
              <a:ext uri="{FF2B5EF4-FFF2-40B4-BE49-F238E27FC236}">
                <a16:creationId xmlns:a16="http://schemas.microsoft.com/office/drawing/2014/main" id="{F6CF833D-8691-F448-A77D-80EDFC2391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9148" y="2695935"/>
            <a:ext cx="1008063" cy="457200"/>
          </a:xfrm>
          <a:prstGeom prst="rect">
            <a:avLst/>
          </a:prstGeom>
          <a:solidFill>
            <a:srgbClr val="339966">
              <a:alpha val="25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 dirty="0"/>
              <a:t>+ ١٧</a:t>
            </a:r>
            <a:endParaRPr lang="en-US" sz="2400" b="1" dirty="0"/>
          </a:p>
        </p:txBody>
      </p:sp>
      <p:sp>
        <p:nvSpPr>
          <p:cNvPr id="22" name="Text Box 11">
            <a:extLst>
              <a:ext uri="{FF2B5EF4-FFF2-40B4-BE49-F238E27FC236}">
                <a16:creationId xmlns:a16="http://schemas.microsoft.com/office/drawing/2014/main" id="{2A87D266-35C8-8D47-ABF9-9D349B3E71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0573" y="1725973"/>
            <a:ext cx="1081088" cy="457200"/>
          </a:xfrm>
          <a:prstGeom prst="rect">
            <a:avLst/>
          </a:prstGeom>
          <a:solidFill>
            <a:srgbClr val="339966">
              <a:alpha val="25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 dirty="0"/>
              <a:t>ــ ١٠٠٠</a:t>
            </a:r>
            <a:endParaRPr lang="en-US" sz="2400" b="1" dirty="0"/>
          </a:p>
        </p:txBody>
      </p:sp>
      <p:sp>
        <p:nvSpPr>
          <p:cNvPr id="23" name="Text Box 12">
            <a:extLst>
              <a:ext uri="{FF2B5EF4-FFF2-40B4-BE49-F238E27FC236}">
                <a16:creationId xmlns:a16="http://schemas.microsoft.com/office/drawing/2014/main" id="{3A3C0ADB-1483-BC45-99A7-9A4BF6E56F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7398" y="2192698"/>
            <a:ext cx="1081088" cy="457200"/>
          </a:xfrm>
          <a:prstGeom prst="rect">
            <a:avLst/>
          </a:prstGeom>
          <a:solidFill>
            <a:srgbClr val="339966">
              <a:alpha val="25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 dirty="0"/>
              <a:t>ــ ٤٨</a:t>
            </a:r>
            <a:endParaRPr lang="en-US" sz="2400" b="1" dirty="0"/>
          </a:p>
        </p:txBody>
      </p:sp>
      <p:sp>
        <p:nvSpPr>
          <p:cNvPr id="24" name="Text Box 13">
            <a:extLst>
              <a:ext uri="{FF2B5EF4-FFF2-40B4-BE49-F238E27FC236}">
                <a16:creationId xmlns:a16="http://schemas.microsoft.com/office/drawing/2014/main" id="{2E50F650-4754-1644-8B69-74A7639EFE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0573" y="2670535"/>
            <a:ext cx="1081088" cy="457200"/>
          </a:xfrm>
          <a:prstGeom prst="rect">
            <a:avLst/>
          </a:prstGeom>
          <a:solidFill>
            <a:srgbClr val="339966">
              <a:alpha val="25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/>
              <a:t>   صفر</a:t>
            </a:r>
            <a:endParaRPr lang="en-US" sz="2400" b="1"/>
          </a:p>
        </p:txBody>
      </p:sp>
      <p:pic>
        <p:nvPicPr>
          <p:cNvPr id="25" name="Picture 14">
            <a:extLst>
              <a:ext uri="{FF2B5EF4-FFF2-40B4-BE49-F238E27FC236}">
                <a16:creationId xmlns:a16="http://schemas.microsoft.com/office/drawing/2014/main" id="{2F589C1C-1C55-874D-8648-F6B1E50A4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963061" y="3475398"/>
            <a:ext cx="5138737" cy="431800"/>
          </a:xfrm>
          <a:prstGeom prst="rect">
            <a:avLst/>
          </a:prstGeom>
          <a:noFill/>
        </p:spPr>
      </p:pic>
      <p:pic>
        <p:nvPicPr>
          <p:cNvPr id="26" name="Picture 15">
            <a:extLst>
              <a:ext uri="{FF2B5EF4-FFF2-40B4-BE49-F238E27FC236}">
                <a16:creationId xmlns:a16="http://schemas.microsoft.com/office/drawing/2014/main" id="{2A35EA36-3F6D-5043-BAA4-2C68467D5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323798" y="4250098"/>
            <a:ext cx="1800225" cy="360362"/>
          </a:xfrm>
          <a:prstGeom prst="rect">
            <a:avLst/>
          </a:prstGeom>
          <a:noFill/>
        </p:spPr>
      </p:pic>
      <p:pic>
        <p:nvPicPr>
          <p:cNvPr id="27" name="Picture 21">
            <a:extLst>
              <a:ext uri="{FF2B5EF4-FFF2-40B4-BE49-F238E27FC236}">
                <a16:creationId xmlns:a16="http://schemas.microsoft.com/office/drawing/2014/main" id="{88B79225-FCCF-B149-B760-75D5901207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903111" y="5072423"/>
            <a:ext cx="2181225" cy="431800"/>
          </a:xfrm>
          <a:prstGeom prst="rect">
            <a:avLst/>
          </a:prstGeom>
          <a:noFill/>
        </p:spPr>
      </p:pic>
      <p:pic>
        <p:nvPicPr>
          <p:cNvPr id="28" name="Picture 31">
            <a:extLst>
              <a:ext uri="{FF2B5EF4-FFF2-40B4-BE49-F238E27FC236}">
                <a16:creationId xmlns:a16="http://schemas.microsoft.com/office/drawing/2014/main" id="{CA226871-0114-6344-A521-87E954B44D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359561" y="5720123"/>
            <a:ext cx="7226300" cy="647700"/>
          </a:xfrm>
          <a:prstGeom prst="rect">
            <a:avLst/>
          </a:prstGeom>
          <a:noFill/>
        </p:spPr>
      </p:pic>
      <p:pic>
        <p:nvPicPr>
          <p:cNvPr id="29" name="Picture 32">
            <a:extLst>
              <a:ext uri="{FF2B5EF4-FFF2-40B4-BE49-F238E27FC236}">
                <a16:creationId xmlns:a16="http://schemas.microsoft.com/office/drawing/2014/main" id="{0A489567-0630-CD40-B1A0-AE624478F4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854736" y="4216760"/>
            <a:ext cx="6121400" cy="503238"/>
          </a:xfrm>
          <a:prstGeom prst="rect">
            <a:avLst/>
          </a:prstGeom>
          <a:noFill/>
        </p:spPr>
      </p:pic>
      <p:sp>
        <p:nvSpPr>
          <p:cNvPr id="30" name="Text Box 87">
            <a:extLst>
              <a:ext uri="{FF2B5EF4-FFF2-40B4-BE49-F238E27FC236}">
                <a16:creationId xmlns:a16="http://schemas.microsoft.com/office/drawing/2014/main" id="{67FF75F0-23DE-5743-9CF3-D84DE2FF4D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5248" y="4105635"/>
            <a:ext cx="434975" cy="4572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●</a:t>
            </a:r>
            <a:endParaRPr lang="en-US" sz="2400" b="1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1" name="Text Box 87">
            <a:extLst>
              <a:ext uri="{FF2B5EF4-FFF2-40B4-BE49-F238E27FC236}">
                <a16:creationId xmlns:a16="http://schemas.microsoft.com/office/drawing/2014/main" id="{915D821E-6A0B-D34F-9A5F-E84394359E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8173" y="4115160"/>
            <a:ext cx="434975" cy="4572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●</a:t>
            </a:r>
            <a:endParaRPr lang="en-US" sz="2400" b="1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2" name="Text Box 87">
            <a:extLst>
              <a:ext uri="{FF2B5EF4-FFF2-40B4-BE49-F238E27FC236}">
                <a16:creationId xmlns:a16="http://schemas.microsoft.com/office/drawing/2014/main" id="{1DFE5DC0-6C6C-EA49-8B0F-548C5B0953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2661" y="4110398"/>
            <a:ext cx="434975" cy="4572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●</a:t>
            </a:r>
            <a:endParaRPr lang="en-US" sz="2400" b="1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3" name="Text Box 87">
            <a:extLst>
              <a:ext uri="{FF2B5EF4-FFF2-40B4-BE49-F238E27FC236}">
                <a16:creationId xmlns:a16="http://schemas.microsoft.com/office/drawing/2014/main" id="{FD81EEB7-7F31-294B-B9BC-96C7688F6F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1686" y="5669323"/>
            <a:ext cx="434975" cy="4572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●</a:t>
            </a:r>
            <a:endParaRPr lang="en-US" sz="2400" b="1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4" name="Text Box 87">
            <a:extLst>
              <a:ext uri="{FF2B5EF4-FFF2-40B4-BE49-F238E27FC236}">
                <a16:creationId xmlns:a16="http://schemas.microsoft.com/office/drawing/2014/main" id="{8692BF3F-7896-C741-A6A6-E4E38DFE12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6611" y="5651860"/>
            <a:ext cx="434975" cy="4572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●</a:t>
            </a:r>
            <a:endParaRPr lang="en-US" sz="2400" b="1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5" name="Text Box 87">
            <a:extLst>
              <a:ext uri="{FF2B5EF4-FFF2-40B4-BE49-F238E27FC236}">
                <a16:creationId xmlns:a16="http://schemas.microsoft.com/office/drawing/2014/main" id="{33C925CD-7CC1-CD45-BC1B-817A4D86D2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31823" y="5648685"/>
            <a:ext cx="434975" cy="4572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●</a:t>
            </a:r>
            <a:endParaRPr lang="en-US" sz="2400" b="1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6" name="Text Box 87">
            <a:extLst>
              <a:ext uri="{FF2B5EF4-FFF2-40B4-BE49-F238E27FC236}">
                <a16:creationId xmlns:a16="http://schemas.microsoft.com/office/drawing/2014/main" id="{03A6E0C9-04A7-1B46-B42B-2C0FF36F86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8823" y="5656623"/>
            <a:ext cx="434975" cy="4572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●</a:t>
            </a:r>
            <a:endParaRPr lang="en-US" sz="2400" b="1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8" name="مربع نص 107">
            <a:extLst>
              <a:ext uri="{FF2B5EF4-FFF2-40B4-BE49-F238E27FC236}">
                <a16:creationId xmlns:a16="http://schemas.microsoft.com/office/drawing/2014/main" id="{E31209A8-D159-E141-9EBB-030753D82F7B}"/>
              </a:ext>
            </a:extLst>
          </p:cNvPr>
          <p:cNvSpPr txBox="1"/>
          <p:nvPr/>
        </p:nvSpPr>
        <p:spPr>
          <a:xfrm>
            <a:off x="4356001" y="1114784"/>
            <a:ext cx="119337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C00000"/>
                </a:solidFill>
              </a:rPr>
              <a:t>صـ ٥٢</a:t>
            </a:r>
          </a:p>
        </p:txBody>
      </p:sp>
      <p:sp>
        <p:nvSpPr>
          <p:cNvPr id="109" name="Right Arrow 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9A0BDD6-FEF0-2642-A493-7636980F7075}"/>
              </a:ext>
            </a:extLst>
          </p:cNvPr>
          <p:cNvSpPr/>
          <p:nvPr/>
        </p:nvSpPr>
        <p:spPr>
          <a:xfrm flipH="1">
            <a:off x="664669" y="5740851"/>
            <a:ext cx="1553592" cy="896644"/>
          </a:xfrm>
          <a:prstGeom prst="rightArrow">
            <a:avLst/>
          </a:prstGeom>
          <a:solidFill>
            <a:srgbClr val="C099B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dirty="0"/>
              <a:t>الصفحة الرئيسية ٢٠</a:t>
            </a:r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0565FE2C-67F7-AF48-AFB1-A06434D0B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32202" y="5478687"/>
            <a:ext cx="2743200" cy="365125"/>
          </a:xfrm>
        </p:spPr>
        <p:txBody>
          <a:bodyPr/>
          <a:lstStyle/>
          <a:p>
            <a:fld id="{4B1E913D-58CC-DA49-B719-410520E0AD7E}" type="slidenum">
              <a:rPr lang="ar-SA" smtClean="0"/>
              <a:t>172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0724536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80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8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800" decel="10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8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800" decel="10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800" decel="10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800" decel="100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800" decel="10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>
            <a:extLst>
              <a:ext uri="{FF2B5EF4-FFF2-40B4-BE49-F238E27FC236}">
                <a16:creationId xmlns:a16="http://schemas.microsoft.com/office/drawing/2014/main" id="{8C0ED7A3-8A30-3A4C-8347-C9ACC9F689BD}"/>
              </a:ext>
            </a:extLst>
          </p:cNvPr>
          <p:cNvSpPr/>
          <p:nvPr/>
        </p:nvSpPr>
        <p:spPr>
          <a:xfrm>
            <a:off x="353878" y="178229"/>
            <a:ext cx="11484244" cy="6408711"/>
          </a:xfrm>
          <a:prstGeom prst="roundRect">
            <a:avLst/>
          </a:prstGeom>
          <a:solidFill>
            <a:srgbClr val="DFC5DF"/>
          </a:solidFill>
          <a:ln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13D672F3-C997-1A47-A4EB-0D6E943191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7238" y="833352"/>
            <a:ext cx="11016137" cy="558173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4" name="مستطيل مستدير الزوايا 103">
            <a:extLst>
              <a:ext uri="{FF2B5EF4-FFF2-40B4-BE49-F238E27FC236}">
                <a16:creationId xmlns:a16="http://schemas.microsoft.com/office/drawing/2014/main" id="{806B5BCE-B8FB-714B-9BA9-776E13079A62}"/>
              </a:ext>
            </a:extLst>
          </p:cNvPr>
          <p:cNvSpPr/>
          <p:nvPr/>
        </p:nvSpPr>
        <p:spPr>
          <a:xfrm>
            <a:off x="595595" y="618319"/>
            <a:ext cx="11096787" cy="579677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5" name="مستطيل مستدير الزوايا 104">
            <a:extLst>
              <a:ext uri="{FF2B5EF4-FFF2-40B4-BE49-F238E27FC236}">
                <a16:creationId xmlns:a16="http://schemas.microsoft.com/office/drawing/2014/main" id="{6566C454-AECE-FD4E-A839-C7201BE18EC6}"/>
              </a:ext>
            </a:extLst>
          </p:cNvPr>
          <p:cNvSpPr/>
          <p:nvPr/>
        </p:nvSpPr>
        <p:spPr>
          <a:xfrm>
            <a:off x="636091" y="614389"/>
            <a:ext cx="11096787" cy="579677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F9CC5B45-3701-EB40-A57C-92F94AE26A8A}"/>
              </a:ext>
            </a:extLst>
          </p:cNvPr>
          <p:cNvGrpSpPr/>
          <p:nvPr/>
        </p:nvGrpSpPr>
        <p:grpSpPr>
          <a:xfrm>
            <a:off x="571344" y="614389"/>
            <a:ext cx="11508494" cy="6298245"/>
            <a:chOff x="571344" y="614389"/>
            <a:chExt cx="11508494" cy="6298245"/>
          </a:xfrm>
        </p:grpSpPr>
        <p:sp>
          <p:nvSpPr>
            <p:cNvPr id="106" name="مستطيل مستدير الزوايا 105">
              <a:extLst>
                <a:ext uri="{FF2B5EF4-FFF2-40B4-BE49-F238E27FC236}">
                  <a16:creationId xmlns:a16="http://schemas.microsoft.com/office/drawing/2014/main" id="{84DF02DB-973C-5C4E-940A-5ADFB1DAA22D}"/>
                </a:ext>
              </a:extLst>
            </p:cNvPr>
            <p:cNvSpPr/>
            <p:nvPr/>
          </p:nvSpPr>
          <p:spPr>
            <a:xfrm>
              <a:off x="571344" y="614389"/>
              <a:ext cx="11096787" cy="5796770"/>
            </a:xfrm>
            <a:prstGeom prst="roundRect">
              <a:avLst/>
            </a:prstGeom>
            <a:blipFill>
              <a:blip r:embed="rId4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13" name="صورة 12">
              <a:extLst>
                <a:ext uri="{FF2B5EF4-FFF2-40B4-BE49-F238E27FC236}">
                  <a16:creationId xmlns:a16="http://schemas.microsoft.com/office/drawing/2014/main" id="{94189E1B-BE51-E441-BF0F-EE5AA7AA81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35000"/>
            </a:blip>
            <a:stretch>
              <a:fillRect/>
            </a:stretch>
          </p:blipFill>
          <p:spPr>
            <a:xfrm>
              <a:off x="11119069" y="5949940"/>
              <a:ext cx="960769" cy="962694"/>
            </a:xfrm>
            <a:prstGeom prst="rect">
              <a:avLst/>
            </a:prstGeom>
          </p:spPr>
        </p:pic>
      </p:grpSp>
      <p:pic>
        <p:nvPicPr>
          <p:cNvPr id="101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00181BFC-BD5C-3241-A39B-D15D788AA2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824973" y="-44605"/>
            <a:ext cx="127859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" name="مستطيل 106">
            <a:extLst>
              <a:ext uri="{FF2B5EF4-FFF2-40B4-BE49-F238E27FC236}">
                <a16:creationId xmlns:a16="http://schemas.microsoft.com/office/drawing/2014/main" id="{97CA8C4D-DC24-0A43-B441-228E8D43B608}"/>
              </a:ext>
            </a:extLst>
          </p:cNvPr>
          <p:cNvSpPr/>
          <p:nvPr/>
        </p:nvSpPr>
        <p:spPr>
          <a:xfrm rot="385153">
            <a:off x="10005813" y="99967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تدرب</a:t>
            </a: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498F7D1C-6094-284C-9F06-D3118BD7B345}"/>
              </a:ext>
            </a:extLst>
          </p:cNvPr>
          <p:cNvGrpSpPr/>
          <p:nvPr/>
        </p:nvGrpSpPr>
        <p:grpSpPr>
          <a:xfrm>
            <a:off x="1175017" y="3290"/>
            <a:ext cx="9841965" cy="1169410"/>
            <a:chOff x="1175017" y="147233"/>
            <a:chExt cx="9841965" cy="1169410"/>
          </a:xfrm>
        </p:grpSpPr>
        <p:sp>
          <p:nvSpPr>
            <p:cNvPr id="102" name="مستطيل مستدير الزوايا 101">
              <a:extLst>
                <a:ext uri="{FF2B5EF4-FFF2-40B4-BE49-F238E27FC236}">
                  <a16:creationId xmlns:a16="http://schemas.microsoft.com/office/drawing/2014/main" id="{BA0F24FD-DF89-5A4A-A1C2-61FEADB46786}"/>
                </a:ext>
              </a:extLst>
            </p:cNvPr>
            <p:cNvSpPr/>
            <p:nvPr/>
          </p:nvSpPr>
          <p:spPr>
            <a:xfrm>
              <a:off x="1175017" y="282896"/>
              <a:ext cx="9841965" cy="550456"/>
            </a:xfrm>
            <a:prstGeom prst="roundRect">
              <a:avLst/>
            </a:prstGeom>
            <a:pattFill prst="pct70">
              <a:fgClr>
                <a:srgbClr val="DFC5DF"/>
              </a:fgClr>
              <a:bgClr>
                <a:schemeClr val="bg1"/>
              </a:bgClr>
            </a:patt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grpSp>
          <p:nvGrpSpPr>
            <p:cNvPr id="103" name="مجموعة 102">
              <a:extLst>
                <a:ext uri="{FF2B5EF4-FFF2-40B4-BE49-F238E27FC236}">
                  <a16:creationId xmlns:a16="http://schemas.microsoft.com/office/drawing/2014/main" id="{89B07C66-5BC3-B047-AF48-0920436C0FCB}"/>
                </a:ext>
              </a:extLst>
            </p:cNvPr>
            <p:cNvGrpSpPr/>
            <p:nvPr/>
          </p:nvGrpSpPr>
          <p:grpSpPr>
            <a:xfrm>
              <a:off x="1175018" y="147233"/>
              <a:ext cx="9825293" cy="1169410"/>
              <a:chOff x="1175018" y="147233"/>
              <a:chExt cx="9825293" cy="1169410"/>
            </a:xfrm>
          </p:grpSpPr>
          <p:grpSp>
            <p:nvGrpSpPr>
              <p:cNvPr id="5" name="مجموعة 110">
                <a:extLst>
                  <a:ext uri="{FF2B5EF4-FFF2-40B4-BE49-F238E27FC236}">
                    <a16:creationId xmlns:a16="http://schemas.microsoft.com/office/drawing/2014/main" id="{D8FB447C-78AE-5B4C-A916-DB9DF6511D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10089210" y="312255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6" name="مجموعة 111">
                  <a:extLst>
                    <a:ext uri="{FF2B5EF4-FFF2-40B4-BE49-F238E27FC236}">
                      <a16:creationId xmlns:a16="http://schemas.microsoft.com/office/drawing/2014/main" id="{67D72977-B08C-7D4E-B0D7-DBDA2819BE6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9" name="مستطيل مستدير الزوايا 8">
                    <a:extLst>
                      <a:ext uri="{FF2B5EF4-FFF2-40B4-BE49-F238E27FC236}">
                        <a16:creationId xmlns:a16="http://schemas.microsoft.com/office/drawing/2014/main" id="{B11773FE-C44F-974B-B5B8-2B35FCAF8528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10" name="مستطيل مستدير الزوايا 9">
                    <a:extLst>
                      <a:ext uri="{FF2B5EF4-FFF2-40B4-BE49-F238E27FC236}">
                        <a16:creationId xmlns:a16="http://schemas.microsoft.com/office/drawing/2014/main" id="{7B167454-792B-D94C-9DDF-E60B4E635265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11" name="مستطيل مستدير الزوايا 10">
                    <a:extLst>
                      <a:ext uri="{FF2B5EF4-FFF2-40B4-BE49-F238E27FC236}">
                        <a16:creationId xmlns:a16="http://schemas.microsoft.com/office/drawing/2014/main" id="{AE14DBDD-5CEB-A747-9A03-AE00ACDFBD92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12" name="مستطيل مستدير الزوايا 11">
                    <a:extLst>
                      <a:ext uri="{FF2B5EF4-FFF2-40B4-BE49-F238E27FC236}">
                        <a16:creationId xmlns:a16="http://schemas.microsoft.com/office/drawing/2014/main" id="{BA5D3C2D-21AD-ED41-B069-C79CE954970A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" name="Google Shape;153;p5">
                  <a:extLst>
                    <a:ext uri="{FF2B5EF4-FFF2-40B4-BE49-F238E27FC236}">
                      <a16:creationId xmlns:a16="http://schemas.microsoft.com/office/drawing/2014/main" id="{99327B25-9955-0F49-9A23-9631804D749C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" name="Google Shape;153;p5">
                  <a:extLst>
                    <a:ext uri="{FF2B5EF4-FFF2-40B4-BE49-F238E27FC236}">
                      <a16:creationId xmlns:a16="http://schemas.microsoft.com/office/drawing/2014/main" id="{017969FD-F0F8-D34F-BDB6-D812313463D6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5" name="مجموعة 110">
                <a:extLst>
                  <a:ext uri="{FF2B5EF4-FFF2-40B4-BE49-F238E27FC236}">
                    <a16:creationId xmlns:a16="http://schemas.microsoft.com/office/drawing/2014/main" id="{86E76CD3-003F-D947-9014-8F9C6C441A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8633352" y="328049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46" name="مجموعة 111">
                  <a:extLst>
                    <a:ext uri="{FF2B5EF4-FFF2-40B4-BE49-F238E27FC236}">
                      <a16:creationId xmlns:a16="http://schemas.microsoft.com/office/drawing/2014/main" id="{94C35998-35ED-E04B-BE8E-4B91B91686A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49" name="مستطيل مستدير الزوايا 48">
                    <a:extLst>
                      <a:ext uri="{FF2B5EF4-FFF2-40B4-BE49-F238E27FC236}">
                        <a16:creationId xmlns:a16="http://schemas.microsoft.com/office/drawing/2014/main" id="{2E487F7A-09CD-C142-AFB9-6805CC16F0D0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0" name="مستطيل مستدير الزوايا 49">
                    <a:extLst>
                      <a:ext uri="{FF2B5EF4-FFF2-40B4-BE49-F238E27FC236}">
                        <a16:creationId xmlns:a16="http://schemas.microsoft.com/office/drawing/2014/main" id="{1E838335-7CEE-A048-85DC-6D54CE2F3C09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1" name="مستطيل مستدير الزوايا 50">
                    <a:extLst>
                      <a:ext uri="{FF2B5EF4-FFF2-40B4-BE49-F238E27FC236}">
                        <a16:creationId xmlns:a16="http://schemas.microsoft.com/office/drawing/2014/main" id="{E7C7CBDD-7DA1-FB4E-ABA3-33351C66DD3F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52" name="مستطيل مستدير الزوايا 51">
                    <a:extLst>
                      <a:ext uri="{FF2B5EF4-FFF2-40B4-BE49-F238E27FC236}">
                        <a16:creationId xmlns:a16="http://schemas.microsoft.com/office/drawing/2014/main" id="{C0DE696C-F2EC-7B48-B33C-77F7B7339C28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47" name="Google Shape;153;p5">
                  <a:extLst>
                    <a:ext uri="{FF2B5EF4-FFF2-40B4-BE49-F238E27FC236}">
                      <a16:creationId xmlns:a16="http://schemas.microsoft.com/office/drawing/2014/main" id="{2EE3B57C-8BDE-A746-8E4B-B5D1A179AE81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" name="Google Shape;153;p5">
                  <a:extLst>
                    <a:ext uri="{FF2B5EF4-FFF2-40B4-BE49-F238E27FC236}">
                      <a16:creationId xmlns:a16="http://schemas.microsoft.com/office/drawing/2014/main" id="{F406B427-FB9E-F541-8CE6-505B398A1D8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3" name="مجموعة 110">
                <a:extLst>
                  <a:ext uri="{FF2B5EF4-FFF2-40B4-BE49-F238E27FC236}">
                    <a16:creationId xmlns:a16="http://schemas.microsoft.com/office/drawing/2014/main" id="{275C270F-E3F1-464C-B22A-BDD63369D0D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7303136" y="278879"/>
                <a:ext cx="1105793" cy="917531"/>
                <a:chOff x="5245129" y="1929694"/>
                <a:chExt cx="1047244" cy="518194"/>
              </a:xfrm>
            </p:grpSpPr>
            <p:grpSp>
              <p:nvGrpSpPr>
                <p:cNvPr id="54" name="مجموعة 111">
                  <a:extLst>
                    <a:ext uri="{FF2B5EF4-FFF2-40B4-BE49-F238E27FC236}">
                      <a16:creationId xmlns:a16="http://schemas.microsoft.com/office/drawing/2014/main" id="{CA4C9D07-B687-2F45-A2DA-CF7DB5E29DC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45129" y="1929694"/>
                  <a:ext cx="1047244" cy="514828"/>
                  <a:chOff x="5245129" y="1929694"/>
                  <a:chExt cx="1047244" cy="514828"/>
                </a:xfrm>
              </p:grpSpPr>
              <p:sp>
                <p:nvSpPr>
                  <p:cNvPr id="57" name="مستطيل مستدير الزوايا 56">
                    <a:extLst>
                      <a:ext uri="{FF2B5EF4-FFF2-40B4-BE49-F238E27FC236}">
                        <a16:creationId xmlns:a16="http://schemas.microsoft.com/office/drawing/2014/main" id="{937AB966-247A-E143-B768-DD65C35A92D0}"/>
                      </a:ext>
                    </a:extLst>
                  </p:cNvPr>
                  <p:cNvSpPr/>
                  <p:nvPr/>
                </p:nvSpPr>
                <p:spPr>
                  <a:xfrm>
                    <a:off x="5852064" y="234879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8" name="مستطيل مستدير الزوايا 57">
                    <a:extLst>
                      <a:ext uri="{FF2B5EF4-FFF2-40B4-BE49-F238E27FC236}">
                        <a16:creationId xmlns:a16="http://schemas.microsoft.com/office/drawing/2014/main" id="{E6272113-4621-094E-A553-8225F5D538E9}"/>
                      </a:ext>
                    </a:extLst>
                  </p:cNvPr>
                  <p:cNvSpPr/>
                  <p:nvPr/>
                </p:nvSpPr>
                <p:spPr>
                  <a:xfrm>
                    <a:off x="5245129" y="1932728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9" name="مستطيل مستدير الزوايا 58">
                    <a:extLst>
                      <a:ext uri="{FF2B5EF4-FFF2-40B4-BE49-F238E27FC236}">
                        <a16:creationId xmlns:a16="http://schemas.microsoft.com/office/drawing/2014/main" id="{B079C989-BB59-CC4A-93F6-D2D3371D1C9B}"/>
                      </a:ext>
                    </a:extLst>
                  </p:cNvPr>
                  <p:cNvSpPr/>
                  <p:nvPr/>
                </p:nvSpPr>
                <p:spPr>
                  <a:xfrm>
                    <a:off x="5255194" y="234218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60" name="مستطيل مستدير الزوايا 59">
                    <a:extLst>
                      <a:ext uri="{FF2B5EF4-FFF2-40B4-BE49-F238E27FC236}">
                        <a16:creationId xmlns:a16="http://schemas.microsoft.com/office/drawing/2014/main" id="{C7500518-B718-B648-86E6-241F341BBF5F}"/>
                      </a:ext>
                    </a:extLst>
                  </p:cNvPr>
                  <p:cNvSpPr/>
                  <p:nvPr/>
                </p:nvSpPr>
                <p:spPr>
                  <a:xfrm>
                    <a:off x="5894265" y="192969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55" name="Google Shape;153;p5">
                  <a:extLst>
                    <a:ext uri="{FF2B5EF4-FFF2-40B4-BE49-F238E27FC236}">
                      <a16:creationId xmlns:a16="http://schemas.microsoft.com/office/drawing/2014/main" id="{B2C82BAD-209A-2E41-9CC0-B00E01AC4D5A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83629" y="2381954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" name="Google Shape;153;p5">
                  <a:extLst>
                    <a:ext uri="{FF2B5EF4-FFF2-40B4-BE49-F238E27FC236}">
                      <a16:creationId xmlns:a16="http://schemas.microsoft.com/office/drawing/2014/main" id="{BC8FEE3A-B906-C14F-8B28-DE0604757C6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86751" y="1952424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1" name="مجموعة 110">
                <a:extLst>
                  <a:ext uri="{FF2B5EF4-FFF2-40B4-BE49-F238E27FC236}">
                    <a16:creationId xmlns:a16="http://schemas.microsoft.com/office/drawing/2014/main" id="{00CB73BA-1415-1348-A303-627EC4ABA57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5851762" y="336312"/>
                <a:ext cx="1077846" cy="832402"/>
                <a:chOff x="5273639" y="1905166"/>
                <a:chExt cx="1020777" cy="470116"/>
              </a:xfrm>
            </p:grpSpPr>
            <p:grpSp>
              <p:nvGrpSpPr>
                <p:cNvPr id="62" name="مجموعة 111">
                  <a:extLst>
                    <a:ext uri="{FF2B5EF4-FFF2-40B4-BE49-F238E27FC236}">
                      <a16:creationId xmlns:a16="http://schemas.microsoft.com/office/drawing/2014/main" id="{C65943EA-9805-DC45-B06A-EBD9EBF2E99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73639" y="1905166"/>
                  <a:ext cx="1020777" cy="470116"/>
                  <a:chOff x="5273639" y="1905166"/>
                  <a:chExt cx="1020777" cy="470116"/>
                </a:xfrm>
              </p:grpSpPr>
              <p:sp>
                <p:nvSpPr>
                  <p:cNvPr id="65" name="مستطيل مستدير الزوايا 64">
                    <a:extLst>
                      <a:ext uri="{FF2B5EF4-FFF2-40B4-BE49-F238E27FC236}">
                        <a16:creationId xmlns:a16="http://schemas.microsoft.com/office/drawing/2014/main" id="{DC50539E-268F-7743-A958-7EF825B179D6}"/>
                      </a:ext>
                    </a:extLst>
                  </p:cNvPr>
                  <p:cNvSpPr/>
                  <p:nvPr/>
                </p:nvSpPr>
                <p:spPr>
                  <a:xfrm>
                    <a:off x="5896308" y="227955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66" name="مستطيل مستدير الزوايا 65">
                    <a:extLst>
                      <a:ext uri="{FF2B5EF4-FFF2-40B4-BE49-F238E27FC236}">
                        <a16:creationId xmlns:a16="http://schemas.microsoft.com/office/drawing/2014/main" id="{8B84A0E0-BD45-5D4F-AD8C-7A12A8611FD4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67" name="مستطيل مستدير الزوايا 66">
                    <a:extLst>
                      <a:ext uri="{FF2B5EF4-FFF2-40B4-BE49-F238E27FC236}">
                        <a16:creationId xmlns:a16="http://schemas.microsoft.com/office/drawing/2014/main" id="{42D9D22A-8C1B-6C45-A462-564DAEFBE5C4}"/>
                      </a:ext>
                    </a:extLst>
                  </p:cNvPr>
                  <p:cNvSpPr/>
                  <p:nvPr/>
                </p:nvSpPr>
                <p:spPr>
                  <a:xfrm>
                    <a:off x="5273639" y="2273700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68" name="مستطيل مستدير الزوايا 67">
                    <a:extLst>
                      <a:ext uri="{FF2B5EF4-FFF2-40B4-BE49-F238E27FC236}">
                        <a16:creationId xmlns:a16="http://schemas.microsoft.com/office/drawing/2014/main" id="{0A2C1AE4-C9D0-1D46-969E-A35CF2D5A538}"/>
                      </a:ext>
                    </a:extLst>
                  </p:cNvPr>
                  <p:cNvSpPr/>
                  <p:nvPr/>
                </p:nvSpPr>
                <p:spPr>
                  <a:xfrm>
                    <a:off x="5892765" y="1905166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64" name="Google Shape;153;p5">
                  <a:extLst>
                    <a:ext uri="{FF2B5EF4-FFF2-40B4-BE49-F238E27FC236}">
                      <a16:creationId xmlns:a16="http://schemas.microsoft.com/office/drawing/2014/main" id="{908BF49D-AE8C-674A-B883-1DE0E6B2ED9F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75891" y="191521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" name="Google Shape;153;p5">
                  <a:extLst>
                    <a:ext uri="{FF2B5EF4-FFF2-40B4-BE49-F238E27FC236}">
                      <a16:creationId xmlns:a16="http://schemas.microsoft.com/office/drawing/2014/main" id="{428C837E-DA5C-4C44-914A-56F8C50C1B9C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10332" y="2294965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9" name="مجموعة 110">
                <a:extLst>
                  <a:ext uri="{FF2B5EF4-FFF2-40B4-BE49-F238E27FC236}">
                    <a16:creationId xmlns:a16="http://schemas.microsoft.com/office/drawing/2014/main" id="{449D5064-B5FB-5F49-A92F-ED5C95BCB2B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4480787" y="405541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70" name="مجموعة 111">
                  <a:extLst>
                    <a:ext uri="{FF2B5EF4-FFF2-40B4-BE49-F238E27FC236}">
                      <a16:creationId xmlns:a16="http://schemas.microsoft.com/office/drawing/2014/main" id="{C9A1F6A5-BF46-AB45-8A2E-FD7674A288E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73" name="مستطيل مستدير الزوايا 72">
                    <a:extLst>
                      <a:ext uri="{FF2B5EF4-FFF2-40B4-BE49-F238E27FC236}">
                        <a16:creationId xmlns:a16="http://schemas.microsoft.com/office/drawing/2014/main" id="{0BF05E30-31CF-ED4E-92C4-C9AEC318E356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74" name="مستطيل مستدير الزوايا 73">
                    <a:extLst>
                      <a:ext uri="{FF2B5EF4-FFF2-40B4-BE49-F238E27FC236}">
                        <a16:creationId xmlns:a16="http://schemas.microsoft.com/office/drawing/2014/main" id="{871AE7DF-2CB1-D14A-81A6-D54197715025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75" name="مستطيل مستدير الزوايا 74">
                    <a:extLst>
                      <a:ext uri="{FF2B5EF4-FFF2-40B4-BE49-F238E27FC236}">
                        <a16:creationId xmlns:a16="http://schemas.microsoft.com/office/drawing/2014/main" id="{CB1CA13F-AA0B-2D4D-9DB7-2C5E81941395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76" name="مستطيل مستدير الزوايا 75">
                    <a:extLst>
                      <a:ext uri="{FF2B5EF4-FFF2-40B4-BE49-F238E27FC236}">
                        <a16:creationId xmlns:a16="http://schemas.microsoft.com/office/drawing/2014/main" id="{98D89A3D-9107-344E-8FE2-2FC327ABD9FF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1" name="Google Shape;153;p5">
                  <a:extLst>
                    <a:ext uri="{FF2B5EF4-FFF2-40B4-BE49-F238E27FC236}">
                      <a16:creationId xmlns:a16="http://schemas.microsoft.com/office/drawing/2014/main" id="{A61E54F4-D954-9B4E-BEBE-5E1F8AD0A5A7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" name="Google Shape;153;p5">
                  <a:extLst>
                    <a:ext uri="{FF2B5EF4-FFF2-40B4-BE49-F238E27FC236}">
                      <a16:creationId xmlns:a16="http://schemas.microsoft.com/office/drawing/2014/main" id="{600F0D4C-7D57-5749-997D-6CFF57107C3B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7" name="مجموعة 110">
                <a:extLst>
                  <a:ext uri="{FF2B5EF4-FFF2-40B4-BE49-F238E27FC236}">
                    <a16:creationId xmlns:a16="http://schemas.microsoft.com/office/drawing/2014/main" id="{C8B018B1-D3F4-F640-A0D3-E2BA0ECFC0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3287417" y="405541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78" name="مجموعة 111">
                  <a:extLst>
                    <a:ext uri="{FF2B5EF4-FFF2-40B4-BE49-F238E27FC236}">
                      <a16:creationId xmlns:a16="http://schemas.microsoft.com/office/drawing/2014/main" id="{FB5DEB45-C71D-C54B-B6A2-4C9406B0DF1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81" name="مستطيل مستدير الزوايا 80">
                    <a:extLst>
                      <a:ext uri="{FF2B5EF4-FFF2-40B4-BE49-F238E27FC236}">
                        <a16:creationId xmlns:a16="http://schemas.microsoft.com/office/drawing/2014/main" id="{148C37B4-8079-FE46-9C40-885B4ABCEA97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82" name="مستطيل مستدير الزوايا 81">
                    <a:extLst>
                      <a:ext uri="{FF2B5EF4-FFF2-40B4-BE49-F238E27FC236}">
                        <a16:creationId xmlns:a16="http://schemas.microsoft.com/office/drawing/2014/main" id="{96E25728-DE18-7C40-92BF-8DD66F97FF3D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83" name="مستطيل مستدير الزوايا 82">
                    <a:extLst>
                      <a:ext uri="{FF2B5EF4-FFF2-40B4-BE49-F238E27FC236}">
                        <a16:creationId xmlns:a16="http://schemas.microsoft.com/office/drawing/2014/main" id="{1491CB03-B420-894D-AF97-A012BD8F2232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84" name="مستطيل مستدير الزوايا 83">
                    <a:extLst>
                      <a:ext uri="{FF2B5EF4-FFF2-40B4-BE49-F238E27FC236}">
                        <a16:creationId xmlns:a16="http://schemas.microsoft.com/office/drawing/2014/main" id="{0DAC7330-991B-BE4A-8636-743D7366FFB0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9" name="Google Shape;153;p5">
                  <a:extLst>
                    <a:ext uri="{FF2B5EF4-FFF2-40B4-BE49-F238E27FC236}">
                      <a16:creationId xmlns:a16="http://schemas.microsoft.com/office/drawing/2014/main" id="{728ECFA4-2ECD-7F47-8BC1-B75A6349E0E4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" name="Google Shape;153;p5">
                  <a:extLst>
                    <a:ext uri="{FF2B5EF4-FFF2-40B4-BE49-F238E27FC236}">
                      <a16:creationId xmlns:a16="http://schemas.microsoft.com/office/drawing/2014/main" id="{A9EF06EE-075B-6E4A-AC03-426A2D3F98F5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85" name="مجموعة 110">
                <a:extLst>
                  <a:ext uri="{FF2B5EF4-FFF2-40B4-BE49-F238E27FC236}">
                    <a16:creationId xmlns:a16="http://schemas.microsoft.com/office/drawing/2014/main" id="{EF79F695-C84B-564F-AEFD-35FF22D2BA2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2094047" y="359046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86" name="مجموعة 111">
                  <a:extLst>
                    <a:ext uri="{FF2B5EF4-FFF2-40B4-BE49-F238E27FC236}">
                      <a16:creationId xmlns:a16="http://schemas.microsoft.com/office/drawing/2014/main" id="{DED6A6E3-548C-4A4D-BFF6-962D5A44A9A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89" name="مستطيل مستدير الزوايا 88">
                    <a:extLst>
                      <a:ext uri="{FF2B5EF4-FFF2-40B4-BE49-F238E27FC236}">
                        <a16:creationId xmlns:a16="http://schemas.microsoft.com/office/drawing/2014/main" id="{030EB5C7-565A-EA4C-BF36-CADFE3D9BD20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0" name="مستطيل مستدير الزوايا 89">
                    <a:extLst>
                      <a:ext uri="{FF2B5EF4-FFF2-40B4-BE49-F238E27FC236}">
                        <a16:creationId xmlns:a16="http://schemas.microsoft.com/office/drawing/2014/main" id="{68A9E73F-8DC0-5348-ABDD-39E54CF94633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1" name="مستطيل مستدير الزوايا 90">
                    <a:extLst>
                      <a:ext uri="{FF2B5EF4-FFF2-40B4-BE49-F238E27FC236}">
                        <a16:creationId xmlns:a16="http://schemas.microsoft.com/office/drawing/2014/main" id="{97E5C65D-F5E6-8C44-B404-5D0D2A2E375E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92" name="مستطيل مستدير الزوايا 91">
                    <a:extLst>
                      <a:ext uri="{FF2B5EF4-FFF2-40B4-BE49-F238E27FC236}">
                        <a16:creationId xmlns:a16="http://schemas.microsoft.com/office/drawing/2014/main" id="{8314E805-4D18-4A4E-9210-347645CB0D72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87" name="Google Shape;153;p5">
                  <a:extLst>
                    <a:ext uri="{FF2B5EF4-FFF2-40B4-BE49-F238E27FC236}">
                      <a16:creationId xmlns:a16="http://schemas.microsoft.com/office/drawing/2014/main" id="{88152DAF-4698-964B-80BF-4CD7A200E30B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" name="Google Shape;153;p5">
                  <a:extLst>
                    <a:ext uri="{FF2B5EF4-FFF2-40B4-BE49-F238E27FC236}">
                      <a16:creationId xmlns:a16="http://schemas.microsoft.com/office/drawing/2014/main" id="{4F3079B3-94A4-854A-AFFC-109E4E3EE23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3" name="مجموعة 110">
                <a:extLst>
                  <a:ext uri="{FF2B5EF4-FFF2-40B4-BE49-F238E27FC236}">
                    <a16:creationId xmlns:a16="http://schemas.microsoft.com/office/drawing/2014/main" id="{831C2CC7-ACDE-7A47-86C7-A65306A2E9A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1009996" y="343252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94" name="مجموعة 111">
                  <a:extLst>
                    <a:ext uri="{FF2B5EF4-FFF2-40B4-BE49-F238E27FC236}">
                      <a16:creationId xmlns:a16="http://schemas.microsoft.com/office/drawing/2014/main" id="{9B1E8C9A-D563-404E-AC49-F1EAE311033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97" name="مستطيل مستدير الزوايا 96">
                    <a:extLst>
                      <a:ext uri="{FF2B5EF4-FFF2-40B4-BE49-F238E27FC236}">
                        <a16:creationId xmlns:a16="http://schemas.microsoft.com/office/drawing/2014/main" id="{28FEA676-9570-9E40-B956-A25836039B7F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8" name="مستطيل مستدير الزوايا 97">
                    <a:extLst>
                      <a:ext uri="{FF2B5EF4-FFF2-40B4-BE49-F238E27FC236}">
                        <a16:creationId xmlns:a16="http://schemas.microsoft.com/office/drawing/2014/main" id="{AAC9DA80-BDF3-B945-A300-B535286B8E54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9" name="مستطيل مستدير الزوايا 98">
                    <a:extLst>
                      <a:ext uri="{FF2B5EF4-FFF2-40B4-BE49-F238E27FC236}">
                        <a16:creationId xmlns:a16="http://schemas.microsoft.com/office/drawing/2014/main" id="{F233800A-F4DF-7A45-8A5A-7B299AAA6404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100" name="مستطيل مستدير الزوايا 99">
                    <a:extLst>
                      <a:ext uri="{FF2B5EF4-FFF2-40B4-BE49-F238E27FC236}">
                        <a16:creationId xmlns:a16="http://schemas.microsoft.com/office/drawing/2014/main" id="{5BBE4F7E-4FF9-184F-BD0E-6F5A0281CB69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95" name="Google Shape;153;p5">
                  <a:extLst>
                    <a:ext uri="{FF2B5EF4-FFF2-40B4-BE49-F238E27FC236}">
                      <a16:creationId xmlns:a16="http://schemas.microsoft.com/office/drawing/2014/main" id="{B1338737-B85E-8944-83F3-190E6BB8B029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" name="Google Shape;153;p5">
                  <a:extLst>
                    <a:ext uri="{FF2B5EF4-FFF2-40B4-BE49-F238E27FC236}">
                      <a16:creationId xmlns:a16="http://schemas.microsoft.com/office/drawing/2014/main" id="{D2DF8137-45DA-E044-ADA4-F3FDA5178177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pic>
        <p:nvPicPr>
          <p:cNvPr id="16" name="Picture 5">
            <a:extLst>
              <a:ext uri="{FF2B5EF4-FFF2-40B4-BE49-F238E27FC236}">
                <a16:creationId xmlns:a16="http://schemas.microsoft.com/office/drawing/2014/main" id="{90DEF421-B31F-7B49-ADB1-92541C0A3B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149531" y="1225017"/>
            <a:ext cx="2490788" cy="576263"/>
          </a:xfrm>
          <a:prstGeom prst="rect">
            <a:avLst/>
          </a:prstGeom>
          <a:noFill/>
        </p:spPr>
      </p:pic>
      <p:pic>
        <p:nvPicPr>
          <p:cNvPr id="17" name="Picture 6">
            <a:extLst>
              <a:ext uri="{FF2B5EF4-FFF2-40B4-BE49-F238E27FC236}">
                <a16:creationId xmlns:a16="http://schemas.microsoft.com/office/drawing/2014/main" id="{6333CE5F-B95F-D947-975B-DEC92FEB0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357369" y="1994955"/>
            <a:ext cx="2339975" cy="503237"/>
          </a:xfrm>
          <a:prstGeom prst="rect">
            <a:avLst/>
          </a:prstGeom>
          <a:noFill/>
        </p:spPr>
      </p:pic>
      <p:pic>
        <p:nvPicPr>
          <p:cNvPr id="18" name="Picture 7">
            <a:extLst>
              <a:ext uri="{FF2B5EF4-FFF2-40B4-BE49-F238E27FC236}">
                <a16:creationId xmlns:a16="http://schemas.microsoft.com/office/drawing/2014/main" id="{A06B9F42-12A0-AC4A-8288-438E48D3C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222681" y="2644242"/>
            <a:ext cx="989013" cy="431800"/>
          </a:xfrm>
          <a:prstGeom prst="rect">
            <a:avLst/>
          </a:prstGeom>
          <a:noFill/>
        </p:spPr>
      </p:pic>
      <p:sp>
        <p:nvSpPr>
          <p:cNvPr id="19" name="Text Box 8">
            <a:extLst>
              <a:ext uri="{FF2B5EF4-FFF2-40B4-BE49-F238E27FC236}">
                <a16:creationId xmlns:a16="http://schemas.microsoft.com/office/drawing/2014/main" id="{C11E1BE8-40E5-3147-9F20-DEBD1FC449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41694" y="2644242"/>
            <a:ext cx="363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/>
              <a:t>=</a:t>
            </a:r>
            <a:endParaRPr lang="en-US" sz="2400" b="1"/>
          </a:p>
        </p:txBody>
      </p:sp>
      <p:sp>
        <p:nvSpPr>
          <p:cNvPr id="20" name="Text Box 9">
            <a:extLst>
              <a:ext uri="{FF2B5EF4-FFF2-40B4-BE49-F238E27FC236}">
                <a16:creationId xmlns:a16="http://schemas.microsoft.com/office/drawing/2014/main" id="{B40B9580-3A1D-0B45-9E91-E10CAF9DCC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3994" y="2626780"/>
            <a:ext cx="720725" cy="5191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800" b="1" dirty="0"/>
              <a:t>١٠</a:t>
            </a:r>
            <a:endParaRPr lang="en-US" sz="2800" b="1" dirty="0"/>
          </a:p>
        </p:txBody>
      </p:sp>
      <p:pic>
        <p:nvPicPr>
          <p:cNvPr id="21" name="Picture 10">
            <a:extLst>
              <a:ext uri="{FF2B5EF4-FFF2-40B4-BE49-F238E27FC236}">
                <a16:creationId xmlns:a16="http://schemas.microsoft.com/office/drawing/2014/main" id="{E308C309-7E6B-2145-846D-C31239703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854131" y="2644242"/>
            <a:ext cx="1223963" cy="503238"/>
          </a:xfrm>
          <a:prstGeom prst="rect">
            <a:avLst/>
          </a:prstGeom>
          <a:noFill/>
        </p:spPr>
      </p:pic>
      <p:sp>
        <p:nvSpPr>
          <p:cNvPr id="22" name="Text Box 11">
            <a:extLst>
              <a:ext uri="{FF2B5EF4-FFF2-40B4-BE49-F238E27FC236}">
                <a16:creationId xmlns:a16="http://schemas.microsoft.com/office/drawing/2014/main" id="{43DEB053-E96C-E540-A2F9-899D19EC30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3469" y="2707742"/>
            <a:ext cx="363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/>
              <a:t>=</a:t>
            </a:r>
            <a:endParaRPr lang="en-US" sz="2400" b="1"/>
          </a:p>
        </p:txBody>
      </p:sp>
      <p:sp>
        <p:nvSpPr>
          <p:cNvPr id="23" name="Text Box 12">
            <a:extLst>
              <a:ext uri="{FF2B5EF4-FFF2-40B4-BE49-F238E27FC236}">
                <a16:creationId xmlns:a16="http://schemas.microsoft.com/office/drawing/2014/main" id="{0747A0BE-626C-1B46-9964-891F95B6CF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8944" y="2690280"/>
            <a:ext cx="720725" cy="5191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800" b="1" dirty="0"/>
              <a:t>١٢</a:t>
            </a:r>
            <a:endParaRPr lang="en-US" sz="2800" b="1" dirty="0"/>
          </a:p>
        </p:txBody>
      </p:sp>
      <p:pic>
        <p:nvPicPr>
          <p:cNvPr id="24" name="Picture 13">
            <a:extLst>
              <a:ext uri="{FF2B5EF4-FFF2-40B4-BE49-F238E27FC236}">
                <a16:creationId xmlns:a16="http://schemas.microsoft.com/office/drawing/2014/main" id="{C2E7011B-1E48-1346-BA88-0E73438021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079181" y="2695042"/>
            <a:ext cx="1752600" cy="431800"/>
          </a:xfrm>
          <a:prstGeom prst="rect">
            <a:avLst/>
          </a:prstGeom>
          <a:noFill/>
        </p:spPr>
      </p:pic>
      <p:sp>
        <p:nvSpPr>
          <p:cNvPr id="25" name="Text Box 14">
            <a:extLst>
              <a:ext uri="{FF2B5EF4-FFF2-40B4-BE49-F238E27FC236}">
                <a16:creationId xmlns:a16="http://schemas.microsoft.com/office/drawing/2014/main" id="{8210D610-225B-4744-B053-4784ADDA98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3744" y="2690280"/>
            <a:ext cx="363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/>
              <a:t>=</a:t>
            </a:r>
            <a:endParaRPr lang="en-US" sz="2400" b="1"/>
          </a:p>
        </p:txBody>
      </p:sp>
      <p:sp>
        <p:nvSpPr>
          <p:cNvPr id="26" name="Text Box 15">
            <a:extLst>
              <a:ext uri="{FF2B5EF4-FFF2-40B4-BE49-F238E27FC236}">
                <a16:creationId xmlns:a16="http://schemas.microsoft.com/office/drawing/2014/main" id="{75D58571-78EC-CB48-A3B6-9D74F57E9B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8844" y="2576672"/>
            <a:ext cx="936625" cy="80021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800" b="1" dirty="0"/>
              <a:t>٧ ــ ٥</a:t>
            </a:r>
          </a:p>
          <a:p>
            <a:pPr>
              <a:spcBef>
                <a:spcPct val="50000"/>
              </a:spcBef>
            </a:pPr>
            <a:endParaRPr lang="ar-SA" sz="1200" b="1" dirty="0"/>
          </a:p>
        </p:txBody>
      </p:sp>
      <p:sp>
        <p:nvSpPr>
          <p:cNvPr id="27" name="Text Box 16">
            <a:extLst>
              <a:ext uri="{FF2B5EF4-FFF2-40B4-BE49-F238E27FC236}">
                <a16:creationId xmlns:a16="http://schemas.microsoft.com/office/drawing/2014/main" id="{86BB87CB-6F4D-854B-BAA3-D4A59230FD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3158" y="3010948"/>
            <a:ext cx="107952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800" b="1" dirty="0"/>
              <a:t>=    ٣ </a:t>
            </a:r>
            <a:endParaRPr lang="en-US" sz="2800" b="1" dirty="0"/>
          </a:p>
        </p:txBody>
      </p:sp>
      <p:pic>
        <p:nvPicPr>
          <p:cNvPr id="28" name="Picture 17">
            <a:extLst>
              <a:ext uri="{FF2B5EF4-FFF2-40B4-BE49-F238E27FC236}">
                <a16:creationId xmlns:a16="http://schemas.microsoft.com/office/drawing/2014/main" id="{158EEC46-38F6-5A4B-8B06-21B74B656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436869" y="3650717"/>
            <a:ext cx="1873250" cy="504825"/>
          </a:xfrm>
          <a:prstGeom prst="rect">
            <a:avLst/>
          </a:prstGeom>
          <a:noFill/>
        </p:spPr>
      </p:pic>
      <p:sp>
        <p:nvSpPr>
          <p:cNvPr id="29" name="Text Box 18">
            <a:extLst>
              <a:ext uri="{FF2B5EF4-FFF2-40B4-BE49-F238E27FC236}">
                <a16:creationId xmlns:a16="http://schemas.microsoft.com/office/drawing/2014/main" id="{0BF2F089-A779-DD4D-97B4-4649ADBCC5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9531" y="3652305"/>
            <a:ext cx="3635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800" b="1"/>
              <a:t>=</a:t>
            </a:r>
            <a:endParaRPr lang="en-US" sz="2800" b="1"/>
          </a:p>
        </p:txBody>
      </p:sp>
      <p:sp>
        <p:nvSpPr>
          <p:cNvPr id="30" name="Text Box 19">
            <a:extLst>
              <a:ext uri="{FF2B5EF4-FFF2-40B4-BE49-F238E27FC236}">
                <a16:creationId xmlns:a16="http://schemas.microsoft.com/office/drawing/2014/main" id="{148F6FBD-AD25-DE4F-A3A8-749AA99288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0669" y="3665005"/>
            <a:ext cx="1152525" cy="80021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800" b="1" dirty="0"/>
              <a:t>٩ + ٥</a:t>
            </a:r>
          </a:p>
          <a:p>
            <a:pPr>
              <a:spcBef>
                <a:spcPct val="50000"/>
              </a:spcBef>
            </a:pPr>
            <a:endParaRPr lang="en-US" sz="1200" b="1" dirty="0"/>
          </a:p>
        </p:txBody>
      </p:sp>
      <p:sp>
        <p:nvSpPr>
          <p:cNvPr id="31" name="Text Box 20">
            <a:extLst>
              <a:ext uri="{FF2B5EF4-FFF2-40B4-BE49-F238E27FC236}">
                <a16:creationId xmlns:a16="http://schemas.microsoft.com/office/drawing/2014/main" id="{5C1D89CB-8E74-D949-8B69-56522E3AA8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9438" y="4030130"/>
            <a:ext cx="119379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800" b="1" dirty="0"/>
              <a:t>=   ١٤  </a:t>
            </a:r>
            <a:endParaRPr lang="en-US" sz="2800" b="1" dirty="0"/>
          </a:p>
        </p:txBody>
      </p:sp>
      <p:pic>
        <p:nvPicPr>
          <p:cNvPr id="32" name="Picture 21">
            <a:extLst>
              <a:ext uri="{FF2B5EF4-FFF2-40B4-BE49-F238E27FC236}">
                <a16:creationId xmlns:a16="http://schemas.microsoft.com/office/drawing/2014/main" id="{0F961FDC-9900-374A-932C-E5212B0339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536381" y="3741205"/>
            <a:ext cx="2376488" cy="503237"/>
          </a:xfrm>
          <a:prstGeom prst="rect">
            <a:avLst/>
          </a:prstGeom>
          <a:noFill/>
        </p:spPr>
      </p:pic>
      <p:sp>
        <p:nvSpPr>
          <p:cNvPr id="33" name="Text Box 22">
            <a:extLst>
              <a:ext uri="{FF2B5EF4-FFF2-40B4-BE49-F238E27FC236}">
                <a16:creationId xmlns:a16="http://schemas.microsoft.com/office/drawing/2014/main" id="{0F39AEE6-7E78-534D-8636-6F5F0F853B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6981" y="3723742"/>
            <a:ext cx="3635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800" b="1"/>
              <a:t>=</a:t>
            </a:r>
            <a:endParaRPr lang="en-US" sz="2800" b="1"/>
          </a:p>
        </p:txBody>
      </p:sp>
      <p:sp>
        <p:nvSpPr>
          <p:cNvPr id="34" name="Text Box 23">
            <a:extLst>
              <a:ext uri="{FF2B5EF4-FFF2-40B4-BE49-F238E27FC236}">
                <a16:creationId xmlns:a16="http://schemas.microsoft.com/office/drawing/2014/main" id="{A5EBA41D-D24A-624F-98B2-453ACB59DF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8494" y="3723742"/>
            <a:ext cx="1944687" cy="123880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800" b="1" dirty="0"/>
              <a:t>١٠ ÷ ٢ × ٥</a:t>
            </a:r>
          </a:p>
          <a:p>
            <a:pPr>
              <a:spcBef>
                <a:spcPct val="50000"/>
              </a:spcBef>
            </a:pPr>
            <a:endParaRPr lang="ar-SA" sz="2800" b="1" dirty="0"/>
          </a:p>
          <a:p>
            <a:pPr>
              <a:spcBef>
                <a:spcPct val="50000"/>
              </a:spcBef>
            </a:pPr>
            <a:r>
              <a:rPr lang="ar-SA" sz="100" b="1" dirty="0"/>
              <a:t> </a:t>
            </a:r>
            <a:endParaRPr lang="en-US" sz="100" b="1" dirty="0"/>
          </a:p>
        </p:txBody>
      </p:sp>
      <p:sp>
        <p:nvSpPr>
          <p:cNvPr id="35" name="Text Box 24">
            <a:extLst>
              <a:ext uri="{FF2B5EF4-FFF2-40B4-BE49-F238E27FC236}">
                <a16:creationId xmlns:a16="http://schemas.microsoft.com/office/drawing/2014/main" id="{F43E8B1F-4986-1C45-B8BD-DAEEC662AA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0216" y="4068230"/>
            <a:ext cx="220030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800" b="1" dirty="0"/>
              <a:t>=     ٥  × ٥ </a:t>
            </a:r>
            <a:endParaRPr lang="en-US" sz="2800" b="1" dirty="0"/>
          </a:p>
        </p:txBody>
      </p:sp>
      <p:sp>
        <p:nvSpPr>
          <p:cNvPr id="36" name="Text Box 25">
            <a:extLst>
              <a:ext uri="{FF2B5EF4-FFF2-40B4-BE49-F238E27FC236}">
                <a16:creationId xmlns:a16="http://schemas.microsoft.com/office/drawing/2014/main" id="{D5772873-AF52-8044-A3E4-758D183290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3159" y="4409542"/>
            <a:ext cx="155894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800" b="1" dirty="0"/>
              <a:t>=      ٢٥</a:t>
            </a:r>
            <a:endParaRPr lang="en-US" sz="2800" b="1" dirty="0"/>
          </a:p>
        </p:txBody>
      </p:sp>
      <p:pic>
        <p:nvPicPr>
          <p:cNvPr id="37" name="Picture 26">
            <a:extLst>
              <a:ext uri="{FF2B5EF4-FFF2-40B4-BE49-F238E27FC236}">
                <a16:creationId xmlns:a16="http://schemas.microsoft.com/office/drawing/2014/main" id="{0FF55D3C-0CB3-2445-9E2E-8C06B810D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078094" y="4876267"/>
            <a:ext cx="2303462" cy="504825"/>
          </a:xfrm>
          <a:prstGeom prst="rect">
            <a:avLst/>
          </a:prstGeom>
          <a:noFill/>
        </p:spPr>
      </p:pic>
      <p:sp>
        <p:nvSpPr>
          <p:cNvPr id="38" name="Text Box 27">
            <a:extLst>
              <a:ext uri="{FF2B5EF4-FFF2-40B4-BE49-F238E27FC236}">
                <a16:creationId xmlns:a16="http://schemas.microsoft.com/office/drawing/2014/main" id="{553CF5D9-91B9-694B-9BE0-DC2786841F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2344" y="4857217"/>
            <a:ext cx="3635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800" b="1"/>
              <a:t>=</a:t>
            </a:r>
            <a:endParaRPr lang="en-US" sz="2800" b="1"/>
          </a:p>
        </p:txBody>
      </p:sp>
      <p:sp>
        <p:nvSpPr>
          <p:cNvPr id="39" name="Text Box 28">
            <a:extLst>
              <a:ext uri="{FF2B5EF4-FFF2-40B4-BE49-F238E27FC236}">
                <a16:creationId xmlns:a16="http://schemas.microsoft.com/office/drawing/2014/main" id="{A2760FBC-2703-6C47-8D7C-F2282A123F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3856" y="4857217"/>
            <a:ext cx="1944688" cy="116955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800" b="1" dirty="0"/>
              <a:t>٢٧ ÷ ٣ ــ ٥ </a:t>
            </a:r>
          </a:p>
          <a:p>
            <a:pPr>
              <a:spcBef>
                <a:spcPct val="50000"/>
              </a:spcBef>
            </a:pPr>
            <a:endParaRPr lang="en-US" sz="2800" b="1" dirty="0"/>
          </a:p>
        </p:txBody>
      </p:sp>
      <p:sp>
        <p:nvSpPr>
          <p:cNvPr id="40" name="Text Box 29">
            <a:extLst>
              <a:ext uri="{FF2B5EF4-FFF2-40B4-BE49-F238E27FC236}">
                <a16:creationId xmlns:a16="http://schemas.microsoft.com/office/drawing/2014/main" id="{B3C720F0-8101-5840-9E33-4DC97E877E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1194" y="5201705"/>
            <a:ext cx="19446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800" b="1" dirty="0"/>
              <a:t>=    ٩ ــ ٥ </a:t>
            </a:r>
            <a:endParaRPr lang="en-US" sz="2800" b="1" dirty="0"/>
          </a:p>
        </p:txBody>
      </p:sp>
      <p:sp>
        <p:nvSpPr>
          <p:cNvPr id="41" name="Text Box 30">
            <a:extLst>
              <a:ext uri="{FF2B5EF4-FFF2-40B4-BE49-F238E27FC236}">
                <a16:creationId xmlns:a16="http://schemas.microsoft.com/office/drawing/2014/main" id="{348BB324-670A-6E48-B444-048B169C09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058" y="5543017"/>
            <a:ext cx="1522411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800" b="1" dirty="0"/>
              <a:t>=       ٤ </a:t>
            </a:r>
            <a:endParaRPr lang="en-US" sz="2800" b="1" dirty="0"/>
          </a:p>
        </p:txBody>
      </p:sp>
      <p:sp>
        <p:nvSpPr>
          <p:cNvPr id="42" name="مستطيل 29">
            <a:extLst>
              <a:ext uri="{FF2B5EF4-FFF2-40B4-BE49-F238E27FC236}">
                <a16:creationId xmlns:a16="http://schemas.microsoft.com/office/drawing/2014/main" id="{946D67A9-71DC-DD4E-89C4-71972A9643F4}"/>
              </a:ext>
            </a:extLst>
          </p:cNvPr>
          <p:cNvSpPr/>
          <p:nvPr/>
        </p:nvSpPr>
        <p:spPr>
          <a:xfrm>
            <a:off x="1777306" y="677314"/>
            <a:ext cx="9144000" cy="5562367"/>
          </a:xfrm>
          <a:prstGeom prst="rect">
            <a:avLst/>
          </a:prstGeom>
          <a:noFill/>
          <a:ln w="88900" cap="rnd" cmpd="dbl">
            <a:solidFill>
              <a:schemeClr val="accent6">
                <a:lumMod val="5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8" name="Right Arrow 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1B94240E-39EC-AD4F-8F5A-57F6D0521FC5}"/>
              </a:ext>
            </a:extLst>
          </p:cNvPr>
          <p:cNvSpPr/>
          <p:nvPr/>
        </p:nvSpPr>
        <p:spPr>
          <a:xfrm flipH="1">
            <a:off x="664669" y="5740851"/>
            <a:ext cx="1553592" cy="896644"/>
          </a:xfrm>
          <a:prstGeom prst="rightArrow">
            <a:avLst/>
          </a:prstGeom>
          <a:solidFill>
            <a:srgbClr val="C099B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dirty="0"/>
              <a:t>الصفحة الرئيسية ٢١</a:t>
            </a:r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2990CBE7-704B-3241-8F26-4B3EBC4FA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66722" y="5500117"/>
            <a:ext cx="2743200" cy="365125"/>
          </a:xfrm>
        </p:spPr>
        <p:txBody>
          <a:bodyPr/>
          <a:lstStyle/>
          <a:p>
            <a:fld id="{4B1E913D-58CC-DA49-B719-410520E0AD7E}" type="slidenum">
              <a:rPr lang="ar-SA" smtClean="0"/>
              <a:t>173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6142920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8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8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800" decel="10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800" decel="10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  <p:bldP spid="22" grpId="0"/>
      <p:bldP spid="23" grpId="0" animBg="1"/>
      <p:bldP spid="25" grpId="0"/>
      <p:bldP spid="26" grpId="0" animBg="1"/>
      <p:bldP spid="27" grpId="0"/>
      <p:bldP spid="29" grpId="0"/>
      <p:bldP spid="30" grpId="0" animBg="1"/>
      <p:bldP spid="31" grpId="0"/>
      <p:bldP spid="33" grpId="0"/>
      <p:bldP spid="34" grpId="0" animBg="1"/>
      <p:bldP spid="35" grpId="0"/>
      <p:bldP spid="36" grpId="0"/>
      <p:bldP spid="38" grpId="0"/>
      <p:bldP spid="39" grpId="0" animBg="1"/>
      <p:bldP spid="40" grpId="0"/>
      <p:bldP spid="4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>
            <a:extLst>
              <a:ext uri="{FF2B5EF4-FFF2-40B4-BE49-F238E27FC236}">
                <a16:creationId xmlns:a16="http://schemas.microsoft.com/office/drawing/2014/main" id="{8C0ED7A3-8A30-3A4C-8347-C9ACC9F689BD}"/>
              </a:ext>
            </a:extLst>
          </p:cNvPr>
          <p:cNvSpPr/>
          <p:nvPr/>
        </p:nvSpPr>
        <p:spPr>
          <a:xfrm>
            <a:off x="353878" y="178229"/>
            <a:ext cx="11484244" cy="6408711"/>
          </a:xfrm>
          <a:prstGeom prst="roundRect">
            <a:avLst/>
          </a:prstGeom>
          <a:solidFill>
            <a:srgbClr val="DFC5DF"/>
          </a:solidFill>
          <a:ln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13D672F3-C997-1A47-A4EB-0D6E943191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7238" y="833352"/>
            <a:ext cx="11016137" cy="558173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4" name="مستطيل مستدير الزوايا 103">
            <a:extLst>
              <a:ext uri="{FF2B5EF4-FFF2-40B4-BE49-F238E27FC236}">
                <a16:creationId xmlns:a16="http://schemas.microsoft.com/office/drawing/2014/main" id="{806B5BCE-B8FB-714B-9BA9-776E13079A62}"/>
              </a:ext>
            </a:extLst>
          </p:cNvPr>
          <p:cNvSpPr/>
          <p:nvPr/>
        </p:nvSpPr>
        <p:spPr>
          <a:xfrm>
            <a:off x="595595" y="618319"/>
            <a:ext cx="11096787" cy="579677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5" name="مستطيل مستدير الزوايا 104">
            <a:extLst>
              <a:ext uri="{FF2B5EF4-FFF2-40B4-BE49-F238E27FC236}">
                <a16:creationId xmlns:a16="http://schemas.microsoft.com/office/drawing/2014/main" id="{6566C454-AECE-FD4E-A839-C7201BE18EC6}"/>
              </a:ext>
            </a:extLst>
          </p:cNvPr>
          <p:cNvSpPr/>
          <p:nvPr/>
        </p:nvSpPr>
        <p:spPr>
          <a:xfrm>
            <a:off x="636091" y="614389"/>
            <a:ext cx="11096787" cy="579677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F9CC5B45-3701-EB40-A57C-92F94AE26A8A}"/>
              </a:ext>
            </a:extLst>
          </p:cNvPr>
          <p:cNvGrpSpPr/>
          <p:nvPr/>
        </p:nvGrpSpPr>
        <p:grpSpPr>
          <a:xfrm>
            <a:off x="571344" y="614389"/>
            <a:ext cx="11508494" cy="6298245"/>
            <a:chOff x="571344" y="614389"/>
            <a:chExt cx="11508494" cy="6298245"/>
          </a:xfrm>
        </p:grpSpPr>
        <p:sp>
          <p:nvSpPr>
            <p:cNvPr id="106" name="مستطيل مستدير الزوايا 105">
              <a:extLst>
                <a:ext uri="{FF2B5EF4-FFF2-40B4-BE49-F238E27FC236}">
                  <a16:creationId xmlns:a16="http://schemas.microsoft.com/office/drawing/2014/main" id="{84DF02DB-973C-5C4E-940A-5ADFB1DAA22D}"/>
                </a:ext>
              </a:extLst>
            </p:cNvPr>
            <p:cNvSpPr/>
            <p:nvPr/>
          </p:nvSpPr>
          <p:spPr>
            <a:xfrm>
              <a:off x="571344" y="614389"/>
              <a:ext cx="11096787" cy="5796770"/>
            </a:xfrm>
            <a:prstGeom prst="roundRect">
              <a:avLst/>
            </a:prstGeom>
            <a:blipFill>
              <a:blip r:embed="rId4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13" name="صورة 12">
              <a:extLst>
                <a:ext uri="{FF2B5EF4-FFF2-40B4-BE49-F238E27FC236}">
                  <a16:creationId xmlns:a16="http://schemas.microsoft.com/office/drawing/2014/main" id="{94189E1B-BE51-E441-BF0F-EE5AA7AA81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35000"/>
            </a:blip>
            <a:stretch>
              <a:fillRect/>
            </a:stretch>
          </p:blipFill>
          <p:spPr>
            <a:xfrm>
              <a:off x="11119069" y="5949940"/>
              <a:ext cx="960769" cy="962694"/>
            </a:xfrm>
            <a:prstGeom prst="rect">
              <a:avLst/>
            </a:prstGeom>
          </p:spPr>
        </p:pic>
      </p:grpSp>
      <p:pic>
        <p:nvPicPr>
          <p:cNvPr id="101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00181BFC-BD5C-3241-A39B-D15D788AA2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824973" y="-44605"/>
            <a:ext cx="127859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" name="مستطيل 106">
            <a:extLst>
              <a:ext uri="{FF2B5EF4-FFF2-40B4-BE49-F238E27FC236}">
                <a16:creationId xmlns:a16="http://schemas.microsoft.com/office/drawing/2014/main" id="{97CA8C4D-DC24-0A43-B441-228E8D43B608}"/>
              </a:ext>
            </a:extLst>
          </p:cNvPr>
          <p:cNvSpPr/>
          <p:nvPr/>
        </p:nvSpPr>
        <p:spPr>
          <a:xfrm rot="385153">
            <a:off x="10005813" y="99967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تدرب</a:t>
            </a: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498F7D1C-6094-284C-9F06-D3118BD7B345}"/>
              </a:ext>
            </a:extLst>
          </p:cNvPr>
          <p:cNvGrpSpPr/>
          <p:nvPr/>
        </p:nvGrpSpPr>
        <p:grpSpPr>
          <a:xfrm>
            <a:off x="1175017" y="3290"/>
            <a:ext cx="9841965" cy="1169410"/>
            <a:chOff x="1175017" y="147233"/>
            <a:chExt cx="9841965" cy="1169410"/>
          </a:xfrm>
        </p:grpSpPr>
        <p:sp>
          <p:nvSpPr>
            <p:cNvPr id="102" name="مستطيل مستدير الزوايا 101">
              <a:extLst>
                <a:ext uri="{FF2B5EF4-FFF2-40B4-BE49-F238E27FC236}">
                  <a16:creationId xmlns:a16="http://schemas.microsoft.com/office/drawing/2014/main" id="{BA0F24FD-DF89-5A4A-A1C2-61FEADB46786}"/>
                </a:ext>
              </a:extLst>
            </p:cNvPr>
            <p:cNvSpPr/>
            <p:nvPr/>
          </p:nvSpPr>
          <p:spPr>
            <a:xfrm>
              <a:off x="1175017" y="282896"/>
              <a:ext cx="9841965" cy="550456"/>
            </a:xfrm>
            <a:prstGeom prst="roundRect">
              <a:avLst/>
            </a:prstGeom>
            <a:pattFill prst="pct70">
              <a:fgClr>
                <a:srgbClr val="DFC5DF"/>
              </a:fgClr>
              <a:bgClr>
                <a:schemeClr val="bg1"/>
              </a:bgClr>
            </a:patt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grpSp>
          <p:nvGrpSpPr>
            <p:cNvPr id="103" name="مجموعة 102">
              <a:extLst>
                <a:ext uri="{FF2B5EF4-FFF2-40B4-BE49-F238E27FC236}">
                  <a16:creationId xmlns:a16="http://schemas.microsoft.com/office/drawing/2014/main" id="{89B07C66-5BC3-B047-AF48-0920436C0FCB}"/>
                </a:ext>
              </a:extLst>
            </p:cNvPr>
            <p:cNvGrpSpPr/>
            <p:nvPr/>
          </p:nvGrpSpPr>
          <p:grpSpPr>
            <a:xfrm>
              <a:off x="1175018" y="147233"/>
              <a:ext cx="9825293" cy="1169410"/>
              <a:chOff x="1175018" y="147233"/>
              <a:chExt cx="9825293" cy="1169410"/>
            </a:xfrm>
          </p:grpSpPr>
          <p:grpSp>
            <p:nvGrpSpPr>
              <p:cNvPr id="5" name="مجموعة 110">
                <a:extLst>
                  <a:ext uri="{FF2B5EF4-FFF2-40B4-BE49-F238E27FC236}">
                    <a16:creationId xmlns:a16="http://schemas.microsoft.com/office/drawing/2014/main" id="{D8FB447C-78AE-5B4C-A916-DB9DF6511D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10089210" y="312255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6" name="مجموعة 111">
                  <a:extLst>
                    <a:ext uri="{FF2B5EF4-FFF2-40B4-BE49-F238E27FC236}">
                      <a16:creationId xmlns:a16="http://schemas.microsoft.com/office/drawing/2014/main" id="{67D72977-B08C-7D4E-B0D7-DBDA2819BE6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9" name="مستطيل مستدير الزوايا 8">
                    <a:extLst>
                      <a:ext uri="{FF2B5EF4-FFF2-40B4-BE49-F238E27FC236}">
                        <a16:creationId xmlns:a16="http://schemas.microsoft.com/office/drawing/2014/main" id="{B11773FE-C44F-974B-B5B8-2B35FCAF8528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10" name="مستطيل مستدير الزوايا 9">
                    <a:extLst>
                      <a:ext uri="{FF2B5EF4-FFF2-40B4-BE49-F238E27FC236}">
                        <a16:creationId xmlns:a16="http://schemas.microsoft.com/office/drawing/2014/main" id="{7B167454-792B-D94C-9DDF-E60B4E635265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11" name="مستطيل مستدير الزوايا 10">
                    <a:extLst>
                      <a:ext uri="{FF2B5EF4-FFF2-40B4-BE49-F238E27FC236}">
                        <a16:creationId xmlns:a16="http://schemas.microsoft.com/office/drawing/2014/main" id="{AE14DBDD-5CEB-A747-9A03-AE00ACDFBD92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12" name="مستطيل مستدير الزوايا 11">
                    <a:extLst>
                      <a:ext uri="{FF2B5EF4-FFF2-40B4-BE49-F238E27FC236}">
                        <a16:creationId xmlns:a16="http://schemas.microsoft.com/office/drawing/2014/main" id="{BA5D3C2D-21AD-ED41-B069-C79CE954970A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" name="Google Shape;153;p5">
                  <a:extLst>
                    <a:ext uri="{FF2B5EF4-FFF2-40B4-BE49-F238E27FC236}">
                      <a16:creationId xmlns:a16="http://schemas.microsoft.com/office/drawing/2014/main" id="{99327B25-9955-0F49-9A23-9631804D749C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" name="Google Shape;153;p5">
                  <a:extLst>
                    <a:ext uri="{FF2B5EF4-FFF2-40B4-BE49-F238E27FC236}">
                      <a16:creationId xmlns:a16="http://schemas.microsoft.com/office/drawing/2014/main" id="{017969FD-F0F8-D34F-BDB6-D812313463D6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5" name="مجموعة 110">
                <a:extLst>
                  <a:ext uri="{FF2B5EF4-FFF2-40B4-BE49-F238E27FC236}">
                    <a16:creationId xmlns:a16="http://schemas.microsoft.com/office/drawing/2014/main" id="{86E76CD3-003F-D947-9014-8F9C6C441A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8633352" y="328049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46" name="مجموعة 111">
                  <a:extLst>
                    <a:ext uri="{FF2B5EF4-FFF2-40B4-BE49-F238E27FC236}">
                      <a16:creationId xmlns:a16="http://schemas.microsoft.com/office/drawing/2014/main" id="{94C35998-35ED-E04B-BE8E-4B91B91686A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49" name="مستطيل مستدير الزوايا 48">
                    <a:extLst>
                      <a:ext uri="{FF2B5EF4-FFF2-40B4-BE49-F238E27FC236}">
                        <a16:creationId xmlns:a16="http://schemas.microsoft.com/office/drawing/2014/main" id="{2E487F7A-09CD-C142-AFB9-6805CC16F0D0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0" name="مستطيل مستدير الزوايا 49">
                    <a:extLst>
                      <a:ext uri="{FF2B5EF4-FFF2-40B4-BE49-F238E27FC236}">
                        <a16:creationId xmlns:a16="http://schemas.microsoft.com/office/drawing/2014/main" id="{1E838335-7CEE-A048-85DC-6D54CE2F3C09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1" name="مستطيل مستدير الزوايا 50">
                    <a:extLst>
                      <a:ext uri="{FF2B5EF4-FFF2-40B4-BE49-F238E27FC236}">
                        <a16:creationId xmlns:a16="http://schemas.microsoft.com/office/drawing/2014/main" id="{E7C7CBDD-7DA1-FB4E-ABA3-33351C66DD3F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52" name="مستطيل مستدير الزوايا 51">
                    <a:extLst>
                      <a:ext uri="{FF2B5EF4-FFF2-40B4-BE49-F238E27FC236}">
                        <a16:creationId xmlns:a16="http://schemas.microsoft.com/office/drawing/2014/main" id="{C0DE696C-F2EC-7B48-B33C-77F7B7339C28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47" name="Google Shape;153;p5">
                  <a:extLst>
                    <a:ext uri="{FF2B5EF4-FFF2-40B4-BE49-F238E27FC236}">
                      <a16:creationId xmlns:a16="http://schemas.microsoft.com/office/drawing/2014/main" id="{2EE3B57C-8BDE-A746-8E4B-B5D1A179AE81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" name="Google Shape;153;p5">
                  <a:extLst>
                    <a:ext uri="{FF2B5EF4-FFF2-40B4-BE49-F238E27FC236}">
                      <a16:creationId xmlns:a16="http://schemas.microsoft.com/office/drawing/2014/main" id="{F406B427-FB9E-F541-8CE6-505B398A1D8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3" name="مجموعة 110">
                <a:extLst>
                  <a:ext uri="{FF2B5EF4-FFF2-40B4-BE49-F238E27FC236}">
                    <a16:creationId xmlns:a16="http://schemas.microsoft.com/office/drawing/2014/main" id="{275C270F-E3F1-464C-B22A-BDD63369D0D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7303136" y="278879"/>
                <a:ext cx="1105793" cy="917531"/>
                <a:chOff x="5245129" y="1929694"/>
                <a:chExt cx="1047244" cy="518194"/>
              </a:xfrm>
            </p:grpSpPr>
            <p:grpSp>
              <p:nvGrpSpPr>
                <p:cNvPr id="54" name="مجموعة 111">
                  <a:extLst>
                    <a:ext uri="{FF2B5EF4-FFF2-40B4-BE49-F238E27FC236}">
                      <a16:creationId xmlns:a16="http://schemas.microsoft.com/office/drawing/2014/main" id="{CA4C9D07-B687-2F45-A2DA-CF7DB5E29DC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45129" y="1929694"/>
                  <a:ext cx="1047244" cy="514828"/>
                  <a:chOff x="5245129" y="1929694"/>
                  <a:chExt cx="1047244" cy="514828"/>
                </a:xfrm>
              </p:grpSpPr>
              <p:sp>
                <p:nvSpPr>
                  <p:cNvPr id="57" name="مستطيل مستدير الزوايا 56">
                    <a:extLst>
                      <a:ext uri="{FF2B5EF4-FFF2-40B4-BE49-F238E27FC236}">
                        <a16:creationId xmlns:a16="http://schemas.microsoft.com/office/drawing/2014/main" id="{937AB966-247A-E143-B768-DD65C35A92D0}"/>
                      </a:ext>
                    </a:extLst>
                  </p:cNvPr>
                  <p:cNvSpPr/>
                  <p:nvPr/>
                </p:nvSpPr>
                <p:spPr>
                  <a:xfrm>
                    <a:off x="5852064" y="234879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8" name="مستطيل مستدير الزوايا 57">
                    <a:extLst>
                      <a:ext uri="{FF2B5EF4-FFF2-40B4-BE49-F238E27FC236}">
                        <a16:creationId xmlns:a16="http://schemas.microsoft.com/office/drawing/2014/main" id="{E6272113-4621-094E-A553-8225F5D538E9}"/>
                      </a:ext>
                    </a:extLst>
                  </p:cNvPr>
                  <p:cNvSpPr/>
                  <p:nvPr/>
                </p:nvSpPr>
                <p:spPr>
                  <a:xfrm>
                    <a:off x="5245129" y="1932728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9" name="مستطيل مستدير الزوايا 58">
                    <a:extLst>
                      <a:ext uri="{FF2B5EF4-FFF2-40B4-BE49-F238E27FC236}">
                        <a16:creationId xmlns:a16="http://schemas.microsoft.com/office/drawing/2014/main" id="{B079C989-BB59-CC4A-93F6-D2D3371D1C9B}"/>
                      </a:ext>
                    </a:extLst>
                  </p:cNvPr>
                  <p:cNvSpPr/>
                  <p:nvPr/>
                </p:nvSpPr>
                <p:spPr>
                  <a:xfrm>
                    <a:off x="5255194" y="234218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60" name="مستطيل مستدير الزوايا 59">
                    <a:extLst>
                      <a:ext uri="{FF2B5EF4-FFF2-40B4-BE49-F238E27FC236}">
                        <a16:creationId xmlns:a16="http://schemas.microsoft.com/office/drawing/2014/main" id="{C7500518-B718-B648-86E6-241F341BBF5F}"/>
                      </a:ext>
                    </a:extLst>
                  </p:cNvPr>
                  <p:cNvSpPr/>
                  <p:nvPr/>
                </p:nvSpPr>
                <p:spPr>
                  <a:xfrm>
                    <a:off x="5894265" y="192969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55" name="Google Shape;153;p5">
                  <a:extLst>
                    <a:ext uri="{FF2B5EF4-FFF2-40B4-BE49-F238E27FC236}">
                      <a16:creationId xmlns:a16="http://schemas.microsoft.com/office/drawing/2014/main" id="{B2C82BAD-209A-2E41-9CC0-B00E01AC4D5A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83629" y="2381954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" name="Google Shape;153;p5">
                  <a:extLst>
                    <a:ext uri="{FF2B5EF4-FFF2-40B4-BE49-F238E27FC236}">
                      <a16:creationId xmlns:a16="http://schemas.microsoft.com/office/drawing/2014/main" id="{BC8FEE3A-B906-C14F-8B28-DE0604757C6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86751" y="1952424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1" name="مجموعة 110">
                <a:extLst>
                  <a:ext uri="{FF2B5EF4-FFF2-40B4-BE49-F238E27FC236}">
                    <a16:creationId xmlns:a16="http://schemas.microsoft.com/office/drawing/2014/main" id="{00CB73BA-1415-1348-A303-627EC4ABA57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5851762" y="336312"/>
                <a:ext cx="1077846" cy="832402"/>
                <a:chOff x="5273639" y="1905166"/>
                <a:chExt cx="1020777" cy="470116"/>
              </a:xfrm>
            </p:grpSpPr>
            <p:grpSp>
              <p:nvGrpSpPr>
                <p:cNvPr id="62" name="مجموعة 111">
                  <a:extLst>
                    <a:ext uri="{FF2B5EF4-FFF2-40B4-BE49-F238E27FC236}">
                      <a16:creationId xmlns:a16="http://schemas.microsoft.com/office/drawing/2014/main" id="{C65943EA-9805-DC45-B06A-EBD9EBF2E99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73639" y="1905166"/>
                  <a:ext cx="1020777" cy="470116"/>
                  <a:chOff x="5273639" y="1905166"/>
                  <a:chExt cx="1020777" cy="470116"/>
                </a:xfrm>
              </p:grpSpPr>
              <p:sp>
                <p:nvSpPr>
                  <p:cNvPr id="65" name="مستطيل مستدير الزوايا 64">
                    <a:extLst>
                      <a:ext uri="{FF2B5EF4-FFF2-40B4-BE49-F238E27FC236}">
                        <a16:creationId xmlns:a16="http://schemas.microsoft.com/office/drawing/2014/main" id="{DC50539E-268F-7743-A958-7EF825B179D6}"/>
                      </a:ext>
                    </a:extLst>
                  </p:cNvPr>
                  <p:cNvSpPr/>
                  <p:nvPr/>
                </p:nvSpPr>
                <p:spPr>
                  <a:xfrm>
                    <a:off x="5896308" y="227955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66" name="مستطيل مستدير الزوايا 65">
                    <a:extLst>
                      <a:ext uri="{FF2B5EF4-FFF2-40B4-BE49-F238E27FC236}">
                        <a16:creationId xmlns:a16="http://schemas.microsoft.com/office/drawing/2014/main" id="{8B84A0E0-BD45-5D4F-AD8C-7A12A8611FD4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67" name="مستطيل مستدير الزوايا 66">
                    <a:extLst>
                      <a:ext uri="{FF2B5EF4-FFF2-40B4-BE49-F238E27FC236}">
                        <a16:creationId xmlns:a16="http://schemas.microsoft.com/office/drawing/2014/main" id="{42D9D22A-8C1B-6C45-A462-564DAEFBE5C4}"/>
                      </a:ext>
                    </a:extLst>
                  </p:cNvPr>
                  <p:cNvSpPr/>
                  <p:nvPr/>
                </p:nvSpPr>
                <p:spPr>
                  <a:xfrm>
                    <a:off x="5273639" y="2273700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68" name="مستطيل مستدير الزوايا 67">
                    <a:extLst>
                      <a:ext uri="{FF2B5EF4-FFF2-40B4-BE49-F238E27FC236}">
                        <a16:creationId xmlns:a16="http://schemas.microsoft.com/office/drawing/2014/main" id="{0A2C1AE4-C9D0-1D46-969E-A35CF2D5A538}"/>
                      </a:ext>
                    </a:extLst>
                  </p:cNvPr>
                  <p:cNvSpPr/>
                  <p:nvPr/>
                </p:nvSpPr>
                <p:spPr>
                  <a:xfrm>
                    <a:off x="5892765" y="1905166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64" name="Google Shape;153;p5">
                  <a:extLst>
                    <a:ext uri="{FF2B5EF4-FFF2-40B4-BE49-F238E27FC236}">
                      <a16:creationId xmlns:a16="http://schemas.microsoft.com/office/drawing/2014/main" id="{908BF49D-AE8C-674A-B883-1DE0E6B2ED9F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75891" y="191521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" name="Google Shape;153;p5">
                  <a:extLst>
                    <a:ext uri="{FF2B5EF4-FFF2-40B4-BE49-F238E27FC236}">
                      <a16:creationId xmlns:a16="http://schemas.microsoft.com/office/drawing/2014/main" id="{428C837E-DA5C-4C44-914A-56F8C50C1B9C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10332" y="2294965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9" name="مجموعة 110">
                <a:extLst>
                  <a:ext uri="{FF2B5EF4-FFF2-40B4-BE49-F238E27FC236}">
                    <a16:creationId xmlns:a16="http://schemas.microsoft.com/office/drawing/2014/main" id="{449D5064-B5FB-5F49-A92F-ED5C95BCB2B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4480787" y="405541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70" name="مجموعة 111">
                  <a:extLst>
                    <a:ext uri="{FF2B5EF4-FFF2-40B4-BE49-F238E27FC236}">
                      <a16:creationId xmlns:a16="http://schemas.microsoft.com/office/drawing/2014/main" id="{C9A1F6A5-BF46-AB45-8A2E-FD7674A288E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73" name="مستطيل مستدير الزوايا 72">
                    <a:extLst>
                      <a:ext uri="{FF2B5EF4-FFF2-40B4-BE49-F238E27FC236}">
                        <a16:creationId xmlns:a16="http://schemas.microsoft.com/office/drawing/2014/main" id="{0BF05E30-31CF-ED4E-92C4-C9AEC318E356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74" name="مستطيل مستدير الزوايا 73">
                    <a:extLst>
                      <a:ext uri="{FF2B5EF4-FFF2-40B4-BE49-F238E27FC236}">
                        <a16:creationId xmlns:a16="http://schemas.microsoft.com/office/drawing/2014/main" id="{871AE7DF-2CB1-D14A-81A6-D54197715025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75" name="مستطيل مستدير الزوايا 74">
                    <a:extLst>
                      <a:ext uri="{FF2B5EF4-FFF2-40B4-BE49-F238E27FC236}">
                        <a16:creationId xmlns:a16="http://schemas.microsoft.com/office/drawing/2014/main" id="{CB1CA13F-AA0B-2D4D-9DB7-2C5E81941395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76" name="مستطيل مستدير الزوايا 75">
                    <a:extLst>
                      <a:ext uri="{FF2B5EF4-FFF2-40B4-BE49-F238E27FC236}">
                        <a16:creationId xmlns:a16="http://schemas.microsoft.com/office/drawing/2014/main" id="{98D89A3D-9107-344E-8FE2-2FC327ABD9FF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1" name="Google Shape;153;p5">
                  <a:extLst>
                    <a:ext uri="{FF2B5EF4-FFF2-40B4-BE49-F238E27FC236}">
                      <a16:creationId xmlns:a16="http://schemas.microsoft.com/office/drawing/2014/main" id="{A61E54F4-D954-9B4E-BEBE-5E1F8AD0A5A7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" name="Google Shape;153;p5">
                  <a:extLst>
                    <a:ext uri="{FF2B5EF4-FFF2-40B4-BE49-F238E27FC236}">
                      <a16:creationId xmlns:a16="http://schemas.microsoft.com/office/drawing/2014/main" id="{600F0D4C-7D57-5749-997D-6CFF57107C3B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7" name="مجموعة 110">
                <a:extLst>
                  <a:ext uri="{FF2B5EF4-FFF2-40B4-BE49-F238E27FC236}">
                    <a16:creationId xmlns:a16="http://schemas.microsoft.com/office/drawing/2014/main" id="{C8B018B1-D3F4-F640-A0D3-E2BA0ECFC0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3287417" y="405541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78" name="مجموعة 111">
                  <a:extLst>
                    <a:ext uri="{FF2B5EF4-FFF2-40B4-BE49-F238E27FC236}">
                      <a16:creationId xmlns:a16="http://schemas.microsoft.com/office/drawing/2014/main" id="{FB5DEB45-C71D-C54B-B6A2-4C9406B0DF1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81" name="مستطيل مستدير الزوايا 80">
                    <a:extLst>
                      <a:ext uri="{FF2B5EF4-FFF2-40B4-BE49-F238E27FC236}">
                        <a16:creationId xmlns:a16="http://schemas.microsoft.com/office/drawing/2014/main" id="{148C37B4-8079-FE46-9C40-885B4ABCEA97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82" name="مستطيل مستدير الزوايا 81">
                    <a:extLst>
                      <a:ext uri="{FF2B5EF4-FFF2-40B4-BE49-F238E27FC236}">
                        <a16:creationId xmlns:a16="http://schemas.microsoft.com/office/drawing/2014/main" id="{96E25728-DE18-7C40-92BF-8DD66F97FF3D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83" name="مستطيل مستدير الزوايا 82">
                    <a:extLst>
                      <a:ext uri="{FF2B5EF4-FFF2-40B4-BE49-F238E27FC236}">
                        <a16:creationId xmlns:a16="http://schemas.microsoft.com/office/drawing/2014/main" id="{1491CB03-B420-894D-AF97-A012BD8F2232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84" name="مستطيل مستدير الزوايا 83">
                    <a:extLst>
                      <a:ext uri="{FF2B5EF4-FFF2-40B4-BE49-F238E27FC236}">
                        <a16:creationId xmlns:a16="http://schemas.microsoft.com/office/drawing/2014/main" id="{0DAC7330-991B-BE4A-8636-743D7366FFB0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9" name="Google Shape;153;p5">
                  <a:extLst>
                    <a:ext uri="{FF2B5EF4-FFF2-40B4-BE49-F238E27FC236}">
                      <a16:creationId xmlns:a16="http://schemas.microsoft.com/office/drawing/2014/main" id="{728ECFA4-2ECD-7F47-8BC1-B75A6349E0E4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" name="Google Shape;153;p5">
                  <a:extLst>
                    <a:ext uri="{FF2B5EF4-FFF2-40B4-BE49-F238E27FC236}">
                      <a16:creationId xmlns:a16="http://schemas.microsoft.com/office/drawing/2014/main" id="{A9EF06EE-075B-6E4A-AC03-426A2D3F98F5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85" name="مجموعة 110">
                <a:extLst>
                  <a:ext uri="{FF2B5EF4-FFF2-40B4-BE49-F238E27FC236}">
                    <a16:creationId xmlns:a16="http://schemas.microsoft.com/office/drawing/2014/main" id="{EF79F695-C84B-564F-AEFD-35FF22D2BA2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2094047" y="359046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86" name="مجموعة 111">
                  <a:extLst>
                    <a:ext uri="{FF2B5EF4-FFF2-40B4-BE49-F238E27FC236}">
                      <a16:creationId xmlns:a16="http://schemas.microsoft.com/office/drawing/2014/main" id="{DED6A6E3-548C-4A4D-BFF6-962D5A44A9A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89" name="مستطيل مستدير الزوايا 88">
                    <a:extLst>
                      <a:ext uri="{FF2B5EF4-FFF2-40B4-BE49-F238E27FC236}">
                        <a16:creationId xmlns:a16="http://schemas.microsoft.com/office/drawing/2014/main" id="{030EB5C7-565A-EA4C-BF36-CADFE3D9BD20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0" name="مستطيل مستدير الزوايا 89">
                    <a:extLst>
                      <a:ext uri="{FF2B5EF4-FFF2-40B4-BE49-F238E27FC236}">
                        <a16:creationId xmlns:a16="http://schemas.microsoft.com/office/drawing/2014/main" id="{68A9E73F-8DC0-5348-ABDD-39E54CF94633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1" name="مستطيل مستدير الزوايا 90">
                    <a:extLst>
                      <a:ext uri="{FF2B5EF4-FFF2-40B4-BE49-F238E27FC236}">
                        <a16:creationId xmlns:a16="http://schemas.microsoft.com/office/drawing/2014/main" id="{97E5C65D-F5E6-8C44-B404-5D0D2A2E375E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92" name="مستطيل مستدير الزوايا 91">
                    <a:extLst>
                      <a:ext uri="{FF2B5EF4-FFF2-40B4-BE49-F238E27FC236}">
                        <a16:creationId xmlns:a16="http://schemas.microsoft.com/office/drawing/2014/main" id="{8314E805-4D18-4A4E-9210-347645CB0D72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87" name="Google Shape;153;p5">
                  <a:extLst>
                    <a:ext uri="{FF2B5EF4-FFF2-40B4-BE49-F238E27FC236}">
                      <a16:creationId xmlns:a16="http://schemas.microsoft.com/office/drawing/2014/main" id="{88152DAF-4698-964B-80BF-4CD7A200E30B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" name="Google Shape;153;p5">
                  <a:extLst>
                    <a:ext uri="{FF2B5EF4-FFF2-40B4-BE49-F238E27FC236}">
                      <a16:creationId xmlns:a16="http://schemas.microsoft.com/office/drawing/2014/main" id="{4F3079B3-94A4-854A-AFFC-109E4E3EE23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3" name="مجموعة 110">
                <a:extLst>
                  <a:ext uri="{FF2B5EF4-FFF2-40B4-BE49-F238E27FC236}">
                    <a16:creationId xmlns:a16="http://schemas.microsoft.com/office/drawing/2014/main" id="{831C2CC7-ACDE-7A47-86C7-A65306A2E9A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1009996" y="343252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94" name="مجموعة 111">
                  <a:extLst>
                    <a:ext uri="{FF2B5EF4-FFF2-40B4-BE49-F238E27FC236}">
                      <a16:creationId xmlns:a16="http://schemas.microsoft.com/office/drawing/2014/main" id="{9B1E8C9A-D563-404E-AC49-F1EAE311033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97" name="مستطيل مستدير الزوايا 96">
                    <a:extLst>
                      <a:ext uri="{FF2B5EF4-FFF2-40B4-BE49-F238E27FC236}">
                        <a16:creationId xmlns:a16="http://schemas.microsoft.com/office/drawing/2014/main" id="{28FEA676-9570-9E40-B956-A25836039B7F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8" name="مستطيل مستدير الزوايا 97">
                    <a:extLst>
                      <a:ext uri="{FF2B5EF4-FFF2-40B4-BE49-F238E27FC236}">
                        <a16:creationId xmlns:a16="http://schemas.microsoft.com/office/drawing/2014/main" id="{AAC9DA80-BDF3-B945-A300-B535286B8E54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9" name="مستطيل مستدير الزوايا 98">
                    <a:extLst>
                      <a:ext uri="{FF2B5EF4-FFF2-40B4-BE49-F238E27FC236}">
                        <a16:creationId xmlns:a16="http://schemas.microsoft.com/office/drawing/2014/main" id="{F233800A-F4DF-7A45-8A5A-7B299AAA6404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100" name="مستطيل مستدير الزوايا 99">
                    <a:extLst>
                      <a:ext uri="{FF2B5EF4-FFF2-40B4-BE49-F238E27FC236}">
                        <a16:creationId xmlns:a16="http://schemas.microsoft.com/office/drawing/2014/main" id="{5BBE4F7E-4FF9-184F-BD0E-6F5A0281CB69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95" name="Google Shape;153;p5">
                  <a:extLst>
                    <a:ext uri="{FF2B5EF4-FFF2-40B4-BE49-F238E27FC236}">
                      <a16:creationId xmlns:a16="http://schemas.microsoft.com/office/drawing/2014/main" id="{B1338737-B85E-8944-83F3-190E6BB8B029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" name="Google Shape;153;p5">
                  <a:extLst>
                    <a:ext uri="{FF2B5EF4-FFF2-40B4-BE49-F238E27FC236}">
                      <a16:creationId xmlns:a16="http://schemas.microsoft.com/office/drawing/2014/main" id="{D2DF8137-45DA-E044-ADA4-F3FDA5178177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F42DC586-957F-584F-A467-267C931F95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54994" y="1169488"/>
            <a:ext cx="6929486" cy="2442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1208D51-EDBC-1C42-949D-492BFCBA5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66313" y="3803467"/>
            <a:ext cx="7903077" cy="2457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مستطيل 5">
            <a:extLst>
              <a:ext uri="{FF2B5EF4-FFF2-40B4-BE49-F238E27FC236}">
                <a16:creationId xmlns:a16="http://schemas.microsoft.com/office/drawing/2014/main" id="{4944D24C-8AFF-DC47-9295-51FABEB3F535}"/>
              </a:ext>
            </a:extLst>
          </p:cNvPr>
          <p:cNvSpPr/>
          <p:nvPr/>
        </p:nvSpPr>
        <p:spPr>
          <a:xfrm>
            <a:off x="4338993" y="4244332"/>
            <a:ext cx="714380" cy="428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8" name="مستطيل 6">
            <a:extLst>
              <a:ext uri="{FF2B5EF4-FFF2-40B4-BE49-F238E27FC236}">
                <a16:creationId xmlns:a16="http://schemas.microsoft.com/office/drawing/2014/main" id="{AE2BC99C-2856-FA42-BAA9-83A35B5EC2E0}"/>
              </a:ext>
            </a:extLst>
          </p:cNvPr>
          <p:cNvSpPr/>
          <p:nvPr/>
        </p:nvSpPr>
        <p:spPr>
          <a:xfrm>
            <a:off x="3494724" y="5434750"/>
            <a:ext cx="2500330" cy="571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9" name="مستطيل 7">
            <a:extLst>
              <a:ext uri="{FF2B5EF4-FFF2-40B4-BE49-F238E27FC236}">
                <a16:creationId xmlns:a16="http://schemas.microsoft.com/office/drawing/2014/main" id="{1A6AACC3-2989-4842-88D0-1E3EE1848BDD}"/>
              </a:ext>
            </a:extLst>
          </p:cNvPr>
          <p:cNvSpPr/>
          <p:nvPr/>
        </p:nvSpPr>
        <p:spPr>
          <a:xfrm>
            <a:off x="3338861" y="5030150"/>
            <a:ext cx="1223970" cy="285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08" name="مربع نص 107">
            <a:extLst>
              <a:ext uri="{FF2B5EF4-FFF2-40B4-BE49-F238E27FC236}">
                <a16:creationId xmlns:a16="http://schemas.microsoft.com/office/drawing/2014/main" id="{93BF0A44-8874-3045-A414-AFD99D2DD2DD}"/>
              </a:ext>
            </a:extLst>
          </p:cNvPr>
          <p:cNvSpPr txBox="1"/>
          <p:nvPr/>
        </p:nvSpPr>
        <p:spPr>
          <a:xfrm>
            <a:off x="9775927" y="1253716"/>
            <a:ext cx="119337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C00000"/>
                </a:solidFill>
              </a:rPr>
              <a:t>صـ ٥٢</a:t>
            </a:r>
          </a:p>
        </p:txBody>
      </p:sp>
      <p:sp>
        <p:nvSpPr>
          <p:cNvPr id="109" name="Right Arrow 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8513E20-9155-F841-8C13-D0761F02F102}"/>
              </a:ext>
            </a:extLst>
          </p:cNvPr>
          <p:cNvSpPr/>
          <p:nvPr/>
        </p:nvSpPr>
        <p:spPr>
          <a:xfrm flipH="1">
            <a:off x="664669" y="5740851"/>
            <a:ext cx="1553592" cy="896644"/>
          </a:xfrm>
          <a:prstGeom prst="rightArrow">
            <a:avLst/>
          </a:prstGeom>
          <a:solidFill>
            <a:srgbClr val="C099B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dirty="0"/>
              <a:t>الصفحة الرئيسية ٢٢</a:t>
            </a:r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848CB069-1C69-4141-8EE2-9EBB5B852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26505" y="5525150"/>
            <a:ext cx="2743200" cy="365125"/>
          </a:xfrm>
        </p:spPr>
        <p:txBody>
          <a:bodyPr/>
          <a:lstStyle/>
          <a:p>
            <a:fld id="{4B1E913D-58CC-DA49-B719-410520E0AD7E}" type="slidenum">
              <a:rPr lang="ar-SA" smtClean="0"/>
              <a:t>174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9956503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>
            <a:extLst>
              <a:ext uri="{FF2B5EF4-FFF2-40B4-BE49-F238E27FC236}">
                <a16:creationId xmlns:a16="http://schemas.microsoft.com/office/drawing/2014/main" id="{8C0ED7A3-8A30-3A4C-8347-C9ACC9F689BD}"/>
              </a:ext>
            </a:extLst>
          </p:cNvPr>
          <p:cNvSpPr/>
          <p:nvPr/>
        </p:nvSpPr>
        <p:spPr>
          <a:xfrm>
            <a:off x="353878" y="178229"/>
            <a:ext cx="11484244" cy="6408711"/>
          </a:xfrm>
          <a:prstGeom prst="roundRect">
            <a:avLst/>
          </a:prstGeom>
          <a:solidFill>
            <a:srgbClr val="DFC5DF"/>
          </a:solidFill>
          <a:ln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13D672F3-C997-1A47-A4EB-0D6E943191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7238" y="833352"/>
            <a:ext cx="11016137" cy="558173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4" name="مستطيل مستدير الزوايا 103">
            <a:extLst>
              <a:ext uri="{FF2B5EF4-FFF2-40B4-BE49-F238E27FC236}">
                <a16:creationId xmlns:a16="http://schemas.microsoft.com/office/drawing/2014/main" id="{806B5BCE-B8FB-714B-9BA9-776E13079A62}"/>
              </a:ext>
            </a:extLst>
          </p:cNvPr>
          <p:cNvSpPr/>
          <p:nvPr/>
        </p:nvSpPr>
        <p:spPr>
          <a:xfrm>
            <a:off x="595595" y="618319"/>
            <a:ext cx="11096787" cy="579677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5" name="مستطيل مستدير الزوايا 104">
            <a:extLst>
              <a:ext uri="{FF2B5EF4-FFF2-40B4-BE49-F238E27FC236}">
                <a16:creationId xmlns:a16="http://schemas.microsoft.com/office/drawing/2014/main" id="{6566C454-AECE-FD4E-A839-C7201BE18EC6}"/>
              </a:ext>
            </a:extLst>
          </p:cNvPr>
          <p:cNvSpPr/>
          <p:nvPr/>
        </p:nvSpPr>
        <p:spPr>
          <a:xfrm>
            <a:off x="636091" y="614389"/>
            <a:ext cx="11096787" cy="579677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F9CC5B45-3701-EB40-A57C-92F94AE26A8A}"/>
              </a:ext>
            </a:extLst>
          </p:cNvPr>
          <p:cNvGrpSpPr/>
          <p:nvPr/>
        </p:nvGrpSpPr>
        <p:grpSpPr>
          <a:xfrm>
            <a:off x="571344" y="614389"/>
            <a:ext cx="11508494" cy="6298245"/>
            <a:chOff x="571344" y="614389"/>
            <a:chExt cx="11508494" cy="6298245"/>
          </a:xfrm>
        </p:grpSpPr>
        <p:sp>
          <p:nvSpPr>
            <p:cNvPr id="106" name="مستطيل مستدير الزوايا 105">
              <a:extLst>
                <a:ext uri="{FF2B5EF4-FFF2-40B4-BE49-F238E27FC236}">
                  <a16:creationId xmlns:a16="http://schemas.microsoft.com/office/drawing/2014/main" id="{84DF02DB-973C-5C4E-940A-5ADFB1DAA22D}"/>
                </a:ext>
              </a:extLst>
            </p:cNvPr>
            <p:cNvSpPr/>
            <p:nvPr/>
          </p:nvSpPr>
          <p:spPr>
            <a:xfrm>
              <a:off x="571344" y="614389"/>
              <a:ext cx="11096787" cy="5796770"/>
            </a:xfrm>
            <a:prstGeom prst="roundRect">
              <a:avLst/>
            </a:prstGeom>
            <a:blipFill>
              <a:blip r:embed="rId4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13" name="صورة 12">
              <a:extLst>
                <a:ext uri="{FF2B5EF4-FFF2-40B4-BE49-F238E27FC236}">
                  <a16:creationId xmlns:a16="http://schemas.microsoft.com/office/drawing/2014/main" id="{94189E1B-BE51-E441-BF0F-EE5AA7AA81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35000"/>
            </a:blip>
            <a:stretch>
              <a:fillRect/>
            </a:stretch>
          </p:blipFill>
          <p:spPr>
            <a:xfrm>
              <a:off x="11119069" y="5949940"/>
              <a:ext cx="960769" cy="962694"/>
            </a:xfrm>
            <a:prstGeom prst="rect">
              <a:avLst/>
            </a:prstGeom>
          </p:spPr>
        </p:pic>
      </p:grpSp>
      <p:pic>
        <p:nvPicPr>
          <p:cNvPr id="101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00181BFC-BD5C-3241-A39B-D15D788AA2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824973" y="-44605"/>
            <a:ext cx="127859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" name="مستطيل 106">
            <a:extLst>
              <a:ext uri="{FF2B5EF4-FFF2-40B4-BE49-F238E27FC236}">
                <a16:creationId xmlns:a16="http://schemas.microsoft.com/office/drawing/2014/main" id="{97CA8C4D-DC24-0A43-B441-228E8D43B608}"/>
              </a:ext>
            </a:extLst>
          </p:cNvPr>
          <p:cNvSpPr/>
          <p:nvPr/>
        </p:nvSpPr>
        <p:spPr>
          <a:xfrm rot="385153">
            <a:off x="10005813" y="99967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تدرب</a:t>
            </a: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498F7D1C-6094-284C-9F06-D3118BD7B345}"/>
              </a:ext>
            </a:extLst>
          </p:cNvPr>
          <p:cNvGrpSpPr/>
          <p:nvPr/>
        </p:nvGrpSpPr>
        <p:grpSpPr>
          <a:xfrm>
            <a:off x="1175017" y="3290"/>
            <a:ext cx="9841965" cy="1169410"/>
            <a:chOff x="1175017" y="147233"/>
            <a:chExt cx="9841965" cy="1169410"/>
          </a:xfrm>
        </p:grpSpPr>
        <p:sp>
          <p:nvSpPr>
            <p:cNvPr id="102" name="مستطيل مستدير الزوايا 101">
              <a:extLst>
                <a:ext uri="{FF2B5EF4-FFF2-40B4-BE49-F238E27FC236}">
                  <a16:creationId xmlns:a16="http://schemas.microsoft.com/office/drawing/2014/main" id="{BA0F24FD-DF89-5A4A-A1C2-61FEADB46786}"/>
                </a:ext>
              </a:extLst>
            </p:cNvPr>
            <p:cNvSpPr/>
            <p:nvPr/>
          </p:nvSpPr>
          <p:spPr>
            <a:xfrm>
              <a:off x="1175017" y="282896"/>
              <a:ext cx="9841965" cy="550456"/>
            </a:xfrm>
            <a:prstGeom prst="roundRect">
              <a:avLst/>
            </a:prstGeom>
            <a:pattFill prst="pct70">
              <a:fgClr>
                <a:srgbClr val="DFC5DF"/>
              </a:fgClr>
              <a:bgClr>
                <a:schemeClr val="bg1"/>
              </a:bgClr>
            </a:patt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grpSp>
          <p:nvGrpSpPr>
            <p:cNvPr id="103" name="مجموعة 102">
              <a:extLst>
                <a:ext uri="{FF2B5EF4-FFF2-40B4-BE49-F238E27FC236}">
                  <a16:creationId xmlns:a16="http://schemas.microsoft.com/office/drawing/2014/main" id="{89B07C66-5BC3-B047-AF48-0920436C0FCB}"/>
                </a:ext>
              </a:extLst>
            </p:cNvPr>
            <p:cNvGrpSpPr/>
            <p:nvPr/>
          </p:nvGrpSpPr>
          <p:grpSpPr>
            <a:xfrm>
              <a:off x="1175018" y="147233"/>
              <a:ext cx="9825293" cy="1169410"/>
              <a:chOff x="1175018" y="147233"/>
              <a:chExt cx="9825293" cy="1169410"/>
            </a:xfrm>
          </p:grpSpPr>
          <p:grpSp>
            <p:nvGrpSpPr>
              <p:cNvPr id="5" name="مجموعة 110">
                <a:extLst>
                  <a:ext uri="{FF2B5EF4-FFF2-40B4-BE49-F238E27FC236}">
                    <a16:creationId xmlns:a16="http://schemas.microsoft.com/office/drawing/2014/main" id="{D8FB447C-78AE-5B4C-A916-DB9DF6511D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10089210" y="312255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6" name="مجموعة 111">
                  <a:extLst>
                    <a:ext uri="{FF2B5EF4-FFF2-40B4-BE49-F238E27FC236}">
                      <a16:creationId xmlns:a16="http://schemas.microsoft.com/office/drawing/2014/main" id="{67D72977-B08C-7D4E-B0D7-DBDA2819BE6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9" name="مستطيل مستدير الزوايا 8">
                    <a:extLst>
                      <a:ext uri="{FF2B5EF4-FFF2-40B4-BE49-F238E27FC236}">
                        <a16:creationId xmlns:a16="http://schemas.microsoft.com/office/drawing/2014/main" id="{B11773FE-C44F-974B-B5B8-2B35FCAF8528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10" name="مستطيل مستدير الزوايا 9">
                    <a:extLst>
                      <a:ext uri="{FF2B5EF4-FFF2-40B4-BE49-F238E27FC236}">
                        <a16:creationId xmlns:a16="http://schemas.microsoft.com/office/drawing/2014/main" id="{7B167454-792B-D94C-9DDF-E60B4E635265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11" name="مستطيل مستدير الزوايا 10">
                    <a:extLst>
                      <a:ext uri="{FF2B5EF4-FFF2-40B4-BE49-F238E27FC236}">
                        <a16:creationId xmlns:a16="http://schemas.microsoft.com/office/drawing/2014/main" id="{AE14DBDD-5CEB-A747-9A03-AE00ACDFBD92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12" name="مستطيل مستدير الزوايا 11">
                    <a:extLst>
                      <a:ext uri="{FF2B5EF4-FFF2-40B4-BE49-F238E27FC236}">
                        <a16:creationId xmlns:a16="http://schemas.microsoft.com/office/drawing/2014/main" id="{BA5D3C2D-21AD-ED41-B069-C79CE954970A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" name="Google Shape;153;p5">
                  <a:extLst>
                    <a:ext uri="{FF2B5EF4-FFF2-40B4-BE49-F238E27FC236}">
                      <a16:creationId xmlns:a16="http://schemas.microsoft.com/office/drawing/2014/main" id="{99327B25-9955-0F49-9A23-9631804D749C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" name="Google Shape;153;p5">
                  <a:extLst>
                    <a:ext uri="{FF2B5EF4-FFF2-40B4-BE49-F238E27FC236}">
                      <a16:creationId xmlns:a16="http://schemas.microsoft.com/office/drawing/2014/main" id="{017969FD-F0F8-D34F-BDB6-D812313463D6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5" name="مجموعة 110">
                <a:extLst>
                  <a:ext uri="{FF2B5EF4-FFF2-40B4-BE49-F238E27FC236}">
                    <a16:creationId xmlns:a16="http://schemas.microsoft.com/office/drawing/2014/main" id="{86E76CD3-003F-D947-9014-8F9C6C441A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8633352" y="328049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46" name="مجموعة 111">
                  <a:extLst>
                    <a:ext uri="{FF2B5EF4-FFF2-40B4-BE49-F238E27FC236}">
                      <a16:creationId xmlns:a16="http://schemas.microsoft.com/office/drawing/2014/main" id="{94C35998-35ED-E04B-BE8E-4B91B91686A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49" name="مستطيل مستدير الزوايا 48">
                    <a:extLst>
                      <a:ext uri="{FF2B5EF4-FFF2-40B4-BE49-F238E27FC236}">
                        <a16:creationId xmlns:a16="http://schemas.microsoft.com/office/drawing/2014/main" id="{2E487F7A-09CD-C142-AFB9-6805CC16F0D0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0" name="مستطيل مستدير الزوايا 49">
                    <a:extLst>
                      <a:ext uri="{FF2B5EF4-FFF2-40B4-BE49-F238E27FC236}">
                        <a16:creationId xmlns:a16="http://schemas.microsoft.com/office/drawing/2014/main" id="{1E838335-7CEE-A048-85DC-6D54CE2F3C09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1" name="مستطيل مستدير الزوايا 50">
                    <a:extLst>
                      <a:ext uri="{FF2B5EF4-FFF2-40B4-BE49-F238E27FC236}">
                        <a16:creationId xmlns:a16="http://schemas.microsoft.com/office/drawing/2014/main" id="{E7C7CBDD-7DA1-FB4E-ABA3-33351C66DD3F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52" name="مستطيل مستدير الزوايا 51">
                    <a:extLst>
                      <a:ext uri="{FF2B5EF4-FFF2-40B4-BE49-F238E27FC236}">
                        <a16:creationId xmlns:a16="http://schemas.microsoft.com/office/drawing/2014/main" id="{C0DE696C-F2EC-7B48-B33C-77F7B7339C28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47" name="Google Shape;153;p5">
                  <a:extLst>
                    <a:ext uri="{FF2B5EF4-FFF2-40B4-BE49-F238E27FC236}">
                      <a16:creationId xmlns:a16="http://schemas.microsoft.com/office/drawing/2014/main" id="{2EE3B57C-8BDE-A746-8E4B-B5D1A179AE81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" name="Google Shape;153;p5">
                  <a:extLst>
                    <a:ext uri="{FF2B5EF4-FFF2-40B4-BE49-F238E27FC236}">
                      <a16:creationId xmlns:a16="http://schemas.microsoft.com/office/drawing/2014/main" id="{F406B427-FB9E-F541-8CE6-505B398A1D8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3" name="مجموعة 110">
                <a:extLst>
                  <a:ext uri="{FF2B5EF4-FFF2-40B4-BE49-F238E27FC236}">
                    <a16:creationId xmlns:a16="http://schemas.microsoft.com/office/drawing/2014/main" id="{275C270F-E3F1-464C-B22A-BDD63369D0D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7303136" y="278879"/>
                <a:ext cx="1105793" cy="917531"/>
                <a:chOff x="5245129" y="1929694"/>
                <a:chExt cx="1047244" cy="518194"/>
              </a:xfrm>
            </p:grpSpPr>
            <p:grpSp>
              <p:nvGrpSpPr>
                <p:cNvPr id="54" name="مجموعة 111">
                  <a:extLst>
                    <a:ext uri="{FF2B5EF4-FFF2-40B4-BE49-F238E27FC236}">
                      <a16:creationId xmlns:a16="http://schemas.microsoft.com/office/drawing/2014/main" id="{CA4C9D07-B687-2F45-A2DA-CF7DB5E29DC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45129" y="1929694"/>
                  <a:ext cx="1047244" cy="514828"/>
                  <a:chOff x="5245129" y="1929694"/>
                  <a:chExt cx="1047244" cy="514828"/>
                </a:xfrm>
              </p:grpSpPr>
              <p:sp>
                <p:nvSpPr>
                  <p:cNvPr id="57" name="مستطيل مستدير الزوايا 56">
                    <a:extLst>
                      <a:ext uri="{FF2B5EF4-FFF2-40B4-BE49-F238E27FC236}">
                        <a16:creationId xmlns:a16="http://schemas.microsoft.com/office/drawing/2014/main" id="{937AB966-247A-E143-B768-DD65C35A92D0}"/>
                      </a:ext>
                    </a:extLst>
                  </p:cNvPr>
                  <p:cNvSpPr/>
                  <p:nvPr/>
                </p:nvSpPr>
                <p:spPr>
                  <a:xfrm>
                    <a:off x="5852064" y="234879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8" name="مستطيل مستدير الزوايا 57">
                    <a:extLst>
                      <a:ext uri="{FF2B5EF4-FFF2-40B4-BE49-F238E27FC236}">
                        <a16:creationId xmlns:a16="http://schemas.microsoft.com/office/drawing/2014/main" id="{E6272113-4621-094E-A553-8225F5D538E9}"/>
                      </a:ext>
                    </a:extLst>
                  </p:cNvPr>
                  <p:cNvSpPr/>
                  <p:nvPr/>
                </p:nvSpPr>
                <p:spPr>
                  <a:xfrm>
                    <a:off x="5245129" y="1932728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9" name="مستطيل مستدير الزوايا 58">
                    <a:extLst>
                      <a:ext uri="{FF2B5EF4-FFF2-40B4-BE49-F238E27FC236}">
                        <a16:creationId xmlns:a16="http://schemas.microsoft.com/office/drawing/2014/main" id="{B079C989-BB59-CC4A-93F6-D2D3371D1C9B}"/>
                      </a:ext>
                    </a:extLst>
                  </p:cNvPr>
                  <p:cNvSpPr/>
                  <p:nvPr/>
                </p:nvSpPr>
                <p:spPr>
                  <a:xfrm>
                    <a:off x="5255194" y="234218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60" name="مستطيل مستدير الزوايا 59">
                    <a:extLst>
                      <a:ext uri="{FF2B5EF4-FFF2-40B4-BE49-F238E27FC236}">
                        <a16:creationId xmlns:a16="http://schemas.microsoft.com/office/drawing/2014/main" id="{C7500518-B718-B648-86E6-241F341BBF5F}"/>
                      </a:ext>
                    </a:extLst>
                  </p:cNvPr>
                  <p:cNvSpPr/>
                  <p:nvPr/>
                </p:nvSpPr>
                <p:spPr>
                  <a:xfrm>
                    <a:off x="5894265" y="192969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55" name="Google Shape;153;p5">
                  <a:extLst>
                    <a:ext uri="{FF2B5EF4-FFF2-40B4-BE49-F238E27FC236}">
                      <a16:creationId xmlns:a16="http://schemas.microsoft.com/office/drawing/2014/main" id="{B2C82BAD-209A-2E41-9CC0-B00E01AC4D5A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83629" y="2381954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" name="Google Shape;153;p5">
                  <a:extLst>
                    <a:ext uri="{FF2B5EF4-FFF2-40B4-BE49-F238E27FC236}">
                      <a16:creationId xmlns:a16="http://schemas.microsoft.com/office/drawing/2014/main" id="{BC8FEE3A-B906-C14F-8B28-DE0604757C6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86751" y="1952424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1" name="مجموعة 110">
                <a:extLst>
                  <a:ext uri="{FF2B5EF4-FFF2-40B4-BE49-F238E27FC236}">
                    <a16:creationId xmlns:a16="http://schemas.microsoft.com/office/drawing/2014/main" id="{00CB73BA-1415-1348-A303-627EC4ABA57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5851762" y="336312"/>
                <a:ext cx="1077846" cy="832402"/>
                <a:chOff x="5273639" y="1905166"/>
                <a:chExt cx="1020777" cy="470116"/>
              </a:xfrm>
            </p:grpSpPr>
            <p:grpSp>
              <p:nvGrpSpPr>
                <p:cNvPr id="62" name="مجموعة 111">
                  <a:extLst>
                    <a:ext uri="{FF2B5EF4-FFF2-40B4-BE49-F238E27FC236}">
                      <a16:creationId xmlns:a16="http://schemas.microsoft.com/office/drawing/2014/main" id="{C65943EA-9805-DC45-B06A-EBD9EBF2E99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73639" y="1905166"/>
                  <a:ext cx="1020777" cy="470116"/>
                  <a:chOff x="5273639" y="1905166"/>
                  <a:chExt cx="1020777" cy="470116"/>
                </a:xfrm>
              </p:grpSpPr>
              <p:sp>
                <p:nvSpPr>
                  <p:cNvPr id="65" name="مستطيل مستدير الزوايا 64">
                    <a:extLst>
                      <a:ext uri="{FF2B5EF4-FFF2-40B4-BE49-F238E27FC236}">
                        <a16:creationId xmlns:a16="http://schemas.microsoft.com/office/drawing/2014/main" id="{DC50539E-268F-7743-A958-7EF825B179D6}"/>
                      </a:ext>
                    </a:extLst>
                  </p:cNvPr>
                  <p:cNvSpPr/>
                  <p:nvPr/>
                </p:nvSpPr>
                <p:spPr>
                  <a:xfrm>
                    <a:off x="5896308" y="227955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66" name="مستطيل مستدير الزوايا 65">
                    <a:extLst>
                      <a:ext uri="{FF2B5EF4-FFF2-40B4-BE49-F238E27FC236}">
                        <a16:creationId xmlns:a16="http://schemas.microsoft.com/office/drawing/2014/main" id="{8B84A0E0-BD45-5D4F-AD8C-7A12A8611FD4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67" name="مستطيل مستدير الزوايا 66">
                    <a:extLst>
                      <a:ext uri="{FF2B5EF4-FFF2-40B4-BE49-F238E27FC236}">
                        <a16:creationId xmlns:a16="http://schemas.microsoft.com/office/drawing/2014/main" id="{42D9D22A-8C1B-6C45-A462-564DAEFBE5C4}"/>
                      </a:ext>
                    </a:extLst>
                  </p:cNvPr>
                  <p:cNvSpPr/>
                  <p:nvPr/>
                </p:nvSpPr>
                <p:spPr>
                  <a:xfrm>
                    <a:off x="5273639" y="2273700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68" name="مستطيل مستدير الزوايا 67">
                    <a:extLst>
                      <a:ext uri="{FF2B5EF4-FFF2-40B4-BE49-F238E27FC236}">
                        <a16:creationId xmlns:a16="http://schemas.microsoft.com/office/drawing/2014/main" id="{0A2C1AE4-C9D0-1D46-969E-A35CF2D5A538}"/>
                      </a:ext>
                    </a:extLst>
                  </p:cNvPr>
                  <p:cNvSpPr/>
                  <p:nvPr/>
                </p:nvSpPr>
                <p:spPr>
                  <a:xfrm>
                    <a:off x="5892765" y="1905166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64" name="Google Shape;153;p5">
                  <a:extLst>
                    <a:ext uri="{FF2B5EF4-FFF2-40B4-BE49-F238E27FC236}">
                      <a16:creationId xmlns:a16="http://schemas.microsoft.com/office/drawing/2014/main" id="{908BF49D-AE8C-674A-B883-1DE0E6B2ED9F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75891" y="191521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" name="Google Shape;153;p5">
                  <a:extLst>
                    <a:ext uri="{FF2B5EF4-FFF2-40B4-BE49-F238E27FC236}">
                      <a16:creationId xmlns:a16="http://schemas.microsoft.com/office/drawing/2014/main" id="{428C837E-DA5C-4C44-914A-56F8C50C1B9C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10332" y="2294965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9" name="مجموعة 110">
                <a:extLst>
                  <a:ext uri="{FF2B5EF4-FFF2-40B4-BE49-F238E27FC236}">
                    <a16:creationId xmlns:a16="http://schemas.microsoft.com/office/drawing/2014/main" id="{449D5064-B5FB-5F49-A92F-ED5C95BCB2B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4480787" y="405541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70" name="مجموعة 111">
                  <a:extLst>
                    <a:ext uri="{FF2B5EF4-FFF2-40B4-BE49-F238E27FC236}">
                      <a16:creationId xmlns:a16="http://schemas.microsoft.com/office/drawing/2014/main" id="{C9A1F6A5-BF46-AB45-8A2E-FD7674A288E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73" name="مستطيل مستدير الزوايا 72">
                    <a:extLst>
                      <a:ext uri="{FF2B5EF4-FFF2-40B4-BE49-F238E27FC236}">
                        <a16:creationId xmlns:a16="http://schemas.microsoft.com/office/drawing/2014/main" id="{0BF05E30-31CF-ED4E-92C4-C9AEC318E356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74" name="مستطيل مستدير الزوايا 73">
                    <a:extLst>
                      <a:ext uri="{FF2B5EF4-FFF2-40B4-BE49-F238E27FC236}">
                        <a16:creationId xmlns:a16="http://schemas.microsoft.com/office/drawing/2014/main" id="{871AE7DF-2CB1-D14A-81A6-D54197715025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75" name="مستطيل مستدير الزوايا 74">
                    <a:extLst>
                      <a:ext uri="{FF2B5EF4-FFF2-40B4-BE49-F238E27FC236}">
                        <a16:creationId xmlns:a16="http://schemas.microsoft.com/office/drawing/2014/main" id="{CB1CA13F-AA0B-2D4D-9DB7-2C5E81941395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76" name="مستطيل مستدير الزوايا 75">
                    <a:extLst>
                      <a:ext uri="{FF2B5EF4-FFF2-40B4-BE49-F238E27FC236}">
                        <a16:creationId xmlns:a16="http://schemas.microsoft.com/office/drawing/2014/main" id="{98D89A3D-9107-344E-8FE2-2FC327ABD9FF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1" name="Google Shape;153;p5">
                  <a:extLst>
                    <a:ext uri="{FF2B5EF4-FFF2-40B4-BE49-F238E27FC236}">
                      <a16:creationId xmlns:a16="http://schemas.microsoft.com/office/drawing/2014/main" id="{A61E54F4-D954-9B4E-BEBE-5E1F8AD0A5A7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" name="Google Shape;153;p5">
                  <a:extLst>
                    <a:ext uri="{FF2B5EF4-FFF2-40B4-BE49-F238E27FC236}">
                      <a16:creationId xmlns:a16="http://schemas.microsoft.com/office/drawing/2014/main" id="{600F0D4C-7D57-5749-997D-6CFF57107C3B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7" name="مجموعة 110">
                <a:extLst>
                  <a:ext uri="{FF2B5EF4-FFF2-40B4-BE49-F238E27FC236}">
                    <a16:creationId xmlns:a16="http://schemas.microsoft.com/office/drawing/2014/main" id="{C8B018B1-D3F4-F640-A0D3-E2BA0ECFC0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3287417" y="405541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78" name="مجموعة 111">
                  <a:extLst>
                    <a:ext uri="{FF2B5EF4-FFF2-40B4-BE49-F238E27FC236}">
                      <a16:creationId xmlns:a16="http://schemas.microsoft.com/office/drawing/2014/main" id="{FB5DEB45-C71D-C54B-B6A2-4C9406B0DF1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81" name="مستطيل مستدير الزوايا 80">
                    <a:extLst>
                      <a:ext uri="{FF2B5EF4-FFF2-40B4-BE49-F238E27FC236}">
                        <a16:creationId xmlns:a16="http://schemas.microsoft.com/office/drawing/2014/main" id="{148C37B4-8079-FE46-9C40-885B4ABCEA97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82" name="مستطيل مستدير الزوايا 81">
                    <a:extLst>
                      <a:ext uri="{FF2B5EF4-FFF2-40B4-BE49-F238E27FC236}">
                        <a16:creationId xmlns:a16="http://schemas.microsoft.com/office/drawing/2014/main" id="{96E25728-DE18-7C40-92BF-8DD66F97FF3D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83" name="مستطيل مستدير الزوايا 82">
                    <a:extLst>
                      <a:ext uri="{FF2B5EF4-FFF2-40B4-BE49-F238E27FC236}">
                        <a16:creationId xmlns:a16="http://schemas.microsoft.com/office/drawing/2014/main" id="{1491CB03-B420-894D-AF97-A012BD8F2232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84" name="مستطيل مستدير الزوايا 83">
                    <a:extLst>
                      <a:ext uri="{FF2B5EF4-FFF2-40B4-BE49-F238E27FC236}">
                        <a16:creationId xmlns:a16="http://schemas.microsoft.com/office/drawing/2014/main" id="{0DAC7330-991B-BE4A-8636-743D7366FFB0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9" name="Google Shape;153;p5">
                  <a:extLst>
                    <a:ext uri="{FF2B5EF4-FFF2-40B4-BE49-F238E27FC236}">
                      <a16:creationId xmlns:a16="http://schemas.microsoft.com/office/drawing/2014/main" id="{728ECFA4-2ECD-7F47-8BC1-B75A6349E0E4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" name="Google Shape;153;p5">
                  <a:extLst>
                    <a:ext uri="{FF2B5EF4-FFF2-40B4-BE49-F238E27FC236}">
                      <a16:creationId xmlns:a16="http://schemas.microsoft.com/office/drawing/2014/main" id="{A9EF06EE-075B-6E4A-AC03-426A2D3F98F5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85" name="مجموعة 110">
                <a:extLst>
                  <a:ext uri="{FF2B5EF4-FFF2-40B4-BE49-F238E27FC236}">
                    <a16:creationId xmlns:a16="http://schemas.microsoft.com/office/drawing/2014/main" id="{EF79F695-C84B-564F-AEFD-35FF22D2BA2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2094047" y="359046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86" name="مجموعة 111">
                  <a:extLst>
                    <a:ext uri="{FF2B5EF4-FFF2-40B4-BE49-F238E27FC236}">
                      <a16:creationId xmlns:a16="http://schemas.microsoft.com/office/drawing/2014/main" id="{DED6A6E3-548C-4A4D-BFF6-962D5A44A9A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89" name="مستطيل مستدير الزوايا 88">
                    <a:extLst>
                      <a:ext uri="{FF2B5EF4-FFF2-40B4-BE49-F238E27FC236}">
                        <a16:creationId xmlns:a16="http://schemas.microsoft.com/office/drawing/2014/main" id="{030EB5C7-565A-EA4C-BF36-CADFE3D9BD20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0" name="مستطيل مستدير الزوايا 89">
                    <a:extLst>
                      <a:ext uri="{FF2B5EF4-FFF2-40B4-BE49-F238E27FC236}">
                        <a16:creationId xmlns:a16="http://schemas.microsoft.com/office/drawing/2014/main" id="{68A9E73F-8DC0-5348-ABDD-39E54CF94633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1" name="مستطيل مستدير الزوايا 90">
                    <a:extLst>
                      <a:ext uri="{FF2B5EF4-FFF2-40B4-BE49-F238E27FC236}">
                        <a16:creationId xmlns:a16="http://schemas.microsoft.com/office/drawing/2014/main" id="{97E5C65D-F5E6-8C44-B404-5D0D2A2E375E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92" name="مستطيل مستدير الزوايا 91">
                    <a:extLst>
                      <a:ext uri="{FF2B5EF4-FFF2-40B4-BE49-F238E27FC236}">
                        <a16:creationId xmlns:a16="http://schemas.microsoft.com/office/drawing/2014/main" id="{8314E805-4D18-4A4E-9210-347645CB0D72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87" name="Google Shape;153;p5">
                  <a:extLst>
                    <a:ext uri="{FF2B5EF4-FFF2-40B4-BE49-F238E27FC236}">
                      <a16:creationId xmlns:a16="http://schemas.microsoft.com/office/drawing/2014/main" id="{88152DAF-4698-964B-80BF-4CD7A200E30B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" name="Google Shape;153;p5">
                  <a:extLst>
                    <a:ext uri="{FF2B5EF4-FFF2-40B4-BE49-F238E27FC236}">
                      <a16:creationId xmlns:a16="http://schemas.microsoft.com/office/drawing/2014/main" id="{4F3079B3-94A4-854A-AFFC-109E4E3EE23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3" name="مجموعة 110">
                <a:extLst>
                  <a:ext uri="{FF2B5EF4-FFF2-40B4-BE49-F238E27FC236}">
                    <a16:creationId xmlns:a16="http://schemas.microsoft.com/office/drawing/2014/main" id="{831C2CC7-ACDE-7A47-86C7-A65306A2E9A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1009996" y="343252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94" name="مجموعة 111">
                  <a:extLst>
                    <a:ext uri="{FF2B5EF4-FFF2-40B4-BE49-F238E27FC236}">
                      <a16:creationId xmlns:a16="http://schemas.microsoft.com/office/drawing/2014/main" id="{9B1E8C9A-D563-404E-AC49-F1EAE311033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97" name="مستطيل مستدير الزوايا 96">
                    <a:extLst>
                      <a:ext uri="{FF2B5EF4-FFF2-40B4-BE49-F238E27FC236}">
                        <a16:creationId xmlns:a16="http://schemas.microsoft.com/office/drawing/2014/main" id="{28FEA676-9570-9E40-B956-A25836039B7F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8" name="مستطيل مستدير الزوايا 97">
                    <a:extLst>
                      <a:ext uri="{FF2B5EF4-FFF2-40B4-BE49-F238E27FC236}">
                        <a16:creationId xmlns:a16="http://schemas.microsoft.com/office/drawing/2014/main" id="{AAC9DA80-BDF3-B945-A300-B535286B8E54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9" name="مستطيل مستدير الزوايا 98">
                    <a:extLst>
                      <a:ext uri="{FF2B5EF4-FFF2-40B4-BE49-F238E27FC236}">
                        <a16:creationId xmlns:a16="http://schemas.microsoft.com/office/drawing/2014/main" id="{F233800A-F4DF-7A45-8A5A-7B299AAA6404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100" name="مستطيل مستدير الزوايا 99">
                    <a:extLst>
                      <a:ext uri="{FF2B5EF4-FFF2-40B4-BE49-F238E27FC236}">
                        <a16:creationId xmlns:a16="http://schemas.microsoft.com/office/drawing/2014/main" id="{5BBE4F7E-4FF9-184F-BD0E-6F5A0281CB69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95" name="Google Shape;153;p5">
                  <a:extLst>
                    <a:ext uri="{FF2B5EF4-FFF2-40B4-BE49-F238E27FC236}">
                      <a16:creationId xmlns:a16="http://schemas.microsoft.com/office/drawing/2014/main" id="{B1338737-B85E-8944-83F3-190E6BB8B029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" name="Google Shape;153;p5">
                  <a:extLst>
                    <a:ext uri="{FF2B5EF4-FFF2-40B4-BE49-F238E27FC236}">
                      <a16:creationId xmlns:a16="http://schemas.microsoft.com/office/drawing/2014/main" id="{D2DF8137-45DA-E044-ADA4-F3FDA5178177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D10995BF-F454-1C4D-8B2B-57BDB8FC6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64294" y="1220919"/>
            <a:ext cx="8940611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مستطيل 4">
            <a:extLst>
              <a:ext uri="{FF2B5EF4-FFF2-40B4-BE49-F238E27FC236}">
                <a16:creationId xmlns:a16="http://schemas.microsoft.com/office/drawing/2014/main" id="{1EF8155B-5E61-9A44-AD8C-FCADE56DAECA}"/>
              </a:ext>
            </a:extLst>
          </p:cNvPr>
          <p:cNvSpPr/>
          <p:nvPr/>
        </p:nvSpPr>
        <p:spPr>
          <a:xfrm>
            <a:off x="6247220" y="2149613"/>
            <a:ext cx="357190" cy="428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7" name="مستطيل 5">
            <a:extLst>
              <a:ext uri="{FF2B5EF4-FFF2-40B4-BE49-F238E27FC236}">
                <a16:creationId xmlns:a16="http://schemas.microsoft.com/office/drawing/2014/main" id="{C807C94B-E61F-A945-A430-14FAC241B933}"/>
              </a:ext>
            </a:extLst>
          </p:cNvPr>
          <p:cNvSpPr/>
          <p:nvPr/>
        </p:nvSpPr>
        <p:spPr>
          <a:xfrm>
            <a:off x="2103816" y="2292489"/>
            <a:ext cx="357190" cy="428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08" name="مربع نص 107">
            <a:extLst>
              <a:ext uri="{FF2B5EF4-FFF2-40B4-BE49-F238E27FC236}">
                <a16:creationId xmlns:a16="http://schemas.microsoft.com/office/drawing/2014/main" id="{026DD476-BDE3-EE48-905E-FFB8F8A600A0}"/>
              </a:ext>
            </a:extLst>
          </p:cNvPr>
          <p:cNvSpPr txBox="1"/>
          <p:nvPr/>
        </p:nvSpPr>
        <p:spPr>
          <a:xfrm>
            <a:off x="4356001" y="1114784"/>
            <a:ext cx="119337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C00000"/>
                </a:solidFill>
              </a:rPr>
              <a:t>صـ ٥٣</a:t>
            </a:r>
          </a:p>
        </p:txBody>
      </p:sp>
      <p:sp>
        <p:nvSpPr>
          <p:cNvPr id="109" name="Right Arrow 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605E8AF2-3042-F145-9F15-B866C45A1131}"/>
              </a:ext>
            </a:extLst>
          </p:cNvPr>
          <p:cNvSpPr/>
          <p:nvPr/>
        </p:nvSpPr>
        <p:spPr>
          <a:xfrm flipH="1">
            <a:off x="664669" y="5740851"/>
            <a:ext cx="1553592" cy="896644"/>
          </a:xfrm>
          <a:prstGeom prst="rightArrow">
            <a:avLst/>
          </a:prstGeom>
          <a:solidFill>
            <a:srgbClr val="C099B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dirty="0"/>
              <a:t>الصفحة </a:t>
            </a:r>
            <a:r>
              <a:rPr lang="ar-SA" sz="1400"/>
              <a:t>الرئيسية ٢٣</a:t>
            </a:r>
            <a:endParaRPr lang="ar-SA" sz="1400" dirty="0"/>
          </a:p>
        </p:txBody>
      </p:sp>
      <p:sp>
        <p:nvSpPr>
          <p:cNvPr id="19" name="عنصر نائب لرقم الشريحة 18">
            <a:extLst>
              <a:ext uri="{FF2B5EF4-FFF2-40B4-BE49-F238E27FC236}">
                <a16:creationId xmlns:a16="http://schemas.microsoft.com/office/drawing/2014/main" id="{FB6EADA8-491A-084B-A323-E79C99340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37875" y="5516532"/>
            <a:ext cx="2743200" cy="365125"/>
          </a:xfrm>
        </p:spPr>
        <p:txBody>
          <a:bodyPr/>
          <a:lstStyle/>
          <a:p>
            <a:fld id="{4B1E913D-58CC-DA49-B719-410520E0AD7E}" type="slidenum">
              <a:rPr lang="ar-SA" smtClean="0"/>
              <a:t>175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1958060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3BEC7F9E-8C24-864A-A12B-9F434E53465C}"/>
              </a:ext>
            </a:extLst>
          </p:cNvPr>
          <p:cNvGrpSpPr/>
          <p:nvPr/>
        </p:nvGrpSpPr>
        <p:grpSpPr>
          <a:xfrm>
            <a:off x="115752" y="0"/>
            <a:ext cx="11960495" cy="6979958"/>
            <a:chOff x="91939" y="0"/>
            <a:chExt cx="11960495" cy="6979958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030B4BA2-9D9E-9D41-BC2E-6DC945BBCD34}"/>
                </a:ext>
              </a:extLst>
            </p:cNvPr>
            <p:cNvGrpSpPr/>
            <p:nvPr/>
          </p:nvGrpSpPr>
          <p:grpSpPr>
            <a:xfrm>
              <a:off x="568190" y="0"/>
              <a:ext cx="11484244" cy="6481460"/>
              <a:chOff x="353878" y="105480"/>
              <a:chExt cx="11484244" cy="6481460"/>
            </a:xfrm>
          </p:grpSpPr>
          <p:sp>
            <p:nvSpPr>
              <p:cNvPr id="4" name="مستطيل مستدير الزوايا 3">
                <a:extLst>
                  <a:ext uri="{FF2B5EF4-FFF2-40B4-BE49-F238E27FC236}">
                    <a16:creationId xmlns:a16="http://schemas.microsoft.com/office/drawing/2014/main" id="{8C0ED7A3-8A30-3A4C-8347-C9ACC9F689BD}"/>
                  </a:ext>
                </a:extLst>
              </p:cNvPr>
              <p:cNvSpPr/>
              <p:nvPr/>
            </p:nvSpPr>
            <p:spPr>
              <a:xfrm>
                <a:off x="353878" y="178229"/>
                <a:ext cx="11484244" cy="6408711"/>
              </a:xfrm>
              <a:prstGeom prst="roundRect">
                <a:avLst/>
              </a:prstGeom>
              <a:solidFill>
                <a:srgbClr val="DFC5DF"/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C15412E2-B747-9941-B223-DDD4C5BF62F5}"/>
                  </a:ext>
                </a:extLst>
              </p:cNvPr>
              <p:cNvSpPr/>
              <p:nvPr/>
            </p:nvSpPr>
            <p:spPr>
              <a:xfrm>
                <a:off x="1152354" y="220137"/>
                <a:ext cx="9841965" cy="550456"/>
              </a:xfrm>
              <a:prstGeom prst="roundRect">
                <a:avLst/>
              </a:prstGeom>
              <a:pattFill prst="pct60">
                <a:fgClr>
                  <a:srgbClr val="DFC5DF"/>
                </a:fgClr>
                <a:bgClr>
                  <a:srgbClr val="D0CFC6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b="1" dirty="0"/>
              </a:p>
            </p:txBody>
          </p:sp>
          <p:grpSp>
            <p:nvGrpSpPr>
              <p:cNvPr id="103" name="مجموعة 102">
                <a:extLst>
                  <a:ext uri="{FF2B5EF4-FFF2-40B4-BE49-F238E27FC236}">
                    <a16:creationId xmlns:a16="http://schemas.microsoft.com/office/drawing/2014/main" id="{89B07C66-5BC3-B047-AF48-0920436C0FCB}"/>
                  </a:ext>
                </a:extLst>
              </p:cNvPr>
              <p:cNvGrpSpPr/>
              <p:nvPr/>
            </p:nvGrpSpPr>
            <p:grpSpPr>
              <a:xfrm>
                <a:off x="1265054" y="105480"/>
                <a:ext cx="9825293" cy="957263"/>
                <a:chOff x="1175018" y="147233"/>
                <a:chExt cx="9825293" cy="1169410"/>
              </a:xfrm>
            </p:grpSpPr>
            <p:grpSp>
              <p:nvGrpSpPr>
                <p:cNvPr id="5" name="مجموعة 110">
                  <a:extLst>
                    <a:ext uri="{FF2B5EF4-FFF2-40B4-BE49-F238E27FC236}">
                      <a16:creationId xmlns:a16="http://schemas.microsoft.com/office/drawing/2014/main" id="{D8FB447C-78AE-5B4C-A916-DB9DF6511D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89210" y="312255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6" name="مجموعة 111">
                    <a:extLst>
                      <a:ext uri="{FF2B5EF4-FFF2-40B4-BE49-F238E27FC236}">
                        <a16:creationId xmlns:a16="http://schemas.microsoft.com/office/drawing/2014/main" id="{67D72977-B08C-7D4E-B0D7-DBDA2819BE6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" name="مستطيل مستدير الزوايا 8">
                      <a:extLst>
                        <a:ext uri="{FF2B5EF4-FFF2-40B4-BE49-F238E27FC236}">
                          <a16:creationId xmlns:a16="http://schemas.microsoft.com/office/drawing/2014/main" id="{B11773FE-C44F-974B-B5B8-2B35FCAF85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0" name="مستطيل مستدير الزوايا 9">
                      <a:extLst>
                        <a:ext uri="{FF2B5EF4-FFF2-40B4-BE49-F238E27FC236}">
                          <a16:creationId xmlns:a16="http://schemas.microsoft.com/office/drawing/2014/main" id="{7B167454-792B-D94C-9DDF-E60B4E6352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1" name="مستطيل مستدير الزوايا 10">
                      <a:extLst>
                        <a:ext uri="{FF2B5EF4-FFF2-40B4-BE49-F238E27FC236}">
                          <a16:creationId xmlns:a16="http://schemas.microsoft.com/office/drawing/2014/main" id="{AE14DBDD-5CEB-A747-9A03-AE00ACDFBD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2" name="مستطيل مستدير الزوايا 11">
                      <a:extLst>
                        <a:ext uri="{FF2B5EF4-FFF2-40B4-BE49-F238E27FC236}">
                          <a16:creationId xmlns:a16="http://schemas.microsoft.com/office/drawing/2014/main" id="{BA5D3C2D-21AD-ED41-B069-C79CE95497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" name="Google Shape;153;p5">
                    <a:extLst>
                      <a:ext uri="{FF2B5EF4-FFF2-40B4-BE49-F238E27FC236}">
                        <a16:creationId xmlns:a16="http://schemas.microsoft.com/office/drawing/2014/main" id="{99327B25-9955-0F49-9A23-9631804D74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" name="Google Shape;153;p5">
                    <a:extLst>
                      <a:ext uri="{FF2B5EF4-FFF2-40B4-BE49-F238E27FC236}">
                        <a16:creationId xmlns:a16="http://schemas.microsoft.com/office/drawing/2014/main" id="{017969FD-F0F8-D34F-BDB6-D812313463D6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مجموعة 110">
                  <a:extLst>
                    <a:ext uri="{FF2B5EF4-FFF2-40B4-BE49-F238E27FC236}">
                      <a16:creationId xmlns:a16="http://schemas.microsoft.com/office/drawing/2014/main" id="{86E76CD3-003F-D947-9014-8F9C6C441A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8633352" y="328049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46" name="مجموعة 111">
                    <a:extLst>
                      <a:ext uri="{FF2B5EF4-FFF2-40B4-BE49-F238E27FC236}">
                        <a16:creationId xmlns:a16="http://schemas.microsoft.com/office/drawing/2014/main" id="{94C35998-35ED-E04B-BE8E-4B91B91686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49" name="مستطيل مستدير الزوايا 48">
                      <a:extLst>
                        <a:ext uri="{FF2B5EF4-FFF2-40B4-BE49-F238E27FC236}">
                          <a16:creationId xmlns:a16="http://schemas.microsoft.com/office/drawing/2014/main" id="{2E487F7A-09CD-C142-AFB9-6805CC16F0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0" name="مستطيل مستدير الزوايا 49">
                      <a:extLst>
                        <a:ext uri="{FF2B5EF4-FFF2-40B4-BE49-F238E27FC236}">
                          <a16:creationId xmlns:a16="http://schemas.microsoft.com/office/drawing/2014/main" id="{1E838335-7CEE-A048-85DC-6D54CE2F3C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1" name="مستطيل مستدير الزوايا 50">
                      <a:extLst>
                        <a:ext uri="{FF2B5EF4-FFF2-40B4-BE49-F238E27FC236}">
                          <a16:creationId xmlns:a16="http://schemas.microsoft.com/office/drawing/2014/main" id="{E7C7CBDD-7DA1-FB4E-ABA3-33351C66DD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52" name="مستطيل مستدير الزوايا 51">
                      <a:extLst>
                        <a:ext uri="{FF2B5EF4-FFF2-40B4-BE49-F238E27FC236}">
                          <a16:creationId xmlns:a16="http://schemas.microsoft.com/office/drawing/2014/main" id="{C0DE696C-F2EC-7B48-B33C-77F7B7339C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47" name="Google Shape;153;p5">
                    <a:extLst>
                      <a:ext uri="{FF2B5EF4-FFF2-40B4-BE49-F238E27FC236}">
                        <a16:creationId xmlns:a16="http://schemas.microsoft.com/office/drawing/2014/main" id="{2EE3B57C-8BDE-A746-8E4B-B5D1A179AE81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" name="Google Shape;153;p5">
                    <a:extLst>
                      <a:ext uri="{FF2B5EF4-FFF2-40B4-BE49-F238E27FC236}">
                        <a16:creationId xmlns:a16="http://schemas.microsoft.com/office/drawing/2014/main" id="{F406B427-FB9E-F541-8CE6-505B398A1D8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3" name="مجموعة 110">
                  <a:extLst>
                    <a:ext uri="{FF2B5EF4-FFF2-40B4-BE49-F238E27FC236}">
                      <a16:creationId xmlns:a16="http://schemas.microsoft.com/office/drawing/2014/main" id="{275C270F-E3F1-464C-B22A-BDD63369D0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7303136" y="278879"/>
                  <a:ext cx="1105793" cy="917531"/>
                  <a:chOff x="5245129" y="1929694"/>
                  <a:chExt cx="1047244" cy="518194"/>
                </a:xfrm>
              </p:grpSpPr>
              <p:grpSp>
                <p:nvGrpSpPr>
                  <p:cNvPr id="54" name="مجموعة 111">
                    <a:extLst>
                      <a:ext uri="{FF2B5EF4-FFF2-40B4-BE49-F238E27FC236}">
                        <a16:creationId xmlns:a16="http://schemas.microsoft.com/office/drawing/2014/main" id="{CA4C9D07-B687-2F45-A2DA-CF7DB5E29DC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45129" y="1929694"/>
                    <a:ext cx="1047244" cy="514828"/>
                    <a:chOff x="5245129" y="1929694"/>
                    <a:chExt cx="1047244" cy="514828"/>
                  </a:xfrm>
                </p:grpSpPr>
                <p:sp>
                  <p:nvSpPr>
                    <p:cNvPr id="57" name="مستطيل مستدير الزوايا 56">
                      <a:extLst>
                        <a:ext uri="{FF2B5EF4-FFF2-40B4-BE49-F238E27FC236}">
                          <a16:creationId xmlns:a16="http://schemas.microsoft.com/office/drawing/2014/main" id="{937AB966-247A-E143-B768-DD65C35A92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2064" y="234879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8" name="مستطيل مستدير الزوايا 57">
                      <a:extLst>
                        <a:ext uri="{FF2B5EF4-FFF2-40B4-BE49-F238E27FC236}">
                          <a16:creationId xmlns:a16="http://schemas.microsoft.com/office/drawing/2014/main" id="{E6272113-4621-094E-A553-8225F5D538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5129" y="1932728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9" name="مستطيل مستدير الزوايا 58">
                      <a:extLst>
                        <a:ext uri="{FF2B5EF4-FFF2-40B4-BE49-F238E27FC236}">
                          <a16:creationId xmlns:a16="http://schemas.microsoft.com/office/drawing/2014/main" id="{B079C989-BB59-CC4A-93F6-D2D3371D1C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5194" y="234218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0" name="مستطيل مستدير الزوايا 59">
                      <a:extLst>
                        <a:ext uri="{FF2B5EF4-FFF2-40B4-BE49-F238E27FC236}">
                          <a16:creationId xmlns:a16="http://schemas.microsoft.com/office/drawing/2014/main" id="{C7500518-B718-B648-86E6-241F341BBF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4265" y="192969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55" name="Google Shape;153;p5">
                    <a:extLst>
                      <a:ext uri="{FF2B5EF4-FFF2-40B4-BE49-F238E27FC236}">
                        <a16:creationId xmlns:a16="http://schemas.microsoft.com/office/drawing/2014/main" id="{B2C82BAD-209A-2E41-9CC0-B00E01AC4D5A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3629" y="238195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153;p5">
                    <a:extLst>
                      <a:ext uri="{FF2B5EF4-FFF2-40B4-BE49-F238E27FC236}">
                        <a16:creationId xmlns:a16="http://schemas.microsoft.com/office/drawing/2014/main" id="{BC8FEE3A-B906-C14F-8B28-DE0604757C6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6751" y="195242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" name="مجموعة 110">
                  <a:extLst>
                    <a:ext uri="{FF2B5EF4-FFF2-40B4-BE49-F238E27FC236}">
                      <a16:creationId xmlns:a16="http://schemas.microsoft.com/office/drawing/2014/main" id="{00CB73BA-1415-1348-A303-627EC4ABA5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5851762" y="336312"/>
                  <a:ext cx="1077846" cy="832402"/>
                  <a:chOff x="5273639" y="1905166"/>
                  <a:chExt cx="1020777" cy="470116"/>
                </a:xfrm>
              </p:grpSpPr>
              <p:grpSp>
                <p:nvGrpSpPr>
                  <p:cNvPr id="62" name="مجموعة 111">
                    <a:extLst>
                      <a:ext uri="{FF2B5EF4-FFF2-40B4-BE49-F238E27FC236}">
                        <a16:creationId xmlns:a16="http://schemas.microsoft.com/office/drawing/2014/main" id="{C65943EA-9805-DC45-B06A-EBD9EBF2E99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73639" y="1905166"/>
                    <a:ext cx="1020777" cy="470116"/>
                    <a:chOff x="5273639" y="1905166"/>
                    <a:chExt cx="1020777" cy="470116"/>
                  </a:xfrm>
                </p:grpSpPr>
                <p:sp>
                  <p:nvSpPr>
                    <p:cNvPr id="65" name="مستطيل مستدير الزوايا 64">
                      <a:extLst>
                        <a:ext uri="{FF2B5EF4-FFF2-40B4-BE49-F238E27FC236}">
                          <a16:creationId xmlns:a16="http://schemas.microsoft.com/office/drawing/2014/main" id="{DC50539E-268F-7743-A958-7EF825B179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6308" y="227955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6" name="مستطيل مستدير الزوايا 65">
                      <a:extLst>
                        <a:ext uri="{FF2B5EF4-FFF2-40B4-BE49-F238E27FC236}">
                          <a16:creationId xmlns:a16="http://schemas.microsoft.com/office/drawing/2014/main" id="{8B84A0E0-BD45-5D4F-AD8C-7A12A8611F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7" name="مستطيل مستدير الزوايا 66">
                      <a:extLst>
                        <a:ext uri="{FF2B5EF4-FFF2-40B4-BE49-F238E27FC236}">
                          <a16:creationId xmlns:a16="http://schemas.microsoft.com/office/drawing/2014/main" id="{42D9D22A-8C1B-6C45-A462-564DAEFBE5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73639" y="2273700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8" name="مستطيل مستدير الزوايا 67">
                      <a:extLst>
                        <a:ext uri="{FF2B5EF4-FFF2-40B4-BE49-F238E27FC236}">
                          <a16:creationId xmlns:a16="http://schemas.microsoft.com/office/drawing/2014/main" id="{0A2C1AE4-C9D0-1D46-969E-A35CF2D5A5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2765" y="1905166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63" name="Google Shape;153;p5">
                    <a:extLst>
                      <a:ext uri="{FF2B5EF4-FFF2-40B4-BE49-F238E27FC236}">
                        <a16:creationId xmlns:a16="http://schemas.microsoft.com/office/drawing/2014/main" id="{428C837E-DA5C-4C44-914A-56F8C50C1B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10332" y="2294965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" name="Google Shape;153;p5">
                    <a:extLst>
                      <a:ext uri="{FF2B5EF4-FFF2-40B4-BE49-F238E27FC236}">
                        <a16:creationId xmlns:a16="http://schemas.microsoft.com/office/drawing/2014/main" id="{908BF49D-AE8C-674A-B883-1DE0E6B2ED9F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75891" y="191521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9" name="مجموعة 110">
                  <a:extLst>
                    <a:ext uri="{FF2B5EF4-FFF2-40B4-BE49-F238E27FC236}">
                      <a16:creationId xmlns:a16="http://schemas.microsoft.com/office/drawing/2014/main" id="{449D5064-B5FB-5F49-A92F-ED5C95BCB2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448078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0" name="مجموعة 111">
                    <a:extLst>
                      <a:ext uri="{FF2B5EF4-FFF2-40B4-BE49-F238E27FC236}">
                        <a16:creationId xmlns:a16="http://schemas.microsoft.com/office/drawing/2014/main" id="{C9A1F6A5-BF46-AB45-8A2E-FD7674A288E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73" name="مستطيل مستدير الزوايا 72">
                      <a:extLst>
                        <a:ext uri="{FF2B5EF4-FFF2-40B4-BE49-F238E27FC236}">
                          <a16:creationId xmlns:a16="http://schemas.microsoft.com/office/drawing/2014/main" id="{0BF05E30-31CF-ED4E-92C4-C9AEC318E3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4" name="مستطيل مستدير الزوايا 73">
                      <a:extLst>
                        <a:ext uri="{FF2B5EF4-FFF2-40B4-BE49-F238E27FC236}">
                          <a16:creationId xmlns:a16="http://schemas.microsoft.com/office/drawing/2014/main" id="{871AE7DF-2CB1-D14A-81A6-D541977150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5" name="مستطيل مستدير الزوايا 74">
                      <a:extLst>
                        <a:ext uri="{FF2B5EF4-FFF2-40B4-BE49-F238E27FC236}">
                          <a16:creationId xmlns:a16="http://schemas.microsoft.com/office/drawing/2014/main" id="{CB1CA13F-AA0B-2D4D-9DB7-2C5E819413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76" name="مستطيل مستدير الزوايا 75">
                      <a:extLst>
                        <a:ext uri="{FF2B5EF4-FFF2-40B4-BE49-F238E27FC236}">
                          <a16:creationId xmlns:a16="http://schemas.microsoft.com/office/drawing/2014/main" id="{98D89A3D-9107-344E-8FE2-2FC327ABD9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1" name="Google Shape;153;p5">
                    <a:extLst>
                      <a:ext uri="{FF2B5EF4-FFF2-40B4-BE49-F238E27FC236}">
                        <a16:creationId xmlns:a16="http://schemas.microsoft.com/office/drawing/2014/main" id="{A61E54F4-D954-9B4E-BEBE-5E1F8AD0A5A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153;p5">
                    <a:extLst>
                      <a:ext uri="{FF2B5EF4-FFF2-40B4-BE49-F238E27FC236}">
                        <a16:creationId xmlns:a16="http://schemas.microsoft.com/office/drawing/2014/main" id="{600F0D4C-7D57-5749-997D-6CFF57107C3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" name="مجموعة 110">
                  <a:extLst>
                    <a:ext uri="{FF2B5EF4-FFF2-40B4-BE49-F238E27FC236}">
                      <a16:creationId xmlns:a16="http://schemas.microsoft.com/office/drawing/2014/main" id="{C8B018B1-D3F4-F640-A0D3-E2BA0ECFC0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328741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8" name="مجموعة 111">
                    <a:extLst>
                      <a:ext uri="{FF2B5EF4-FFF2-40B4-BE49-F238E27FC236}">
                        <a16:creationId xmlns:a16="http://schemas.microsoft.com/office/drawing/2014/main" id="{FB5DEB45-C71D-C54B-B6A2-4C9406B0DF1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1" name="مستطيل مستدير الزوايا 80">
                      <a:extLst>
                        <a:ext uri="{FF2B5EF4-FFF2-40B4-BE49-F238E27FC236}">
                          <a16:creationId xmlns:a16="http://schemas.microsoft.com/office/drawing/2014/main" id="{148C37B4-8079-FE46-9C40-885B4ABCEA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2" name="مستطيل مستدير الزوايا 81">
                      <a:extLst>
                        <a:ext uri="{FF2B5EF4-FFF2-40B4-BE49-F238E27FC236}">
                          <a16:creationId xmlns:a16="http://schemas.microsoft.com/office/drawing/2014/main" id="{96E25728-DE18-7C40-92BF-8DD66F97F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3" name="مستطيل مستدير الزوايا 82">
                      <a:extLst>
                        <a:ext uri="{FF2B5EF4-FFF2-40B4-BE49-F238E27FC236}">
                          <a16:creationId xmlns:a16="http://schemas.microsoft.com/office/drawing/2014/main" id="{1491CB03-B420-894D-AF97-A012BD8F22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84" name="مستطيل مستدير الزوايا 83">
                      <a:extLst>
                        <a:ext uri="{FF2B5EF4-FFF2-40B4-BE49-F238E27FC236}">
                          <a16:creationId xmlns:a16="http://schemas.microsoft.com/office/drawing/2014/main" id="{0DAC7330-991B-BE4A-8636-743D7366FF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9" name="Google Shape;153;p5">
                    <a:extLst>
                      <a:ext uri="{FF2B5EF4-FFF2-40B4-BE49-F238E27FC236}">
                        <a16:creationId xmlns:a16="http://schemas.microsoft.com/office/drawing/2014/main" id="{728ECFA4-2ECD-7F47-8BC1-B75A6349E0E4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" name="Google Shape;153;p5">
                    <a:extLst>
                      <a:ext uri="{FF2B5EF4-FFF2-40B4-BE49-F238E27FC236}">
                        <a16:creationId xmlns:a16="http://schemas.microsoft.com/office/drawing/2014/main" id="{A9EF06EE-075B-6E4A-AC03-426A2D3F98F5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" name="مجموعة 110">
                  <a:extLst>
                    <a:ext uri="{FF2B5EF4-FFF2-40B4-BE49-F238E27FC236}">
                      <a16:creationId xmlns:a16="http://schemas.microsoft.com/office/drawing/2014/main" id="{EF79F695-C84B-564F-AEFD-35FF22D2BA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2094047" y="359046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86" name="مجموعة 111">
                    <a:extLst>
                      <a:ext uri="{FF2B5EF4-FFF2-40B4-BE49-F238E27FC236}">
                        <a16:creationId xmlns:a16="http://schemas.microsoft.com/office/drawing/2014/main" id="{DED6A6E3-548C-4A4D-BFF6-962D5A44A9A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9" name="مستطيل مستدير الزوايا 88">
                      <a:extLst>
                        <a:ext uri="{FF2B5EF4-FFF2-40B4-BE49-F238E27FC236}">
                          <a16:creationId xmlns:a16="http://schemas.microsoft.com/office/drawing/2014/main" id="{030EB5C7-565A-EA4C-BF36-CADFE3D9BD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0" name="مستطيل مستدير الزوايا 89">
                      <a:extLst>
                        <a:ext uri="{FF2B5EF4-FFF2-40B4-BE49-F238E27FC236}">
                          <a16:creationId xmlns:a16="http://schemas.microsoft.com/office/drawing/2014/main" id="{68A9E73F-8DC0-5348-ABDD-39E54CF946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1" name="مستطيل مستدير الزوايا 90">
                      <a:extLst>
                        <a:ext uri="{FF2B5EF4-FFF2-40B4-BE49-F238E27FC236}">
                          <a16:creationId xmlns:a16="http://schemas.microsoft.com/office/drawing/2014/main" id="{97E5C65D-F5E6-8C44-B404-5D0D2A2E37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92" name="مستطيل مستدير الزوايا 91">
                      <a:extLst>
                        <a:ext uri="{FF2B5EF4-FFF2-40B4-BE49-F238E27FC236}">
                          <a16:creationId xmlns:a16="http://schemas.microsoft.com/office/drawing/2014/main" id="{8314E805-4D18-4A4E-9210-347645CB0D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87" name="Google Shape;153;p5">
                    <a:extLst>
                      <a:ext uri="{FF2B5EF4-FFF2-40B4-BE49-F238E27FC236}">
                        <a16:creationId xmlns:a16="http://schemas.microsoft.com/office/drawing/2014/main" id="{88152DAF-4698-964B-80BF-4CD7A200E30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" name="Google Shape;153;p5">
                    <a:extLst>
                      <a:ext uri="{FF2B5EF4-FFF2-40B4-BE49-F238E27FC236}">
                        <a16:creationId xmlns:a16="http://schemas.microsoft.com/office/drawing/2014/main" id="{4F3079B3-94A4-854A-AFFC-109E4E3EE23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" name="مجموعة 110">
                  <a:extLst>
                    <a:ext uri="{FF2B5EF4-FFF2-40B4-BE49-F238E27FC236}">
                      <a16:creationId xmlns:a16="http://schemas.microsoft.com/office/drawing/2014/main" id="{831C2CC7-ACDE-7A47-86C7-A65306A2E9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9996" y="343252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94" name="مجموعة 111">
                    <a:extLst>
                      <a:ext uri="{FF2B5EF4-FFF2-40B4-BE49-F238E27FC236}">
                        <a16:creationId xmlns:a16="http://schemas.microsoft.com/office/drawing/2014/main" id="{9B1E8C9A-D563-404E-AC49-F1EAE311033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7" name="مستطيل مستدير الزوايا 96">
                      <a:extLst>
                        <a:ext uri="{FF2B5EF4-FFF2-40B4-BE49-F238E27FC236}">
                          <a16:creationId xmlns:a16="http://schemas.microsoft.com/office/drawing/2014/main" id="{28FEA676-9570-9E40-B956-A25836039B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8" name="مستطيل مستدير الزوايا 97">
                      <a:extLst>
                        <a:ext uri="{FF2B5EF4-FFF2-40B4-BE49-F238E27FC236}">
                          <a16:creationId xmlns:a16="http://schemas.microsoft.com/office/drawing/2014/main" id="{AAC9DA80-BDF3-B945-A300-B535286B8E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9" name="مستطيل مستدير الزوايا 98">
                      <a:extLst>
                        <a:ext uri="{FF2B5EF4-FFF2-40B4-BE49-F238E27FC236}">
                          <a16:creationId xmlns:a16="http://schemas.microsoft.com/office/drawing/2014/main" id="{F233800A-F4DF-7A45-8A5A-7B299AAA64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00" name="مستطيل مستدير الزوايا 99">
                      <a:extLst>
                        <a:ext uri="{FF2B5EF4-FFF2-40B4-BE49-F238E27FC236}">
                          <a16:creationId xmlns:a16="http://schemas.microsoft.com/office/drawing/2014/main" id="{5BBE4F7E-4FF9-184F-BD0E-6F5A0281CB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95" name="Google Shape;153;p5">
                    <a:extLst>
                      <a:ext uri="{FF2B5EF4-FFF2-40B4-BE49-F238E27FC236}">
                        <a16:creationId xmlns:a16="http://schemas.microsoft.com/office/drawing/2014/main" id="{B1338737-B85E-8944-83F3-190E6BB8B029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153;p5">
                    <a:extLst>
                      <a:ext uri="{FF2B5EF4-FFF2-40B4-BE49-F238E27FC236}">
                        <a16:creationId xmlns:a16="http://schemas.microsoft.com/office/drawing/2014/main" id="{D2DF8137-45DA-E044-ADA4-F3FDA517817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pic>
            <p:nvPicPr>
              <p:cNvPr id="104" name="صورة 103">
                <a:extLst>
                  <a:ext uri="{FF2B5EF4-FFF2-40B4-BE49-F238E27FC236}">
                    <a16:creationId xmlns:a16="http://schemas.microsoft.com/office/drawing/2014/main" id="{9F92FB98-41FD-5A48-ADF1-20F0EB4B25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 amt="5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CrisscrossEtching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29928" y="740524"/>
                <a:ext cx="11016137" cy="553336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</p:pic>
        </p:grp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DF266FCE-452A-E64C-ACB0-906A86A514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0000"/>
            </a:blip>
            <a:stretch>
              <a:fillRect/>
            </a:stretch>
          </p:blipFill>
          <p:spPr>
            <a:xfrm>
              <a:off x="91939" y="3254900"/>
              <a:ext cx="3717608" cy="3725058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slope"/>
            </a:sp3d>
          </p:spPr>
        </p:pic>
      </p:grpSp>
      <p:pic>
        <p:nvPicPr>
          <p:cNvPr id="106" name="صورة 105">
            <a:extLst>
              <a:ext uri="{FF2B5EF4-FFF2-40B4-BE49-F238E27FC236}">
                <a16:creationId xmlns:a16="http://schemas.microsoft.com/office/drawing/2014/main" id="{D6036796-6B74-D54C-BE39-FDCEBA8A8E0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1" t="28481" r="11885" b="24222"/>
          <a:stretch/>
        </p:blipFill>
        <p:spPr>
          <a:xfrm>
            <a:off x="9515362" y="965527"/>
            <a:ext cx="2191955" cy="1978304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B96FB904-021D-DF47-990A-15B9004A6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176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818768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3BEC7F9E-8C24-864A-A12B-9F434E53465C}"/>
              </a:ext>
            </a:extLst>
          </p:cNvPr>
          <p:cNvGrpSpPr/>
          <p:nvPr/>
        </p:nvGrpSpPr>
        <p:grpSpPr>
          <a:xfrm>
            <a:off x="309299" y="0"/>
            <a:ext cx="11960495" cy="6979958"/>
            <a:chOff x="91939" y="0"/>
            <a:chExt cx="11960495" cy="6979958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030B4BA2-9D9E-9D41-BC2E-6DC945BBCD34}"/>
                </a:ext>
              </a:extLst>
            </p:cNvPr>
            <p:cNvGrpSpPr/>
            <p:nvPr/>
          </p:nvGrpSpPr>
          <p:grpSpPr>
            <a:xfrm>
              <a:off x="568190" y="0"/>
              <a:ext cx="11484244" cy="6481460"/>
              <a:chOff x="353878" y="105480"/>
              <a:chExt cx="11484244" cy="6481460"/>
            </a:xfrm>
          </p:grpSpPr>
          <p:sp>
            <p:nvSpPr>
              <p:cNvPr id="4" name="مستطيل مستدير الزوايا 3">
                <a:extLst>
                  <a:ext uri="{FF2B5EF4-FFF2-40B4-BE49-F238E27FC236}">
                    <a16:creationId xmlns:a16="http://schemas.microsoft.com/office/drawing/2014/main" id="{8C0ED7A3-8A30-3A4C-8347-C9ACC9F689BD}"/>
                  </a:ext>
                </a:extLst>
              </p:cNvPr>
              <p:cNvSpPr/>
              <p:nvPr/>
            </p:nvSpPr>
            <p:spPr>
              <a:xfrm>
                <a:off x="353878" y="178229"/>
                <a:ext cx="11484244" cy="6408711"/>
              </a:xfrm>
              <a:prstGeom prst="roundRect">
                <a:avLst/>
              </a:prstGeom>
              <a:solidFill>
                <a:srgbClr val="DFC5DF"/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C15412E2-B747-9941-B223-DDD4C5BF62F5}"/>
                  </a:ext>
                </a:extLst>
              </p:cNvPr>
              <p:cNvSpPr/>
              <p:nvPr/>
            </p:nvSpPr>
            <p:spPr>
              <a:xfrm>
                <a:off x="1152354" y="220137"/>
                <a:ext cx="9841965" cy="550456"/>
              </a:xfrm>
              <a:prstGeom prst="roundRect">
                <a:avLst/>
              </a:prstGeom>
              <a:pattFill prst="pct60">
                <a:fgClr>
                  <a:srgbClr val="DFC5DF"/>
                </a:fgClr>
                <a:bgClr>
                  <a:srgbClr val="D0CFC6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b="1" dirty="0"/>
              </a:p>
            </p:txBody>
          </p:sp>
          <p:grpSp>
            <p:nvGrpSpPr>
              <p:cNvPr id="103" name="مجموعة 102">
                <a:extLst>
                  <a:ext uri="{FF2B5EF4-FFF2-40B4-BE49-F238E27FC236}">
                    <a16:creationId xmlns:a16="http://schemas.microsoft.com/office/drawing/2014/main" id="{89B07C66-5BC3-B047-AF48-0920436C0FCB}"/>
                  </a:ext>
                </a:extLst>
              </p:cNvPr>
              <p:cNvGrpSpPr/>
              <p:nvPr/>
            </p:nvGrpSpPr>
            <p:grpSpPr>
              <a:xfrm>
                <a:off x="1265054" y="105480"/>
                <a:ext cx="9825293" cy="957263"/>
                <a:chOff x="1175018" y="147233"/>
                <a:chExt cx="9825293" cy="1169410"/>
              </a:xfrm>
            </p:grpSpPr>
            <p:grpSp>
              <p:nvGrpSpPr>
                <p:cNvPr id="5" name="مجموعة 110">
                  <a:extLst>
                    <a:ext uri="{FF2B5EF4-FFF2-40B4-BE49-F238E27FC236}">
                      <a16:creationId xmlns:a16="http://schemas.microsoft.com/office/drawing/2014/main" id="{D8FB447C-78AE-5B4C-A916-DB9DF6511D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89210" y="312255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6" name="مجموعة 111">
                    <a:extLst>
                      <a:ext uri="{FF2B5EF4-FFF2-40B4-BE49-F238E27FC236}">
                        <a16:creationId xmlns:a16="http://schemas.microsoft.com/office/drawing/2014/main" id="{67D72977-B08C-7D4E-B0D7-DBDA2819BE6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" name="مستطيل مستدير الزوايا 8">
                      <a:extLst>
                        <a:ext uri="{FF2B5EF4-FFF2-40B4-BE49-F238E27FC236}">
                          <a16:creationId xmlns:a16="http://schemas.microsoft.com/office/drawing/2014/main" id="{B11773FE-C44F-974B-B5B8-2B35FCAF85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0" name="مستطيل مستدير الزوايا 9">
                      <a:extLst>
                        <a:ext uri="{FF2B5EF4-FFF2-40B4-BE49-F238E27FC236}">
                          <a16:creationId xmlns:a16="http://schemas.microsoft.com/office/drawing/2014/main" id="{7B167454-792B-D94C-9DDF-E60B4E6352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1" name="مستطيل مستدير الزوايا 10">
                      <a:extLst>
                        <a:ext uri="{FF2B5EF4-FFF2-40B4-BE49-F238E27FC236}">
                          <a16:creationId xmlns:a16="http://schemas.microsoft.com/office/drawing/2014/main" id="{AE14DBDD-5CEB-A747-9A03-AE00ACDFBD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2" name="مستطيل مستدير الزوايا 11">
                      <a:extLst>
                        <a:ext uri="{FF2B5EF4-FFF2-40B4-BE49-F238E27FC236}">
                          <a16:creationId xmlns:a16="http://schemas.microsoft.com/office/drawing/2014/main" id="{BA5D3C2D-21AD-ED41-B069-C79CE95497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" name="Google Shape;153;p5">
                    <a:extLst>
                      <a:ext uri="{FF2B5EF4-FFF2-40B4-BE49-F238E27FC236}">
                        <a16:creationId xmlns:a16="http://schemas.microsoft.com/office/drawing/2014/main" id="{99327B25-9955-0F49-9A23-9631804D74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" name="Google Shape;153;p5">
                    <a:extLst>
                      <a:ext uri="{FF2B5EF4-FFF2-40B4-BE49-F238E27FC236}">
                        <a16:creationId xmlns:a16="http://schemas.microsoft.com/office/drawing/2014/main" id="{017969FD-F0F8-D34F-BDB6-D812313463D6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مجموعة 110">
                  <a:extLst>
                    <a:ext uri="{FF2B5EF4-FFF2-40B4-BE49-F238E27FC236}">
                      <a16:creationId xmlns:a16="http://schemas.microsoft.com/office/drawing/2014/main" id="{86E76CD3-003F-D947-9014-8F9C6C441A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8633352" y="328049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46" name="مجموعة 111">
                    <a:extLst>
                      <a:ext uri="{FF2B5EF4-FFF2-40B4-BE49-F238E27FC236}">
                        <a16:creationId xmlns:a16="http://schemas.microsoft.com/office/drawing/2014/main" id="{94C35998-35ED-E04B-BE8E-4B91B91686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49" name="مستطيل مستدير الزوايا 48">
                      <a:extLst>
                        <a:ext uri="{FF2B5EF4-FFF2-40B4-BE49-F238E27FC236}">
                          <a16:creationId xmlns:a16="http://schemas.microsoft.com/office/drawing/2014/main" id="{2E487F7A-09CD-C142-AFB9-6805CC16F0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0" name="مستطيل مستدير الزوايا 49">
                      <a:extLst>
                        <a:ext uri="{FF2B5EF4-FFF2-40B4-BE49-F238E27FC236}">
                          <a16:creationId xmlns:a16="http://schemas.microsoft.com/office/drawing/2014/main" id="{1E838335-7CEE-A048-85DC-6D54CE2F3C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1" name="مستطيل مستدير الزوايا 50">
                      <a:extLst>
                        <a:ext uri="{FF2B5EF4-FFF2-40B4-BE49-F238E27FC236}">
                          <a16:creationId xmlns:a16="http://schemas.microsoft.com/office/drawing/2014/main" id="{E7C7CBDD-7DA1-FB4E-ABA3-33351C66DD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52" name="مستطيل مستدير الزوايا 51">
                      <a:extLst>
                        <a:ext uri="{FF2B5EF4-FFF2-40B4-BE49-F238E27FC236}">
                          <a16:creationId xmlns:a16="http://schemas.microsoft.com/office/drawing/2014/main" id="{C0DE696C-F2EC-7B48-B33C-77F7B7339C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47" name="Google Shape;153;p5">
                    <a:extLst>
                      <a:ext uri="{FF2B5EF4-FFF2-40B4-BE49-F238E27FC236}">
                        <a16:creationId xmlns:a16="http://schemas.microsoft.com/office/drawing/2014/main" id="{2EE3B57C-8BDE-A746-8E4B-B5D1A179AE81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" name="Google Shape;153;p5">
                    <a:extLst>
                      <a:ext uri="{FF2B5EF4-FFF2-40B4-BE49-F238E27FC236}">
                        <a16:creationId xmlns:a16="http://schemas.microsoft.com/office/drawing/2014/main" id="{F406B427-FB9E-F541-8CE6-505B398A1D8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3" name="مجموعة 110">
                  <a:extLst>
                    <a:ext uri="{FF2B5EF4-FFF2-40B4-BE49-F238E27FC236}">
                      <a16:creationId xmlns:a16="http://schemas.microsoft.com/office/drawing/2014/main" id="{275C270F-E3F1-464C-B22A-BDD63369D0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7303136" y="278879"/>
                  <a:ext cx="1105793" cy="917531"/>
                  <a:chOff x="5245129" y="1929694"/>
                  <a:chExt cx="1047244" cy="518194"/>
                </a:xfrm>
              </p:grpSpPr>
              <p:grpSp>
                <p:nvGrpSpPr>
                  <p:cNvPr id="54" name="مجموعة 111">
                    <a:extLst>
                      <a:ext uri="{FF2B5EF4-FFF2-40B4-BE49-F238E27FC236}">
                        <a16:creationId xmlns:a16="http://schemas.microsoft.com/office/drawing/2014/main" id="{CA4C9D07-B687-2F45-A2DA-CF7DB5E29DC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45129" y="1929694"/>
                    <a:ext cx="1047244" cy="514828"/>
                    <a:chOff x="5245129" y="1929694"/>
                    <a:chExt cx="1047244" cy="514828"/>
                  </a:xfrm>
                </p:grpSpPr>
                <p:sp>
                  <p:nvSpPr>
                    <p:cNvPr id="57" name="مستطيل مستدير الزوايا 56">
                      <a:extLst>
                        <a:ext uri="{FF2B5EF4-FFF2-40B4-BE49-F238E27FC236}">
                          <a16:creationId xmlns:a16="http://schemas.microsoft.com/office/drawing/2014/main" id="{937AB966-247A-E143-B768-DD65C35A92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2064" y="234879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8" name="مستطيل مستدير الزوايا 57">
                      <a:extLst>
                        <a:ext uri="{FF2B5EF4-FFF2-40B4-BE49-F238E27FC236}">
                          <a16:creationId xmlns:a16="http://schemas.microsoft.com/office/drawing/2014/main" id="{E6272113-4621-094E-A553-8225F5D538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5129" y="1932728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9" name="مستطيل مستدير الزوايا 58">
                      <a:extLst>
                        <a:ext uri="{FF2B5EF4-FFF2-40B4-BE49-F238E27FC236}">
                          <a16:creationId xmlns:a16="http://schemas.microsoft.com/office/drawing/2014/main" id="{B079C989-BB59-CC4A-93F6-D2D3371D1C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5194" y="234218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0" name="مستطيل مستدير الزوايا 59">
                      <a:extLst>
                        <a:ext uri="{FF2B5EF4-FFF2-40B4-BE49-F238E27FC236}">
                          <a16:creationId xmlns:a16="http://schemas.microsoft.com/office/drawing/2014/main" id="{C7500518-B718-B648-86E6-241F341BBF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4265" y="192969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55" name="Google Shape;153;p5">
                    <a:extLst>
                      <a:ext uri="{FF2B5EF4-FFF2-40B4-BE49-F238E27FC236}">
                        <a16:creationId xmlns:a16="http://schemas.microsoft.com/office/drawing/2014/main" id="{B2C82BAD-209A-2E41-9CC0-B00E01AC4D5A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3629" y="238195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153;p5">
                    <a:extLst>
                      <a:ext uri="{FF2B5EF4-FFF2-40B4-BE49-F238E27FC236}">
                        <a16:creationId xmlns:a16="http://schemas.microsoft.com/office/drawing/2014/main" id="{BC8FEE3A-B906-C14F-8B28-DE0604757C6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6751" y="195242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" name="مجموعة 110">
                  <a:extLst>
                    <a:ext uri="{FF2B5EF4-FFF2-40B4-BE49-F238E27FC236}">
                      <a16:creationId xmlns:a16="http://schemas.microsoft.com/office/drawing/2014/main" id="{00CB73BA-1415-1348-A303-627EC4ABA5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5851762" y="336312"/>
                  <a:ext cx="1077846" cy="832402"/>
                  <a:chOff x="5273639" y="1905166"/>
                  <a:chExt cx="1020777" cy="470116"/>
                </a:xfrm>
              </p:grpSpPr>
              <p:grpSp>
                <p:nvGrpSpPr>
                  <p:cNvPr id="62" name="مجموعة 111">
                    <a:extLst>
                      <a:ext uri="{FF2B5EF4-FFF2-40B4-BE49-F238E27FC236}">
                        <a16:creationId xmlns:a16="http://schemas.microsoft.com/office/drawing/2014/main" id="{C65943EA-9805-DC45-B06A-EBD9EBF2E99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73639" y="1905166"/>
                    <a:ext cx="1020777" cy="470116"/>
                    <a:chOff x="5273639" y="1905166"/>
                    <a:chExt cx="1020777" cy="470116"/>
                  </a:xfrm>
                </p:grpSpPr>
                <p:sp>
                  <p:nvSpPr>
                    <p:cNvPr id="65" name="مستطيل مستدير الزوايا 64">
                      <a:extLst>
                        <a:ext uri="{FF2B5EF4-FFF2-40B4-BE49-F238E27FC236}">
                          <a16:creationId xmlns:a16="http://schemas.microsoft.com/office/drawing/2014/main" id="{DC50539E-268F-7743-A958-7EF825B179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6308" y="227955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6" name="مستطيل مستدير الزوايا 65">
                      <a:extLst>
                        <a:ext uri="{FF2B5EF4-FFF2-40B4-BE49-F238E27FC236}">
                          <a16:creationId xmlns:a16="http://schemas.microsoft.com/office/drawing/2014/main" id="{8B84A0E0-BD45-5D4F-AD8C-7A12A8611F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7" name="مستطيل مستدير الزوايا 66">
                      <a:extLst>
                        <a:ext uri="{FF2B5EF4-FFF2-40B4-BE49-F238E27FC236}">
                          <a16:creationId xmlns:a16="http://schemas.microsoft.com/office/drawing/2014/main" id="{42D9D22A-8C1B-6C45-A462-564DAEFBE5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73639" y="2273700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8" name="مستطيل مستدير الزوايا 67">
                      <a:extLst>
                        <a:ext uri="{FF2B5EF4-FFF2-40B4-BE49-F238E27FC236}">
                          <a16:creationId xmlns:a16="http://schemas.microsoft.com/office/drawing/2014/main" id="{0A2C1AE4-C9D0-1D46-969E-A35CF2D5A5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2765" y="1905166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63" name="Google Shape;153;p5">
                    <a:extLst>
                      <a:ext uri="{FF2B5EF4-FFF2-40B4-BE49-F238E27FC236}">
                        <a16:creationId xmlns:a16="http://schemas.microsoft.com/office/drawing/2014/main" id="{428C837E-DA5C-4C44-914A-56F8C50C1B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10332" y="2294965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" name="Google Shape;153;p5">
                    <a:extLst>
                      <a:ext uri="{FF2B5EF4-FFF2-40B4-BE49-F238E27FC236}">
                        <a16:creationId xmlns:a16="http://schemas.microsoft.com/office/drawing/2014/main" id="{908BF49D-AE8C-674A-B883-1DE0E6B2ED9F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75891" y="191521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9" name="مجموعة 110">
                  <a:extLst>
                    <a:ext uri="{FF2B5EF4-FFF2-40B4-BE49-F238E27FC236}">
                      <a16:creationId xmlns:a16="http://schemas.microsoft.com/office/drawing/2014/main" id="{449D5064-B5FB-5F49-A92F-ED5C95BCB2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448078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0" name="مجموعة 111">
                    <a:extLst>
                      <a:ext uri="{FF2B5EF4-FFF2-40B4-BE49-F238E27FC236}">
                        <a16:creationId xmlns:a16="http://schemas.microsoft.com/office/drawing/2014/main" id="{C9A1F6A5-BF46-AB45-8A2E-FD7674A288E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73" name="مستطيل مستدير الزوايا 72">
                      <a:extLst>
                        <a:ext uri="{FF2B5EF4-FFF2-40B4-BE49-F238E27FC236}">
                          <a16:creationId xmlns:a16="http://schemas.microsoft.com/office/drawing/2014/main" id="{0BF05E30-31CF-ED4E-92C4-C9AEC318E3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4" name="مستطيل مستدير الزوايا 73">
                      <a:extLst>
                        <a:ext uri="{FF2B5EF4-FFF2-40B4-BE49-F238E27FC236}">
                          <a16:creationId xmlns:a16="http://schemas.microsoft.com/office/drawing/2014/main" id="{871AE7DF-2CB1-D14A-81A6-D541977150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5" name="مستطيل مستدير الزوايا 74">
                      <a:extLst>
                        <a:ext uri="{FF2B5EF4-FFF2-40B4-BE49-F238E27FC236}">
                          <a16:creationId xmlns:a16="http://schemas.microsoft.com/office/drawing/2014/main" id="{CB1CA13F-AA0B-2D4D-9DB7-2C5E819413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76" name="مستطيل مستدير الزوايا 75">
                      <a:extLst>
                        <a:ext uri="{FF2B5EF4-FFF2-40B4-BE49-F238E27FC236}">
                          <a16:creationId xmlns:a16="http://schemas.microsoft.com/office/drawing/2014/main" id="{98D89A3D-9107-344E-8FE2-2FC327ABD9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1" name="Google Shape;153;p5">
                    <a:extLst>
                      <a:ext uri="{FF2B5EF4-FFF2-40B4-BE49-F238E27FC236}">
                        <a16:creationId xmlns:a16="http://schemas.microsoft.com/office/drawing/2014/main" id="{A61E54F4-D954-9B4E-BEBE-5E1F8AD0A5A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153;p5">
                    <a:extLst>
                      <a:ext uri="{FF2B5EF4-FFF2-40B4-BE49-F238E27FC236}">
                        <a16:creationId xmlns:a16="http://schemas.microsoft.com/office/drawing/2014/main" id="{600F0D4C-7D57-5749-997D-6CFF57107C3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" name="مجموعة 110">
                  <a:extLst>
                    <a:ext uri="{FF2B5EF4-FFF2-40B4-BE49-F238E27FC236}">
                      <a16:creationId xmlns:a16="http://schemas.microsoft.com/office/drawing/2014/main" id="{C8B018B1-D3F4-F640-A0D3-E2BA0ECFC0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328741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8" name="مجموعة 111">
                    <a:extLst>
                      <a:ext uri="{FF2B5EF4-FFF2-40B4-BE49-F238E27FC236}">
                        <a16:creationId xmlns:a16="http://schemas.microsoft.com/office/drawing/2014/main" id="{FB5DEB45-C71D-C54B-B6A2-4C9406B0DF1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1" name="مستطيل مستدير الزوايا 80">
                      <a:extLst>
                        <a:ext uri="{FF2B5EF4-FFF2-40B4-BE49-F238E27FC236}">
                          <a16:creationId xmlns:a16="http://schemas.microsoft.com/office/drawing/2014/main" id="{148C37B4-8079-FE46-9C40-885B4ABCEA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2" name="مستطيل مستدير الزوايا 81">
                      <a:extLst>
                        <a:ext uri="{FF2B5EF4-FFF2-40B4-BE49-F238E27FC236}">
                          <a16:creationId xmlns:a16="http://schemas.microsoft.com/office/drawing/2014/main" id="{96E25728-DE18-7C40-92BF-8DD66F97F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3" name="مستطيل مستدير الزوايا 82">
                      <a:extLst>
                        <a:ext uri="{FF2B5EF4-FFF2-40B4-BE49-F238E27FC236}">
                          <a16:creationId xmlns:a16="http://schemas.microsoft.com/office/drawing/2014/main" id="{1491CB03-B420-894D-AF97-A012BD8F22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84" name="مستطيل مستدير الزوايا 83">
                      <a:extLst>
                        <a:ext uri="{FF2B5EF4-FFF2-40B4-BE49-F238E27FC236}">
                          <a16:creationId xmlns:a16="http://schemas.microsoft.com/office/drawing/2014/main" id="{0DAC7330-991B-BE4A-8636-743D7366FF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9" name="Google Shape;153;p5">
                    <a:extLst>
                      <a:ext uri="{FF2B5EF4-FFF2-40B4-BE49-F238E27FC236}">
                        <a16:creationId xmlns:a16="http://schemas.microsoft.com/office/drawing/2014/main" id="{728ECFA4-2ECD-7F47-8BC1-B75A6349E0E4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" name="Google Shape;153;p5">
                    <a:extLst>
                      <a:ext uri="{FF2B5EF4-FFF2-40B4-BE49-F238E27FC236}">
                        <a16:creationId xmlns:a16="http://schemas.microsoft.com/office/drawing/2014/main" id="{A9EF06EE-075B-6E4A-AC03-426A2D3F98F5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" name="مجموعة 110">
                  <a:extLst>
                    <a:ext uri="{FF2B5EF4-FFF2-40B4-BE49-F238E27FC236}">
                      <a16:creationId xmlns:a16="http://schemas.microsoft.com/office/drawing/2014/main" id="{EF79F695-C84B-564F-AEFD-35FF22D2BA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2094047" y="359046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86" name="مجموعة 111">
                    <a:extLst>
                      <a:ext uri="{FF2B5EF4-FFF2-40B4-BE49-F238E27FC236}">
                        <a16:creationId xmlns:a16="http://schemas.microsoft.com/office/drawing/2014/main" id="{DED6A6E3-548C-4A4D-BFF6-962D5A44A9A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9" name="مستطيل مستدير الزوايا 88">
                      <a:extLst>
                        <a:ext uri="{FF2B5EF4-FFF2-40B4-BE49-F238E27FC236}">
                          <a16:creationId xmlns:a16="http://schemas.microsoft.com/office/drawing/2014/main" id="{030EB5C7-565A-EA4C-BF36-CADFE3D9BD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0" name="مستطيل مستدير الزوايا 89">
                      <a:extLst>
                        <a:ext uri="{FF2B5EF4-FFF2-40B4-BE49-F238E27FC236}">
                          <a16:creationId xmlns:a16="http://schemas.microsoft.com/office/drawing/2014/main" id="{68A9E73F-8DC0-5348-ABDD-39E54CF946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1" name="مستطيل مستدير الزوايا 90">
                      <a:extLst>
                        <a:ext uri="{FF2B5EF4-FFF2-40B4-BE49-F238E27FC236}">
                          <a16:creationId xmlns:a16="http://schemas.microsoft.com/office/drawing/2014/main" id="{97E5C65D-F5E6-8C44-B404-5D0D2A2E37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92" name="مستطيل مستدير الزوايا 91">
                      <a:extLst>
                        <a:ext uri="{FF2B5EF4-FFF2-40B4-BE49-F238E27FC236}">
                          <a16:creationId xmlns:a16="http://schemas.microsoft.com/office/drawing/2014/main" id="{8314E805-4D18-4A4E-9210-347645CB0D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87" name="Google Shape;153;p5">
                    <a:extLst>
                      <a:ext uri="{FF2B5EF4-FFF2-40B4-BE49-F238E27FC236}">
                        <a16:creationId xmlns:a16="http://schemas.microsoft.com/office/drawing/2014/main" id="{88152DAF-4698-964B-80BF-4CD7A200E30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" name="Google Shape;153;p5">
                    <a:extLst>
                      <a:ext uri="{FF2B5EF4-FFF2-40B4-BE49-F238E27FC236}">
                        <a16:creationId xmlns:a16="http://schemas.microsoft.com/office/drawing/2014/main" id="{4F3079B3-94A4-854A-AFFC-109E4E3EE23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" name="مجموعة 110">
                  <a:extLst>
                    <a:ext uri="{FF2B5EF4-FFF2-40B4-BE49-F238E27FC236}">
                      <a16:creationId xmlns:a16="http://schemas.microsoft.com/office/drawing/2014/main" id="{831C2CC7-ACDE-7A47-86C7-A65306A2E9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9996" y="343252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94" name="مجموعة 111">
                    <a:extLst>
                      <a:ext uri="{FF2B5EF4-FFF2-40B4-BE49-F238E27FC236}">
                        <a16:creationId xmlns:a16="http://schemas.microsoft.com/office/drawing/2014/main" id="{9B1E8C9A-D563-404E-AC49-F1EAE311033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7" name="مستطيل مستدير الزوايا 96">
                      <a:extLst>
                        <a:ext uri="{FF2B5EF4-FFF2-40B4-BE49-F238E27FC236}">
                          <a16:creationId xmlns:a16="http://schemas.microsoft.com/office/drawing/2014/main" id="{28FEA676-9570-9E40-B956-A25836039B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8" name="مستطيل مستدير الزوايا 97">
                      <a:extLst>
                        <a:ext uri="{FF2B5EF4-FFF2-40B4-BE49-F238E27FC236}">
                          <a16:creationId xmlns:a16="http://schemas.microsoft.com/office/drawing/2014/main" id="{AAC9DA80-BDF3-B945-A300-B535286B8E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9" name="مستطيل مستدير الزوايا 98">
                      <a:extLst>
                        <a:ext uri="{FF2B5EF4-FFF2-40B4-BE49-F238E27FC236}">
                          <a16:creationId xmlns:a16="http://schemas.microsoft.com/office/drawing/2014/main" id="{F233800A-F4DF-7A45-8A5A-7B299AAA64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00" name="مستطيل مستدير الزوايا 99">
                      <a:extLst>
                        <a:ext uri="{FF2B5EF4-FFF2-40B4-BE49-F238E27FC236}">
                          <a16:creationId xmlns:a16="http://schemas.microsoft.com/office/drawing/2014/main" id="{5BBE4F7E-4FF9-184F-BD0E-6F5A0281CB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95" name="Google Shape;153;p5">
                    <a:extLst>
                      <a:ext uri="{FF2B5EF4-FFF2-40B4-BE49-F238E27FC236}">
                        <a16:creationId xmlns:a16="http://schemas.microsoft.com/office/drawing/2014/main" id="{B1338737-B85E-8944-83F3-190E6BB8B029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153;p5">
                    <a:extLst>
                      <a:ext uri="{FF2B5EF4-FFF2-40B4-BE49-F238E27FC236}">
                        <a16:creationId xmlns:a16="http://schemas.microsoft.com/office/drawing/2014/main" id="{D2DF8137-45DA-E044-ADA4-F3FDA517817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pic>
            <p:nvPicPr>
              <p:cNvPr id="104" name="صورة 103">
                <a:extLst>
                  <a:ext uri="{FF2B5EF4-FFF2-40B4-BE49-F238E27FC236}">
                    <a16:creationId xmlns:a16="http://schemas.microsoft.com/office/drawing/2014/main" id="{9F92FB98-41FD-5A48-ADF1-20F0EB4B25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 amt="5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CrisscrossEtching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29928" y="740524"/>
                <a:ext cx="11016137" cy="553336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</p:pic>
        </p:grp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DF266FCE-452A-E64C-ACB0-906A86A514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0000"/>
            </a:blip>
            <a:stretch>
              <a:fillRect/>
            </a:stretch>
          </p:blipFill>
          <p:spPr>
            <a:xfrm>
              <a:off x="91939" y="3254900"/>
              <a:ext cx="3717608" cy="3725058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slope"/>
            </a:sp3d>
          </p:spPr>
        </p:pic>
      </p:grpSp>
      <p:sp>
        <p:nvSpPr>
          <p:cNvPr id="102" name="مستطيل 101">
            <a:extLst>
              <a:ext uri="{FF2B5EF4-FFF2-40B4-BE49-F238E27FC236}">
                <a16:creationId xmlns:a16="http://schemas.microsoft.com/office/drawing/2014/main" id="{C06408C8-9DB8-1B45-A590-9326BB579A29}"/>
              </a:ext>
            </a:extLst>
          </p:cNvPr>
          <p:cNvSpPr/>
          <p:nvPr/>
        </p:nvSpPr>
        <p:spPr>
          <a:xfrm>
            <a:off x="5276435" y="2397629"/>
            <a:ext cx="2803525" cy="93345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500" dirty="0">
                <a:solidFill>
                  <a:srgbClr val="002060"/>
                </a:solidFill>
                <a:latin typeface="18 Khebrat Musamim" pitchFamily="2" charset="0"/>
                <a:cs typeface="KufiStandardGK" pitchFamily="2" charset="-78"/>
              </a:rPr>
              <a:t>٢-١</a:t>
            </a:r>
            <a:r>
              <a:rPr lang="ar-SA" sz="4500" dirty="0">
                <a:solidFill>
                  <a:srgbClr val="0070C0"/>
                </a:solidFill>
                <a:latin typeface="18 Khebrat Musamim" pitchFamily="2" charset="0"/>
                <a:cs typeface="KufiStandardGK" pitchFamily="2" charset="-78"/>
              </a:rPr>
              <a:t> </a:t>
            </a:r>
          </a:p>
        </p:txBody>
      </p:sp>
      <p:sp>
        <p:nvSpPr>
          <p:cNvPr id="105" name="مستطيل 104">
            <a:extLst>
              <a:ext uri="{FF2B5EF4-FFF2-40B4-BE49-F238E27FC236}">
                <a16:creationId xmlns:a16="http://schemas.microsoft.com/office/drawing/2014/main" id="{7CAFE9A6-DF8F-9A44-B1A1-5A519CA53192}"/>
              </a:ext>
            </a:extLst>
          </p:cNvPr>
          <p:cNvSpPr/>
          <p:nvPr/>
        </p:nvSpPr>
        <p:spPr>
          <a:xfrm>
            <a:off x="4086689" y="3526922"/>
            <a:ext cx="5374516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0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الأعداد الصحيحة والقيمة المطلقة</a:t>
            </a:r>
          </a:p>
        </p:txBody>
      </p:sp>
      <p:pic>
        <p:nvPicPr>
          <p:cNvPr id="106" name="صورة 105">
            <a:extLst>
              <a:ext uri="{FF2B5EF4-FFF2-40B4-BE49-F238E27FC236}">
                <a16:creationId xmlns:a16="http://schemas.microsoft.com/office/drawing/2014/main" id="{D6036796-6B74-D54C-BE39-FDCEBA8A8E0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1" t="28481" r="11885" b="24222"/>
          <a:stretch/>
        </p:blipFill>
        <p:spPr>
          <a:xfrm>
            <a:off x="9515362" y="965527"/>
            <a:ext cx="2191955" cy="1978304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B96FB904-021D-DF47-990A-15B9004A6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>
                <a:solidFill>
                  <a:schemeClr val="tx1"/>
                </a:solidFill>
              </a:rPr>
              <a:t>153</a:t>
            </a:fld>
            <a:endParaRPr lang="ar-S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1999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2E574B4E-CBF4-4E22-BF08-F866E5CA4A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635143" y="-244235"/>
            <a:ext cx="5515244" cy="1068592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5703730-1C9F-4B5A-BE5E-03339422C3A6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54000" y="187960"/>
            <a:ext cx="1625600" cy="1625600"/>
          </a:xfrm>
          <a:prstGeom prst="rect">
            <a:avLst/>
          </a:prstGeom>
        </p:spPr>
      </p:pic>
      <p:sp>
        <p:nvSpPr>
          <p:cNvPr id="17" name="مربع نص 9">
            <a:extLst>
              <a:ext uri="{FF2B5EF4-FFF2-40B4-BE49-F238E27FC236}">
                <a16:creationId xmlns:a16="http://schemas.microsoft.com/office/drawing/2014/main" id="{EF82B83F-E53D-6F41-831D-275409928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6481" y="2704880"/>
            <a:ext cx="18473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ar-SA" altLang="ar-SA" sz="4400"/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D75FBDD9-7BF2-114D-BDAB-68BB8326E587}"/>
              </a:ext>
            </a:extLst>
          </p:cNvPr>
          <p:cNvSpPr/>
          <p:nvPr/>
        </p:nvSpPr>
        <p:spPr>
          <a:xfrm>
            <a:off x="3195564" y="2106542"/>
            <a:ext cx="5377578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800" dirty="0">
                <a:solidFill>
                  <a:srgbClr val="FF0000"/>
                </a:solidFill>
                <a:latin typeface="Beirut" pitchFamily="2" charset="-78"/>
                <a:cs typeface="Beirut" pitchFamily="2" charset="-78"/>
              </a:rPr>
              <a:t>٢-١</a:t>
            </a:r>
          </a:p>
          <a:p>
            <a:pPr algn="ctr">
              <a:defRPr/>
            </a:pPr>
            <a:r>
              <a:rPr lang="ar-SA" sz="48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الاعداد الصحيحة والقيمة المطلقة</a:t>
            </a:r>
            <a:endParaRPr lang="ar-SA" sz="4800" dirty="0">
              <a:solidFill>
                <a:srgbClr val="00B050"/>
              </a:solidFill>
              <a:latin typeface="Beirut" pitchFamily="2" charset="-78"/>
              <a:cs typeface="Beirut" pitchFamily="2" charset="-78"/>
            </a:endParaRPr>
          </a:p>
        </p:txBody>
      </p:sp>
      <p:sp>
        <p:nvSpPr>
          <p:cNvPr id="20" name="مربع نص 5">
            <a:extLst>
              <a:ext uri="{FF2B5EF4-FFF2-40B4-BE49-F238E27FC236}">
                <a16:creationId xmlns:a16="http://schemas.microsoft.com/office/drawing/2014/main" id="{186193D6-32B2-D044-B948-32ECA392C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7839" y="668632"/>
            <a:ext cx="4630161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dirty="0">
                <a:solidFill>
                  <a:srgbClr val="C00000"/>
                </a:solidFill>
              </a:rPr>
              <a:t>التاريخ   </a:t>
            </a:r>
            <a:r>
              <a:rPr lang="ar-SA" altLang="ar-SA" dirty="0">
                <a:solidFill>
                  <a:srgbClr val="002060"/>
                </a:solidFill>
              </a:rPr>
              <a:t>/  /  ١٤٤هـ</a:t>
            </a:r>
          </a:p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dirty="0">
                <a:solidFill>
                  <a:srgbClr val="C00000"/>
                </a:solidFill>
              </a:rPr>
              <a:t>رقم الصفحة :</a:t>
            </a:r>
            <a:r>
              <a:rPr lang="ar-SA" altLang="ar-SA" dirty="0">
                <a:solidFill>
                  <a:schemeClr val="accent6"/>
                </a:solidFill>
              </a:rPr>
              <a:t>٥٠</a:t>
            </a: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B6E80AF1-7A4A-CC49-8CD2-8CDF313C19CE}"/>
              </a:ext>
            </a:extLst>
          </p:cNvPr>
          <p:cNvSpPr/>
          <p:nvPr/>
        </p:nvSpPr>
        <p:spPr>
          <a:xfrm>
            <a:off x="3117744" y="4323765"/>
            <a:ext cx="5515244" cy="114141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000" dirty="0">
                <a:solidFill>
                  <a:srgbClr val="008F00"/>
                </a:solidFill>
                <a:latin typeface="Beirut" pitchFamily="2" charset="-78"/>
                <a:cs typeface="Beirut" pitchFamily="2" charset="-78"/>
              </a:rPr>
              <a:t>فكرة الدرس</a:t>
            </a:r>
          </a:p>
          <a:p>
            <a:pPr algn="ctr">
              <a:defRPr/>
            </a:pPr>
            <a:r>
              <a:rPr lang="ar-SA" sz="40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أقراء الاعداد الصحيحة واجد القيمة المطلقة للعدد</a:t>
            </a:r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D811B8FC-53C6-F940-AC11-1CBCAA72706C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>
            <a:off x="688874" y="4746552"/>
            <a:ext cx="1190726" cy="1193711"/>
          </a:xfrm>
          <a:prstGeom prst="rect">
            <a:avLst/>
          </a:prstGeom>
          <a:ln>
            <a:noFill/>
          </a:ln>
        </p:spPr>
      </p:pic>
      <p:sp>
        <p:nvSpPr>
          <p:cNvPr id="23" name="مستطيل 22">
            <a:extLst>
              <a:ext uri="{FF2B5EF4-FFF2-40B4-BE49-F238E27FC236}">
                <a16:creationId xmlns:a16="http://schemas.microsoft.com/office/drawing/2014/main" id="{C0E14F98-96C4-704F-A793-088067BD5BB8}"/>
              </a:ext>
            </a:extLst>
          </p:cNvPr>
          <p:cNvSpPr/>
          <p:nvPr/>
        </p:nvSpPr>
        <p:spPr>
          <a:xfrm>
            <a:off x="7795609" y="4175846"/>
            <a:ext cx="5515244" cy="114141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000" dirty="0">
                <a:solidFill>
                  <a:srgbClr val="008F00"/>
                </a:solidFill>
                <a:latin typeface="Beirut" pitchFamily="2" charset="-78"/>
                <a:cs typeface="Beirut" pitchFamily="2" charset="-78"/>
              </a:rPr>
              <a:t>المفردات</a:t>
            </a:r>
          </a:p>
          <a:p>
            <a:pPr algn="ctr">
              <a:defRPr/>
            </a:pPr>
            <a:r>
              <a:rPr lang="ar-SA" sz="40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العدد الصحيح</a:t>
            </a:r>
          </a:p>
          <a:p>
            <a:pPr algn="ctr">
              <a:defRPr/>
            </a:pPr>
            <a:r>
              <a:rPr lang="ar-SA" sz="40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العدد الصحيح الموجب</a:t>
            </a:r>
          </a:p>
          <a:p>
            <a:pPr algn="ctr">
              <a:defRPr/>
            </a:pPr>
            <a:r>
              <a:rPr lang="ar-SA" sz="40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العدد الصحيح السالب</a:t>
            </a:r>
          </a:p>
          <a:p>
            <a:pPr algn="ctr">
              <a:defRPr/>
            </a:pPr>
            <a:r>
              <a:rPr lang="ar-SA" sz="40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التمثيل البياني</a:t>
            </a:r>
          </a:p>
          <a:p>
            <a:pPr algn="ctr">
              <a:defRPr/>
            </a:pPr>
            <a:r>
              <a:rPr lang="ar-SA" sz="40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القيمة </a:t>
            </a:r>
            <a:r>
              <a:rPr lang="ar-SA" sz="4000" dirty="0" err="1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المطلقه</a:t>
            </a:r>
            <a:endParaRPr lang="ar-SA" sz="4000" dirty="0">
              <a:solidFill>
                <a:srgbClr val="002060"/>
              </a:solidFill>
              <a:latin typeface="Beirut" pitchFamily="2" charset="-78"/>
              <a:cs typeface="Beirut" pitchFamily="2" charset="-78"/>
            </a:endParaRPr>
          </a:p>
          <a:p>
            <a:pPr algn="ctr">
              <a:defRPr/>
            </a:pPr>
            <a:endParaRPr lang="ar-SA" sz="4000" dirty="0">
              <a:solidFill>
                <a:srgbClr val="002060"/>
              </a:solidFill>
              <a:latin typeface="Beirut" pitchFamily="2" charset="-78"/>
              <a:cs typeface="Beirut" pitchFamily="2" charset="-78"/>
            </a:endParaRPr>
          </a:p>
          <a:p>
            <a:pPr algn="ctr">
              <a:defRPr/>
            </a:pPr>
            <a:endParaRPr lang="ar-SA" sz="4000" dirty="0">
              <a:solidFill>
                <a:srgbClr val="002060"/>
              </a:solidFill>
              <a:latin typeface="Beirut" pitchFamily="2" charset="-78"/>
              <a:cs typeface="Beirut" pitchFamily="2" charset="-78"/>
            </a:endParaRPr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869DCB73-69CB-934F-B71E-2360853C6692}"/>
              </a:ext>
            </a:extLst>
          </p:cNvPr>
          <p:cNvSpPr/>
          <p:nvPr/>
        </p:nvSpPr>
        <p:spPr>
          <a:xfrm>
            <a:off x="3460852" y="4145409"/>
            <a:ext cx="4970912" cy="1794854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6E86B52D-06AC-B543-B9B5-C08DA72C036D}"/>
              </a:ext>
            </a:extLst>
          </p:cNvPr>
          <p:cNvSpPr/>
          <p:nvPr/>
        </p:nvSpPr>
        <p:spPr>
          <a:xfrm>
            <a:off x="9150387" y="2954071"/>
            <a:ext cx="2480885" cy="502859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EBCD0B90-8634-014D-B402-96861C49C74C}"/>
              </a:ext>
            </a:extLst>
          </p:cNvPr>
          <p:cNvSpPr/>
          <p:nvPr/>
        </p:nvSpPr>
        <p:spPr>
          <a:xfrm>
            <a:off x="9019309" y="3675768"/>
            <a:ext cx="3172691" cy="502859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92977B2-7D2E-AB41-A06B-48A769D67AA1}"/>
              </a:ext>
            </a:extLst>
          </p:cNvPr>
          <p:cNvSpPr txBox="1"/>
          <p:nvPr/>
        </p:nvSpPr>
        <p:spPr>
          <a:xfrm>
            <a:off x="4767280" y="3182587"/>
            <a:ext cx="18473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14:cNvPr>
              <p14:cNvContentPartPr/>
              <p14:nvPr/>
            </p14:nvContentPartPr>
            <p14:xfrm>
              <a:off x="11799720" y="6248520"/>
              <a:ext cx="360" cy="360"/>
            </p14:xfrm>
          </p:contentPart>
        </mc:Choice>
        <mc:Fallback xmlns="">
          <p:pic>
            <p:nvPicPr>
              <p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790360" y="6239160"/>
                <a:ext cx="19080" cy="19080"/>
              </a:xfrm>
              <a:prstGeom prst="rect">
                <a:avLst/>
              </a:prstGeom>
            </p:spPr>
          </p:pic>
        </mc:Fallback>
      </mc:AlternateContent>
      <p:sp>
        <p:nvSpPr>
          <p:cNvPr id="15" name="مستطيل 14">
            <a:extLst>
              <a:ext uri="{FF2B5EF4-FFF2-40B4-BE49-F238E27FC236}">
                <a16:creationId xmlns:a16="http://schemas.microsoft.com/office/drawing/2014/main" id="{42D32125-3EDE-1A48-B730-1BF1045DCD5F}"/>
              </a:ext>
            </a:extLst>
          </p:cNvPr>
          <p:cNvSpPr/>
          <p:nvPr/>
        </p:nvSpPr>
        <p:spPr>
          <a:xfrm>
            <a:off x="8975599" y="4267113"/>
            <a:ext cx="3172691" cy="502859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F4628ABA-0F15-A24F-9905-82396A981B58}"/>
              </a:ext>
            </a:extLst>
          </p:cNvPr>
          <p:cNvSpPr/>
          <p:nvPr/>
        </p:nvSpPr>
        <p:spPr>
          <a:xfrm>
            <a:off x="9150387" y="4858459"/>
            <a:ext cx="2905491" cy="502859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1C087A0B-954A-1943-B0ED-5F849D045F5B}"/>
              </a:ext>
            </a:extLst>
          </p:cNvPr>
          <p:cNvSpPr/>
          <p:nvPr/>
        </p:nvSpPr>
        <p:spPr>
          <a:xfrm>
            <a:off x="9426762" y="5405744"/>
            <a:ext cx="2352739" cy="502859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7081A9F-1282-234A-B4B7-189790363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154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3077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5" grpId="0" animBg="1"/>
      <p:bldP spid="25" grpId="1" animBg="1"/>
      <p:bldP spid="26" grpId="0" animBg="1"/>
      <p:bldP spid="26" grpId="1" animBg="1"/>
      <p:bldP spid="15" grpId="0" animBg="1"/>
      <p:bldP spid="15" grpId="1" animBg="1"/>
      <p:bldP spid="16" grpId="0" animBg="1"/>
      <p:bldP spid="16" grpId="1" animBg="1"/>
      <p:bldP spid="18" grpId="0" animBg="1"/>
      <p:bldP spid="1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: زوايا مستديرة 3">
            <a:hlinkClick r:id="rId2" action="ppaction://hlinksldjump"/>
            <a:extLst>
              <a:ext uri="{FF2B5EF4-FFF2-40B4-BE49-F238E27FC236}">
                <a16:creationId xmlns:a16="http://schemas.microsoft.com/office/drawing/2014/main" id="{C99CFD66-D26B-4F5A-AC88-5946F6050FAB}"/>
              </a:ext>
            </a:extLst>
          </p:cNvPr>
          <p:cNvSpPr/>
          <p:nvPr/>
        </p:nvSpPr>
        <p:spPr>
          <a:xfrm rot="972630">
            <a:off x="7528265" y="1438182"/>
            <a:ext cx="2467993" cy="3657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3800" dirty="0"/>
              <a:t>١</a:t>
            </a:r>
          </a:p>
        </p:txBody>
      </p:sp>
      <p:sp>
        <p:nvSpPr>
          <p:cNvPr id="5" name="مستطيل: زوايا مستديرة 4">
            <a:hlinkClick r:id="rId3" action="ppaction://hlinksldjump"/>
            <a:extLst>
              <a:ext uri="{FF2B5EF4-FFF2-40B4-BE49-F238E27FC236}">
                <a16:creationId xmlns:a16="http://schemas.microsoft.com/office/drawing/2014/main" id="{EEFC3BDB-4635-49A5-99EC-08FB02078E21}"/>
              </a:ext>
            </a:extLst>
          </p:cNvPr>
          <p:cNvSpPr/>
          <p:nvPr/>
        </p:nvSpPr>
        <p:spPr>
          <a:xfrm rot="514454">
            <a:off x="5709822" y="1161494"/>
            <a:ext cx="2467993" cy="36576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3800" dirty="0"/>
              <a:t>٢</a:t>
            </a:r>
          </a:p>
        </p:txBody>
      </p:sp>
      <p:sp>
        <p:nvSpPr>
          <p:cNvPr id="9" name="Right Arrow 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76EF44AC-FF69-4AA6-81D6-15ADF0A71A87}"/>
              </a:ext>
            </a:extLst>
          </p:cNvPr>
          <p:cNvSpPr/>
          <p:nvPr/>
        </p:nvSpPr>
        <p:spPr>
          <a:xfrm flipH="1">
            <a:off x="275208" y="5841507"/>
            <a:ext cx="1553592" cy="896644"/>
          </a:xfrm>
          <a:prstGeom prst="rightArrow">
            <a:avLst/>
          </a:prstGeom>
          <a:solidFill>
            <a:srgbClr val="C099B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dirty="0"/>
              <a:t>الصفحة الرئيسية</a:t>
            </a:r>
          </a:p>
        </p:txBody>
      </p:sp>
      <p:sp>
        <p:nvSpPr>
          <p:cNvPr id="8" name="مستطيل: زوايا مستديرة 3">
            <a:hlinkClick r:id="rId4" action="ppaction://hlinksldjump"/>
            <a:extLst>
              <a:ext uri="{FF2B5EF4-FFF2-40B4-BE49-F238E27FC236}">
                <a16:creationId xmlns:a16="http://schemas.microsoft.com/office/drawing/2014/main" id="{C952E349-7AAA-D648-9FB5-2335CC8F7414}"/>
              </a:ext>
            </a:extLst>
          </p:cNvPr>
          <p:cNvSpPr/>
          <p:nvPr/>
        </p:nvSpPr>
        <p:spPr>
          <a:xfrm rot="20321701">
            <a:off x="3600368" y="1232962"/>
            <a:ext cx="2467993" cy="36576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3800" dirty="0"/>
              <a:t>١</a:t>
            </a:r>
          </a:p>
        </p:txBody>
      </p:sp>
      <p:sp>
        <p:nvSpPr>
          <p:cNvPr id="10" name="مستطيل: زوايا مستديرة 4">
            <a:hlinkClick r:id="rId5" action="ppaction://hlinksldjump"/>
            <a:extLst>
              <a:ext uri="{FF2B5EF4-FFF2-40B4-BE49-F238E27FC236}">
                <a16:creationId xmlns:a16="http://schemas.microsoft.com/office/drawing/2014/main" id="{ECCFBEB3-A737-414F-A061-1FF1B832512B}"/>
              </a:ext>
            </a:extLst>
          </p:cNvPr>
          <p:cNvSpPr/>
          <p:nvPr/>
        </p:nvSpPr>
        <p:spPr>
          <a:xfrm rot="19863525">
            <a:off x="1635498" y="2012827"/>
            <a:ext cx="2467993" cy="3657600"/>
          </a:xfrm>
          <a:prstGeom prst="roundRect">
            <a:avLst/>
          </a:prstGeom>
          <a:solidFill>
            <a:srgbClr val="AF52DE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3800" dirty="0"/>
              <a:t>٢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57148125-ABFC-EA43-AEC0-813D78A1F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624" y="5583282"/>
            <a:ext cx="2743200" cy="365125"/>
          </a:xfrm>
        </p:spPr>
        <p:txBody>
          <a:bodyPr/>
          <a:lstStyle/>
          <a:p>
            <a:fld id="{4B1E913D-58CC-DA49-B719-410520E0AD7E}" type="slidenum">
              <a:rPr lang="ar-SA" smtClean="0"/>
              <a:t>155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487913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6">
            <a:extLst>
              <a:ext uri="{FF2B5EF4-FFF2-40B4-BE49-F238E27FC236}">
                <a16:creationId xmlns:a16="http://schemas.microsoft.com/office/drawing/2014/main" id="{2C812E65-0528-9D4C-8757-56FC36AD6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750" y="360361"/>
            <a:ext cx="1524000" cy="6399216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ar-SA" altLang="ar-SA"/>
          </a:p>
        </p:txBody>
      </p:sp>
      <p:sp>
        <p:nvSpPr>
          <p:cNvPr id="2051" name="Rectangle 13">
            <a:extLst>
              <a:ext uri="{FF2B5EF4-FFF2-40B4-BE49-F238E27FC236}">
                <a16:creationId xmlns:a16="http://schemas.microsoft.com/office/drawing/2014/main" id="{1F14D205-7DA9-264A-A491-8F39BB0830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50836"/>
            <a:ext cx="9144000" cy="6278564"/>
          </a:xfrm>
          <a:prstGeom prst="rect">
            <a:avLst/>
          </a:prstGeom>
          <a:noFill/>
          <a:ln w="571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  <p:sp>
        <p:nvSpPr>
          <p:cNvPr id="2052" name="Rectangle 21">
            <a:extLst>
              <a:ext uri="{FF2B5EF4-FFF2-40B4-BE49-F238E27FC236}">
                <a16:creationId xmlns:a16="http://schemas.microsoft.com/office/drawing/2014/main" id="{A9B2151A-850F-D64A-8F5E-4495D8DAE8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52800" y="228600"/>
            <a:ext cx="6858000" cy="1143000"/>
          </a:xfrm>
        </p:spPr>
        <p:txBody>
          <a:bodyPr/>
          <a:lstStyle/>
          <a:p>
            <a:pPr algn="ctr" eaLnBrk="1" hangingPunct="1"/>
            <a:r>
              <a:rPr lang="ar-SA" altLang="ar-SA" dirty="0">
                <a:latin typeface="Arial Black" panose="020B0604020202020204" pitchFamily="34" charset="0"/>
              </a:rPr>
              <a:t>جدول الضرب</a:t>
            </a:r>
            <a:endParaRPr lang="en-US" altLang="ar-SA" dirty="0">
              <a:latin typeface="Arial Black" panose="020B0604020202020204" pitchFamily="34" charset="0"/>
            </a:endParaRPr>
          </a:p>
        </p:txBody>
      </p:sp>
      <p:graphicFrame>
        <p:nvGraphicFramePr>
          <p:cNvPr id="2407" name="Group 359">
            <a:extLst>
              <a:ext uri="{FF2B5EF4-FFF2-40B4-BE49-F238E27FC236}">
                <a16:creationId xmlns:a16="http://schemas.microsoft.com/office/drawing/2014/main" id="{43035325-AECC-2541-9BF8-FC6437A9844E}"/>
              </a:ext>
            </a:extLst>
          </p:cNvPr>
          <p:cNvGraphicFramePr>
            <a:graphicFrameLocks noGrp="1"/>
          </p:cNvGraphicFramePr>
          <p:nvPr>
            <p:ph sz="quarter" idx="3"/>
          </p:nvPr>
        </p:nvGraphicFramePr>
        <p:xfrm>
          <a:off x="3352800" y="1371600"/>
          <a:ext cx="6845300" cy="5105402"/>
        </p:xfrm>
        <a:graphic>
          <a:graphicData uri="http://schemas.openxmlformats.org/drawingml/2006/table">
            <a:tbl>
              <a:tblPr rtl="1"/>
              <a:tblGrid>
                <a:gridCol w="488950">
                  <a:extLst>
                    <a:ext uri="{9D8B030D-6E8A-4147-A177-3AD203B41FA5}">
                      <a16:colId xmlns:a16="http://schemas.microsoft.com/office/drawing/2014/main" val="3226942931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786500422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708498738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4196080147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911566668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643694632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741038355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559982474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3727493380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659727240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1261614774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1384154053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624728409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3547923522"/>
                    </a:ext>
                  </a:extLst>
                </a:gridCol>
              </a:tblGrid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x</a:t>
                      </a:r>
                      <a:endParaRPr kumimoji="0" lang="en-US" altLang="ar-SA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6651237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978678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4406700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4724536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4198321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0528301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408938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9107371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2188446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552023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27</a:t>
                      </a:r>
                      <a:endParaRPr kumimoji="0" lang="en-US" altLang="ar-S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3034789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3289887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414580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6458886"/>
                  </a:ext>
                </a:extLst>
              </a:tr>
            </a:tbl>
          </a:graphicData>
        </a:graphic>
      </p:graphicFrame>
      <p:grpSp>
        <p:nvGrpSpPr>
          <p:cNvPr id="2280" name="Group 1357" descr="Happy cartoon apple">
            <a:extLst>
              <a:ext uri="{FF2B5EF4-FFF2-40B4-BE49-F238E27FC236}">
                <a16:creationId xmlns:a16="http://schemas.microsoft.com/office/drawing/2014/main" id="{73A39C34-653A-2443-880C-ACC8F53CC33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746781" y="482866"/>
            <a:ext cx="1214438" cy="1347788"/>
            <a:chOff x="288" y="144"/>
            <a:chExt cx="765" cy="849"/>
          </a:xfrm>
        </p:grpSpPr>
        <p:sp>
          <p:nvSpPr>
            <p:cNvPr id="2376" name="AutoShape 1356">
              <a:extLst>
                <a:ext uri="{FF2B5EF4-FFF2-40B4-BE49-F238E27FC236}">
                  <a16:creationId xmlns:a16="http://schemas.microsoft.com/office/drawing/2014/main" id="{99B73353-E42E-2A47-BA3D-29D402B796F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8" y="144"/>
              <a:ext cx="765" cy="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77" name="Freeform 1358">
              <a:extLst>
                <a:ext uri="{FF2B5EF4-FFF2-40B4-BE49-F238E27FC236}">
                  <a16:creationId xmlns:a16="http://schemas.microsoft.com/office/drawing/2014/main" id="{120E5C05-EA0C-B042-86C3-750BB9A8F7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" y="400"/>
              <a:ext cx="365" cy="538"/>
            </a:xfrm>
            <a:custGeom>
              <a:avLst/>
              <a:gdLst>
                <a:gd name="T0" fmla="*/ 403 w 1096"/>
                <a:gd name="T1" fmla="*/ 128 h 1612"/>
                <a:gd name="T2" fmla="*/ 582 w 1096"/>
                <a:gd name="T3" fmla="*/ 25 h 1612"/>
                <a:gd name="T4" fmla="*/ 797 w 1096"/>
                <a:gd name="T5" fmla="*/ 0 h 1612"/>
                <a:gd name="T6" fmla="*/ 964 w 1096"/>
                <a:gd name="T7" fmla="*/ 86 h 1612"/>
                <a:gd name="T8" fmla="*/ 1058 w 1096"/>
                <a:gd name="T9" fmla="*/ 231 h 1612"/>
                <a:gd name="T10" fmla="*/ 1096 w 1096"/>
                <a:gd name="T11" fmla="*/ 445 h 1612"/>
                <a:gd name="T12" fmla="*/ 1071 w 1096"/>
                <a:gd name="T13" fmla="*/ 695 h 1612"/>
                <a:gd name="T14" fmla="*/ 1033 w 1096"/>
                <a:gd name="T15" fmla="*/ 947 h 1612"/>
                <a:gd name="T16" fmla="*/ 933 w 1096"/>
                <a:gd name="T17" fmla="*/ 1196 h 1612"/>
                <a:gd name="T18" fmla="*/ 745 w 1096"/>
                <a:gd name="T19" fmla="*/ 1389 h 1612"/>
                <a:gd name="T20" fmla="*/ 565 w 1096"/>
                <a:gd name="T21" fmla="*/ 1535 h 1612"/>
                <a:gd name="T22" fmla="*/ 355 w 1096"/>
                <a:gd name="T23" fmla="*/ 1612 h 1612"/>
                <a:gd name="T24" fmla="*/ 142 w 1096"/>
                <a:gd name="T25" fmla="*/ 1600 h 1612"/>
                <a:gd name="T26" fmla="*/ 0 w 1096"/>
                <a:gd name="T27" fmla="*/ 1449 h 1612"/>
                <a:gd name="T28" fmla="*/ 193 w 1096"/>
                <a:gd name="T29" fmla="*/ 1119 h 1612"/>
                <a:gd name="T30" fmla="*/ 446 w 1096"/>
                <a:gd name="T31" fmla="*/ 459 h 1612"/>
                <a:gd name="T32" fmla="*/ 403 w 1096"/>
                <a:gd name="T33" fmla="*/ 128 h 1612"/>
                <a:gd name="T34" fmla="*/ 403 w 1096"/>
                <a:gd name="T35" fmla="*/ 128 h 161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96"/>
                <a:gd name="T55" fmla="*/ 0 h 1612"/>
                <a:gd name="T56" fmla="*/ 1096 w 1096"/>
                <a:gd name="T57" fmla="*/ 1612 h 161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96" h="1612">
                  <a:moveTo>
                    <a:pt x="403" y="128"/>
                  </a:moveTo>
                  <a:lnTo>
                    <a:pt x="582" y="25"/>
                  </a:lnTo>
                  <a:lnTo>
                    <a:pt x="797" y="0"/>
                  </a:lnTo>
                  <a:lnTo>
                    <a:pt x="964" y="86"/>
                  </a:lnTo>
                  <a:lnTo>
                    <a:pt x="1058" y="231"/>
                  </a:lnTo>
                  <a:lnTo>
                    <a:pt x="1096" y="445"/>
                  </a:lnTo>
                  <a:lnTo>
                    <a:pt x="1071" y="695"/>
                  </a:lnTo>
                  <a:lnTo>
                    <a:pt x="1033" y="947"/>
                  </a:lnTo>
                  <a:lnTo>
                    <a:pt x="933" y="1196"/>
                  </a:lnTo>
                  <a:lnTo>
                    <a:pt x="745" y="1389"/>
                  </a:lnTo>
                  <a:lnTo>
                    <a:pt x="565" y="1535"/>
                  </a:lnTo>
                  <a:lnTo>
                    <a:pt x="355" y="1612"/>
                  </a:lnTo>
                  <a:lnTo>
                    <a:pt x="142" y="1600"/>
                  </a:lnTo>
                  <a:lnTo>
                    <a:pt x="0" y="1449"/>
                  </a:lnTo>
                  <a:lnTo>
                    <a:pt x="193" y="1119"/>
                  </a:lnTo>
                  <a:lnTo>
                    <a:pt x="446" y="459"/>
                  </a:lnTo>
                  <a:lnTo>
                    <a:pt x="403" y="128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8" name="Freeform 1359">
              <a:extLst>
                <a:ext uri="{FF2B5EF4-FFF2-40B4-BE49-F238E27FC236}">
                  <a16:creationId xmlns:a16="http://schemas.microsoft.com/office/drawing/2014/main" id="{09FF6CE8-7B20-F249-AF70-3FFCBB2FD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" y="302"/>
              <a:ext cx="730" cy="660"/>
            </a:xfrm>
            <a:custGeom>
              <a:avLst/>
              <a:gdLst>
                <a:gd name="T0" fmla="*/ 891 w 2192"/>
                <a:gd name="T1" fmla="*/ 9 h 1981"/>
                <a:gd name="T2" fmla="*/ 707 w 2192"/>
                <a:gd name="T3" fmla="*/ 0 h 1981"/>
                <a:gd name="T4" fmla="*/ 574 w 2192"/>
                <a:gd name="T5" fmla="*/ 17 h 1981"/>
                <a:gd name="T6" fmla="*/ 450 w 2192"/>
                <a:gd name="T7" fmla="*/ 55 h 1981"/>
                <a:gd name="T8" fmla="*/ 360 w 2192"/>
                <a:gd name="T9" fmla="*/ 116 h 1981"/>
                <a:gd name="T10" fmla="*/ 236 w 2192"/>
                <a:gd name="T11" fmla="*/ 232 h 1981"/>
                <a:gd name="T12" fmla="*/ 90 w 2192"/>
                <a:gd name="T13" fmla="*/ 535 h 1981"/>
                <a:gd name="T14" fmla="*/ 4 w 2192"/>
                <a:gd name="T15" fmla="*/ 850 h 1981"/>
                <a:gd name="T16" fmla="*/ 0 w 2192"/>
                <a:gd name="T17" fmla="*/ 1098 h 1981"/>
                <a:gd name="T18" fmla="*/ 64 w 2192"/>
                <a:gd name="T19" fmla="*/ 1402 h 1981"/>
                <a:gd name="T20" fmla="*/ 172 w 2192"/>
                <a:gd name="T21" fmla="*/ 1646 h 1981"/>
                <a:gd name="T22" fmla="*/ 326 w 2192"/>
                <a:gd name="T23" fmla="*/ 1814 h 1981"/>
                <a:gd name="T24" fmla="*/ 515 w 2192"/>
                <a:gd name="T25" fmla="*/ 1891 h 1981"/>
                <a:gd name="T26" fmla="*/ 669 w 2192"/>
                <a:gd name="T27" fmla="*/ 1878 h 1981"/>
                <a:gd name="T28" fmla="*/ 766 w 2192"/>
                <a:gd name="T29" fmla="*/ 1950 h 1981"/>
                <a:gd name="T30" fmla="*/ 895 w 2192"/>
                <a:gd name="T31" fmla="*/ 1969 h 1981"/>
                <a:gd name="T32" fmla="*/ 985 w 2192"/>
                <a:gd name="T33" fmla="*/ 1930 h 1981"/>
                <a:gd name="T34" fmla="*/ 1071 w 2192"/>
                <a:gd name="T35" fmla="*/ 1900 h 1981"/>
                <a:gd name="T36" fmla="*/ 1186 w 2192"/>
                <a:gd name="T37" fmla="*/ 1981 h 1981"/>
                <a:gd name="T38" fmla="*/ 1319 w 2192"/>
                <a:gd name="T39" fmla="*/ 1950 h 1981"/>
                <a:gd name="T40" fmla="*/ 1298 w 2192"/>
                <a:gd name="T41" fmla="*/ 1904 h 1981"/>
                <a:gd name="T42" fmla="*/ 1195 w 2192"/>
                <a:gd name="T43" fmla="*/ 1870 h 1981"/>
                <a:gd name="T44" fmla="*/ 1122 w 2192"/>
                <a:gd name="T45" fmla="*/ 1809 h 1981"/>
                <a:gd name="T46" fmla="*/ 1105 w 2192"/>
                <a:gd name="T47" fmla="*/ 1749 h 1981"/>
                <a:gd name="T48" fmla="*/ 1303 w 2192"/>
                <a:gd name="T49" fmla="*/ 1458 h 1981"/>
                <a:gd name="T50" fmla="*/ 1431 w 2192"/>
                <a:gd name="T51" fmla="*/ 1118 h 1981"/>
                <a:gd name="T52" fmla="*/ 1486 w 2192"/>
                <a:gd name="T53" fmla="*/ 798 h 1981"/>
                <a:gd name="T54" fmla="*/ 1469 w 2192"/>
                <a:gd name="T55" fmla="*/ 531 h 1981"/>
                <a:gd name="T56" fmla="*/ 1435 w 2192"/>
                <a:gd name="T57" fmla="*/ 424 h 1981"/>
                <a:gd name="T58" fmla="*/ 1649 w 2192"/>
                <a:gd name="T59" fmla="*/ 326 h 1981"/>
                <a:gd name="T60" fmla="*/ 1790 w 2192"/>
                <a:gd name="T61" fmla="*/ 309 h 1981"/>
                <a:gd name="T62" fmla="*/ 1902 w 2192"/>
                <a:gd name="T63" fmla="*/ 351 h 1981"/>
                <a:gd name="T64" fmla="*/ 2017 w 2192"/>
                <a:gd name="T65" fmla="*/ 442 h 1981"/>
                <a:gd name="T66" fmla="*/ 2090 w 2192"/>
                <a:gd name="T67" fmla="*/ 565 h 1981"/>
                <a:gd name="T68" fmla="*/ 2133 w 2192"/>
                <a:gd name="T69" fmla="*/ 708 h 1981"/>
                <a:gd name="T70" fmla="*/ 2124 w 2192"/>
                <a:gd name="T71" fmla="*/ 879 h 1981"/>
                <a:gd name="T72" fmla="*/ 2103 w 2192"/>
                <a:gd name="T73" fmla="*/ 1068 h 1981"/>
                <a:gd name="T74" fmla="*/ 2086 w 2192"/>
                <a:gd name="T75" fmla="*/ 1273 h 1981"/>
                <a:gd name="T76" fmla="*/ 2192 w 2192"/>
                <a:gd name="T77" fmla="*/ 1016 h 1981"/>
                <a:gd name="T78" fmla="*/ 2192 w 2192"/>
                <a:gd name="T79" fmla="*/ 681 h 1981"/>
                <a:gd name="T80" fmla="*/ 2150 w 2192"/>
                <a:gd name="T81" fmla="*/ 466 h 1981"/>
                <a:gd name="T82" fmla="*/ 2065 w 2192"/>
                <a:gd name="T83" fmla="*/ 318 h 1981"/>
                <a:gd name="T84" fmla="*/ 1905 w 2192"/>
                <a:gd name="T85" fmla="*/ 193 h 1981"/>
                <a:gd name="T86" fmla="*/ 1748 w 2192"/>
                <a:gd name="T87" fmla="*/ 133 h 1981"/>
                <a:gd name="T88" fmla="*/ 1606 w 2192"/>
                <a:gd name="T89" fmla="*/ 133 h 1981"/>
                <a:gd name="T90" fmla="*/ 1439 w 2192"/>
                <a:gd name="T91" fmla="*/ 145 h 1981"/>
                <a:gd name="T92" fmla="*/ 1328 w 2192"/>
                <a:gd name="T93" fmla="*/ 167 h 1981"/>
                <a:gd name="T94" fmla="*/ 1273 w 2192"/>
                <a:gd name="T95" fmla="*/ 223 h 1981"/>
                <a:gd name="T96" fmla="*/ 1204 w 2192"/>
                <a:gd name="T97" fmla="*/ 176 h 1981"/>
                <a:gd name="T98" fmla="*/ 1092 w 2192"/>
                <a:gd name="T99" fmla="*/ 85 h 1981"/>
                <a:gd name="T100" fmla="*/ 929 w 2192"/>
                <a:gd name="T101" fmla="*/ 17 h 1981"/>
                <a:gd name="T102" fmla="*/ 891 w 2192"/>
                <a:gd name="T103" fmla="*/ 9 h 1981"/>
                <a:gd name="T104" fmla="*/ 891 w 2192"/>
                <a:gd name="T105" fmla="*/ 9 h 198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192"/>
                <a:gd name="T160" fmla="*/ 0 h 1981"/>
                <a:gd name="T161" fmla="*/ 2192 w 2192"/>
                <a:gd name="T162" fmla="*/ 1981 h 198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192" h="1981">
                  <a:moveTo>
                    <a:pt x="891" y="9"/>
                  </a:moveTo>
                  <a:lnTo>
                    <a:pt x="707" y="0"/>
                  </a:lnTo>
                  <a:lnTo>
                    <a:pt x="574" y="17"/>
                  </a:lnTo>
                  <a:lnTo>
                    <a:pt x="450" y="55"/>
                  </a:lnTo>
                  <a:lnTo>
                    <a:pt x="360" y="116"/>
                  </a:lnTo>
                  <a:lnTo>
                    <a:pt x="236" y="232"/>
                  </a:lnTo>
                  <a:lnTo>
                    <a:pt x="90" y="535"/>
                  </a:lnTo>
                  <a:lnTo>
                    <a:pt x="4" y="850"/>
                  </a:lnTo>
                  <a:lnTo>
                    <a:pt x="0" y="1098"/>
                  </a:lnTo>
                  <a:lnTo>
                    <a:pt x="64" y="1402"/>
                  </a:lnTo>
                  <a:lnTo>
                    <a:pt x="172" y="1646"/>
                  </a:lnTo>
                  <a:lnTo>
                    <a:pt x="326" y="1814"/>
                  </a:lnTo>
                  <a:lnTo>
                    <a:pt x="515" y="1891"/>
                  </a:lnTo>
                  <a:lnTo>
                    <a:pt x="669" y="1878"/>
                  </a:lnTo>
                  <a:lnTo>
                    <a:pt x="766" y="1950"/>
                  </a:lnTo>
                  <a:lnTo>
                    <a:pt x="895" y="1969"/>
                  </a:lnTo>
                  <a:lnTo>
                    <a:pt x="985" y="1930"/>
                  </a:lnTo>
                  <a:lnTo>
                    <a:pt x="1071" y="1900"/>
                  </a:lnTo>
                  <a:lnTo>
                    <a:pt x="1186" y="1981"/>
                  </a:lnTo>
                  <a:lnTo>
                    <a:pt x="1319" y="1950"/>
                  </a:lnTo>
                  <a:lnTo>
                    <a:pt x="1298" y="1904"/>
                  </a:lnTo>
                  <a:lnTo>
                    <a:pt x="1195" y="1870"/>
                  </a:lnTo>
                  <a:lnTo>
                    <a:pt x="1122" y="1809"/>
                  </a:lnTo>
                  <a:lnTo>
                    <a:pt x="1105" y="1749"/>
                  </a:lnTo>
                  <a:lnTo>
                    <a:pt x="1303" y="1458"/>
                  </a:lnTo>
                  <a:lnTo>
                    <a:pt x="1431" y="1118"/>
                  </a:lnTo>
                  <a:lnTo>
                    <a:pt x="1486" y="798"/>
                  </a:lnTo>
                  <a:lnTo>
                    <a:pt x="1469" y="531"/>
                  </a:lnTo>
                  <a:lnTo>
                    <a:pt x="1435" y="424"/>
                  </a:lnTo>
                  <a:lnTo>
                    <a:pt x="1649" y="326"/>
                  </a:lnTo>
                  <a:lnTo>
                    <a:pt x="1790" y="309"/>
                  </a:lnTo>
                  <a:lnTo>
                    <a:pt x="1902" y="351"/>
                  </a:lnTo>
                  <a:lnTo>
                    <a:pt x="2017" y="442"/>
                  </a:lnTo>
                  <a:lnTo>
                    <a:pt x="2090" y="565"/>
                  </a:lnTo>
                  <a:lnTo>
                    <a:pt x="2133" y="708"/>
                  </a:lnTo>
                  <a:lnTo>
                    <a:pt x="2124" y="879"/>
                  </a:lnTo>
                  <a:lnTo>
                    <a:pt x="2103" y="1068"/>
                  </a:lnTo>
                  <a:lnTo>
                    <a:pt x="2086" y="1273"/>
                  </a:lnTo>
                  <a:lnTo>
                    <a:pt x="2192" y="1016"/>
                  </a:lnTo>
                  <a:lnTo>
                    <a:pt x="2192" y="681"/>
                  </a:lnTo>
                  <a:lnTo>
                    <a:pt x="2150" y="466"/>
                  </a:lnTo>
                  <a:lnTo>
                    <a:pt x="2065" y="318"/>
                  </a:lnTo>
                  <a:lnTo>
                    <a:pt x="1905" y="193"/>
                  </a:lnTo>
                  <a:lnTo>
                    <a:pt x="1748" y="133"/>
                  </a:lnTo>
                  <a:lnTo>
                    <a:pt x="1606" y="133"/>
                  </a:lnTo>
                  <a:lnTo>
                    <a:pt x="1439" y="145"/>
                  </a:lnTo>
                  <a:lnTo>
                    <a:pt x="1328" y="167"/>
                  </a:lnTo>
                  <a:lnTo>
                    <a:pt x="1273" y="223"/>
                  </a:lnTo>
                  <a:lnTo>
                    <a:pt x="1204" y="176"/>
                  </a:lnTo>
                  <a:lnTo>
                    <a:pt x="1092" y="85"/>
                  </a:lnTo>
                  <a:lnTo>
                    <a:pt x="929" y="17"/>
                  </a:lnTo>
                  <a:lnTo>
                    <a:pt x="891" y="9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9" name="Freeform 1360">
              <a:extLst>
                <a:ext uri="{FF2B5EF4-FFF2-40B4-BE49-F238E27FC236}">
                  <a16:creationId xmlns:a16="http://schemas.microsoft.com/office/drawing/2014/main" id="{9E81401D-4F7A-224C-899C-C7FB9EEB3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" y="320"/>
              <a:ext cx="441" cy="509"/>
            </a:xfrm>
            <a:custGeom>
              <a:avLst/>
              <a:gdLst>
                <a:gd name="T0" fmla="*/ 416 w 1323"/>
                <a:gd name="T1" fmla="*/ 56 h 1527"/>
                <a:gd name="T2" fmla="*/ 312 w 1323"/>
                <a:gd name="T3" fmla="*/ 108 h 1527"/>
                <a:gd name="T4" fmla="*/ 214 w 1323"/>
                <a:gd name="T5" fmla="*/ 211 h 1527"/>
                <a:gd name="T6" fmla="*/ 124 w 1323"/>
                <a:gd name="T7" fmla="*/ 353 h 1527"/>
                <a:gd name="T8" fmla="*/ 59 w 1323"/>
                <a:gd name="T9" fmla="*/ 523 h 1527"/>
                <a:gd name="T10" fmla="*/ 8 w 1323"/>
                <a:gd name="T11" fmla="*/ 704 h 1527"/>
                <a:gd name="T12" fmla="*/ 0 w 1323"/>
                <a:gd name="T13" fmla="*/ 876 h 1527"/>
                <a:gd name="T14" fmla="*/ 17 w 1323"/>
                <a:gd name="T15" fmla="*/ 1063 h 1527"/>
                <a:gd name="T16" fmla="*/ 68 w 1323"/>
                <a:gd name="T17" fmla="*/ 1214 h 1527"/>
                <a:gd name="T18" fmla="*/ 146 w 1323"/>
                <a:gd name="T19" fmla="*/ 1386 h 1527"/>
                <a:gd name="T20" fmla="*/ 137 w 1323"/>
                <a:gd name="T21" fmla="*/ 1137 h 1527"/>
                <a:gd name="T22" fmla="*/ 257 w 1323"/>
                <a:gd name="T23" fmla="*/ 1493 h 1527"/>
                <a:gd name="T24" fmla="*/ 206 w 1323"/>
                <a:gd name="T25" fmla="*/ 1124 h 1527"/>
                <a:gd name="T26" fmla="*/ 360 w 1323"/>
                <a:gd name="T27" fmla="*/ 1523 h 1527"/>
                <a:gd name="T28" fmla="*/ 321 w 1323"/>
                <a:gd name="T29" fmla="*/ 1142 h 1527"/>
                <a:gd name="T30" fmla="*/ 467 w 1323"/>
                <a:gd name="T31" fmla="*/ 1527 h 1527"/>
                <a:gd name="T32" fmla="*/ 428 w 1323"/>
                <a:gd name="T33" fmla="*/ 1133 h 1527"/>
                <a:gd name="T34" fmla="*/ 557 w 1323"/>
                <a:gd name="T35" fmla="*/ 1523 h 1527"/>
                <a:gd name="T36" fmla="*/ 543 w 1323"/>
                <a:gd name="T37" fmla="*/ 1146 h 1527"/>
                <a:gd name="T38" fmla="*/ 685 w 1323"/>
                <a:gd name="T39" fmla="*/ 1502 h 1527"/>
                <a:gd name="T40" fmla="*/ 697 w 1323"/>
                <a:gd name="T41" fmla="*/ 1154 h 1527"/>
                <a:gd name="T42" fmla="*/ 826 w 1323"/>
                <a:gd name="T43" fmla="*/ 1479 h 1527"/>
                <a:gd name="T44" fmla="*/ 821 w 1323"/>
                <a:gd name="T45" fmla="*/ 1142 h 1527"/>
                <a:gd name="T46" fmla="*/ 920 w 1323"/>
                <a:gd name="T47" fmla="*/ 1411 h 1527"/>
                <a:gd name="T48" fmla="*/ 920 w 1323"/>
                <a:gd name="T49" fmla="*/ 1095 h 1527"/>
                <a:gd name="T50" fmla="*/ 1023 w 1323"/>
                <a:gd name="T51" fmla="*/ 1351 h 1527"/>
                <a:gd name="T52" fmla="*/ 1036 w 1323"/>
                <a:gd name="T53" fmla="*/ 1043 h 1527"/>
                <a:gd name="T54" fmla="*/ 1117 w 1323"/>
                <a:gd name="T55" fmla="*/ 1218 h 1527"/>
                <a:gd name="T56" fmla="*/ 1126 w 1323"/>
                <a:gd name="T57" fmla="*/ 996 h 1527"/>
                <a:gd name="T58" fmla="*/ 1186 w 1323"/>
                <a:gd name="T59" fmla="*/ 1112 h 1527"/>
                <a:gd name="T60" fmla="*/ 1199 w 1323"/>
                <a:gd name="T61" fmla="*/ 871 h 1527"/>
                <a:gd name="T62" fmla="*/ 1259 w 1323"/>
                <a:gd name="T63" fmla="*/ 944 h 1527"/>
                <a:gd name="T64" fmla="*/ 1323 w 1323"/>
                <a:gd name="T65" fmla="*/ 670 h 1527"/>
                <a:gd name="T66" fmla="*/ 1284 w 1323"/>
                <a:gd name="T67" fmla="*/ 399 h 1527"/>
                <a:gd name="T68" fmla="*/ 1216 w 1323"/>
                <a:gd name="T69" fmla="*/ 296 h 1527"/>
                <a:gd name="T70" fmla="*/ 1048 w 1323"/>
                <a:gd name="T71" fmla="*/ 198 h 1527"/>
                <a:gd name="T72" fmla="*/ 878 w 1323"/>
                <a:gd name="T73" fmla="*/ 66 h 1527"/>
                <a:gd name="T74" fmla="*/ 723 w 1323"/>
                <a:gd name="T75" fmla="*/ 5 h 1527"/>
                <a:gd name="T76" fmla="*/ 595 w 1323"/>
                <a:gd name="T77" fmla="*/ 0 h 1527"/>
                <a:gd name="T78" fmla="*/ 509 w 1323"/>
                <a:gd name="T79" fmla="*/ 30 h 1527"/>
                <a:gd name="T80" fmla="*/ 416 w 1323"/>
                <a:gd name="T81" fmla="*/ 56 h 1527"/>
                <a:gd name="T82" fmla="*/ 416 w 1323"/>
                <a:gd name="T83" fmla="*/ 56 h 152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323"/>
                <a:gd name="T127" fmla="*/ 0 h 1527"/>
                <a:gd name="T128" fmla="*/ 1323 w 1323"/>
                <a:gd name="T129" fmla="*/ 1527 h 152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323" h="1527">
                  <a:moveTo>
                    <a:pt x="416" y="56"/>
                  </a:moveTo>
                  <a:lnTo>
                    <a:pt x="312" y="108"/>
                  </a:lnTo>
                  <a:lnTo>
                    <a:pt x="214" y="211"/>
                  </a:lnTo>
                  <a:lnTo>
                    <a:pt x="124" y="353"/>
                  </a:lnTo>
                  <a:lnTo>
                    <a:pt x="59" y="523"/>
                  </a:lnTo>
                  <a:lnTo>
                    <a:pt x="8" y="704"/>
                  </a:lnTo>
                  <a:lnTo>
                    <a:pt x="0" y="876"/>
                  </a:lnTo>
                  <a:lnTo>
                    <a:pt x="17" y="1063"/>
                  </a:lnTo>
                  <a:lnTo>
                    <a:pt x="68" y="1214"/>
                  </a:lnTo>
                  <a:lnTo>
                    <a:pt x="146" y="1386"/>
                  </a:lnTo>
                  <a:lnTo>
                    <a:pt x="137" y="1137"/>
                  </a:lnTo>
                  <a:lnTo>
                    <a:pt x="257" y="1493"/>
                  </a:lnTo>
                  <a:lnTo>
                    <a:pt x="206" y="1124"/>
                  </a:lnTo>
                  <a:lnTo>
                    <a:pt x="360" y="1523"/>
                  </a:lnTo>
                  <a:lnTo>
                    <a:pt x="321" y="1142"/>
                  </a:lnTo>
                  <a:lnTo>
                    <a:pt x="467" y="1527"/>
                  </a:lnTo>
                  <a:lnTo>
                    <a:pt x="428" y="1133"/>
                  </a:lnTo>
                  <a:lnTo>
                    <a:pt x="557" y="1523"/>
                  </a:lnTo>
                  <a:lnTo>
                    <a:pt x="543" y="1146"/>
                  </a:lnTo>
                  <a:lnTo>
                    <a:pt x="685" y="1502"/>
                  </a:lnTo>
                  <a:lnTo>
                    <a:pt x="697" y="1154"/>
                  </a:lnTo>
                  <a:lnTo>
                    <a:pt x="826" y="1479"/>
                  </a:lnTo>
                  <a:lnTo>
                    <a:pt x="821" y="1142"/>
                  </a:lnTo>
                  <a:lnTo>
                    <a:pt x="920" y="1411"/>
                  </a:lnTo>
                  <a:lnTo>
                    <a:pt x="920" y="1095"/>
                  </a:lnTo>
                  <a:lnTo>
                    <a:pt x="1023" y="1351"/>
                  </a:lnTo>
                  <a:lnTo>
                    <a:pt x="1036" y="1043"/>
                  </a:lnTo>
                  <a:lnTo>
                    <a:pt x="1117" y="1218"/>
                  </a:lnTo>
                  <a:lnTo>
                    <a:pt x="1126" y="996"/>
                  </a:lnTo>
                  <a:lnTo>
                    <a:pt x="1186" y="1112"/>
                  </a:lnTo>
                  <a:lnTo>
                    <a:pt x="1199" y="871"/>
                  </a:lnTo>
                  <a:lnTo>
                    <a:pt x="1259" y="944"/>
                  </a:lnTo>
                  <a:lnTo>
                    <a:pt x="1323" y="670"/>
                  </a:lnTo>
                  <a:lnTo>
                    <a:pt x="1284" y="399"/>
                  </a:lnTo>
                  <a:lnTo>
                    <a:pt x="1216" y="296"/>
                  </a:lnTo>
                  <a:lnTo>
                    <a:pt x="1048" y="198"/>
                  </a:lnTo>
                  <a:lnTo>
                    <a:pt x="878" y="66"/>
                  </a:lnTo>
                  <a:lnTo>
                    <a:pt x="723" y="5"/>
                  </a:lnTo>
                  <a:lnTo>
                    <a:pt x="595" y="0"/>
                  </a:lnTo>
                  <a:lnTo>
                    <a:pt x="509" y="30"/>
                  </a:lnTo>
                  <a:lnTo>
                    <a:pt x="416" y="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0" name="Freeform 1361">
              <a:extLst>
                <a:ext uri="{FF2B5EF4-FFF2-40B4-BE49-F238E27FC236}">
                  <a16:creationId xmlns:a16="http://schemas.microsoft.com/office/drawing/2014/main" id="{E3491423-1C80-DB41-BDE3-896F567D1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" y="357"/>
              <a:ext cx="210" cy="309"/>
            </a:xfrm>
            <a:custGeom>
              <a:avLst/>
              <a:gdLst>
                <a:gd name="T0" fmla="*/ 429 w 630"/>
                <a:gd name="T1" fmla="*/ 21 h 927"/>
                <a:gd name="T2" fmla="*/ 283 w 630"/>
                <a:gd name="T3" fmla="*/ 69 h 927"/>
                <a:gd name="T4" fmla="*/ 175 w 630"/>
                <a:gd name="T5" fmla="*/ 171 h 927"/>
                <a:gd name="T6" fmla="*/ 94 w 630"/>
                <a:gd name="T7" fmla="*/ 305 h 927"/>
                <a:gd name="T8" fmla="*/ 39 w 630"/>
                <a:gd name="T9" fmla="*/ 459 h 927"/>
                <a:gd name="T10" fmla="*/ 8 w 630"/>
                <a:gd name="T11" fmla="*/ 596 h 927"/>
                <a:gd name="T12" fmla="*/ 0 w 630"/>
                <a:gd name="T13" fmla="*/ 746 h 927"/>
                <a:gd name="T14" fmla="*/ 21 w 630"/>
                <a:gd name="T15" fmla="*/ 857 h 927"/>
                <a:gd name="T16" fmla="*/ 90 w 630"/>
                <a:gd name="T17" fmla="*/ 927 h 927"/>
                <a:gd name="T18" fmla="*/ 167 w 630"/>
                <a:gd name="T19" fmla="*/ 927 h 927"/>
                <a:gd name="T20" fmla="*/ 209 w 630"/>
                <a:gd name="T21" fmla="*/ 874 h 927"/>
                <a:gd name="T22" fmla="*/ 214 w 630"/>
                <a:gd name="T23" fmla="*/ 729 h 927"/>
                <a:gd name="T24" fmla="*/ 239 w 630"/>
                <a:gd name="T25" fmla="*/ 579 h 927"/>
                <a:gd name="T26" fmla="*/ 300 w 630"/>
                <a:gd name="T27" fmla="*/ 381 h 927"/>
                <a:gd name="T28" fmla="*/ 390 w 630"/>
                <a:gd name="T29" fmla="*/ 250 h 927"/>
                <a:gd name="T30" fmla="*/ 531 w 630"/>
                <a:gd name="T31" fmla="*/ 154 h 927"/>
                <a:gd name="T32" fmla="*/ 630 w 630"/>
                <a:gd name="T33" fmla="*/ 82 h 927"/>
                <a:gd name="T34" fmla="*/ 604 w 630"/>
                <a:gd name="T35" fmla="*/ 5 h 927"/>
                <a:gd name="T36" fmla="*/ 510 w 630"/>
                <a:gd name="T37" fmla="*/ 0 h 927"/>
                <a:gd name="T38" fmla="*/ 450 w 630"/>
                <a:gd name="T39" fmla="*/ 18 h 927"/>
                <a:gd name="T40" fmla="*/ 429 w 630"/>
                <a:gd name="T41" fmla="*/ 21 h 927"/>
                <a:gd name="T42" fmla="*/ 429 w 630"/>
                <a:gd name="T43" fmla="*/ 21 h 92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30"/>
                <a:gd name="T67" fmla="*/ 0 h 927"/>
                <a:gd name="T68" fmla="*/ 630 w 630"/>
                <a:gd name="T69" fmla="*/ 927 h 92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30" h="927">
                  <a:moveTo>
                    <a:pt x="429" y="21"/>
                  </a:moveTo>
                  <a:lnTo>
                    <a:pt x="283" y="69"/>
                  </a:lnTo>
                  <a:lnTo>
                    <a:pt x="175" y="171"/>
                  </a:lnTo>
                  <a:lnTo>
                    <a:pt x="94" y="305"/>
                  </a:lnTo>
                  <a:lnTo>
                    <a:pt x="39" y="459"/>
                  </a:lnTo>
                  <a:lnTo>
                    <a:pt x="8" y="596"/>
                  </a:lnTo>
                  <a:lnTo>
                    <a:pt x="0" y="746"/>
                  </a:lnTo>
                  <a:lnTo>
                    <a:pt x="21" y="857"/>
                  </a:lnTo>
                  <a:lnTo>
                    <a:pt x="90" y="927"/>
                  </a:lnTo>
                  <a:lnTo>
                    <a:pt x="167" y="927"/>
                  </a:lnTo>
                  <a:lnTo>
                    <a:pt x="209" y="874"/>
                  </a:lnTo>
                  <a:lnTo>
                    <a:pt x="214" y="729"/>
                  </a:lnTo>
                  <a:lnTo>
                    <a:pt x="239" y="579"/>
                  </a:lnTo>
                  <a:lnTo>
                    <a:pt x="300" y="381"/>
                  </a:lnTo>
                  <a:lnTo>
                    <a:pt x="390" y="250"/>
                  </a:lnTo>
                  <a:lnTo>
                    <a:pt x="531" y="154"/>
                  </a:lnTo>
                  <a:lnTo>
                    <a:pt x="630" y="82"/>
                  </a:lnTo>
                  <a:lnTo>
                    <a:pt x="604" y="5"/>
                  </a:lnTo>
                  <a:lnTo>
                    <a:pt x="510" y="0"/>
                  </a:lnTo>
                  <a:lnTo>
                    <a:pt x="450" y="18"/>
                  </a:lnTo>
                  <a:lnTo>
                    <a:pt x="429" y="21"/>
                  </a:lnTo>
                  <a:close/>
                </a:path>
              </a:pathLst>
            </a:custGeom>
            <a:solidFill>
              <a:srgbClr val="F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1" name="Freeform 1362">
              <a:extLst>
                <a:ext uri="{FF2B5EF4-FFF2-40B4-BE49-F238E27FC236}">
                  <a16:creationId xmlns:a16="http://schemas.microsoft.com/office/drawing/2014/main" id="{62730EDC-57F7-4B45-A51A-894A1089F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" y="159"/>
              <a:ext cx="78" cy="224"/>
            </a:xfrm>
            <a:custGeom>
              <a:avLst/>
              <a:gdLst>
                <a:gd name="T0" fmla="*/ 60 w 235"/>
                <a:gd name="T1" fmla="*/ 0 h 673"/>
                <a:gd name="T2" fmla="*/ 0 w 235"/>
                <a:gd name="T3" fmla="*/ 26 h 673"/>
                <a:gd name="T4" fmla="*/ 0 w 235"/>
                <a:gd name="T5" fmla="*/ 69 h 673"/>
                <a:gd name="T6" fmla="*/ 81 w 235"/>
                <a:gd name="T7" fmla="*/ 250 h 673"/>
                <a:gd name="T8" fmla="*/ 133 w 235"/>
                <a:gd name="T9" fmla="*/ 429 h 673"/>
                <a:gd name="T10" fmla="*/ 141 w 235"/>
                <a:gd name="T11" fmla="*/ 550 h 673"/>
                <a:gd name="T12" fmla="*/ 111 w 235"/>
                <a:gd name="T13" fmla="*/ 626 h 673"/>
                <a:gd name="T14" fmla="*/ 193 w 235"/>
                <a:gd name="T15" fmla="*/ 673 h 673"/>
                <a:gd name="T16" fmla="*/ 235 w 235"/>
                <a:gd name="T17" fmla="*/ 519 h 673"/>
                <a:gd name="T18" fmla="*/ 202 w 235"/>
                <a:gd name="T19" fmla="*/ 308 h 673"/>
                <a:gd name="T20" fmla="*/ 150 w 235"/>
                <a:gd name="T21" fmla="*/ 129 h 673"/>
                <a:gd name="T22" fmla="*/ 133 w 235"/>
                <a:gd name="T23" fmla="*/ 14 h 673"/>
                <a:gd name="T24" fmla="*/ 60 w 235"/>
                <a:gd name="T25" fmla="*/ 0 h 673"/>
                <a:gd name="T26" fmla="*/ 60 w 235"/>
                <a:gd name="T27" fmla="*/ 0 h 6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35"/>
                <a:gd name="T43" fmla="*/ 0 h 673"/>
                <a:gd name="T44" fmla="*/ 235 w 235"/>
                <a:gd name="T45" fmla="*/ 673 h 67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35" h="673">
                  <a:moveTo>
                    <a:pt x="60" y="0"/>
                  </a:moveTo>
                  <a:lnTo>
                    <a:pt x="0" y="26"/>
                  </a:lnTo>
                  <a:lnTo>
                    <a:pt x="0" y="69"/>
                  </a:lnTo>
                  <a:lnTo>
                    <a:pt x="81" y="250"/>
                  </a:lnTo>
                  <a:lnTo>
                    <a:pt x="133" y="429"/>
                  </a:lnTo>
                  <a:lnTo>
                    <a:pt x="141" y="550"/>
                  </a:lnTo>
                  <a:lnTo>
                    <a:pt x="111" y="626"/>
                  </a:lnTo>
                  <a:lnTo>
                    <a:pt x="193" y="673"/>
                  </a:lnTo>
                  <a:lnTo>
                    <a:pt x="235" y="519"/>
                  </a:lnTo>
                  <a:lnTo>
                    <a:pt x="202" y="308"/>
                  </a:lnTo>
                  <a:lnTo>
                    <a:pt x="150" y="129"/>
                  </a:lnTo>
                  <a:lnTo>
                    <a:pt x="133" y="14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58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2" name="Freeform 1363">
              <a:extLst>
                <a:ext uri="{FF2B5EF4-FFF2-40B4-BE49-F238E27FC236}">
                  <a16:creationId xmlns:a16="http://schemas.microsoft.com/office/drawing/2014/main" id="{4D5E7E07-25CA-F24E-9E4B-AF32F8AEAA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" y="497"/>
              <a:ext cx="248" cy="126"/>
            </a:xfrm>
            <a:custGeom>
              <a:avLst/>
              <a:gdLst>
                <a:gd name="T0" fmla="*/ 0 w 744"/>
                <a:gd name="T1" fmla="*/ 154 h 378"/>
                <a:gd name="T2" fmla="*/ 170 w 744"/>
                <a:gd name="T3" fmla="*/ 151 h 378"/>
                <a:gd name="T4" fmla="*/ 368 w 744"/>
                <a:gd name="T5" fmla="*/ 129 h 378"/>
                <a:gd name="T6" fmla="*/ 548 w 744"/>
                <a:gd name="T7" fmla="*/ 78 h 378"/>
                <a:gd name="T8" fmla="*/ 723 w 744"/>
                <a:gd name="T9" fmla="*/ 0 h 378"/>
                <a:gd name="T10" fmla="*/ 744 w 744"/>
                <a:gd name="T11" fmla="*/ 30 h 378"/>
                <a:gd name="T12" fmla="*/ 684 w 744"/>
                <a:gd name="T13" fmla="*/ 151 h 378"/>
                <a:gd name="T14" fmla="*/ 595 w 744"/>
                <a:gd name="T15" fmla="*/ 275 h 378"/>
                <a:gd name="T16" fmla="*/ 475 w 744"/>
                <a:gd name="T17" fmla="*/ 353 h 378"/>
                <a:gd name="T18" fmla="*/ 351 w 744"/>
                <a:gd name="T19" fmla="*/ 378 h 378"/>
                <a:gd name="T20" fmla="*/ 222 w 744"/>
                <a:gd name="T21" fmla="*/ 365 h 378"/>
                <a:gd name="T22" fmla="*/ 111 w 744"/>
                <a:gd name="T23" fmla="*/ 300 h 378"/>
                <a:gd name="T24" fmla="*/ 0 w 744"/>
                <a:gd name="T25" fmla="*/ 154 h 378"/>
                <a:gd name="T26" fmla="*/ 0 w 744"/>
                <a:gd name="T27" fmla="*/ 154 h 37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44"/>
                <a:gd name="T43" fmla="*/ 0 h 378"/>
                <a:gd name="T44" fmla="*/ 744 w 744"/>
                <a:gd name="T45" fmla="*/ 378 h 37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44" h="378">
                  <a:moveTo>
                    <a:pt x="0" y="154"/>
                  </a:moveTo>
                  <a:lnTo>
                    <a:pt x="170" y="151"/>
                  </a:lnTo>
                  <a:lnTo>
                    <a:pt x="368" y="129"/>
                  </a:lnTo>
                  <a:lnTo>
                    <a:pt x="548" y="78"/>
                  </a:lnTo>
                  <a:lnTo>
                    <a:pt x="723" y="0"/>
                  </a:lnTo>
                  <a:lnTo>
                    <a:pt x="744" y="30"/>
                  </a:lnTo>
                  <a:lnTo>
                    <a:pt x="684" y="151"/>
                  </a:lnTo>
                  <a:lnTo>
                    <a:pt x="595" y="275"/>
                  </a:lnTo>
                  <a:lnTo>
                    <a:pt x="475" y="353"/>
                  </a:lnTo>
                  <a:lnTo>
                    <a:pt x="351" y="378"/>
                  </a:lnTo>
                  <a:lnTo>
                    <a:pt x="222" y="365"/>
                  </a:lnTo>
                  <a:lnTo>
                    <a:pt x="111" y="300"/>
                  </a:lnTo>
                  <a:lnTo>
                    <a:pt x="0" y="1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3" name="Freeform 1364">
              <a:extLst>
                <a:ext uri="{FF2B5EF4-FFF2-40B4-BE49-F238E27FC236}">
                  <a16:creationId xmlns:a16="http://schemas.microsoft.com/office/drawing/2014/main" id="{BFA100EA-BAA0-B449-A5FE-E8A100D6A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" y="340"/>
              <a:ext cx="209" cy="167"/>
            </a:xfrm>
            <a:custGeom>
              <a:avLst/>
              <a:gdLst>
                <a:gd name="T0" fmla="*/ 115 w 629"/>
                <a:gd name="T1" fmla="*/ 77 h 501"/>
                <a:gd name="T2" fmla="*/ 51 w 629"/>
                <a:gd name="T3" fmla="*/ 116 h 501"/>
                <a:gd name="T4" fmla="*/ 21 w 629"/>
                <a:gd name="T5" fmla="*/ 205 h 501"/>
                <a:gd name="T6" fmla="*/ 0 w 629"/>
                <a:gd name="T7" fmla="*/ 317 h 501"/>
                <a:gd name="T8" fmla="*/ 26 w 629"/>
                <a:gd name="T9" fmla="*/ 432 h 501"/>
                <a:gd name="T10" fmla="*/ 73 w 629"/>
                <a:gd name="T11" fmla="*/ 480 h 501"/>
                <a:gd name="T12" fmla="*/ 142 w 629"/>
                <a:gd name="T13" fmla="*/ 501 h 501"/>
                <a:gd name="T14" fmla="*/ 218 w 629"/>
                <a:gd name="T15" fmla="*/ 489 h 501"/>
                <a:gd name="T16" fmla="*/ 257 w 629"/>
                <a:gd name="T17" fmla="*/ 449 h 501"/>
                <a:gd name="T18" fmla="*/ 284 w 629"/>
                <a:gd name="T19" fmla="*/ 390 h 501"/>
                <a:gd name="T20" fmla="*/ 300 w 629"/>
                <a:gd name="T21" fmla="*/ 331 h 501"/>
                <a:gd name="T22" fmla="*/ 398 w 629"/>
                <a:gd name="T23" fmla="*/ 411 h 501"/>
                <a:gd name="T24" fmla="*/ 489 w 629"/>
                <a:gd name="T25" fmla="*/ 429 h 501"/>
                <a:gd name="T26" fmla="*/ 590 w 629"/>
                <a:gd name="T27" fmla="*/ 386 h 501"/>
                <a:gd name="T28" fmla="*/ 629 w 629"/>
                <a:gd name="T29" fmla="*/ 278 h 501"/>
                <a:gd name="T30" fmla="*/ 613 w 629"/>
                <a:gd name="T31" fmla="*/ 107 h 501"/>
                <a:gd name="T32" fmla="*/ 553 w 629"/>
                <a:gd name="T33" fmla="*/ 29 h 501"/>
                <a:gd name="T34" fmla="*/ 489 w 629"/>
                <a:gd name="T35" fmla="*/ 0 h 501"/>
                <a:gd name="T36" fmla="*/ 411 w 629"/>
                <a:gd name="T37" fmla="*/ 5 h 501"/>
                <a:gd name="T38" fmla="*/ 339 w 629"/>
                <a:gd name="T39" fmla="*/ 42 h 501"/>
                <a:gd name="T40" fmla="*/ 312 w 629"/>
                <a:gd name="T41" fmla="*/ 99 h 501"/>
                <a:gd name="T42" fmla="*/ 287 w 629"/>
                <a:gd name="T43" fmla="*/ 150 h 501"/>
                <a:gd name="T44" fmla="*/ 278 w 629"/>
                <a:gd name="T45" fmla="*/ 232 h 501"/>
                <a:gd name="T46" fmla="*/ 236 w 629"/>
                <a:gd name="T47" fmla="*/ 116 h 501"/>
                <a:gd name="T48" fmla="*/ 185 w 629"/>
                <a:gd name="T49" fmla="*/ 77 h 501"/>
                <a:gd name="T50" fmla="*/ 115 w 629"/>
                <a:gd name="T51" fmla="*/ 77 h 501"/>
                <a:gd name="T52" fmla="*/ 115 w 629"/>
                <a:gd name="T53" fmla="*/ 77 h 50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29"/>
                <a:gd name="T82" fmla="*/ 0 h 501"/>
                <a:gd name="T83" fmla="*/ 629 w 629"/>
                <a:gd name="T84" fmla="*/ 501 h 50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29" h="501">
                  <a:moveTo>
                    <a:pt x="115" y="77"/>
                  </a:moveTo>
                  <a:lnTo>
                    <a:pt x="51" y="116"/>
                  </a:lnTo>
                  <a:lnTo>
                    <a:pt x="21" y="205"/>
                  </a:lnTo>
                  <a:lnTo>
                    <a:pt x="0" y="317"/>
                  </a:lnTo>
                  <a:lnTo>
                    <a:pt x="26" y="432"/>
                  </a:lnTo>
                  <a:lnTo>
                    <a:pt x="73" y="480"/>
                  </a:lnTo>
                  <a:lnTo>
                    <a:pt x="142" y="501"/>
                  </a:lnTo>
                  <a:lnTo>
                    <a:pt x="218" y="489"/>
                  </a:lnTo>
                  <a:lnTo>
                    <a:pt x="257" y="449"/>
                  </a:lnTo>
                  <a:lnTo>
                    <a:pt x="284" y="390"/>
                  </a:lnTo>
                  <a:lnTo>
                    <a:pt x="300" y="331"/>
                  </a:lnTo>
                  <a:lnTo>
                    <a:pt x="398" y="411"/>
                  </a:lnTo>
                  <a:lnTo>
                    <a:pt x="489" y="429"/>
                  </a:lnTo>
                  <a:lnTo>
                    <a:pt x="590" y="386"/>
                  </a:lnTo>
                  <a:lnTo>
                    <a:pt x="629" y="278"/>
                  </a:lnTo>
                  <a:lnTo>
                    <a:pt x="613" y="107"/>
                  </a:lnTo>
                  <a:lnTo>
                    <a:pt x="553" y="29"/>
                  </a:lnTo>
                  <a:lnTo>
                    <a:pt x="489" y="0"/>
                  </a:lnTo>
                  <a:lnTo>
                    <a:pt x="411" y="5"/>
                  </a:lnTo>
                  <a:lnTo>
                    <a:pt x="339" y="42"/>
                  </a:lnTo>
                  <a:lnTo>
                    <a:pt x="312" y="99"/>
                  </a:lnTo>
                  <a:lnTo>
                    <a:pt x="287" y="150"/>
                  </a:lnTo>
                  <a:lnTo>
                    <a:pt x="278" y="232"/>
                  </a:lnTo>
                  <a:lnTo>
                    <a:pt x="236" y="116"/>
                  </a:lnTo>
                  <a:lnTo>
                    <a:pt x="185" y="77"/>
                  </a:lnTo>
                  <a:lnTo>
                    <a:pt x="115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4" name="Freeform 1365">
              <a:extLst>
                <a:ext uri="{FF2B5EF4-FFF2-40B4-BE49-F238E27FC236}">
                  <a16:creationId xmlns:a16="http://schemas.microsoft.com/office/drawing/2014/main" id="{A008DF95-0B5A-694A-A2FC-C55063FB1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" y="432"/>
              <a:ext cx="294" cy="478"/>
            </a:xfrm>
            <a:custGeom>
              <a:avLst/>
              <a:gdLst>
                <a:gd name="T0" fmla="*/ 363 w 882"/>
                <a:gd name="T1" fmla="*/ 76 h 1436"/>
                <a:gd name="T2" fmla="*/ 449 w 882"/>
                <a:gd name="T3" fmla="*/ 12 h 1436"/>
                <a:gd name="T4" fmla="*/ 534 w 882"/>
                <a:gd name="T5" fmla="*/ 0 h 1436"/>
                <a:gd name="T6" fmla="*/ 641 w 882"/>
                <a:gd name="T7" fmla="*/ 18 h 1436"/>
                <a:gd name="T8" fmla="*/ 753 w 882"/>
                <a:gd name="T9" fmla="*/ 64 h 1436"/>
                <a:gd name="T10" fmla="*/ 830 w 882"/>
                <a:gd name="T11" fmla="*/ 145 h 1436"/>
                <a:gd name="T12" fmla="*/ 873 w 882"/>
                <a:gd name="T13" fmla="*/ 257 h 1436"/>
                <a:gd name="T14" fmla="*/ 882 w 882"/>
                <a:gd name="T15" fmla="*/ 390 h 1436"/>
                <a:gd name="T16" fmla="*/ 861 w 882"/>
                <a:gd name="T17" fmla="*/ 601 h 1436"/>
                <a:gd name="T18" fmla="*/ 813 w 882"/>
                <a:gd name="T19" fmla="*/ 793 h 1436"/>
                <a:gd name="T20" fmla="*/ 737 w 882"/>
                <a:gd name="T21" fmla="*/ 973 h 1436"/>
                <a:gd name="T22" fmla="*/ 664 w 882"/>
                <a:gd name="T23" fmla="*/ 1110 h 1436"/>
                <a:gd name="T24" fmla="*/ 561 w 882"/>
                <a:gd name="T25" fmla="*/ 1214 h 1436"/>
                <a:gd name="T26" fmla="*/ 445 w 882"/>
                <a:gd name="T27" fmla="*/ 1308 h 1436"/>
                <a:gd name="T28" fmla="*/ 326 w 882"/>
                <a:gd name="T29" fmla="*/ 1380 h 1436"/>
                <a:gd name="T30" fmla="*/ 188 w 882"/>
                <a:gd name="T31" fmla="*/ 1433 h 1436"/>
                <a:gd name="T32" fmla="*/ 94 w 882"/>
                <a:gd name="T33" fmla="*/ 1436 h 1436"/>
                <a:gd name="T34" fmla="*/ 34 w 882"/>
                <a:gd name="T35" fmla="*/ 1389 h 1436"/>
                <a:gd name="T36" fmla="*/ 0 w 882"/>
                <a:gd name="T37" fmla="*/ 1313 h 1436"/>
                <a:gd name="T38" fmla="*/ 163 w 882"/>
                <a:gd name="T39" fmla="*/ 1007 h 1436"/>
                <a:gd name="T40" fmla="*/ 326 w 882"/>
                <a:gd name="T41" fmla="*/ 904 h 1436"/>
                <a:gd name="T42" fmla="*/ 449 w 882"/>
                <a:gd name="T43" fmla="*/ 819 h 1436"/>
                <a:gd name="T44" fmla="*/ 544 w 882"/>
                <a:gd name="T45" fmla="*/ 720 h 1436"/>
                <a:gd name="T46" fmla="*/ 561 w 882"/>
                <a:gd name="T47" fmla="*/ 592 h 1436"/>
                <a:gd name="T48" fmla="*/ 531 w 882"/>
                <a:gd name="T49" fmla="*/ 463 h 1436"/>
                <a:gd name="T50" fmla="*/ 466 w 882"/>
                <a:gd name="T51" fmla="*/ 378 h 1436"/>
                <a:gd name="T52" fmla="*/ 377 w 882"/>
                <a:gd name="T53" fmla="*/ 271 h 1436"/>
                <a:gd name="T54" fmla="*/ 326 w 882"/>
                <a:gd name="T55" fmla="*/ 155 h 1436"/>
                <a:gd name="T56" fmla="*/ 363 w 882"/>
                <a:gd name="T57" fmla="*/ 76 h 1436"/>
                <a:gd name="T58" fmla="*/ 363 w 882"/>
                <a:gd name="T59" fmla="*/ 76 h 14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82"/>
                <a:gd name="T91" fmla="*/ 0 h 1436"/>
                <a:gd name="T92" fmla="*/ 882 w 882"/>
                <a:gd name="T93" fmla="*/ 1436 h 14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82" h="1436">
                  <a:moveTo>
                    <a:pt x="363" y="76"/>
                  </a:moveTo>
                  <a:lnTo>
                    <a:pt x="449" y="12"/>
                  </a:lnTo>
                  <a:lnTo>
                    <a:pt x="534" y="0"/>
                  </a:lnTo>
                  <a:lnTo>
                    <a:pt x="641" y="18"/>
                  </a:lnTo>
                  <a:lnTo>
                    <a:pt x="753" y="64"/>
                  </a:lnTo>
                  <a:lnTo>
                    <a:pt x="830" y="145"/>
                  </a:lnTo>
                  <a:lnTo>
                    <a:pt x="873" y="257"/>
                  </a:lnTo>
                  <a:lnTo>
                    <a:pt x="882" y="390"/>
                  </a:lnTo>
                  <a:lnTo>
                    <a:pt x="861" y="601"/>
                  </a:lnTo>
                  <a:lnTo>
                    <a:pt x="813" y="793"/>
                  </a:lnTo>
                  <a:lnTo>
                    <a:pt x="737" y="973"/>
                  </a:lnTo>
                  <a:lnTo>
                    <a:pt x="664" y="1110"/>
                  </a:lnTo>
                  <a:lnTo>
                    <a:pt x="561" y="1214"/>
                  </a:lnTo>
                  <a:lnTo>
                    <a:pt x="445" y="1308"/>
                  </a:lnTo>
                  <a:lnTo>
                    <a:pt x="326" y="1380"/>
                  </a:lnTo>
                  <a:lnTo>
                    <a:pt x="188" y="1433"/>
                  </a:lnTo>
                  <a:lnTo>
                    <a:pt x="94" y="1436"/>
                  </a:lnTo>
                  <a:lnTo>
                    <a:pt x="34" y="1389"/>
                  </a:lnTo>
                  <a:lnTo>
                    <a:pt x="0" y="1313"/>
                  </a:lnTo>
                  <a:lnTo>
                    <a:pt x="163" y="1007"/>
                  </a:lnTo>
                  <a:lnTo>
                    <a:pt x="326" y="904"/>
                  </a:lnTo>
                  <a:lnTo>
                    <a:pt x="449" y="819"/>
                  </a:lnTo>
                  <a:lnTo>
                    <a:pt x="544" y="720"/>
                  </a:lnTo>
                  <a:lnTo>
                    <a:pt x="561" y="592"/>
                  </a:lnTo>
                  <a:lnTo>
                    <a:pt x="531" y="463"/>
                  </a:lnTo>
                  <a:lnTo>
                    <a:pt x="466" y="378"/>
                  </a:lnTo>
                  <a:lnTo>
                    <a:pt x="377" y="271"/>
                  </a:lnTo>
                  <a:lnTo>
                    <a:pt x="326" y="155"/>
                  </a:lnTo>
                  <a:lnTo>
                    <a:pt x="363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5" name="Freeform 1366">
              <a:extLst>
                <a:ext uri="{FF2B5EF4-FFF2-40B4-BE49-F238E27FC236}">
                  <a16:creationId xmlns:a16="http://schemas.microsoft.com/office/drawing/2014/main" id="{63187152-14CA-1B4C-B9C5-D2E88D482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" y="150"/>
              <a:ext cx="758" cy="836"/>
            </a:xfrm>
            <a:custGeom>
              <a:avLst/>
              <a:gdLst>
                <a:gd name="T0" fmla="*/ 1315 w 2273"/>
                <a:gd name="T1" fmla="*/ 82 h 2506"/>
                <a:gd name="T2" fmla="*/ 1361 w 2273"/>
                <a:gd name="T3" fmla="*/ 303 h 2506"/>
                <a:gd name="T4" fmla="*/ 1412 w 2273"/>
                <a:gd name="T5" fmla="*/ 549 h 2506"/>
                <a:gd name="T6" fmla="*/ 1594 w 2273"/>
                <a:gd name="T7" fmla="*/ 567 h 2506"/>
                <a:gd name="T8" fmla="*/ 1999 w 2273"/>
                <a:gd name="T9" fmla="*/ 649 h 2506"/>
                <a:gd name="T10" fmla="*/ 2236 w 2273"/>
                <a:gd name="T11" fmla="*/ 984 h 2506"/>
                <a:gd name="T12" fmla="*/ 2262 w 2273"/>
                <a:gd name="T13" fmla="*/ 1480 h 2506"/>
                <a:gd name="T14" fmla="*/ 2150 w 2273"/>
                <a:gd name="T15" fmla="*/ 1839 h 2506"/>
                <a:gd name="T16" fmla="*/ 2034 w 2273"/>
                <a:gd name="T17" fmla="*/ 2024 h 2506"/>
                <a:gd name="T18" fmla="*/ 1589 w 2273"/>
                <a:gd name="T19" fmla="*/ 2424 h 2506"/>
                <a:gd name="T20" fmla="*/ 1206 w 2273"/>
                <a:gd name="T21" fmla="*/ 2477 h 2506"/>
                <a:gd name="T22" fmla="*/ 1084 w 2273"/>
                <a:gd name="T23" fmla="*/ 2401 h 2506"/>
                <a:gd name="T24" fmla="*/ 941 w 2273"/>
                <a:gd name="T25" fmla="*/ 2480 h 2506"/>
                <a:gd name="T26" fmla="*/ 683 w 2273"/>
                <a:gd name="T27" fmla="*/ 2390 h 2506"/>
                <a:gd name="T28" fmla="*/ 347 w 2273"/>
                <a:gd name="T29" fmla="*/ 2282 h 2506"/>
                <a:gd name="T30" fmla="*/ 91 w 2273"/>
                <a:gd name="T31" fmla="*/ 1910 h 2506"/>
                <a:gd name="T32" fmla="*/ 20 w 2273"/>
                <a:gd name="T33" fmla="*/ 1630 h 2506"/>
                <a:gd name="T34" fmla="*/ 7 w 2273"/>
                <a:gd name="T35" fmla="*/ 1302 h 2506"/>
                <a:gd name="T36" fmla="*/ 37 w 2273"/>
                <a:gd name="T37" fmla="*/ 1149 h 2506"/>
                <a:gd name="T38" fmla="*/ 143 w 2273"/>
                <a:gd name="T39" fmla="*/ 886 h 2506"/>
                <a:gd name="T40" fmla="*/ 440 w 2273"/>
                <a:gd name="T41" fmla="*/ 554 h 2506"/>
                <a:gd name="T42" fmla="*/ 254 w 2273"/>
                <a:gd name="T43" fmla="*/ 798 h 2506"/>
                <a:gd name="T44" fmla="*/ 124 w 2273"/>
                <a:gd name="T45" fmla="*/ 1071 h 2506"/>
                <a:gd name="T46" fmla="*/ 73 w 2273"/>
                <a:gd name="T47" fmla="*/ 1331 h 2506"/>
                <a:gd name="T48" fmla="*/ 122 w 2273"/>
                <a:gd name="T49" fmla="*/ 1762 h 2506"/>
                <a:gd name="T50" fmla="*/ 389 w 2273"/>
                <a:gd name="T51" fmla="*/ 2198 h 2506"/>
                <a:gd name="T52" fmla="*/ 683 w 2273"/>
                <a:gd name="T53" fmla="*/ 2282 h 2506"/>
                <a:gd name="T54" fmla="*/ 725 w 2273"/>
                <a:gd name="T55" fmla="*/ 2259 h 2506"/>
                <a:gd name="T56" fmla="*/ 975 w 2273"/>
                <a:gd name="T57" fmla="*/ 2341 h 2506"/>
                <a:gd name="T58" fmla="*/ 1153 w 2273"/>
                <a:gd name="T59" fmla="*/ 2326 h 2506"/>
                <a:gd name="T60" fmla="*/ 1305 w 2273"/>
                <a:gd name="T61" fmla="*/ 2373 h 2506"/>
                <a:gd name="T62" fmla="*/ 1192 w 2273"/>
                <a:gd name="T63" fmla="*/ 2311 h 2506"/>
                <a:gd name="T64" fmla="*/ 1208 w 2273"/>
                <a:gd name="T65" fmla="*/ 2290 h 2506"/>
                <a:gd name="T66" fmla="*/ 1630 w 2273"/>
                <a:gd name="T67" fmla="*/ 2241 h 2506"/>
                <a:gd name="T68" fmla="*/ 1978 w 2273"/>
                <a:gd name="T69" fmla="*/ 1901 h 2506"/>
                <a:gd name="T70" fmla="*/ 2071 w 2273"/>
                <a:gd name="T71" fmla="*/ 1725 h 2506"/>
                <a:gd name="T72" fmla="*/ 2131 w 2273"/>
                <a:gd name="T73" fmla="*/ 1492 h 2506"/>
                <a:gd name="T74" fmla="*/ 2137 w 2273"/>
                <a:gd name="T75" fmla="*/ 1088 h 2506"/>
                <a:gd name="T76" fmla="*/ 1918 w 2273"/>
                <a:gd name="T77" fmla="*/ 810 h 2506"/>
                <a:gd name="T78" fmla="*/ 1614 w 2273"/>
                <a:gd name="T79" fmla="*/ 827 h 2506"/>
                <a:gd name="T80" fmla="*/ 1507 w 2273"/>
                <a:gd name="T81" fmla="*/ 846 h 2506"/>
                <a:gd name="T82" fmla="*/ 1844 w 2273"/>
                <a:gd name="T83" fmla="*/ 742 h 2506"/>
                <a:gd name="T84" fmla="*/ 2131 w 2273"/>
                <a:gd name="T85" fmla="*/ 988 h 2506"/>
                <a:gd name="T86" fmla="*/ 2188 w 2273"/>
                <a:gd name="T87" fmla="*/ 1213 h 2506"/>
                <a:gd name="T88" fmla="*/ 2163 w 2273"/>
                <a:gd name="T89" fmla="*/ 1574 h 2506"/>
                <a:gd name="T90" fmla="*/ 2201 w 2273"/>
                <a:gd name="T91" fmla="*/ 1436 h 2506"/>
                <a:gd name="T92" fmla="*/ 2191 w 2273"/>
                <a:gd name="T93" fmla="*/ 1020 h 2506"/>
                <a:gd name="T94" fmla="*/ 2025 w 2273"/>
                <a:gd name="T95" fmla="*/ 730 h 2506"/>
                <a:gd name="T96" fmla="*/ 1612 w 2273"/>
                <a:gd name="T97" fmla="*/ 637 h 2506"/>
                <a:gd name="T98" fmla="*/ 1484 w 2273"/>
                <a:gd name="T99" fmla="*/ 658 h 2506"/>
                <a:gd name="T100" fmla="*/ 1379 w 2273"/>
                <a:gd name="T101" fmla="*/ 711 h 2506"/>
                <a:gd name="T102" fmla="*/ 1108 w 2273"/>
                <a:gd name="T103" fmla="*/ 552 h 2506"/>
                <a:gd name="T104" fmla="*/ 918 w 2273"/>
                <a:gd name="T105" fmla="*/ 488 h 2506"/>
                <a:gd name="T106" fmla="*/ 997 w 2273"/>
                <a:gd name="T107" fmla="*/ 458 h 2506"/>
                <a:gd name="T108" fmla="*/ 1301 w 2273"/>
                <a:gd name="T109" fmla="*/ 662 h 2506"/>
                <a:gd name="T110" fmla="*/ 1340 w 2273"/>
                <a:gd name="T111" fmla="*/ 556 h 2506"/>
                <a:gd name="T112" fmla="*/ 1298 w 2273"/>
                <a:gd name="T113" fmla="*/ 251 h 2506"/>
                <a:gd name="T114" fmla="*/ 1238 w 2273"/>
                <a:gd name="T115" fmla="*/ 40 h 2506"/>
                <a:gd name="T116" fmla="*/ 1226 w 2273"/>
                <a:gd name="T117" fmla="*/ 194 h 2506"/>
                <a:gd name="T118" fmla="*/ 1298 w 2273"/>
                <a:gd name="T119" fmla="*/ 544 h 2506"/>
                <a:gd name="T120" fmla="*/ 1275 w 2273"/>
                <a:gd name="T121" fmla="*/ 524 h 2506"/>
                <a:gd name="T122" fmla="*/ 1162 w 2273"/>
                <a:gd name="T123" fmla="*/ 166 h 2506"/>
                <a:gd name="T124" fmla="*/ 1180 w 2273"/>
                <a:gd name="T125" fmla="*/ 9 h 250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273"/>
                <a:gd name="T190" fmla="*/ 0 h 2506"/>
                <a:gd name="T191" fmla="*/ 2273 w 2273"/>
                <a:gd name="T192" fmla="*/ 2506 h 250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273" h="2506">
                  <a:moveTo>
                    <a:pt x="1285" y="15"/>
                  </a:moveTo>
                  <a:lnTo>
                    <a:pt x="1301" y="31"/>
                  </a:lnTo>
                  <a:lnTo>
                    <a:pt x="1298" y="47"/>
                  </a:lnTo>
                  <a:lnTo>
                    <a:pt x="1291" y="69"/>
                  </a:lnTo>
                  <a:lnTo>
                    <a:pt x="1315" y="82"/>
                  </a:lnTo>
                  <a:lnTo>
                    <a:pt x="1319" y="87"/>
                  </a:lnTo>
                  <a:lnTo>
                    <a:pt x="1317" y="122"/>
                  </a:lnTo>
                  <a:lnTo>
                    <a:pt x="1319" y="175"/>
                  </a:lnTo>
                  <a:lnTo>
                    <a:pt x="1351" y="264"/>
                  </a:lnTo>
                  <a:lnTo>
                    <a:pt x="1361" y="303"/>
                  </a:lnTo>
                  <a:lnTo>
                    <a:pt x="1385" y="382"/>
                  </a:lnTo>
                  <a:lnTo>
                    <a:pt x="1393" y="410"/>
                  </a:lnTo>
                  <a:lnTo>
                    <a:pt x="1398" y="431"/>
                  </a:lnTo>
                  <a:lnTo>
                    <a:pt x="1408" y="482"/>
                  </a:lnTo>
                  <a:lnTo>
                    <a:pt x="1412" y="549"/>
                  </a:lnTo>
                  <a:lnTo>
                    <a:pt x="1410" y="588"/>
                  </a:lnTo>
                  <a:lnTo>
                    <a:pt x="1419" y="598"/>
                  </a:lnTo>
                  <a:lnTo>
                    <a:pt x="1461" y="593"/>
                  </a:lnTo>
                  <a:lnTo>
                    <a:pt x="1519" y="581"/>
                  </a:lnTo>
                  <a:lnTo>
                    <a:pt x="1594" y="567"/>
                  </a:lnTo>
                  <a:lnTo>
                    <a:pt x="1721" y="558"/>
                  </a:lnTo>
                  <a:lnTo>
                    <a:pt x="1767" y="560"/>
                  </a:lnTo>
                  <a:lnTo>
                    <a:pt x="1825" y="570"/>
                  </a:lnTo>
                  <a:lnTo>
                    <a:pt x="1911" y="598"/>
                  </a:lnTo>
                  <a:lnTo>
                    <a:pt x="1999" y="649"/>
                  </a:lnTo>
                  <a:lnTo>
                    <a:pt x="2086" y="721"/>
                  </a:lnTo>
                  <a:lnTo>
                    <a:pt x="2131" y="772"/>
                  </a:lnTo>
                  <a:lnTo>
                    <a:pt x="2184" y="858"/>
                  </a:lnTo>
                  <a:lnTo>
                    <a:pt x="2217" y="933"/>
                  </a:lnTo>
                  <a:lnTo>
                    <a:pt x="2236" y="984"/>
                  </a:lnTo>
                  <a:lnTo>
                    <a:pt x="2252" y="1058"/>
                  </a:lnTo>
                  <a:lnTo>
                    <a:pt x="2268" y="1204"/>
                  </a:lnTo>
                  <a:lnTo>
                    <a:pt x="2273" y="1269"/>
                  </a:lnTo>
                  <a:lnTo>
                    <a:pt x="2271" y="1420"/>
                  </a:lnTo>
                  <a:lnTo>
                    <a:pt x="2262" y="1480"/>
                  </a:lnTo>
                  <a:lnTo>
                    <a:pt x="2258" y="1501"/>
                  </a:lnTo>
                  <a:lnTo>
                    <a:pt x="2250" y="1558"/>
                  </a:lnTo>
                  <a:lnTo>
                    <a:pt x="2231" y="1630"/>
                  </a:lnTo>
                  <a:lnTo>
                    <a:pt x="2201" y="1723"/>
                  </a:lnTo>
                  <a:lnTo>
                    <a:pt x="2150" y="1839"/>
                  </a:lnTo>
                  <a:lnTo>
                    <a:pt x="2103" y="1919"/>
                  </a:lnTo>
                  <a:lnTo>
                    <a:pt x="2080" y="1955"/>
                  </a:lnTo>
                  <a:lnTo>
                    <a:pt x="2052" y="1994"/>
                  </a:lnTo>
                  <a:lnTo>
                    <a:pt x="2037" y="2015"/>
                  </a:lnTo>
                  <a:lnTo>
                    <a:pt x="2034" y="2024"/>
                  </a:lnTo>
                  <a:lnTo>
                    <a:pt x="1999" y="2068"/>
                  </a:lnTo>
                  <a:lnTo>
                    <a:pt x="1951" y="2131"/>
                  </a:lnTo>
                  <a:lnTo>
                    <a:pt x="1841" y="2252"/>
                  </a:lnTo>
                  <a:lnTo>
                    <a:pt x="1700" y="2357"/>
                  </a:lnTo>
                  <a:lnTo>
                    <a:pt x="1589" y="2424"/>
                  </a:lnTo>
                  <a:lnTo>
                    <a:pt x="1478" y="2476"/>
                  </a:lnTo>
                  <a:lnTo>
                    <a:pt x="1408" y="2496"/>
                  </a:lnTo>
                  <a:lnTo>
                    <a:pt x="1315" y="2506"/>
                  </a:lnTo>
                  <a:lnTo>
                    <a:pt x="1247" y="2494"/>
                  </a:lnTo>
                  <a:lnTo>
                    <a:pt x="1206" y="2477"/>
                  </a:lnTo>
                  <a:lnTo>
                    <a:pt x="1122" y="2417"/>
                  </a:lnTo>
                  <a:lnTo>
                    <a:pt x="1097" y="2377"/>
                  </a:lnTo>
                  <a:lnTo>
                    <a:pt x="1090" y="2377"/>
                  </a:lnTo>
                  <a:lnTo>
                    <a:pt x="1084" y="2384"/>
                  </a:lnTo>
                  <a:lnTo>
                    <a:pt x="1084" y="2401"/>
                  </a:lnTo>
                  <a:lnTo>
                    <a:pt x="1078" y="2424"/>
                  </a:lnTo>
                  <a:lnTo>
                    <a:pt x="1067" y="2440"/>
                  </a:lnTo>
                  <a:lnTo>
                    <a:pt x="1039" y="2462"/>
                  </a:lnTo>
                  <a:lnTo>
                    <a:pt x="991" y="2476"/>
                  </a:lnTo>
                  <a:lnTo>
                    <a:pt x="941" y="2480"/>
                  </a:lnTo>
                  <a:lnTo>
                    <a:pt x="876" y="2473"/>
                  </a:lnTo>
                  <a:lnTo>
                    <a:pt x="834" y="2462"/>
                  </a:lnTo>
                  <a:lnTo>
                    <a:pt x="769" y="2426"/>
                  </a:lnTo>
                  <a:lnTo>
                    <a:pt x="714" y="2384"/>
                  </a:lnTo>
                  <a:lnTo>
                    <a:pt x="683" y="2390"/>
                  </a:lnTo>
                  <a:lnTo>
                    <a:pt x="577" y="2387"/>
                  </a:lnTo>
                  <a:lnTo>
                    <a:pt x="539" y="2377"/>
                  </a:lnTo>
                  <a:lnTo>
                    <a:pt x="484" y="2364"/>
                  </a:lnTo>
                  <a:lnTo>
                    <a:pt x="405" y="2326"/>
                  </a:lnTo>
                  <a:lnTo>
                    <a:pt x="347" y="2282"/>
                  </a:lnTo>
                  <a:lnTo>
                    <a:pt x="315" y="2257"/>
                  </a:lnTo>
                  <a:lnTo>
                    <a:pt x="245" y="2178"/>
                  </a:lnTo>
                  <a:lnTo>
                    <a:pt x="196" y="2114"/>
                  </a:lnTo>
                  <a:lnTo>
                    <a:pt x="136" y="2008"/>
                  </a:lnTo>
                  <a:lnTo>
                    <a:pt x="91" y="1910"/>
                  </a:lnTo>
                  <a:lnTo>
                    <a:pt x="81" y="1869"/>
                  </a:lnTo>
                  <a:lnTo>
                    <a:pt x="73" y="1827"/>
                  </a:lnTo>
                  <a:lnTo>
                    <a:pt x="51" y="1762"/>
                  </a:lnTo>
                  <a:lnTo>
                    <a:pt x="29" y="1687"/>
                  </a:lnTo>
                  <a:lnTo>
                    <a:pt x="20" y="1630"/>
                  </a:lnTo>
                  <a:lnTo>
                    <a:pt x="16" y="1613"/>
                  </a:lnTo>
                  <a:lnTo>
                    <a:pt x="13" y="1592"/>
                  </a:lnTo>
                  <a:lnTo>
                    <a:pt x="4" y="1498"/>
                  </a:lnTo>
                  <a:lnTo>
                    <a:pt x="0" y="1436"/>
                  </a:lnTo>
                  <a:lnTo>
                    <a:pt x="7" y="1302"/>
                  </a:lnTo>
                  <a:lnTo>
                    <a:pt x="7" y="1291"/>
                  </a:lnTo>
                  <a:lnTo>
                    <a:pt x="16" y="1234"/>
                  </a:lnTo>
                  <a:lnTo>
                    <a:pt x="22" y="1204"/>
                  </a:lnTo>
                  <a:lnTo>
                    <a:pt x="31" y="1155"/>
                  </a:lnTo>
                  <a:lnTo>
                    <a:pt x="37" y="1149"/>
                  </a:lnTo>
                  <a:lnTo>
                    <a:pt x="41" y="1125"/>
                  </a:lnTo>
                  <a:lnTo>
                    <a:pt x="66" y="1048"/>
                  </a:lnTo>
                  <a:lnTo>
                    <a:pt x="76" y="1032"/>
                  </a:lnTo>
                  <a:lnTo>
                    <a:pt x="111" y="949"/>
                  </a:lnTo>
                  <a:lnTo>
                    <a:pt x="143" y="886"/>
                  </a:lnTo>
                  <a:lnTo>
                    <a:pt x="215" y="768"/>
                  </a:lnTo>
                  <a:lnTo>
                    <a:pt x="294" y="662"/>
                  </a:lnTo>
                  <a:lnTo>
                    <a:pt x="322" y="630"/>
                  </a:lnTo>
                  <a:lnTo>
                    <a:pt x="401" y="570"/>
                  </a:lnTo>
                  <a:lnTo>
                    <a:pt x="440" y="554"/>
                  </a:lnTo>
                  <a:lnTo>
                    <a:pt x="465" y="556"/>
                  </a:lnTo>
                  <a:lnTo>
                    <a:pt x="465" y="565"/>
                  </a:lnTo>
                  <a:lnTo>
                    <a:pt x="375" y="637"/>
                  </a:lnTo>
                  <a:lnTo>
                    <a:pt x="336" y="681"/>
                  </a:lnTo>
                  <a:lnTo>
                    <a:pt x="254" y="798"/>
                  </a:lnTo>
                  <a:lnTo>
                    <a:pt x="229" y="848"/>
                  </a:lnTo>
                  <a:lnTo>
                    <a:pt x="184" y="923"/>
                  </a:lnTo>
                  <a:lnTo>
                    <a:pt x="161" y="974"/>
                  </a:lnTo>
                  <a:lnTo>
                    <a:pt x="136" y="1048"/>
                  </a:lnTo>
                  <a:lnTo>
                    <a:pt x="124" y="1071"/>
                  </a:lnTo>
                  <a:lnTo>
                    <a:pt x="117" y="1102"/>
                  </a:lnTo>
                  <a:lnTo>
                    <a:pt x="112" y="1109"/>
                  </a:lnTo>
                  <a:lnTo>
                    <a:pt x="99" y="1168"/>
                  </a:lnTo>
                  <a:lnTo>
                    <a:pt x="85" y="1213"/>
                  </a:lnTo>
                  <a:lnTo>
                    <a:pt x="73" y="1331"/>
                  </a:lnTo>
                  <a:lnTo>
                    <a:pt x="69" y="1397"/>
                  </a:lnTo>
                  <a:lnTo>
                    <a:pt x="71" y="1504"/>
                  </a:lnTo>
                  <a:lnTo>
                    <a:pt x="76" y="1525"/>
                  </a:lnTo>
                  <a:lnTo>
                    <a:pt x="91" y="1644"/>
                  </a:lnTo>
                  <a:lnTo>
                    <a:pt x="122" y="1762"/>
                  </a:lnTo>
                  <a:lnTo>
                    <a:pt x="154" y="1848"/>
                  </a:lnTo>
                  <a:lnTo>
                    <a:pt x="215" y="1971"/>
                  </a:lnTo>
                  <a:lnTo>
                    <a:pt x="257" y="2042"/>
                  </a:lnTo>
                  <a:lnTo>
                    <a:pt x="336" y="2145"/>
                  </a:lnTo>
                  <a:lnTo>
                    <a:pt x="389" y="2198"/>
                  </a:lnTo>
                  <a:lnTo>
                    <a:pt x="444" y="2242"/>
                  </a:lnTo>
                  <a:lnTo>
                    <a:pt x="484" y="2267"/>
                  </a:lnTo>
                  <a:lnTo>
                    <a:pt x="547" y="2282"/>
                  </a:lnTo>
                  <a:lnTo>
                    <a:pt x="651" y="2290"/>
                  </a:lnTo>
                  <a:lnTo>
                    <a:pt x="683" y="2282"/>
                  </a:lnTo>
                  <a:lnTo>
                    <a:pt x="686" y="2282"/>
                  </a:lnTo>
                  <a:lnTo>
                    <a:pt x="690" y="2278"/>
                  </a:lnTo>
                  <a:lnTo>
                    <a:pt x="690" y="2252"/>
                  </a:lnTo>
                  <a:lnTo>
                    <a:pt x="698" y="2248"/>
                  </a:lnTo>
                  <a:lnTo>
                    <a:pt x="725" y="2259"/>
                  </a:lnTo>
                  <a:lnTo>
                    <a:pt x="804" y="2333"/>
                  </a:lnTo>
                  <a:lnTo>
                    <a:pt x="844" y="2352"/>
                  </a:lnTo>
                  <a:lnTo>
                    <a:pt x="872" y="2357"/>
                  </a:lnTo>
                  <a:lnTo>
                    <a:pt x="934" y="2352"/>
                  </a:lnTo>
                  <a:lnTo>
                    <a:pt x="975" y="2341"/>
                  </a:lnTo>
                  <a:lnTo>
                    <a:pt x="1054" y="2321"/>
                  </a:lnTo>
                  <a:lnTo>
                    <a:pt x="1099" y="2312"/>
                  </a:lnTo>
                  <a:lnTo>
                    <a:pt x="1113" y="2299"/>
                  </a:lnTo>
                  <a:lnTo>
                    <a:pt x="1126" y="2301"/>
                  </a:lnTo>
                  <a:lnTo>
                    <a:pt x="1153" y="2326"/>
                  </a:lnTo>
                  <a:lnTo>
                    <a:pt x="1194" y="2360"/>
                  </a:lnTo>
                  <a:lnTo>
                    <a:pt x="1241" y="2380"/>
                  </a:lnTo>
                  <a:lnTo>
                    <a:pt x="1280" y="2387"/>
                  </a:lnTo>
                  <a:lnTo>
                    <a:pt x="1296" y="2384"/>
                  </a:lnTo>
                  <a:lnTo>
                    <a:pt x="1305" y="2373"/>
                  </a:lnTo>
                  <a:lnTo>
                    <a:pt x="1304" y="2360"/>
                  </a:lnTo>
                  <a:lnTo>
                    <a:pt x="1291" y="2350"/>
                  </a:lnTo>
                  <a:lnTo>
                    <a:pt x="1247" y="2341"/>
                  </a:lnTo>
                  <a:lnTo>
                    <a:pt x="1213" y="2324"/>
                  </a:lnTo>
                  <a:lnTo>
                    <a:pt x="1192" y="2311"/>
                  </a:lnTo>
                  <a:lnTo>
                    <a:pt x="1156" y="2275"/>
                  </a:lnTo>
                  <a:lnTo>
                    <a:pt x="1148" y="2259"/>
                  </a:lnTo>
                  <a:lnTo>
                    <a:pt x="1148" y="2248"/>
                  </a:lnTo>
                  <a:lnTo>
                    <a:pt x="1164" y="2248"/>
                  </a:lnTo>
                  <a:lnTo>
                    <a:pt x="1208" y="2290"/>
                  </a:lnTo>
                  <a:lnTo>
                    <a:pt x="1274" y="2321"/>
                  </a:lnTo>
                  <a:lnTo>
                    <a:pt x="1304" y="2331"/>
                  </a:lnTo>
                  <a:lnTo>
                    <a:pt x="1389" y="2335"/>
                  </a:lnTo>
                  <a:lnTo>
                    <a:pt x="1486" y="2312"/>
                  </a:lnTo>
                  <a:lnTo>
                    <a:pt x="1630" y="2241"/>
                  </a:lnTo>
                  <a:lnTo>
                    <a:pt x="1756" y="2152"/>
                  </a:lnTo>
                  <a:lnTo>
                    <a:pt x="1851" y="2064"/>
                  </a:lnTo>
                  <a:lnTo>
                    <a:pt x="1865" y="2045"/>
                  </a:lnTo>
                  <a:lnTo>
                    <a:pt x="1927" y="1973"/>
                  </a:lnTo>
                  <a:lnTo>
                    <a:pt x="1978" y="1901"/>
                  </a:lnTo>
                  <a:lnTo>
                    <a:pt x="2006" y="1854"/>
                  </a:lnTo>
                  <a:lnTo>
                    <a:pt x="2018" y="1829"/>
                  </a:lnTo>
                  <a:lnTo>
                    <a:pt x="2041" y="1792"/>
                  </a:lnTo>
                  <a:lnTo>
                    <a:pt x="2065" y="1734"/>
                  </a:lnTo>
                  <a:lnTo>
                    <a:pt x="2071" y="1725"/>
                  </a:lnTo>
                  <a:lnTo>
                    <a:pt x="2078" y="1704"/>
                  </a:lnTo>
                  <a:lnTo>
                    <a:pt x="2097" y="1651"/>
                  </a:lnTo>
                  <a:lnTo>
                    <a:pt x="2110" y="1604"/>
                  </a:lnTo>
                  <a:lnTo>
                    <a:pt x="2120" y="1564"/>
                  </a:lnTo>
                  <a:lnTo>
                    <a:pt x="2131" y="1492"/>
                  </a:lnTo>
                  <a:lnTo>
                    <a:pt x="2145" y="1392"/>
                  </a:lnTo>
                  <a:lnTo>
                    <a:pt x="2150" y="1356"/>
                  </a:lnTo>
                  <a:lnTo>
                    <a:pt x="2148" y="1151"/>
                  </a:lnTo>
                  <a:lnTo>
                    <a:pt x="2142" y="1120"/>
                  </a:lnTo>
                  <a:lnTo>
                    <a:pt x="2137" y="1088"/>
                  </a:lnTo>
                  <a:lnTo>
                    <a:pt x="2127" y="1058"/>
                  </a:lnTo>
                  <a:lnTo>
                    <a:pt x="2097" y="990"/>
                  </a:lnTo>
                  <a:lnTo>
                    <a:pt x="2046" y="909"/>
                  </a:lnTo>
                  <a:lnTo>
                    <a:pt x="1980" y="846"/>
                  </a:lnTo>
                  <a:lnTo>
                    <a:pt x="1918" y="810"/>
                  </a:lnTo>
                  <a:lnTo>
                    <a:pt x="1865" y="789"/>
                  </a:lnTo>
                  <a:lnTo>
                    <a:pt x="1809" y="778"/>
                  </a:lnTo>
                  <a:lnTo>
                    <a:pt x="1743" y="782"/>
                  </a:lnTo>
                  <a:lnTo>
                    <a:pt x="1670" y="802"/>
                  </a:lnTo>
                  <a:lnTo>
                    <a:pt x="1614" y="827"/>
                  </a:lnTo>
                  <a:lnTo>
                    <a:pt x="1544" y="865"/>
                  </a:lnTo>
                  <a:lnTo>
                    <a:pt x="1523" y="874"/>
                  </a:lnTo>
                  <a:lnTo>
                    <a:pt x="1512" y="872"/>
                  </a:lnTo>
                  <a:lnTo>
                    <a:pt x="1505" y="863"/>
                  </a:lnTo>
                  <a:lnTo>
                    <a:pt x="1507" y="846"/>
                  </a:lnTo>
                  <a:lnTo>
                    <a:pt x="1544" y="823"/>
                  </a:lnTo>
                  <a:lnTo>
                    <a:pt x="1635" y="772"/>
                  </a:lnTo>
                  <a:lnTo>
                    <a:pt x="1737" y="739"/>
                  </a:lnTo>
                  <a:lnTo>
                    <a:pt x="1788" y="734"/>
                  </a:lnTo>
                  <a:lnTo>
                    <a:pt x="1844" y="742"/>
                  </a:lnTo>
                  <a:lnTo>
                    <a:pt x="1914" y="765"/>
                  </a:lnTo>
                  <a:lnTo>
                    <a:pt x="1969" y="795"/>
                  </a:lnTo>
                  <a:lnTo>
                    <a:pt x="2037" y="852"/>
                  </a:lnTo>
                  <a:lnTo>
                    <a:pt x="2071" y="891"/>
                  </a:lnTo>
                  <a:lnTo>
                    <a:pt x="2131" y="988"/>
                  </a:lnTo>
                  <a:lnTo>
                    <a:pt x="2167" y="1071"/>
                  </a:lnTo>
                  <a:lnTo>
                    <a:pt x="2169" y="1087"/>
                  </a:lnTo>
                  <a:lnTo>
                    <a:pt x="2180" y="1130"/>
                  </a:lnTo>
                  <a:lnTo>
                    <a:pt x="2182" y="1160"/>
                  </a:lnTo>
                  <a:lnTo>
                    <a:pt x="2188" y="1213"/>
                  </a:lnTo>
                  <a:lnTo>
                    <a:pt x="2188" y="1371"/>
                  </a:lnTo>
                  <a:lnTo>
                    <a:pt x="2180" y="1450"/>
                  </a:lnTo>
                  <a:lnTo>
                    <a:pt x="2175" y="1477"/>
                  </a:lnTo>
                  <a:lnTo>
                    <a:pt x="2161" y="1571"/>
                  </a:lnTo>
                  <a:lnTo>
                    <a:pt x="2163" y="1574"/>
                  </a:lnTo>
                  <a:lnTo>
                    <a:pt x="2167" y="1574"/>
                  </a:lnTo>
                  <a:lnTo>
                    <a:pt x="2180" y="1536"/>
                  </a:lnTo>
                  <a:lnTo>
                    <a:pt x="2188" y="1507"/>
                  </a:lnTo>
                  <a:lnTo>
                    <a:pt x="2191" y="1471"/>
                  </a:lnTo>
                  <a:lnTo>
                    <a:pt x="2201" y="1436"/>
                  </a:lnTo>
                  <a:lnTo>
                    <a:pt x="2215" y="1286"/>
                  </a:lnTo>
                  <a:lnTo>
                    <a:pt x="2210" y="1141"/>
                  </a:lnTo>
                  <a:lnTo>
                    <a:pt x="2205" y="1109"/>
                  </a:lnTo>
                  <a:lnTo>
                    <a:pt x="2199" y="1047"/>
                  </a:lnTo>
                  <a:lnTo>
                    <a:pt x="2191" y="1020"/>
                  </a:lnTo>
                  <a:lnTo>
                    <a:pt x="2184" y="981"/>
                  </a:lnTo>
                  <a:lnTo>
                    <a:pt x="2170" y="928"/>
                  </a:lnTo>
                  <a:lnTo>
                    <a:pt x="2131" y="842"/>
                  </a:lnTo>
                  <a:lnTo>
                    <a:pt x="2108" y="807"/>
                  </a:lnTo>
                  <a:lnTo>
                    <a:pt x="2025" y="730"/>
                  </a:lnTo>
                  <a:lnTo>
                    <a:pt x="1945" y="681"/>
                  </a:lnTo>
                  <a:lnTo>
                    <a:pt x="1881" y="653"/>
                  </a:lnTo>
                  <a:lnTo>
                    <a:pt x="1851" y="645"/>
                  </a:lnTo>
                  <a:lnTo>
                    <a:pt x="1742" y="630"/>
                  </a:lnTo>
                  <a:lnTo>
                    <a:pt x="1612" y="637"/>
                  </a:lnTo>
                  <a:lnTo>
                    <a:pt x="1591" y="642"/>
                  </a:lnTo>
                  <a:lnTo>
                    <a:pt x="1554" y="645"/>
                  </a:lnTo>
                  <a:lnTo>
                    <a:pt x="1537" y="649"/>
                  </a:lnTo>
                  <a:lnTo>
                    <a:pt x="1505" y="653"/>
                  </a:lnTo>
                  <a:lnTo>
                    <a:pt x="1484" y="658"/>
                  </a:lnTo>
                  <a:lnTo>
                    <a:pt x="1412" y="656"/>
                  </a:lnTo>
                  <a:lnTo>
                    <a:pt x="1410" y="653"/>
                  </a:lnTo>
                  <a:lnTo>
                    <a:pt x="1406" y="653"/>
                  </a:lnTo>
                  <a:lnTo>
                    <a:pt x="1396" y="662"/>
                  </a:lnTo>
                  <a:lnTo>
                    <a:pt x="1379" y="711"/>
                  </a:lnTo>
                  <a:lnTo>
                    <a:pt x="1361" y="730"/>
                  </a:lnTo>
                  <a:lnTo>
                    <a:pt x="1304" y="714"/>
                  </a:lnTo>
                  <a:lnTo>
                    <a:pt x="1277" y="696"/>
                  </a:lnTo>
                  <a:lnTo>
                    <a:pt x="1162" y="581"/>
                  </a:lnTo>
                  <a:lnTo>
                    <a:pt x="1108" y="552"/>
                  </a:lnTo>
                  <a:lnTo>
                    <a:pt x="1071" y="535"/>
                  </a:lnTo>
                  <a:lnTo>
                    <a:pt x="1036" y="519"/>
                  </a:lnTo>
                  <a:lnTo>
                    <a:pt x="1022" y="516"/>
                  </a:lnTo>
                  <a:lnTo>
                    <a:pt x="946" y="494"/>
                  </a:lnTo>
                  <a:lnTo>
                    <a:pt x="918" y="488"/>
                  </a:lnTo>
                  <a:lnTo>
                    <a:pt x="899" y="470"/>
                  </a:lnTo>
                  <a:lnTo>
                    <a:pt x="897" y="461"/>
                  </a:lnTo>
                  <a:lnTo>
                    <a:pt x="897" y="454"/>
                  </a:lnTo>
                  <a:lnTo>
                    <a:pt x="904" y="450"/>
                  </a:lnTo>
                  <a:lnTo>
                    <a:pt x="997" y="458"/>
                  </a:lnTo>
                  <a:lnTo>
                    <a:pt x="1076" y="484"/>
                  </a:lnTo>
                  <a:lnTo>
                    <a:pt x="1143" y="516"/>
                  </a:lnTo>
                  <a:lnTo>
                    <a:pt x="1194" y="556"/>
                  </a:lnTo>
                  <a:lnTo>
                    <a:pt x="1296" y="658"/>
                  </a:lnTo>
                  <a:lnTo>
                    <a:pt x="1301" y="662"/>
                  </a:lnTo>
                  <a:lnTo>
                    <a:pt x="1305" y="662"/>
                  </a:lnTo>
                  <a:lnTo>
                    <a:pt x="1321" y="642"/>
                  </a:lnTo>
                  <a:lnTo>
                    <a:pt x="1330" y="611"/>
                  </a:lnTo>
                  <a:lnTo>
                    <a:pt x="1334" y="593"/>
                  </a:lnTo>
                  <a:lnTo>
                    <a:pt x="1340" y="556"/>
                  </a:lnTo>
                  <a:lnTo>
                    <a:pt x="1338" y="447"/>
                  </a:lnTo>
                  <a:lnTo>
                    <a:pt x="1335" y="424"/>
                  </a:lnTo>
                  <a:lnTo>
                    <a:pt x="1326" y="363"/>
                  </a:lnTo>
                  <a:lnTo>
                    <a:pt x="1315" y="312"/>
                  </a:lnTo>
                  <a:lnTo>
                    <a:pt x="1298" y="251"/>
                  </a:lnTo>
                  <a:lnTo>
                    <a:pt x="1291" y="225"/>
                  </a:lnTo>
                  <a:lnTo>
                    <a:pt x="1283" y="204"/>
                  </a:lnTo>
                  <a:lnTo>
                    <a:pt x="1274" y="145"/>
                  </a:lnTo>
                  <a:lnTo>
                    <a:pt x="1280" y="75"/>
                  </a:lnTo>
                  <a:lnTo>
                    <a:pt x="1238" y="40"/>
                  </a:lnTo>
                  <a:lnTo>
                    <a:pt x="1196" y="52"/>
                  </a:lnTo>
                  <a:lnTo>
                    <a:pt x="1183" y="61"/>
                  </a:lnTo>
                  <a:lnTo>
                    <a:pt x="1173" y="75"/>
                  </a:lnTo>
                  <a:lnTo>
                    <a:pt x="1176" y="98"/>
                  </a:lnTo>
                  <a:lnTo>
                    <a:pt x="1226" y="194"/>
                  </a:lnTo>
                  <a:lnTo>
                    <a:pt x="1274" y="319"/>
                  </a:lnTo>
                  <a:lnTo>
                    <a:pt x="1285" y="363"/>
                  </a:lnTo>
                  <a:lnTo>
                    <a:pt x="1298" y="429"/>
                  </a:lnTo>
                  <a:lnTo>
                    <a:pt x="1304" y="463"/>
                  </a:lnTo>
                  <a:lnTo>
                    <a:pt x="1298" y="544"/>
                  </a:lnTo>
                  <a:lnTo>
                    <a:pt x="1285" y="600"/>
                  </a:lnTo>
                  <a:lnTo>
                    <a:pt x="1280" y="605"/>
                  </a:lnTo>
                  <a:lnTo>
                    <a:pt x="1270" y="605"/>
                  </a:lnTo>
                  <a:lnTo>
                    <a:pt x="1266" y="600"/>
                  </a:lnTo>
                  <a:lnTo>
                    <a:pt x="1275" y="524"/>
                  </a:lnTo>
                  <a:lnTo>
                    <a:pt x="1275" y="447"/>
                  </a:lnTo>
                  <a:lnTo>
                    <a:pt x="1262" y="401"/>
                  </a:lnTo>
                  <a:lnTo>
                    <a:pt x="1253" y="361"/>
                  </a:lnTo>
                  <a:lnTo>
                    <a:pt x="1222" y="286"/>
                  </a:lnTo>
                  <a:lnTo>
                    <a:pt x="1162" y="166"/>
                  </a:lnTo>
                  <a:lnTo>
                    <a:pt x="1111" y="87"/>
                  </a:lnTo>
                  <a:lnTo>
                    <a:pt x="1113" y="59"/>
                  </a:lnTo>
                  <a:lnTo>
                    <a:pt x="1124" y="40"/>
                  </a:lnTo>
                  <a:lnTo>
                    <a:pt x="1150" y="19"/>
                  </a:lnTo>
                  <a:lnTo>
                    <a:pt x="1180" y="9"/>
                  </a:lnTo>
                  <a:lnTo>
                    <a:pt x="1208" y="0"/>
                  </a:lnTo>
                  <a:lnTo>
                    <a:pt x="1253" y="3"/>
                  </a:lnTo>
                  <a:lnTo>
                    <a:pt x="1285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6" name="Freeform 1367">
              <a:extLst>
                <a:ext uri="{FF2B5EF4-FFF2-40B4-BE49-F238E27FC236}">
                  <a16:creationId xmlns:a16="http://schemas.microsoft.com/office/drawing/2014/main" id="{DC9F8E71-AE27-D842-94E0-7C9107D7AD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" y="269"/>
              <a:ext cx="65" cy="55"/>
            </a:xfrm>
            <a:custGeom>
              <a:avLst/>
              <a:gdLst>
                <a:gd name="T0" fmla="*/ 79 w 195"/>
                <a:gd name="T1" fmla="*/ 18 h 165"/>
                <a:gd name="T2" fmla="*/ 116 w 195"/>
                <a:gd name="T3" fmla="*/ 38 h 165"/>
                <a:gd name="T4" fmla="*/ 156 w 195"/>
                <a:gd name="T5" fmla="*/ 69 h 165"/>
                <a:gd name="T6" fmla="*/ 170 w 195"/>
                <a:gd name="T7" fmla="*/ 78 h 165"/>
                <a:gd name="T8" fmla="*/ 177 w 195"/>
                <a:gd name="T9" fmla="*/ 94 h 165"/>
                <a:gd name="T10" fmla="*/ 174 w 195"/>
                <a:gd name="T11" fmla="*/ 108 h 165"/>
                <a:gd name="T12" fmla="*/ 174 w 195"/>
                <a:gd name="T13" fmla="*/ 118 h 165"/>
                <a:gd name="T14" fmla="*/ 195 w 195"/>
                <a:gd name="T15" fmla="*/ 148 h 165"/>
                <a:gd name="T16" fmla="*/ 195 w 195"/>
                <a:gd name="T17" fmla="*/ 157 h 165"/>
                <a:gd name="T18" fmla="*/ 186 w 195"/>
                <a:gd name="T19" fmla="*/ 165 h 165"/>
                <a:gd name="T20" fmla="*/ 161 w 195"/>
                <a:gd name="T21" fmla="*/ 159 h 165"/>
                <a:gd name="T22" fmla="*/ 147 w 195"/>
                <a:gd name="T23" fmla="*/ 141 h 165"/>
                <a:gd name="T24" fmla="*/ 82 w 195"/>
                <a:gd name="T25" fmla="*/ 97 h 165"/>
                <a:gd name="T26" fmla="*/ 59 w 195"/>
                <a:gd name="T27" fmla="*/ 78 h 165"/>
                <a:gd name="T28" fmla="*/ 50 w 195"/>
                <a:gd name="T29" fmla="*/ 64 h 165"/>
                <a:gd name="T30" fmla="*/ 7 w 195"/>
                <a:gd name="T31" fmla="*/ 44 h 165"/>
                <a:gd name="T32" fmla="*/ 0 w 195"/>
                <a:gd name="T33" fmla="*/ 32 h 165"/>
                <a:gd name="T34" fmla="*/ 0 w 195"/>
                <a:gd name="T35" fmla="*/ 15 h 165"/>
                <a:gd name="T36" fmla="*/ 19 w 195"/>
                <a:gd name="T37" fmla="*/ 0 h 165"/>
                <a:gd name="T38" fmla="*/ 42 w 195"/>
                <a:gd name="T39" fmla="*/ 1 h 165"/>
                <a:gd name="T40" fmla="*/ 79 w 195"/>
                <a:gd name="T41" fmla="*/ 18 h 165"/>
                <a:gd name="T42" fmla="*/ 79 w 195"/>
                <a:gd name="T43" fmla="*/ 18 h 16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95"/>
                <a:gd name="T67" fmla="*/ 0 h 165"/>
                <a:gd name="T68" fmla="*/ 195 w 195"/>
                <a:gd name="T69" fmla="*/ 165 h 16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95" h="165">
                  <a:moveTo>
                    <a:pt x="79" y="18"/>
                  </a:moveTo>
                  <a:lnTo>
                    <a:pt x="116" y="38"/>
                  </a:lnTo>
                  <a:lnTo>
                    <a:pt x="156" y="69"/>
                  </a:lnTo>
                  <a:lnTo>
                    <a:pt x="170" y="78"/>
                  </a:lnTo>
                  <a:lnTo>
                    <a:pt x="177" y="94"/>
                  </a:lnTo>
                  <a:lnTo>
                    <a:pt x="174" y="108"/>
                  </a:lnTo>
                  <a:lnTo>
                    <a:pt x="174" y="118"/>
                  </a:lnTo>
                  <a:lnTo>
                    <a:pt x="195" y="148"/>
                  </a:lnTo>
                  <a:lnTo>
                    <a:pt x="195" y="157"/>
                  </a:lnTo>
                  <a:lnTo>
                    <a:pt x="186" y="165"/>
                  </a:lnTo>
                  <a:lnTo>
                    <a:pt x="161" y="159"/>
                  </a:lnTo>
                  <a:lnTo>
                    <a:pt x="147" y="141"/>
                  </a:lnTo>
                  <a:lnTo>
                    <a:pt x="82" y="97"/>
                  </a:lnTo>
                  <a:lnTo>
                    <a:pt x="59" y="78"/>
                  </a:lnTo>
                  <a:lnTo>
                    <a:pt x="50" y="64"/>
                  </a:lnTo>
                  <a:lnTo>
                    <a:pt x="7" y="44"/>
                  </a:lnTo>
                  <a:lnTo>
                    <a:pt x="0" y="32"/>
                  </a:lnTo>
                  <a:lnTo>
                    <a:pt x="0" y="15"/>
                  </a:lnTo>
                  <a:lnTo>
                    <a:pt x="19" y="0"/>
                  </a:lnTo>
                  <a:lnTo>
                    <a:pt x="42" y="1"/>
                  </a:lnTo>
                  <a:lnTo>
                    <a:pt x="79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7" name="Freeform 1368">
              <a:extLst>
                <a:ext uri="{FF2B5EF4-FFF2-40B4-BE49-F238E27FC236}">
                  <a16:creationId xmlns:a16="http://schemas.microsoft.com/office/drawing/2014/main" id="{9F9A8196-5899-E547-93C7-5A863109ED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" y="298"/>
              <a:ext cx="74" cy="35"/>
            </a:xfrm>
            <a:custGeom>
              <a:avLst/>
              <a:gdLst>
                <a:gd name="T0" fmla="*/ 107 w 220"/>
                <a:gd name="T1" fmla="*/ 14 h 105"/>
                <a:gd name="T2" fmla="*/ 123 w 220"/>
                <a:gd name="T3" fmla="*/ 17 h 105"/>
                <a:gd name="T4" fmla="*/ 161 w 220"/>
                <a:gd name="T5" fmla="*/ 28 h 105"/>
                <a:gd name="T6" fmla="*/ 214 w 220"/>
                <a:gd name="T7" fmla="*/ 52 h 105"/>
                <a:gd name="T8" fmla="*/ 220 w 220"/>
                <a:gd name="T9" fmla="*/ 61 h 105"/>
                <a:gd name="T10" fmla="*/ 220 w 220"/>
                <a:gd name="T11" fmla="*/ 70 h 105"/>
                <a:gd name="T12" fmla="*/ 202 w 220"/>
                <a:gd name="T13" fmla="*/ 82 h 105"/>
                <a:gd name="T14" fmla="*/ 202 w 220"/>
                <a:gd name="T15" fmla="*/ 95 h 105"/>
                <a:gd name="T16" fmla="*/ 188 w 220"/>
                <a:gd name="T17" fmla="*/ 105 h 105"/>
                <a:gd name="T18" fmla="*/ 156 w 220"/>
                <a:gd name="T19" fmla="*/ 103 h 105"/>
                <a:gd name="T20" fmla="*/ 142 w 220"/>
                <a:gd name="T21" fmla="*/ 95 h 105"/>
                <a:gd name="T22" fmla="*/ 112 w 220"/>
                <a:gd name="T23" fmla="*/ 89 h 105"/>
                <a:gd name="T24" fmla="*/ 95 w 220"/>
                <a:gd name="T25" fmla="*/ 84 h 105"/>
                <a:gd name="T26" fmla="*/ 68 w 220"/>
                <a:gd name="T27" fmla="*/ 82 h 105"/>
                <a:gd name="T28" fmla="*/ 47 w 220"/>
                <a:gd name="T29" fmla="*/ 70 h 105"/>
                <a:gd name="T30" fmla="*/ 7 w 220"/>
                <a:gd name="T31" fmla="*/ 31 h 105"/>
                <a:gd name="T32" fmla="*/ 0 w 220"/>
                <a:gd name="T33" fmla="*/ 14 h 105"/>
                <a:gd name="T34" fmla="*/ 3 w 220"/>
                <a:gd name="T35" fmla="*/ 6 h 105"/>
                <a:gd name="T36" fmla="*/ 47 w 220"/>
                <a:gd name="T37" fmla="*/ 0 h 105"/>
                <a:gd name="T38" fmla="*/ 79 w 220"/>
                <a:gd name="T39" fmla="*/ 3 h 105"/>
                <a:gd name="T40" fmla="*/ 107 w 220"/>
                <a:gd name="T41" fmla="*/ 14 h 105"/>
                <a:gd name="T42" fmla="*/ 107 w 220"/>
                <a:gd name="T43" fmla="*/ 14 h 10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20"/>
                <a:gd name="T67" fmla="*/ 0 h 105"/>
                <a:gd name="T68" fmla="*/ 220 w 220"/>
                <a:gd name="T69" fmla="*/ 105 h 10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20" h="105">
                  <a:moveTo>
                    <a:pt x="107" y="14"/>
                  </a:moveTo>
                  <a:lnTo>
                    <a:pt x="123" y="17"/>
                  </a:lnTo>
                  <a:lnTo>
                    <a:pt x="161" y="28"/>
                  </a:lnTo>
                  <a:lnTo>
                    <a:pt x="214" y="52"/>
                  </a:lnTo>
                  <a:lnTo>
                    <a:pt x="220" y="61"/>
                  </a:lnTo>
                  <a:lnTo>
                    <a:pt x="220" y="70"/>
                  </a:lnTo>
                  <a:lnTo>
                    <a:pt x="202" y="82"/>
                  </a:lnTo>
                  <a:lnTo>
                    <a:pt x="202" y="95"/>
                  </a:lnTo>
                  <a:lnTo>
                    <a:pt x="188" y="105"/>
                  </a:lnTo>
                  <a:lnTo>
                    <a:pt x="156" y="103"/>
                  </a:lnTo>
                  <a:lnTo>
                    <a:pt x="142" y="95"/>
                  </a:lnTo>
                  <a:lnTo>
                    <a:pt x="112" y="89"/>
                  </a:lnTo>
                  <a:lnTo>
                    <a:pt x="95" y="84"/>
                  </a:lnTo>
                  <a:lnTo>
                    <a:pt x="68" y="82"/>
                  </a:lnTo>
                  <a:lnTo>
                    <a:pt x="47" y="70"/>
                  </a:lnTo>
                  <a:lnTo>
                    <a:pt x="7" y="31"/>
                  </a:lnTo>
                  <a:lnTo>
                    <a:pt x="0" y="14"/>
                  </a:lnTo>
                  <a:lnTo>
                    <a:pt x="3" y="6"/>
                  </a:lnTo>
                  <a:lnTo>
                    <a:pt x="47" y="0"/>
                  </a:lnTo>
                  <a:lnTo>
                    <a:pt x="79" y="3"/>
                  </a:lnTo>
                  <a:lnTo>
                    <a:pt x="107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8" name="Freeform 1369">
              <a:extLst>
                <a:ext uri="{FF2B5EF4-FFF2-40B4-BE49-F238E27FC236}">
                  <a16:creationId xmlns:a16="http://schemas.microsoft.com/office/drawing/2014/main" id="{2E71F5F3-5944-CB4A-A58F-EBD5022D8D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" y="336"/>
              <a:ext cx="107" cy="151"/>
            </a:xfrm>
            <a:custGeom>
              <a:avLst/>
              <a:gdLst>
                <a:gd name="T0" fmla="*/ 211 w 322"/>
                <a:gd name="T1" fmla="*/ 19 h 453"/>
                <a:gd name="T2" fmla="*/ 262 w 322"/>
                <a:gd name="T3" fmla="*/ 68 h 453"/>
                <a:gd name="T4" fmla="*/ 290 w 322"/>
                <a:gd name="T5" fmla="*/ 112 h 453"/>
                <a:gd name="T6" fmla="*/ 304 w 322"/>
                <a:gd name="T7" fmla="*/ 159 h 453"/>
                <a:gd name="T8" fmla="*/ 308 w 322"/>
                <a:gd name="T9" fmla="*/ 189 h 453"/>
                <a:gd name="T10" fmla="*/ 308 w 322"/>
                <a:gd name="T11" fmla="*/ 264 h 453"/>
                <a:gd name="T12" fmla="*/ 317 w 322"/>
                <a:gd name="T13" fmla="*/ 277 h 453"/>
                <a:gd name="T14" fmla="*/ 322 w 322"/>
                <a:gd name="T15" fmla="*/ 326 h 453"/>
                <a:gd name="T16" fmla="*/ 311 w 322"/>
                <a:gd name="T17" fmla="*/ 367 h 453"/>
                <a:gd name="T18" fmla="*/ 292 w 322"/>
                <a:gd name="T19" fmla="*/ 402 h 453"/>
                <a:gd name="T20" fmla="*/ 257 w 322"/>
                <a:gd name="T21" fmla="*/ 437 h 453"/>
                <a:gd name="T22" fmla="*/ 239 w 322"/>
                <a:gd name="T23" fmla="*/ 444 h 453"/>
                <a:gd name="T24" fmla="*/ 208 w 322"/>
                <a:gd name="T25" fmla="*/ 441 h 453"/>
                <a:gd name="T26" fmla="*/ 202 w 322"/>
                <a:gd name="T27" fmla="*/ 437 h 453"/>
                <a:gd name="T28" fmla="*/ 151 w 322"/>
                <a:gd name="T29" fmla="*/ 453 h 453"/>
                <a:gd name="T30" fmla="*/ 93 w 322"/>
                <a:gd name="T31" fmla="*/ 453 h 453"/>
                <a:gd name="T32" fmla="*/ 46 w 322"/>
                <a:gd name="T33" fmla="*/ 432 h 453"/>
                <a:gd name="T34" fmla="*/ 0 w 322"/>
                <a:gd name="T35" fmla="*/ 384 h 453"/>
                <a:gd name="T36" fmla="*/ 0 w 322"/>
                <a:gd name="T37" fmla="*/ 377 h 453"/>
                <a:gd name="T38" fmla="*/ 14 w 322"/>
                <a:gd name="T39" fmla="*/ 377 h 453"/>
                <a:gd name="T40" fmla="*/ 48 w 322"/>
                <a:gd name="T41" fmla="*/ 407 h 453"/>
                <a:gd name="T42" fmla="*/ 83 w 322"/>
                <a:gd name="T43" fmla="*/ 426 h 453"/>
                <a:gd name="T44" fmla="*/ 128 w 322"/>
                <a:gd name="T45" fmla="*/ 426 h 453"/>
                <a:gd name="T46" fmla="*/ 162 w 322"/>
                <a:gd name="T47" fmla="*/ 411 h 453"/>
                <a:gd name="T48" fmla="*/ 188 w 322"/>
                <a:gd name="T49" fmla="*/ 391 h 453"/>
                <a:gd name="T50" fmla="*/ 202 w 322"/>
                <a:gd name="T51" fmla="*/ 381 h 453"/>
                <a:gd name="T52" fmla="*/ 225 w 322"/>
                <a:gd name="T53" fmla="*/ 354 h 453"/>
                <a:gd name="T54" fmla="*/ 251 w 322"/>
                <a:gd name="T55" fmla="*/ 300 h 453"/>
                <a:gd name="T56" fmla="*/ 257 w 322"/>
                <a:gd name="T57" fmla="*/ 273 h 453"/>
                <a:gd name="T58" fmla="*/ 262 w 322"/>
                <a:gd name="T59" fmla="*/ 221 h 453"/>
                <a:gd name="T60" fmla="*/ 261 w 322"/>
                <a:gd name="T61" fmla="*/ 163 h 453"/>
                <a:gd name="T62" fmla="*/ 247 w 322"/>
                <a:gd name="T63" fmla="*/ 117 h 453"/>
                <a:gd name="T64" fmla="*/ 236 w 322"/>
                <a:gd name="T65" fmla="*/ 95 h 453"/>
                <a:gd name="T66" fmla="*/ 204 w 322"/>
                <a:gd name="T67" fmla="*/ 53 h 453"/>
                <a:gd name="T68" fmla="*/ 181 w 322"/>
                <a:gd name="T69" fmla="*/ 35 h 453"/>
                <a:gd name="T70" fmla="*/ 148 w 322"/>
                <a:gd name="T71" fmla="*/ 26 h 453"/>
                <a:gd name="T72" fmla="*/ 111 w 322"/>
                <a:gd name="T73" fmla="*/ 23 h 453"/>
                <a:gd name="T74" fmla="*/ 105 w 322"/>
                <a:gd name="T75" fmla="*/ 19 h 453"/>
                <a:gd name="T76" fmla="*/ 100 w 322"/>
                <a:gd name="T77" fmla="*/ 15 h 453"/>
                <a:gd name="T78" fmla="*/ 100 w 322"/>
                <a:gd name="T79" fmla="*/ 9 h 453"/>
                <a:gd name="T80" fmla="*/ 105 w 322"/>
                <a:gd name="T81" fmla="*/ 5 h 453"/>
                <a:gd name="T82" fmla="*/ 126 w 322"/>
                <a:gd name="T83" fmla="*/ 0 h 453"/>
                <a:gd name="T84" fmla="*/ 172 w 322"/>
                <a:gd name="T85" fmla="*/ 2 h 453"/>
                <a:gd name="T86" fmla="*/ 211 w 322"/>
                <a:gd name="T87" fmla="*/ 19 h 453"/>
                <a:gd name="T88" fmla="*/ 211 w 322"/>
                <a:gd name="T89" fmla="*/ 19 h 45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22"/>
                <a:gd name="T136" fmla="*/ 0 h 453"/>
                <a:gd name="T137" fmla="*/ 322 w 322"/>
                <a:gd name="T138" fmla="*/ 453 h 45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22" h="453">
                  <a:moveTo>
                    <a:pt x="211" y="19"/>
                  </a:moveTo>
                  <a:lnTo>
                    <a:pt x="262" y="68"/>
                  </a:lnTo>
                  <a:lnTo>
                    <a:pt x="290" y="112"/>
                  </a:lnTo>
                  <a:lnTo>
                    <a:pt x="304" y="159"/>
                  </a:lnTo>
                  <a:lnTo>
                    <a:pt x="308" y="189"/>
                  </a:lnTo>
                  <a:lnTo>
                    <a:pt x="308" y="264"/>
                  </a:lnTo>
                  <a:lnTo>
                    <a:pt x="317" y="277"/>
                  </a:lnTo>
                  <a:lnTo>
                    <a:pt x="322" y="326"/>
                  </a:lnTo>
                  <a:lnTo>
                    <a:pt x="311" y="367"/>
                  </a:lnTo>
                  <a:lnTo>
                    <a:pt x="292" y="402"/>
                  </a:lnTo>
                  <a:lnTo>
                    <a:pt x="257" y="437"/>
                  </a:lnTo>
                  <a:lnTo>
                    <a:pt x="239" y="444"/>
                  </a:lnTo>
                  <a:lnTo>
                    <a:pt x="208" y="441"/>
                  </a:lnTo>
                  <a:lnTo>
                    <a:pt x="202" y="437"/>
                  </a:lnTo>
                  <a:lnTo>
                    <a:pt x="151" y="453"/>
                  </a:lnTo>
                  <a:lnTo>
                    <a:pt x="93" y="453"/>
                  </a:lnTo>
                  <a:lnTo>
                    <a:pt x="46" y="432"/>
                  </a:lnTo>
                  <a:lnTo>
                    <a:pt x="0" y="384"/>
                  </a:lnTo>
                  <a:lnTo>
                    <a:pt x="0" y="377"/>
                  </a:lnTo>
                  <a:lnTo>
                    <a:pt x="14" y="377"/>
                  </a:lnTo>
                  <a:lnTo>
                    <a:pt x="48" y="407"/>
                  </a:lnTo>
                  <a:lnTo>
                    <a:pt x="83" y="426"/>
                  </a:lnTo>
                  <a:lnTo>
                    <a:pt x="128" y="426"/>
                  </a:lnTo>
                  <a:lnTo>
                    <a:pt x="162" y="411"/>
                  </a:lnTo>
                  <a:lnTo>
                    <a:pt x="188" y="391"/>
                  </a:lnTo>
                  <a:lnTo>
                    <a:pt x="202" y="381"/>
                  </a:lnTo>
                  <a:lnTo>
                    <a:pt x="225" y="354"/>
                  </a:lnTo>
                  <a:lnTo>
                    <a:pt x="251" y="300"/>
                  </a:lnTo>
                  <a:lnTo>
                    <a:pt x="257" y="273"/>
                  </a:lnTo>
                  <a:lnTo>
                    <a:pt x="262" y="221"/>
                  </a:lnTo>
                  <a:lnTo>
                    <a:pt x="261" y="163"/>
                  </a:lnTo>
                  <a:lnTo>
                    <a:pt x="247" y="117"/>
                  </a:lnTo>
                  <a:lnTo>
                    <a:pt x="236" y="95"/>
                  </a:lnTo>
                  <a:lnTo>
                    <a:pt x="204" y="53"/>
                  </a:lnTo>
                  <a:lnTo>
                    <a:pt x="181" y="35"/>
                  </a:lnTo>
                  <a:lnTo>
                    <a:pt x="148" y="26"/>
                  </a:lnTo>
                  <a:lnTo>
                    <a:pt x="111" y="23"/>
                  </a:lnTo>
                  <a:lnTo>
                    <a:pt x="105" y="19"/>
                  </a:lnTo>
                  <a:lnTo>
                    <a:pt x="100" y="15"/>
                  </a:lnTo>
                  <a:lnTo>
                    <a:pt x="100" y="9"/>
                  </a:lnTo>
                  <a:lnTo>
                    <a:pt x="105" y="5"/>
                  </a:lnTo>
                  <a:lnTo>
                    <a:pt x="126" y="0"/>
                  </a:lnTo>
                  <a:lnTo>
                    <a:pt x="172" y="2"/>
                  </a:lnTo>
                  <a:lnTo>
                    <a:pt x="211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9" name="Freeform 1370">
              <a:extLst>
                <a:ext uri="{FF2B5EF4-FFF2-40B4-BE49-F238E27FC236}">
                  <a16:creationId xmlns:a16="http://schemas.microsoft.com/office/drawing/2014/main" id="{D91F5069-E41A-9D47-8418-0CE0F0BFD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" y="343"/>
              <a:ext cx="38" cy="38"/>
            </a:xfrm>
            <a:custGeom>
              <a:avLst/>
              <a:gdLst>
                <a:gd name="T0" fmla="*/ 113 w 113"/>
                <a:gd name="T1" fmla="*/ 9 h 114"/>
                <a:gd name="T2" fmla="*/ 99 w 113"/>
                <a:gd name="T3" fmla="*/ 21 h 114"/>
                <a:gd name="T4" fmla="*/ 87 w 113"/>
                <a:gd name="T5" fmla="*/ 26 h 114"/>
                <a:gd name="T6" fmla="*/ 45 w 113"/>
                <a:gd name="T7" fmla="*/ 67 h 114"/>
                <a:gd name="T8" fmla="*/ 27 w 113"/>
                <a:gd name="T9" fmla="*/ 93 h 114"/>
                <a:gd name="T10" fmla="*/ 1 w 113"/>
                <a:gd name="T11" fmla="*/ 114 h 114"/>
                <a:gd name="T12" fmla="*/ 0 w 113"/>
                <a:gd name="T13" fmla="*/ 114 h 114"/>
                <a:gd name="T14" fmla="*/ 0 w 113"/>
                <a:gd name="T15" fmla="*/ 102 h 114"/>
                <a:gd name="T16" fmla="*/ 11 w 113"/>
                <a:gd name="T17" fmla="*/ 81 h 114"/>
                <a:gd name="T18" fmla="*/ 24 w 113"/>
                <a:gd name="T19" fmla="*/ 51 h 114"/>
                <a:gd name="T20" fmla="*/ 44 w 113"/>
                <a:gd name="T21" fmla="*/ 26 h 114"/>
                <a:gd name="T22" fmla="*/ 69 w 113"/>
                <a:gd name="T23" fmla="*/ 7 h 114"/>
                <a:gd name="T24" fmla="*/ 87 w 113"/>
                <a:gd name="T25" fmla="*/ 0 h 114"/>
                <a:gd name="T26" fmla="*/ 108 w 113"/>
                <a:gd name="T27" fmla="*/ 2 h 114"/>
                <a:gd name="T28" fmla="*/ 113 w 113"/>
                <a:gd name="T29" fmla="*/ 9 h 114"/>
                <a:gd name="T30" fmla="*/ 113 w 113"/>
                <a:gd name="T31" fmla="*/ 9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3"/>
                <a:gd name="T49" fmla="*/ 0 h 114"/>
                <a:gd name="T50" fmla="*/ 113 w 113"/>
                <a:gd name="T51" fmla="*/ 114 h 1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3" h="114">
                  <a:moveTo>
                    <a:pt x="113" y="9"/>
                  </a:moveTo>
                  <a:lnTo>
                    <a:pt x="99" y="21"/>
                  </a:lnTo>
                  <a:lnTo>
                    <a:pt x="87" y="26"/>
                  </a:lnTo>
                  <a:lnTo>
                    <a:pt x="45" y="67"/>
                  </a:lnTo>
                  <a:lnTo>
                    <a:pt x="27" y="93"/>
                  </a:lnTo>
                  <a:lnTo>
                    <a:pt x="1" y="114"/>
                  </a:lnTo>
                  <a:lnTo>
                    <a:pt x="0" y="114"/>
                  </a:lnTo>
                  <a:lnTo>
                    <a:pt x="0" y="102"/>
                  </a:lnTo>
                  <a:lnTo>
                    <a:pt x="11" y="81"/>
                  </a:lnTo>
                  <a:lnTo>
                    <a:pt x="24" y="51"/>
                  </a:lnTo>
                  <a:lnTo>
                    <a:pt x="44" y="26"/>
                  </a:lnTo>
                  <a:lnTo>
                    <a:pt x="69" y="7"/>
                  </a:lnTo>
                  <a:lnTo>
                    <a:pt x="87" y="0"/>
                  </a:lnTo>
                  <a:lnTo>
                    <a:pt x="108" y="2"/>
                  </a:lnTo>
                  <a:lnTo>
                    <a:pt x="113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0" name="Freeform 1371">
              <a:extLst>
                <a:ext uri="{FF2B5EF4-FFF2-40B4-BE49-F238E27FC236}">
                  <a16:creationId xmlns:a16="http://schemas.microsoft.com/office/drawing/2014/main" id="{32687354-C748-AA45-BED6-D4AD90E2E2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" y="363"/>
              <a:ext cx="120" cy="151"/>
            </a:xfrm>
            <a:custGeom>
              <a:avLst/>
              <a:gdLst>
                <a:gd name="T0" fmla="*/ 206 w 360"/>
                <a:gd name="T1" fmla="*/ 14 h 455"/>
                <a:gd name="T2" fmla="*/ 224 w 360"/>
                <a:gd name="T3" fmla="*/ 33 h 455"/>
                <a:gd name="T4" fmla="*/ 224 w 360"/>
                <a:gd name="T5" fmla="*/ 35 h 455"/>
                <a:gd name="T6" fmla="*/ 216 w 360"/>
                <a:gd name="T7" fmla="*/ 35 h 455"/>
                <a:gd name="T8" fmla="*/ 195 w 360"/>
                <a:gd name="T9" fmla="*/ 16 h 455"/>
                <a:gd name="T10" fmla="*/ 161 w 360"/>
                <a:gd name="T11" fmla="*/ 16 h 455"/>
                <a:gd name="T12" fmla="*/ 119 w 360"/>
                <a:gd name="T13" fmla="*/ 33 h 455"/>
                <a:gd name="T14" fmla="*/ 102 w 360"/>
                <a:gd name="T15" fmla="*/ 54 h 455"/>
                <a:gd name="T16" fmla="*/ 70 w 360"/>
                <a:gd name="T17" fmla="*/ 107 h 455"/>
                <a:gd name="T18" fmla="*/ 53 w 360"/>
                <a:gd name="T19" fmla="*/ 154 h 455"/>
                <a:gd name="T20" fmla="*/ 45 w 360"/>
                <a:gd name="T21" fmla="*/ 205 h 455"/>
                <a:gd name="T22" fmla="*/ 47 w 360"/>
                <a:gd name="T23" fmla="*/ 288 h 455"/>
                <a:gd name="T24" fmla="*/ 68 w 360"/>
                <a:gd name="T25" fmla="*/ 347 h 455"/>
                <a:gd name="T26" fmla="*/ 79 w 360"/>
                <a:gd name="T27" fmla="*/ 368 h 455"/>
                <a:gd name="T28" fmla="*/ 119 w 360"/>
                <a:gd name="T29" fmla="*/ 402 h 455"/>
                <a:gd name="T30" fmla="*/ 146 w 360"/>
                <a:gd name="T31" fmla="*/ 416 h 455"/>
                <a:gd name="T32" fmla="*/ 186 w 360"/>
                <a:gd name="T33" fmla="*/ 416 h 455"/>
                <a:gd name="T34" fmla="*/ 242 w 360"/>
                <a:gd name="T35" fmla="*/ 398 h 455"/>
                <a:gd name="T36" fmla="*/ 276 w 360"/>
                <a:gd name="T37" fmla="*/ 362 h 455"/>
                <a:gd name="T38" fmla="*/ 305 w 360"/>
                <a:gd name="T39" fmla="*/ 307 h 455"/>
                <a:gd name="T40" fmla="*/ 316 w 360"/>
                <a:gd name="T41" fmla="*/ 235 h 455"/>
                <a:gd name="T42" fmla="*/ 316 w 360"/>
                <a:gd name="T43" fmla="*/ 219 h 455"/>
                <a:gd name="T44" fmla="*/ 324 w 360"/>
                <a:gd name="T45" fmla="*/ 219 h 455"/>
                <a:gd name="T46" fmla="*/ 335 w 360"/>
                <a:gd name="T47" fmla="*/ 256 h 455"/>
                <a:gd name="T48" fmla="*/ 339 w 360"/>
                <a:gd name="T49" fmla="*/ 318 h 455"/>
                <a:gd name="T50" fmla="*/ 341 w 360"/>
                <a:gd name="T51" fmla="*/ 328 h 455"/>
                <a:gd name="T52" fmla="*/ 360 w 360"/>
                <a:gd name="T53" fmla="*/ 351 h 455"/>
                <a:gd name="T54" fmla="*/ 360 w 360"/>
                <a:gd name="T55" fmla="*/ 391 h 455"/>
                <a:gd name="T56" fmla="*/ 341 w 360"/>
                <a:gd name="T57" fmla="*/ 419 h 455"/>
                <a:gd name="T58" fmla="*/ 311 w 360"/>
                <a:gd name="T59" fmla="*/ 446 h 455"/>
                <a:gd name="T60" fmla="*/ 276 w 360"/>
                <a:gd name="T61" fmla="*/ 455 h 455"/>
                <a:gd name="T62" fmla="*/ 235 w 360"/>
                <a:gd name="T63" fmla="*/ 444 h 455"/>
                <a:gd name="T64" fmla="*/ 195 w 360"/>
                <a:gd name="T65" fmla="*/ 451 h 455"/>
                <a:gd name="T66" fmla="*/ 152 w 360"/>
                <a:gd name="T67" fmla="*/ 450 h 455"/>
                <a:gd name="T68" fmla="*/ 101 w 360"/>
                <a:gd name="T69" fmla="*/ 429 h 455"/>
                <a:gd name="T70" fmla="*/ 52 w 360"/>
                <a:gd name="T71" fmla="*/ 389 h 455"/>
                <a:gd name="T72" fmla="*/ 29 w 360"/>
                <a:gd name="T73" fmla="*/ 353 h 455"/>
                <a:gd name="T74" fmla="*/ 8 w 360"/>
                <a:gd name="T75" fmla="*/ 298 h 455"/>
                <a:gd name="T76" fmla="*/ 0 w 360"/>
                <a:gd name="T77" fmla="*/ 249 h 455"/>
                <a:gd name="T78" fmla="*/ 5 w 360"/>
                <a:gd name="T79" fmla="*/ 182 h 455"/>
                <a:gd name="T80" fmla="*/ 17 w 360"/>
                <a:gd name="T81" fmla="*/ 135 h 455"/>
                <a:gd name="T82" fmla="*/ 33 w 360"/>
                <a:gd name="T83" fmla="*/ 93 h 455"/>
                <a:gd name="T84" fmla="*/ 77 w 360"/>
                <a:gd name="T85" fmla="*/ 30 h 455"/>
                <a:gd name="T86" fmla="*/ 104 w 360"/>
                <a:gd name="T87" fmla="*/ 9 h 455"/>
                <a:gd name="T88" fmla="*/ 140 w 360"/>
                <a:gd name="T89" fmla="*/ 0 h 455"/>
                <a:gd name="T90" fmla="*/ 186 w 360"/>
                <a:gd name="T91" fmla="*/ 2 h 455"/>
                <a:gd name="T92" fmla="*/ 206 w 360"/>
                <a:gd name="T93" fmla="*/ 14 h 455"/>
                <a:gd name="T94" fmla="*/ 206 w 360"/>
                <a:gd name="T95" fmla="*/ 14 h 45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60"/>
                <a:gd name="T145" fmla="*/ 0 h 455"/>
                <a:gd name="T146" fmla="*/ 360 w 360"/>
                <a:gd name="T147" fmla="*/ 455 h 45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60" h="455">
                  <a:moveTo>
                    <a:pt x="206" y="14"/>
                  </a:moveTo>
                  <a:lnTo>
                    <a:pt x="224" y="33"/>
                  </a:lnTo>
                  <a:lnTo>
                    <a:pt x="224" y="35"/>
                  </a:lnTo>
                  <a:lnTo>
                    <a:pt x="216" y="35"/>
                  </a:lnTo>
                  <a:lnTo>
                    <a:pt x="195" y="16"/>
                  </a:lnTo>
                  <a:lnTo>
                    <a:pt x="161" y="16"/>
                  </a:lnTo>
                  <a:lnTo>
                    <a:pt x="119" y="33"/>
                  </a:lnTo>
                  <a:lnTo>
                    <a:pt x="102" y="54"/>
                  </a:lnTo>
                  <a:lnTo>
                    <a:pt x="70" y="107"/>
                  </a:lnTo>
                  <a:lnTo>
                    <a:pt x="53" y="154"/>
                  </a:lnTo>
                  <a:lnTo>
                    <a:pt x="45" y="205"/>
                  </a:lnTo>
                  <a:lnTo>
                    <a:pt x="47" y="288"/>
                  </a:lnTo>
                  <a:lnTo>
                    <a:pt x="68" y="347"/>
                  </a:lnTo>
                  <a:lnTo>
                    <a:pt x="79" y="368"/>
                  </a:lnTo>
                  <a:lnTo>
                    <a:pt x="119" y="402"/>
                  </a:lnTo>
                  <a:lnTo>
                    <a:pt x="146" y="416"/>
                  </a:lnTo>
                  <a:lnTo>
                    <a:pt x="186" y="416"/>
                  </a:lnTo>
                  <a:lnTo>
                    <a:pt x="242" y="398"/>
                  </a:lnTo>
                  <a:lnTo>
                    <a:pt x="276" y="362"/>
                  </a:lnTo>
                  <a:lnTo>
                    <a:pt x="305" y="307"/>
                  </a:lnTo>
                  <a:lnTo>
                    <a:pt x="316" y="235"/>
                  </a:lnTo>
                  <a:lnTo>
                    <a:pt x="316" y="219"/>
                  </a:lnTo>
                  <a:lnTo>
                    <a:pt x="324" y="219"/>
                  </a:lnTo>
                  <a:lnTo>
                    <a:pt x="335" y="256"/>
                  </a:lnTo>
                  <a:lnTo>
                    <a:pt x="339" y="318"/>
                  </a:lnTo>
                  <a:lnTo>
                    <a:pt x="341" y="328"/>
                  </a:lnTo>
                  <a:lnTo>
                    <a:pt x="360" y="351"/>
                  </a:lnTo>
                  <a:lnTo>
                    <a:pt x="360" y="391"/>
                  </a:lnTo>
                  <a:lnTo>
                    <a:pt x="341" y="419"/>
                  </a:lnTo>
                  <a:lnTo>
                    <a:pt x="311" y="446"/>
                  </a:lnTo>
                  <a:lnTo>
                    <a:pt x="276" y="455"/>
                  </a:lnTo>
                  <a:lnTo>
                    <a:pt x="235" y="444"/>
                  </a:lnTo>
                  <a:lnTo>
                    <a:pt x="195" y="451"/>
                  </a:lnTo>
                  <a:lnTo>
                    <a:pt x="152" y="450"/>
                  </a:lnTo>
                  <a:lnTo>
                    <a:pt x="101" y="429"/>
                  </a:lnTo>
                  <a:lnTo>
                    <a:pt x="52" y="389"/>
                  </a:lnTo>
                  <a:lnTo>
                    <a:pt x="29" y="353"/>
                  </a:lnTo>
                  <a:lnTo>
                    <a:pt x="8" y="298"/>
                  </a:lnTo>
                  <a:lnTo>
                    <a:pt x="0" y="249"/>
                  </a:lnTo>
                  <a:lnTo>
                    <a:pt x="5" y="182"/>
                  </a:lnTo>
                  <a:lnTo>
                    <a:pt x="17" y="135"/>
                  </a:lnTo>
                  <a:lnTo>
                    <a:pt x="33" y="93"/>
                  </a:lnTo>
                  <a:lnTo>
                    <a:pt x="77" y="30"/>
                  </a:lnTo>
                  <a:lnTo>
                    <a:pt x="104" y="9"/>
                  </a:lnTo>
                  <a:lnTo>
                    <a:pt x="140" y="0"/>
                  </a:lnTo>
                  <a:lnTo>
                    <a:pt x="186" y="2"/>
                  </a:lnTo>
                  <a:lnTo>
                    <a:pt x="206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1" name="Freeform 1372">
              <a:extLst>
                <a:ext uri="{FF2B5EF4-FFF2-40B4-BE49-F238E27FC236}">
                  <a16:creationId xmlns:a16="http://schemas.microsoft.com/office/drawing/2014/main" id="{A380552E-DBDE-F44C-BC84-18B04189AC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" y="363"/>
              <a:ext cx="42" cy="88"/>
            </a:xfrm>
            <a:custGeom>
              <a:avLst/>
              <a:gdLst>
                <a:gd name="T0" fmla="*/ 81 w 125"/>
                <a:gd name="T1" fmla="*/ 14 h 262"/>
                <a:gd name="T2" fmla="*/ 104 w 125"/>
                <a:gd name="T3" fmla="*/ 40 h 262"/>
                <a:gd name="T4" fmla="*/ 118 w 125"/>
                <a:gd name="T5" fmla="*/ 72 h 262"/>
                <a:gd name="T6" fmla="*/ 125 w 125"/>
                <a:gd name="T7" fmla="*/ 139 h 262"/>
                <a:gd name="T8" fmla="*/ 116 w 125"/>
                <a:gd name="T9" fmla="*/ 177 h 262"/>
                <a:gd name="T10" fmla="*/ 104 w 125"/>
                <a:gd name="T11" fmla="*/ 217 h 262"/>
                <a:gd name="T12" fmla="*/ 83 w 125"/>
                <a:gd name="T13" fmla="*/ 252 h 262"/>
                <a:gd name="T14" fmla="*/ 79 w 125"/>
                <a:gd name="T15" fmla="*/ 256 h 262"/>
                <a:gd name="T16" fmla="*/ 53 w 125"/>
                <a:gd name="T17" fmla="*/ 262 h 262"/>
                <a:gd name="T18" fmla="*/ 32 w 125"/>
                <a:gd name="T19" fmla="*/ 256 h 262"/>
                <a:gd name="T20" fmla="*/ 17 w 125"/>
                <a:gd name="T21" fmla="*/ 214 h 262"/>
                <a:gd name="T22" fmla="*/ 9 w 125"/>
                <a:gd name="T23" fmla="*/ 186 h 262"/>
                <a:gd name="T24" fmla="*/ 2 w 125"/>
                <a:gd name="T25" fmla="*/ 156 h 262"/>
                <a:gd name="T26" fmla="*/ 0 w 125"/>
                <a:gd name="T27" fmla="*/ 139 h 262"/>
                <a:gd name="T28" fmla="*/ 0 w 125"/>
                <a:gd name="T29" fmla="*/ 131 h 262"/>
                <a:gd name="T30" fmla="*/ 14 w 125"/>
                <a:gd name="T31" fmla="*/ 124 h 262"/>
                <a:gd name="T32" fmla="*/ 39 w 125"/>
                <a:gd name="T33" fmla="*/ 129 h 262"/>
                <a:gd name="T34" fmla="*/ 44 w 125"/>
                <a:gd name="T35" fmla="*/ 129 h 262"/>
                <a:gd name="T36" fmla="*/ 53 w 125"/>
                <a:gd name="T37" fmla="*/ 118 h 262"/>
                <a:gd name="T38" fmla="*/ 49 w 125"/>
                <a:gd name="T39" fmla="*/ 40 h 262"/>
                <a:gd name="T40" fmla="*/ 32 w 125"/>
                <a:gd name="T41" fmla="*/ 10 h 262"/>
                <a:gd name="T42" fmla="*/ 39 w 125"/>
                <a:gd name="T43" fmla="*/ 0 h 262"/>
                <a:gd name="T44" fmla="*/ 59 w 125"/>
                <a:gd name="T45" fmla="*/ 3 h 262"/>
                <a:gd name="T46" fmla="*/ 81 w 125"/>
                <a:gd name="T47" fmla="*/ 14 h 262"/>
                <a:gd name="T48" fmla="*/ 81 w 125"/>
                <a:gd name="T49" fmla="*/ 14 h 26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5"/>
                <a:gd name="T76" fmla="*/ 0 h 262"/>
                <a:gd name="T77" fmla="*/ 125 w 125"/>
                <a:gd name="T78" fmla="*/ 262 h 26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5" h="262">
                  <a:moveTo>
                    <a:pt x="81" y="14"/>
                  </a:moveTo>
                  <a:lnTo>
                    <a:pt x="104" y="40"/>
                  </a:lnTo>
                  <a:lnTo>
                    <a:pt x="118" y="72"/>
                  </a:lnTo>
                  <a:lnTo>
                    <a:pt x="125" y="139"/>
                  </a:lnTo>
                  <a:lnTo>
                    <a:pt x="116" y="177"/>
                  </a:lnTo>
                  <a:lnTo>
                    <a:pt x="104" y="217"/>
                  </a:lnTo>
                  <a:lnTo>
                    <a:pt x="83" y="252"/>
                  </a:lnTo>
                  <a:lnTo>
                    <a:pt x="79" y="256"/>
                  </a:lnTo>
                  <a:lnTo>
                    <a:pt x="53" y="262"/>
                  </a:lnTo>
                  <a:lnTo>
                    <a:pt x="32" y="256"/>
                  </a:lnTo>
                  <a:lnTo>
                    <a:pt x="17" y="214"/>
                  </a:lnTo>
                  <a:lnTo>
                    <a:pt x="9" y="186"/>
                  </a:lnTo>
                  <a:lnTo>
                    <a:pt x="2" y="156"/>
                  </a:lnTo>
                  <a:lnTo>
                    <a:pt x="0" y="139"/>
                  </a:lnTo>
                  <a:lnTo>
                    <a:pt x="0" y="131"/>
                  </a:lnTo>
                  <a:lnTo>
                    <a:pt x="14" y="124"/>
                  </a:lnTo>
                  <a:lnTo>
                    <a:pt x="39" y="129"/>
                  </a:lnTo>
                  <a:lnTo>
                    <a:pt x="44" y="129"/>
                  </a:lnTo>
                  <a:lnTo>
                    <a:pt x="53" y="118"/>
                  </a:lnTo>
                  <a:lnTo>
                    <a:pt x="49" y="40"/>
                  </a:lnTo>
                  <a:lnTo>
                    <a:pt x="32" y="10"/>
                  </a:lnTo>
                  <a:lnTo>
                    <a:pt x="39" y="0"/>
                  </a:lnTo>
                  <a:lnTo>
                    <a:pt x="59" y="3"/>
                  </a:lnTo>
                  <a:lnTo>
                    <a:pt x="81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2" name="Freeform 1373">
              <a:extLst>
                <a:ext uri="{FF2B5EF4-FFF2-40B4-BE49-F238E27FC236}">
                  <a16:creationId xmlns:a16="http://schemas.microsoft.com/office/drawing/2014/main" id="{6D74E058-BF21-7C46-BB7A-EFD443DE06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" y="377"/>
              <a:ext cx="10" cy="21"/>
            </a:xfrm>
            <a:custGeom>
              <a:avLst/>
              <a:gdLst>
                <a:gd name="T0" fmla="*/ 19 w 28"/>
                <a:gd name="T1" fmla="*/ 15 h 61"/>
                <a:gd name="T2" fmla="*/ 28 w 28"/>
                <a:gd name="T3" fmla="*/ 53 h 61"/>
                <a:gd name="T4" fmla="*/ 28 w 28"/>
                <a:gd name="T5" fmla="*/ 57 h 61"/>
                <a:gd name="T6" fmla="*/ 23 w 28"/>
                <a:gd name="T7" fmla="*/ 61 h 61"/>
                <a:gd name="T8" fmla="*/ 11 w 28"/>
                <a:gd name="T9" fmla="*/ 49 h 61"/>
                <a:gd name="T10" fmla="*/ 0 w 28"/>
                <a:gd name="T11" fmla="*/ 10 h 61"/>
                <a:gd name="T12" fmla="*/ 0 w 28"/>
                <a:gd name="T13" fmla="*/ 0 h 61"/>
                <a:gd name="T14" fmla="*/ 7 w 28"/>
                <a:gd name="T15" fmla="*/ 0 h 61"/>
                <a:gd name="T16" fmla="*/ 19 w 28"/>
                <a:gd name="T17" fmla="*/ 15 h 61"/>
                <a:gd name="T18" fmla="*/ 19 w 28"/>
                <a:gd name="T19" fmla="*/ 15 h 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61"/>
                <a:gd name="T32" fmla="*/ 28 w 28"/>
                <a:gd name="T33" fmla="*/ 61 h 6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61">
                  <a:moveTo>
                    <a:pt x="19" y="15"/>
                  </a:moveTo>
                  <a:lnTo>
                    <a:pt x="28" y="53"/>
                  </a:lnTo>
                  <a:lnTo>
                    <a:pt x="28" y="57"/>
                  </a:lnTo>
                  <a:lnTo>
                    <a:pt x="23" y="61"/>
                  </a:lnTo>
                  <a:lnTo>
                    <a:pt x="11" y="49"/>
                  </a:lnTo>
                  <a:lnTo>
                    <a:pt x="0" y="10"/>
                  </a:lnTo>
                  <a:lnTo>
                    <a:pt x="0" y="0"/>
                  </a:lnTo>
                  <a:lnTo>
                    <a:pt x="7" y="0"/>
                  </a:lnTo>
                  <a:lnTo>
                    <a:pt x="19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3" name="Freeform 1374">
              <a:extLst>
                <a:ext uri="{FF2B5EF4-FFF2-40B4-BE49-F238E27FC236}">
                  <a16:creationId xmlns:a16="http://schemas.microsoft.com/office/drawing/2014/main" id="{A4B92BC5-6CA7-CA46-A933-EA72DF366E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" y="392"/>
              <a:ext cx="57" cy="13"/>
            </a:xfrm>
            <a:custGeom>
              <a:avLst/>
              <a:gdLst>
                <a:gd name="T0" fmla="*/ 126 w 172"/>
                <a:gd name="T1" fmla="*/ 13 h 40"/>
                <a:gd name="T2" fmla="*/ 172 w 172"/>
                <a:gd name="T3" fmla="*/ 17 h 40"/>
                <a:gd name="T4" fmla="*/ 165 w 172"/>
                <a:gd name="T5" fmla="*/ 24 h 40"/>
                <a:gd name="T6" fmla="*/ 141 w 172"/>
                <a:gd name="T7" fmla="*/ 28 h 40"/>
                <a:gd name="T8" fmla="*/ 47 w 172"/>
                <a:gd name="T9" fmla="*/ 40 h 40"/>
                <a:gd name="T10" fmla="*/ 21 w 172"/>
                <a:gd name="T11" fmla="*/ 35 h 40"/>
                <a:gd name="T12" fmla="*/ 10 w 172"/>
                <a:gd name="T13" fmla="*/ 28 h 40"/>
                <a:gd name="T14" fmla="*/ 0 w 172"/>
                <a:gd name="T15" fmla="*/ 14 h 40"/>
                <a:gd name="T16" fmla="*/ 3 w 172"/>
                <a:gd name="T17" fmla="*/ 4 h 40"/>
                <a:gd name="T18" fmla="*/ 8 w 172"/>
                <a:gd name="T19" fmla="*/ 0 h 40"/>
                <a:gd name="T20" fmla="*/ 28 w 172"/>
                <a:gd name="T21" fmla="*/ 7 h 40"/>
                <a:gd name="T22" fmla="*/ 126 w 172"/>
                <a:gd name="T23" fmla="*/ 13 h 40"/>
                <a:gd name="T24" fmla="*/ 126 w 172"/>
                <a:gd name="T25" fmla="*/ 13 h 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2"/>
                <a:gd name="T40" fmla="*/ 0 h 40"/>
                <a:gd name="T41" fmla="*/ 172 w 172"/>
                <a:gd name="T42" fmla="*/ 40 h 4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2" h="40">
                  <a:moveTo>
                    <a:pt x="126" y="13"/>
                  </a:moveTo>
                  <a:lnTo>
                    <a:pt x="172" y="17"/>
                  </a:lnTo>
                  <a:lnTo>
                    <a:pt x="165" y="24"/>
                  </a:lnTo>
                  <a:lnTo>
                    <a:pt x="141" y="28"/>
                  </a:lnTo>
                  <a:lnTo>
                    <a:pt x="47" y="40"/>
                  </a:lnTo>
                  <a:lnTo>
                    <a:pt x="21" y="35"/>
                  </a:lnTo>
                  <a:lnTo>
                    <a:pt x="10" y="28"/>
                  </a:lnTo>
                  <a:lnTo>
                    <a:pt x="0" y="14"/>
                  </a:lnTo>
                  <a:lnTo>
                    <a:pt x="3" y="4"/>
                  </a:lnTo>
                  <a:lnTo>
                    <a:pt x="8" y="0"/>
                  </a:lnTo>
                  <a:lnTo>
                    <a:pt x="28" y="7"/>
                  </a:lnTo>
                  <a:lnTo>
                    <a:pt x="126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4" name="Freeform 1375">
              <a:extLst>
                <a:ext uri="{FF2B5EF4-FFF2-40B4-BE49-F238E27FC236}">
                  <a16:creationId xmlns:a16="http://schemas.microsoft.com/office/drawing/2014/main" id="{4356DF48-BE53-1B46-B68A-4C4F1AB3F4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" y="394"/>
              <a:ext cx="38" cy="79"/>
            </a:xfrm>
            <a:custGeom>
              <a:avLst/>
              <a:gdLst>
                <a:gd name="T0" fmla="*/ 67 w 114"/>
                <a:gd name="T1" fmla="*/ 15 h 237"/>
                <a:gd name="T2" fmla="*/ 87 w 114"/>
                <a:gd name="T3" fmla="*/ 47 h 237"/>
                <a:gd name="T4" fmla="*/ 108 w 114"/>
                <a:gd name="T5" fmla="*/ 120 h 237"/>
                <a:gd name="T6" fmla="*/ 114 w 114"/>
                <a:gd name="T7" fmla="*/ 156 h 237"/>
                <a:gd name="T8" fmla="*/ 107 w 114"/>
                <a:gd name="T9" fmla="*/ 198 h 237"/>
                <a:gd name="T10" fmla="*/ 93 w 114"/>
                <a:gd name="T11" fmla="*/ 226 h 237"/>
                <a:gd name="T12" fmla="*/ 77 w 114"/>
                <a:gd name="T13" fmla="*/ 237 h 237"/>
                <a:gd name="T14" fmla="*/ 37 w 114"/>
                <a:gd name="T15" fmla="*/ 231 h 237"/>
                <a:gd name="T16" fmla="*/ 25 w 114"/>
                <a:gd name="T17" fmla="*/ 223 h 237"/>
                <a:gd name="T18" fmla="*/ 7 w 114"/>
                <a:gd name="T19" fmla="*/ 186 h 237"/>
                <a:gd name="T20" fmla="*/ 0 w 114"/>
                <a:gd name="T21" fmla="*/ 150 h 237"/>
                <a:gd name="T22" fmla="*/ 0 w 114"/>
                <a:gd name="T23" fmla="*/ 121 h 237"/>
                <a:gd name="T24" fmla="*/ 8 w 114"/>
                <a:gd name="T25" fmla="*/ 114 h 237"/>
                <a:gd name="T26" fmla="*/ 34 w 114"/>
                <a:gd name="T27" fmla="*/ 114 h 237"/>
                <a:gd name="T28" fmla="*/ 38 w 114"/>
                <a:gd name="T29" fmla="*/ 110 h 237"/>
                <a:gd name="T30" fmla="*/ 32 w 114"/>
                <a:gd name="T31" fmla="*/ 57 h 237"/>
                <a:gd name="T32" fmla="*/ 27 w 114"/>
                <a:gd name="T33" fmla="*/ 40 h 237"/>
                <a:gd name="T34" fmla="*/ 25 w 114"/>
                <a:gd name="T35" fmla="*/ 25 h 237"/>
                <a:gd name="T36" fmla="*/ 18 w 114"/>
                <a:gd name="T37" fmla="*/ 10 h 237"/>
                <a:gd name="T38" fmla="*/ 23 w 114"/>
                <a:gd name="T39" fmla="*/ 0 h 237"/>
                <a:gd name="T40" fmla="*/ 46 w 114"/>
                <a:gd name="T41" fmla="*/ 2 h 237"/>
                <a:gd name="T42" fmla="*/ 67 w 114"/>
                <a:gd name="T43" fmla="*/ 15 h 237"/>
                <a:gd name="T44" fmla="*/ 67 w 114"/>
                <a:gd name="T45" fmla="*/ 15 h 23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4"/>
                <a:gd name="T70" fmla="*/ 0 h 237"/>
                <a:gd name="T71" fmla="*/ 114 w 114"/>
                <a:gd name="T72" fmla="*/ 237 h 23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4" h="237">
                  <a:moveTo>
                    <a:pt x="67" y="15"/>
                  </a:moveTo>
                  <a:lnTo>
                    <a:pt x="87" y="47"/>
                  </a:lnTo>
                  <a:lnTo>
                    <a:pt x="108" y="120"/>
                  </a:lnTo>
                  <a:lnTo>
                    <a:pt x="114" y="156"/>
                  </a:lnTo>
                  <a:lnTo>
                    <a:pt x="107" y="198"/>
                  </a:lnTo>
                  <a:lnTo>
                    <a:pt x="93" y="226"/>
                  </a:lnTo>
                  <a:lnTo>
                    <a:pt x="77" y="237"/>
                  </a:lnTo>
                  <a:lnTo>
                    <a:pt x="37" y="231"/>
                  </a:lnTo>
                  <a:lnTo>
                    <a:pt x="25" y="223"/>
                  </a:lnTo>
                  <a:lnTo>
                    <a:pt x="7" y="186"/>
                  </a:lnTo>
                  <a:lnTo>
                    <a:pt x="0" y="150"/>
                  </a:lnTo>
                  <a:lnTo>
                    <a:pt x="0" y="121"/>
                  </a:lnTo>
                  <a:lnTo>
                    <a:pt x="8" y="114"/>
                  </a:lnTo>
                  <a:lnTo>
                    <a:pt x="34" y="114"/>
                  </a:lnTo>
                  <a:lnTo>
                    <a:pt x="38" y="110"/>
                  </a:lnTo>
                  <a:lnTo>
                    <a:pt x="32" y="57"/>
                  </a:lnTo>
                  <a:lnTo>
                    <a:pt x="27" y="40"/>
                  </a:lnTo>
                  <a:lnTo>
                    <a:pt x="25" y="25"/>
                  </a:lnTo>
                  <a:lnTo>
                    <a:pt x="18" y="10"/>
                  </a:lnTo>
                  <a:lnTo>
                    <a:pt x="23" y="0"/>
                  </a:lnTo>
                  <a:lnTo>
                    <a:pt x="46" y="2"/>
                  </a:lnTo>
                  <a:lnTo>
                    <a:pt x="67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5" name="Freeform 1376">
              <a:extLst>
                <a:ext uri="{FF2B5EF4-FFF2-40B4-BE49-F238E27FC236}">
                  <a16:creationId xmlns:a16="http://schemas.microsoft.com/office/drawing/2014/main" id="{E9E43755-576C-724C-AB1C-F279E4C14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" y="415"/>
              <a:ext cx="147" cy="478"/>
            </a:xfrm>
            <a:custGeom>
              <a:avLst/>
              <a:gdLst>
                <a:gd name="T0" fmla="*/ 374 w 440"/>
                <a:gd name="T1" fmla="*/ 45 h 1434"/>
                <a:gd name="T2" fmla="*/ 401 w 440"/>
                <a:gd name="T3" fmla="*/ 109 h 1434"/>
                <a:gd name="T4" fmla="*/ 418 w 440"/>
                <a:gd name="T5" fmla="*/ 163 h 1434"/>
                <a:gd name="T6" fmla="*/ 430 w 440"/>
                <a:gd name="T7" fmla="*/ 229 h 1434"/>
                <a:gd name="T8" fmla="*/ 440 w 440"/>
                <a:gd name="T9" fmla="*/ 345 h 1434"/>
                <a:gd name="T10" fmla="*/ 440 w 440"/>
                <a:gd name="T11" fmla="*/ 482 h 1434"/>
                <a:gd name="T12" fmla="*/ 434 w 440"/>
                <a:gd name="T13" fmla="*/ 523 h 1434"/>
                <a:gd name="T14" fmla="*/ 428 w 440"/>
                <a:gd name="T15" fmla="*/ 589 h 1434"/>
                <a:gd name="T16" fmla="*/ 400 w 440"/>
                <a:gd name="T17" fmla="*/ 718 h 1434"/>
                <a:gd name="T18" fmla="*/ 385 w 440"/>
                <a:gd name="T19" fmla="*/ 779 h 1434"/>
                <a:gd name="T20" fmla="*/ 371 w 440"/>
                <a:gd name="T21" fmla="*/ 835 h 1434"/>
                <a:gd name="T22" fmla="*/ 343 w 440"/>
                <a:gd name="T23" fmla="*/ 920 h 1434"/>
                <a:gd name="T24" fmla="*/ 305 w 440"/>
                <a:gd name="T25" fmla="*/ 1018 h 1434"/>
                <a:gd name="T26" fmla="*/ 256 w 440"/>
                <a:gd name="T27" fmla="*/ 1124 h 1434"/>
                <a:gd name="T28" fmla="*/ 207 w 440"/>
                <a:gd name="T29" fmla="*/ 1216 h 1434"/>
                <a:gd name="T30" fmla="*/ 137 w 440"/>
                <a:gd name="T31" fmla="*/ 1325 h 1434"/>
                <a:gd name="T32" fmla="*/ 70 w 440"/>
                <a:gd name="T33" fmla="*/ 1408 h 1434"/>
                <a:gd name="T34" fmla="*/ 42 w 440"/>
                <a:gd name="T35" fmla="*/ 1427 h 1434"/>
                <a:gd name="T36" fmla="*/ 19 w 440"/>
                <a:gd name="T37" fmla="*/ 1434 h 1434"/>
                <a:gd name="T38" fmla="*/ 10 w 440"/>
                <a:gd name="T39" fmla="*/ 1432 h 1434"/>
                <a:gd name="T40" fmla="*/ 0 w 440"/>
                <a:gd name="T41" fmla="*/ 1423 h 1434"/>
                <a:gd name="T42" fmla="*/ 19 w 440"/>
                <a:gd name="T43" fmla="*/ 1400 h 1434"/>
                <a:gd name="T44" fmla="*/ 76 w 440"/>
                <a:gd name="T45" fmla="*/ 1336 h 1434"/>
                <a:gd name="T46" fmla="*/ 133 w 440"/>
                <a:gd name="T47" fmla="*/ 1260 h 1434"/>
                <a:gd name="T48" fmla="*/ 207 w 440"/>
                <a:gd name="T49" fmla="*/ 1136 h 1434"/>
                <a:gd name="T50" fmla="*/ 277 w 440"/>
                <a:gd name="T51" fmla="*/ 992 h 1434"/>
                <a:gd name="T52" fmla="*/ 337 w 440"/>
                <a:gd name="T53" fmla="*/ 837 h 1434"/>
                <a:gd name="T54" fmla="*/ 358 w 440"/>
                <a:gd name="T55" fmla="*/ 756 h 1434"/>
                <a:gd name="T56" fmla="*/ 388 w 440"/>
                <a:gd name="T57" fmla="*/ 618 h 1434"/>
                <a:gd name="T58" fmla="*/ 397 w 440"/>
                <a:gd name="T59" fmla="*/ 581 h 1434"/>
                <a:gd name="T60" fmla="*/ 401 w 440"/>
                <a:gd name="T61" fmla="*/ 540 h 1434"/>
                <a:gd name="T62" fmla="*/ 409 w 440"/>
                <a:gd name="T63" fmla="*/ 466 h 1434"/>
                <a:gd name="T64" fmla="*/ 409 w 440"/>
                <a:gd name="T65" fmla="*/ 314 h 1434"/>
                <a:gd name="T66" fmla="*/ 401 w 440"/>
                <a:gd name="T67" fmla="*/ 237 h 1434"/>
                <a:gd name="T68" fmla="*/ 397 w 440"/>
                <a:gd name="T69" fmla="*/ 195 h 1434"/>
                <a:gd name="T70" fmla="*/ 385 w 440"/>
                <a:gd name="T71" fmla="*/ 149 h 1434"/>
                <a:gd name="T72" fmla="*/ 367 w 440"/>
                <a:gd name="T73" fmla="*/ 91 h 1434"/>
                <a:gd name="T74" fmla="*/ 337 w 440"/>
                <a:gd name="T75" fmla="*/ 36 h 1434"/>
                <a:gd name="T76" fmla="*/ 320 w 440"/>
                <a:gd name="T77" fmla="*/ 12 h 1434"/>
                <a:gd name="T78" fmla="*/ 322 w 440"/>
                <a:gd name="T79" fmla="*/ 0 h 1434"/>
                <a:gd name="T80" fmla="*/ 339 w 440"/>
                <a:gd name="T81" fmla="*/ 5 h 1434"/>
                <a:gd name="T82" fmla="*/ 374 w 440"/>
                <a:gd name="T83" fmla="*/ 45 h 1434"/>
                <a:gd name="T84" fmla="*/ 374 w 440"/>
                <a:gd name="T85" fmla="*/ 45 h 143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40"/>
                <a:gd name="T130" fmla="*/ 0 h 1434"/>
                <a:gd name="T131" fmla="*/ 440 w 440"/>
                <a:gd name="T132" fmla="*/ 1434 h 143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40" h="1434">
                  <a:moveTo>
                    <a:pt x="374" y="45"/>
                  </a:moveTo>
                  <a:lnTo>
                    <a:pt x="401" y="109"/>
                  </a:lnTo>
                  <a:lnTo>
                    <a:pt x="418" y="163"/>
                  </a:lnTo>
                  <a:lnTo>
                    <a:pt x="430" y="229"/>
                  </a:lnTo>
                  <a:lnTo>
                    <a:pt x="440" y="345"/>
                  </a:lnTo>
                  <a:lnTo>
                    <a:pt x="440" y="482"/>
                  </a:lnTo>
                  <a:lnTo>
                    <a:pt x="434" y="523"/>
                  </a:lnTo>
                  <a:lnTo>
                    <a:pt x="428" y="589"/>
                  </a:lnTo>
                  <a:lnTo>
                    <a:pt x="400" y="718"/>
                  </a:lnTo>
                  <a:lnTo>
                    <a:pt x="385" y="779"/>
                  </a:lnTo>
                  <a:lnTo>
                    <a:pt x="371" y="835"/>
                  </a:lnTo>
                  <a:lnTo>
                    <a:pt x="343" y="920"/>
                  </a:lnTo>
                  <a:lnTo>
                    <a:pt x="305" y="1018"/>
                  </a:lnTo>
                  <a:lnTo>
                    <a:pt x="256" y="1124"/>
                  </a:lnTo>
                  <a:lnTo>
                    <a:pt x="207" y="1216"/>
                  </a:lnTo>
                  <a:lnTo>
                    <a:pt x="137" y="1325"/>
                  </a:lnTo>
                  <a:lnTo>
                    <a:pt x="70" y="1408"/>
                  </a:lnTo>
                  <a:lnTo>
                    <a:pt x="42" y="1427"/>
                  </a:lnTo>
                  <a:lnTo>
                    <a:pt x="19" y="1434"/>
                  </a:lnTo>
                  <a:lnTo>
                    <a:pt x="10" y="1432"/>
                  </a:lnTo>
                  <a:lnTo>
                    <a:pt x="0" y="1423"/>
                  </a:lnTo>
                  <a:lnTo>
                    <a:pt x="19" y="1400"/>
                  </a:lnTo>
                  <a:lnTo>
                    <a:pt x="76" y="1336"/>
                  </a:lnTo>
                  <a:lnTo>
                    <a:pt x="133" y="1260"/>
                  </a:lnTo>
                  <a:lnTo>
                    <a:pt x="207" y="1136"/>
                  </a:lnTo>
                  <a:lnTo>
                    <a:pt x="277" y="992"/>
                  </a:lnTo>
                  <a:lnTo>
                    <a:pt x="337" y="837"/>
                  </a:lnTo>
                  <a:lnTo>
                    <a:pt x="358" y="756"/>
                  </a:lnTo>
                  <a:lnTo>
                    <a:pt x="388" y="618"/>
                  </a:lnTo>
                  <a:lnTo>
                    <a:pt x="397" y="581"/>
                  </a:lnTo>
                  <a:lnTo>
                    <a:pt x="401" y="540"/>
                  </a:lnTo>
                  <a:lnTo>
                    <a:pt x="409" y="466"/>
                  </a:lnTo>
                  <a:lnTo>
                    <a:pt x="409" y="314"/>
                  </a:lnTo>
                  <a:lnTo>
                    <a:pt x="401" y="237"/>
                  </a:lnTo>
                  <a:lnTo>
                    <a:pt x="397" y="195"/>
                  </a:lnTo>
                  <a:lnTo>
                    <a:pt x="385" y="149"/>
                  </a:lnTo>
                  <a:lnTo>
                    <a:pt x="367" y="91"/>
                  </a:lnTo>
                  <a:lnTo>
                    <a:pt x="337" y="36"/>
                  </a:lnTo>
                  <a:lnTo>
                    <a:pt x="320" y="12"/>
                  </a:lnTo>
                  <a:lnTo>
                    <a:pt x="322" y="0"/>
                  </a:lnTo>
                  <a:lnTo>
                    <a:pt x="339" y="5"/>
                  </a:lnTo>
                  <a:lnTo>
                    <a:pt x="374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6" name="Freeform 1377">
              <a:extLst>
                <a:ext uri="{FF2B5EF4-FFF2-40B4-BE49-F238E27FC236}">
                  <a16:creationId xmlns:a16="http://schemas.microsoft.com/office/drawing/2014/main" id="{AE8767D2-A234-5249-A3D7-E161E1218C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456"/>
              <a:ext cx="227" cy="187"/>
            </a:xfrm>
            <a:custGeom>
              <a:avLst/>
              <a:gdLst>
                <a:gd name="T0" fmla="*/ 536 w 681"/>
                <a:gd name="T1" fmla="*/ 12 h 559"/>
                <a:gd name="T2" fmla="*/ 603 w 681"/>
                <a:gd name="T3" fmla="*/ 28 h 559"/>
                <a:gd name="T4" fmla="*/ 671 w 681"/>
                <a:gd name="T5" fmla="*/ 91 h 559"/>
                <a:gd name="T6" fmla="*/ 681 w 681"/>
                <a:gd name="T7" fmla="*/ 129 h 559"/>
                <a:gd name="T8" fmla="*/ 662 w 681"/>
                <a:gd name="T9" fmla="*/ 135 h 559"/>
                <a:gd name="T10" fmla="*/ 639 w 681"/>
                <a:gd name="T11" fmla="*/ 138 h 559"/>
                <a:gd name="T12" fmla="*/ 622 w 681"/>
                <a:gd name="T13" fmla="*/ 121 h 559"/>
                <a:gd name="T14" fmla="*/ 615 w 681"/>
                <a:gd name="T15" fmla="*/ 108 h 559"/>
                <a:gd name="T16" fmla="*/ 590 w 681"/>
                <a:gd name="T17" fmla="*/ 127 h 559"/>
                <a:gd name="T18" fmla="*/ 578 w 681"/>
                <a:gd name="T19" fmla="*/ 195 h 559"/>
                <a:gd name="T20" fmla="*/ 576 w 681"/>
                <a:gd name="T21" fmla="*/ 253 h 559"/>
                <a:gd name="T22" fmla="*/ 542 w 681"/>
                <a:gd name="T23" fmla="*/ 328 h 559"/>
                <a:gd name="T24" fmla="*/ 469 w 681"/>
                <a:gd name="T25" fmla="*/ 445 h 559"/>
                <a:gd name="T26" fmla="*/ 402 w 681"/>
                <a:gd name="T27" fmla="*/ 523 h 559"/>
                <a:gd name="T28" fmla="*/ 332 w 681"/>
                <a:gd name="T29" fmla="*/ 559 h 559"/>
                <a:gd name="T30" fmla="*/ 306 w 681"/>
                <a:gd name="T31" fmla="*/ 523 h 559"/>
                <a:gd name="T32" fmla="*/ 293 w 681"/>
                <a:gd name="T33" fmla="*/ 493 h 559"/>
                <a:gd name="T34" fmla="*/ 320 w 681"/>
                <a:gd name="T35" fmla="*/ 479 h 559"/>
                <a:gd name="T36" fmla="*/ 362 w 681"/>
                <a:gd name="T37" fmla="*/ 430 h 559"/>
                <a:gd name="T38" fmla="*/ 346 w 681"/>
                <a:gd name="T39" fmla="*/ 423 h 559"/>
                <a:gd name="T40" fmla="*/ 337 w 681"/>
                <a:gd name="T41" fmla="*/ 404 h 559"/>
                <a:gd name="T42" fmla="*/ 442 w 681"/>
                <a:gd name="T43" fmla="*/ 307 h 559"/>
                <a:gd name="T44" fmla="*/ 536 w 681"/>
                <a:gd name="T45" fmla="*/ 159 h 559"/>
                <a:gd name="T46" fmla="*/ 531 w 681"/>
                <a:gd name="T47" fmla="*/ 151 h 559"/>
                <a:gd name="T48" fmla="*/ 467 w 681"/>
                <a:gd name="T49" fmla="*/ 181 h 559"/>
                <a:gd name="T50" fmla="*/ 295 w 681"/>
                <a:gd name="T51" fmla="*/ 240 h 559"/>
                <a:gd name="T52" fmla="*/ 207 w 681"/>
                <a:gd name="T53" fmla="*/ 263 h 559"/>
                <a:gd name="T54" fmla="*/ 12 w 681"/>
                <a:gd name="T55" fmla="*/ 275 h 559"/>
                <a:gd name="T56" fmla="*/ 0 w 681"/>
                <a:gd name="T57" fmla="*/ 265 h 559"/>
                <a:gd name="T58" fmla="*/ 117 w 681"/>
                <a:gd name="T59" fmla="*/ 252 h 559"/>
                <a:gd name="T60" fmla="*/ 172 w 681"/>
                <a:gd name="T61" fmla="*/ 242 h 559"/>
                <a:gd name="T62" fmla="*/ 341 w 681"/>
                <a:gd name="T63" fmla="*/ 191 h 559"/>
                <a:gd name="T64" fmla="*/ 529 w 681"/>
                <a:gd name="T65" fmla="*/ 93 h 559"/>
                <a:gd name="T66" fmla="*/ 518 w 681"/>
                <a:gd name="T67" fmla="*/ 70 h 559"/>
                <a:gd name="T68" fmla="*/ 485 w 681"/>
                <a:gd name="T69" fmla="*/ 15 h 559"/>
                <a:gd name="T70" fmla="*/ 508 w 681"/>
                <a:gd name="T71" fmla="*/ 2 h 559"/>
                <a:gd name="T72" fmla="*/ 521 w 681"/>
                <a:gd name="T73" fmla="*/ 10 h 5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81"/>
                <a:gd name="T112" fmla="*/ 0 h 559"/>
                <a:gd name="T113" fmla="*/ 681 w 681"/>
                <a:gd name="T114" fmla="*/ 559 h 55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81" h="559">
                  <a:moveTo>
                    <a:pt x="521" y="10"/>
                  </a:moveTo>
                  <a:lnTo>
                    <a:pt x="536" y="12"/>
                  </a:lnTo>
                  <a:lnTo>
                    <a:pt x="576" y="19"/>
                  </a:lnTo>
                  <a:lnTo>
                    <a:pt x="603" y="28"/>
                  </a:lnTo>
                  <a:lnTo>
                    <a:pt x="641" y="56"/>
                  </a:lnTo>
                  <a:lnTo>
                    <a:pt x="671" y="91"/>
                  </a:lnTo>
                  <a:lnTo>
                    <a:pt x="681" y="117"/>
                  </a:lnTo>
                  <a:lnTo>
                    <a:pt x="681" y="129"/>
                  </a:lnTo>
                  <a:lnTo>
                    <a:pt x="675" y="133"/>
                  </a:lnTo>
                  <a:lnTo>
                    <a:pt x="662" y="135"/>
                  </a:lnTo>
                  <a:lnTo>
                    <a:pt x="653" y="140"/>
                  </a:lnTo>
                  <a:lnTo>
                    <a:pt x="639" y="138"/>
                  </a:lnTo>
                  <a:lnTo>
                    <a:pt x="629" y="133"/>
                  </a:lnTo>
                  <a:lnTo>
                    <a:pt x="622" y="121"/>
                  </a:lnTo>
                  <a:lnTo>
                    <a:pt x="622" y="114"/>
                  </a:lnTo>
                  <a:lnTo>
                    <a:pt x="615" y="108"/>
                  </a:lnTo>
                  <a:lnTo>
                    <a:pt x="597" y="119"/>
                  </a:lnTo>
                  <a:lnTo>
                    <a:pt x="590" y="127"/>
                  </a:lnTo>
                  <a:lnTo>
                    <a:pt x="590" y="165"/>
                  </a:lnTo>
                  <a:lnTo>
                    <a:pt x="578" y="195"/>
                  </a:lnTo>
                  <a:lnTo>
                    <a:pt x="584" y="223"/>
                  </a:lnTo>
                  <a:lnTo>
                    <a:pt x="576" y="253"/>
                  </a:lnTo>
                  <a:lnTo>
                    <a:pt x="555" y="295"/>
                  </a:lnTo>
                  <a:lnTo>
                    <a:pt x="542" y="328"/>
                  </a:lnTo>
                  <a:lnTo>
                    <a:pt x="510" y="386"/>
                  </a:lnTo>
                  <a:lnTo>
                    <a:pt x="469" y="445"/>
                  </a:lnTo>
                  <a:lnTo>
                    <a:pt x="446" y="474"/>
                  </a:lnTo>
                  <a:lnTo>
                    <a:pt x="402" y="523"/>
                  </a:lnTo>
                  <a:lnTo>
                    <a:pt x="351" y="559"/>
                  </a:lnTo>
                  <a:lnTo>
                    <a:pt x="332" y="559"/>
                  </a:lnTo>
                  <a:lnTo>
                    <a:pt x="311" y="535"/>
                  </a:lnTo>
                  <a:lnTo>
                    <a:pt x="306" y="523"/>
                  </a:lnTo>
                  <a:lnTo>
                    <a:pt x="290" y="504"/>
                  </a:lnTo>
                  <a:lnTo>
                    <a:pt x="293" y="493"/>
                  </a:lnTo>
                  <a:lnTo>
                    <a:pt x="309" y="481"/>
                  </a:lnTo>
                  <a:lnTo>
                    <a:pt x="320" y="479"/>
                  </a:lnTo>
                  <a:lnTo>
                    <a:pt x="362" y="435"/>
                  </a:lnTo>
                  <a:lnTo>
                    <a:pt x="362" y="430"/>
                  </a:lnTo>
                  <a:lnTo>
                    <a:pt x="357" y="426"/>
                  </a:lnTo>
                  <a:lnTo>
                    <a:pt x="346" y="423"/>
                  </a:lnTo>
                  <a:lnTo>
                    <a:pt x="337" y="412"/>
                  </a:lnTo>
                  <a:lnTo>
                    <a:pt x="337" y="404"/>
                  </a:lnTo>
                  <a:lnTo>
                    <a:pt x="372" y="379"/>
                  </a:lnTo>
                  <a:lnTo>
                    <a:pt x="442" y="307"/>
                  </a:lnTo>
                  <a:lnTo>
                    <a:pt x="512" y="210"/>
                  </a:lnTo>
                  <a:lnTo>
                    <a:pt x="536" y="159"/>
                  </a:lnTo>
                  <a:lnTo>
                    <a:pt x="536" y="156"/>
                  </a:lnTo>
                  <a:lnTo>
                    <a:pt x="531" y="151"/>
                  </a:lnTo>
                  <a:lnTo>
                    <a:pt x="510" y="159"/>
                  </a:lnTo>
                  <a:lnTo>
                    <a:pt x="467" y="181"/>
                  </a:lnTo>
                  <a:lnTo>
                    <a:pt x="438" y="189"/>
                  </a:lnTo>
                  <a:lnTo>
                    <a:pt x="295" y="240"/>
                  </a:lnTo>
                  <a:lnTo>
                    <a:pt x="244" y="252"/>
                  </a:lnTo>
                  <a:lnTo>
                    <a:pt x="207" y="263"/>
                  </a:lnTo>
                  <a:lnTo>
                    <a:pt x="86" y="277"/>
                  </a:lnTo>
                  <a:lnTo>
                    <a:pt x="12" y="275"/>
                  </a:lnTo>
                  <a:lnTo>
                    <a:pt x="4" y="271"/>
                  </a:lnTo>
                  <a:lnTo>
                    <a:pt x="0" y="265"/>
                  </a:lnTo>
                  <a:lnTo>
                    <a:pt x="0" y="258"/>
                  </a:lnTo>
                  <a:lnTo>
                    <a:pt x="117" y="252"/>
                  </a:lnTo>
                  <a:lnTo>
                    <a:pt x="146" y="244"/>
                  </a:lnTo>
                  <a:lnTo>
                    <a:pt x="172" y="242"/>
                  </a:lnTo>
                  <a:lnTo>
                    <a:pt x="274" y="214"/>
                  </a:lnTo>
                  <a:lnTo>
                    <a:pt x="341" y="191"/>
                  </a:lnTo>
                  <a:lnTo>
                    <a:pt x="461" y="135"/>
                  </a:lnTo>
                  <a:lnTo>
                    <a:pt x="529" y="93"/>
                  </a:lnTo>
                  <a:lnTo>
                    <a:pt x="536" y="87"/>
                  </a:lnTo>
                  <a:lnTo>
                    <a:pt x="518" y="70"/>
                  </a:lnTo>
                  <a:lnTo>
                    <a:pt x="499" y="49"/>
                  </a:lnTo>
                  <a:lnTo>
                    <a:pt x="485" y="15"/>
                  </a:lnTo>
                  <a:lnTo>
                    <a:pt x="491" y="0"/>
                  </a:lnTo>
                  <a:lnTo>
                    <a:pt x="508" y="2"/>
                  </a:lnTo>
                  <a:lnTo>
                    <a:pt x="521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7" name="Freeform 1378">
              <a:extLst>
                <a:ext uri="{FF2B5EF4-FFF2-40B4-BE49-F238E27FC236}">
                  <a16:creationId xmlns:a16="http://schemas.microsoft.com/office/drawing/2014/main" id="{FFF34F21-28A2-7F44-9386-3B9FA9385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" y="487"/>
              <a:ext cx="20" cy="38"/>
            </a:xfrm>
            <a:custGeom>
              <a:avLst/>
              <a:gdLst>
                <a:gd name="T0" fmla="*/ 16 w 60"/>
                <a:gd name="T1" fmla="*/ 6 h 112"/>
                <a:gd name="T2" fmla="*/ 21 w 60"/>
                <a:gd name="T3" fmla="*/ 58 h 112"/>
                <a:gd name="T4" fmla="*/ 35 w 60"/>
                <a:gd name="T5" fmla="*/ 81 h 112"/>
                <a:gd name="T6" fmla="*/ 60 w 60"/>
                <a:gd name="T7" fmla="*/ 107 h 112"/>
                <a:gd name="T8" fmla="*/ 60 w 60"/>
                <a:gd name="T9" fmla="*/ 112 h 112"/>
                <a:gd name="T10" fmla="*/ 45 w 60"/>
                <a:gd name="T11" fmla="*/ 106 h 112"/>
                <a:gd name="T12" fmla="*/ 16 w 60"/>
                <a:gd name="T13" fmla="*/ 77 h 112"/>
                <a:gd name="T14" fmla="*/ 2 w 60"/>
                <a:gd name="T15" fmla="*/ 49 h 112"/>
                <a:gd name="T16" fmla="*/ 0 w 60"/>
                <a:gd name="T17" fmla="*/ 30 h 112"/>
                <a:gd name="T18" fmla="*/ 0 w 60"/>
                <a:gd name="T19" fmla="*/ 9 h 112"/>
                <a:gd name="T20" fmla="*/ 5 w 60"/>
                <a:gd name="T21" fmla="*/ 0 h 112"/>
                <a:gd name="T22" fmla="*/ 11 w 60"/>
                <a:gd name="T23" fmla="*/ 0 h 112"/>
                <a:gd name="T24" fmla="*/ 16 w 60"/>
                <a:gd name="T25" fmla="*/ 6 h 112"/>
                <a:gd name="T26" fmla="*/ 16 w 60"/>
                <a:gd name="T27" fmla="*/ 6 h 1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0"/>
                <a:gd name="T43" fmla="*/ 0 h 112"/>
                <a:gd name="T44" fmla="*/ 60 w 60"/>
                <a:gd name="T45" fmla="*/ 112 h 1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0" h="112">
                  <a:moveTo>
                    <a:pt x="16" y="6"/>
                  </a:moveTo>
                  <a:lnTo>
                    <a:pt x="21" y="58"/>
                  </a:lnTo>
                  <a:lnTo>
                    <a:pt x="35" y="81"/>
                  </a:lnTo>
                  <a:lnTo>
                    <a:pt x="60" y="107"/>
                  </a:lnTo>
                  <a:lnTo>
                    <a:pt x="60" y="112"/>
                  </a:lnTo>
                  <a:lnTo>
                    <a:pt x="45" y="106"/>
                  </a:lnTo>
                  <a:lnTo>
                    <a:pt x="16" y="77"/>
                  </a:lnTo>
                  <a:lnTo>
                    <a:pt x="2" y="49"/>
                  </a:lnTo>
                  <a:lnTo>
                    <a:pt x="0" y="30"/>
                  </a:lnTo>
                  <a:lnTo>
                    <a:pt x="0" y="9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6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8" name="Freeform 1379">
              <a:extLst>
                <a:ext uri="{FF2B5EF4-FFF2-40B4-BE49-F238E27FC236}">
                  <a16:creationId xmlns:a16="http://schemas.microsoft.com/office/drawing/2014/main" id="{F6639E4E-A2D3-1A4D-9F31-26EADC1AC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" y="490"/>
              <a:ext cx="119" cy="273"/>
            </a:xfrm>
            <a:custGeom>
              <a:avLst/>
              <a:gdLst>
                <a:gd name="T0" fmla="*/ 153 w 357"/>
                <a:gd name="T1" fmla="*/ 17 h 819"/>
                <a:gd name="T2" fmla="*/ 160 w 357"/>
                <a:gd name="T3" fmla="*/ 46 h 819"/>
                <a:gd name="T4" fmla="*/ 165 w 357"/>
                <a:gd name="T5" fmla="*/ 67 h 819"/>
                <a:gd name="T6" fmla="*/ 181 w 357"/>
                <a:gd name="T7" fmla="*/ 98 h 819"/>
                <a:gd name="T8" fmla="*/ 276 w 357"/>
                <a:gd name="T9" fmla="*/ 205 h 819"/>
                <a:gd name="T10" fmla="*/ 329 w 357"/>
                <a:gd name="T11" fmla="*/ 289 h 819"/>
                <a:gd name="T12" fmla="*/ 346 w 357"/>
                <a:gd name="T13" fmla="*/ 336 h 819"/>
                <a:gd name="T14" fmla="*/ 357 w 357"/>
                <a:gd name="T15" fmla="*/ 434 h 819"/>
                <a:gd name="T16" fmla="*/ 348 w 357"/>
                <a:gd name="T17" fmla="*/ 505 h 819"/>
                <a:gd name="T18" fmla="*/ 315 w 357"/>
                <a:gd name="T19" fmla="*/ 574 h 819"/>
                <a:gd name="T20" fmla="*/ 253 w 357"/>
                <a:gd name="T21" fmla="*/ 635 h 819"/>
                <a:gd name="T22" fmla="*/ 79 w 357"/>
                <a:gd name="T23" fmla="*/ 758 h 819"/>
                <a:gd name="T24" fmla="*/ 4 w 357"/>
                <a:gd name="T25" fmla="*/ 819 h 819"/>
                <a:gd name="T26" fmla="*/ 2 w 357"/>
                <a:gd name="T27" fmla="*/ 819 h 819"/>
                <a:gd name="T28" fmla="*/ 0 w 357"/>
                <a:gd name="T29" fmla="*/ 816 h 819"/>
                <a:gd name="T30" fmla="*/ 30 w 357"/>
                <a:gd name="T31" fmla="*/ 767 h 819"/>
                <a:gd name="T32" fmla="*/ 71 w 357"/>
                <a:gd name="T33" fmla="*/ 719 h 819"/>
                <a:gd name="T34" fmla="*/ 242 w 357"/>
                <a:gd name="T35" fmla="*/ 580 h 819"/>
                <a:gd name="T36" fmla="*/ 282 w 357"/>
                <a:gd name="T37" fmla="*/ 533 h 819"/>
                <a:gd name="T38" fmla="*/ 311 w 357"/>
                <a:gd name="T39" fmla="*/ 468 h 819"/>
                <a:gd name="T40" fmla="*/ 318 w 357"/>
                <a:gd name="T41" fmla="*/ 386 h 819"/>
                <a:gd name="T42" fmla="*/ 308 w 357"/>
                <a:gd name="T43" fmla="*/ 324 h 819"/>
                <a:gd name="T44" fmla="*/ 285 w 357"/>
                <a:gd name="T45" fmla="*/ 271 h 819"/>
                <a:gd name="T46" fmla="*/ 243 w 357"/>
                <a:gd name="T47" fmla="*/ 210 h 819"/>
                <a:gd name="T48" fmla="*/ 158 w 357"/>
                <a:gd name="T49" fmla="*/ 110 h 819"/>
                <a:gd name="T50" fmla="*/ 137 w 357"/>
                <a:gd name="T51" fmla="*/ 63 h 819"/>
                <a:gd name="T52" fmla="*/ 134 w 357"/>
                <a:gd name="T53" fmla="*/ 36 h 819"/>
                <a:gd name="T54" fmla="*/ 130 w 357"/>
                <a:gd name="T55" fmla="*/ 15 h 819"/>
                <a:gd name="T56" fmla="*/ 130 w 357"/>
                <a:gd name="T57" fmla="*/ 6 h 819"/>
                <a:gd name="T58" fmla="*/ 134 w 357"/>
                <a:gd name="T59" fmla="*/ 0 h 819"/>
                <a:gd name="T60" fmla="*/ 141 w 357"/>
                <a:gd name="T61" fmla="*/ 4 h 819"/>
                <a:gd name="T62" fmla="*/ 153 w 357"/>
                <a:gd name="T63" fmla="*/ 17 h 819"/>
                <a:gd name="T64" fmla="*/ 153 w 357"/>
                <a:gd name="T65" fmla="*/ 17 h 8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57"/>
                <a:gd name="T100" fmla="*/ 0 h 819"/>
                <a:gd name="T101" fmla="*/ 357 w 357"/>
                <a:gd name="T102" fmla="*/ 819 h 81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57" h="819">
                  <a:moveTo>
                    <a:pt x="153" y="17"/>
                  </a:moveTo>
                  <a:lnTo>
                    <a:pt x="160" y="46"/>
                  </a:lnTo>
                  <a:lnTo>
                    <a:pt x="165" y="67"/>
                  </a:lnTo>
                  <a:lnTo>
                    <a:pt x="181" y="98"/>
                  </a:lnTo>
                  <a:lnTo>
                    <a:pt x="276" y="205"/>
                  </a:lnTo>
                  <a:lnTo>
                    <a:pt x="329" y="289"/>
                  </a:lnTo>
                  <a:lnTo>
                    <a:pt x="346" y="336"/>
                  </a:lnTo>
                  <a:lnTo>
                    <a:pt x="357" y="434"/>
                  </a:lnTo>
                  <a:lnTo>
                    <a:pt x="348" y="505"/>
                  </a:lnTo>
                  <a:lnTo>
                    <a:pt x="315" y="574"/>
                  </a:lnTo>
                  <a:lnTo>
                    <a:pt x="253" y="635"/>
                  </a:lnTo>
                  <a:lnTo>
                    <a:pt x="79" y="758"/>
                  </a:lnTo>
                  <a:lnTo>
                    <a:pt x="4" y="819"/>
                  </a:lnTo>
                  <a:lnTo>
                    <a:pt x="2" y="819"/>
                  </a:lnTo>
                  <a:lnTo>
                    <a:pt x="0" y="816"/>
                  </a:lnTo>
                  <a:lnTo>
                    <a:pt x="30" y="767"/>
                  </a:lnTo>
                  <a:lnTo>
                    <a:pt x="71" y="719"/>
                  </a:lnTo>
                  <a:lnTo>
                    <a:pt x="242" y="580"/>
                  </a:lnTo>
                  <a:lnTo>
                    <a:pt x="282" y="533"/>
                  </a:lnTo>
                  <a:lnTo>
                    <a:pt x="311" y="468"/>
                  </a:lnTo>
                  <a:lnTo>
                    <a:pt x="318" y="386"/>
                  </a:lnTo>
                  <a:lnTo>
                    <a:pt x="308" y="324"/>
                  </a:lnTo>
                  <a:lnTo>
                    <a:pt x="285" y="271"/>
                  </a:lnTo>
                  <a:lnTo>
                    <a:pt x="243" y="210"/>
                  </a:lnTo>
                  <a:lnTo>
                    <a:pt x="158" y="110"/>
                  </a:lnTo>
                  <a:lnTo>
                    <a:pt x="137" y="63"/>
                  </a:lnTo>
                  <a:lnTo>
                    <a:pt x="134" y="36"/>
                  </a:lnTo>
                  <a:lnTo>
                    <a:pt x="130" y="15"/>
                  </a:lnTo>
                  <a:lnTo>
                    <a:pt x="130" y="6"/>
                  </a:lnTo>
                  <a:lnTo>
                    <a:pt x="134" y="0"/>
                  </a:lnTo>
                  <a:lnTo>
                    <a:pt x="141" y="4"/>
                  </a:lnTo>
                  <a:lnTo>
                    <a:pt x="153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9" name="Freeform 1380">
              <a:extLst>
                <a:ext uri="{FF2B5EF4-FFF2-40B4-BE49-F238E27FC236}">
                  <a16:creationId xmlns:a16="http://schemas.microsoft.com/office/drawing/2014/main" id="{99DEE433-DF62-B247-BD91-A40BAF8D20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" y="511"/>
              <a:ext cx="203" cy="142"/>
            </a:xfrm>
            <a:custGeom>
              <a:avLst/>
              <a:gdLst>
                <a:gd name="T0" fmla="*/ 123 w 610"/>
                <a:gd name="T1" fmla="*/ 24 h 424"/>
                <a:gd name="T2" fmla="*/ 132 w 610"/>
                <a:gd name="T3" fmla="*/ 40 h 424"/>
                <a:gd name="T4" fmla="*/ 127 w 610"/>
                <a:gd name="T5" fmla="*/ 57 h 424"/>
                <a:gd name="T6" fmla="*/ 106 w 610"/>
                <a:gd name="T7" fmla="*/ 77 h 424"/>
                <a:gd name="T8" fmla="*/ 109 w 610"/>
                <a:gd name="T9" fmla="*/ 85 h 424"/>
                <a:gd name="T10" fmla="*/ 130 w 610"/>
                <a:gd name="T11" fmla="*/ 93 h 424"/>
                <a:gd name="T12" fmla="*/ 178 w 610"/>
                <a:gd name="T13" fmla="*/ 102 h 424"/>
                <a:gd name="T14" fmla="*/ 239 w 610"/>
                <a:gd name="T15" fmla="*/ 112 h 424"/>
                <a:gd name="T16" fmla="*/ 240 w 610"/>
                <a:gd name="T17" fmla="*/ 112 h 424"/>
                <a:gd name="T18" fmla="*/ 243 w 610"/>
                <a:gd name="T19" fmla="*/ 114 h 424"/>
                <a:gd name="T20" fmla="*/ 243 w 610"/>
                <a:gd name="T21" fmla="*/ 121 h 424"/>
                <a:gd name="T22" fmla="*/ 229 w 610"/>
                <a:gd name="T23" fmla="*/ 128 h 424"/>
                <a:gd name="T24" fmla="*/ 171 w 610"/>
                <a:gd name="T25" fmla="*/ 137 h 424"/>
                <a:gd name="T26" fmla="*/ 166 w 610"/>
                <a:gd name="T27" fmla="*/ 142 h 424"/>
                <a:gd name="T28" fmla="*/ 288 w 610"/>
                <a:gd name="T29" fmla="*/ 263 h 424"/>
                <a:gd name="T30" fmla="*/ 325 w 610"/>
                <a:gd name="T31" fmla="*/ 293 h 424"/>
                <a:gd name="T32" fmla="*/ 364 w 610"/>
                <a:gd name="T33" fmla="*/ 305 h 424"/>
                <a:gd name="T34" fmla="*/ 401 w 610"/>
                <a:gd name="T35" fmla="*/ 309 h 424"/>
                <a:gd name="T36" fmla="*/ 433 w 610"/>
                <a:gd name="T37" fmla="*/ 316 h 424"/>
                <a:gd name="T38" fmla="*/ 566 w 610"/>
                <a:gd name="T39" fmla="*/ 305 h 424"/>
                <a:gd name="T40" fmla="*/ 587 w 610"/>
                <a:gd name="T41" fmla="*/ 301 h 424"/>
                <a:gd name="T42" fmla="*/ 610 w 610"/>
                <a:gd name="T43" fmla="*/ 301 h 424"/>
                <a:gd name="T44" fmla="*/ 610 w 610"/>
                <a:gd name="T45" fmla="*/ 309 h 424"/>
                <a:gd name="T46" fmla="*/ 559 w 610"/>
                <a:gd name="T47" fmla="*/ 337 h 424"/>
                <a:gd name="T48" fmla="*/ 556 w 610"/>
                <a:gd name="T49" fmla="*/ 337 h 424"/>
                <a:gd name="T50" fmla="*/ 552 w 610"/>
                <a:gd name="T51" fmla="*/ 342 h 424"/>
                <a:gd name="T52" fmla="*/ 552 w 610"/>
                <a:gd name="T53" fmla="*/ 349 h 424"/>
                <a:gd name="T54" fmla="*/ 566 w 610"/>
                <a:gd name="T55" fmla="*/ 367 h 424"/>
                <a:gd name="T56" fmla="*/ 566 w 610"/>
                <a:gd name="T57" fmla="*/ 388 h 424"/>
                <a:gd name="T58" fmla="*/ 533 w 610"/>
                <a:gd name="T59" fmla="*/ 411 h 424"/>
                <a:gd name="T60" fmla="*/ 503 w 610"/>
                <a:gd name="T61" fmla="*/ 424 h 424"/>
                <a:gd name="T62" fmla="*/ 481 w 610"/>
                <a:gd name="T63" fmla="*/ 418 h 424"/>
                <a:gd name="T64" fmla="*/ 469 w 610"/>
                <a:gd name="T65" fmla="*/ 411 h 424"/>
                <a:gd name="T66" fmla="*/ 450 w 610"/>
                <a:gd name="T67" fmla="*/ 386 h 424"/>
                <a:gd name="T68" fmla="*/ 445 w 610"/>
                <a:gd name="T69" fmla="*/ 370 h 424"/>
                <a:gd name="T70" fmla="*/ 438 w 610"/>
                <a:gd name="T71" fmla="*/ 366 h 424"/>
                <a:gd name="T72" fmla="*/ 375 w 610"/>
                <a:gd name="T73" fmla="*/ 360 h 424"/>
                <a:gd name="T74" fmla="*/ 339 w 610"/>
                <a:gd name="T75" fmla="*/ 349 h 424"/>
                <a:gd name="T76" fmla="*/ 297 w 610"/>
                <a:gd name="T77" fmla="*/ 323 h 424"/>
                <a:gd name="T78" fmla="*/ 191 w 610"/>
                <a:gd name="T79" fmla="*/ 214 h 424"/>
                <a:gd name="T80" fmla="*/ 141 w 610"/>
                <a:gd name="T81" fmla="*/ 159 h 424"/>
                <a:gd name="T82" fmla="*/ 134 w 610"/>
                <a:gd name="T83" fmla="*/ 135 h 424"/>
                <a:gd name="T84" fmla="*/ 120 w 610"/>
                <a:gd name="T85" fmla="*/ 127 h 424"/>
                <a:gd name="T86" fmla="*/ 106 w 610"/>
                <a:gd name="T87" fmla="*/ 121 h 424"/>
                <a:gd name="T88" fmla="*/ 81 w 610"/>
                <a:gd name="T89" fmla="*/ 96 h 424"/>
                <a:gd name="T90" fmla="*/ 76 w 610"/>
                <a:gd name="T91" fmla="*/ 96 h 424"/>
                <a:gd name="T92" fmla="*/ 58 w 610"/>
                <a:gd name="T93" fmla="*/ 119 h 424"/>
                <a:gd name="T94" fmla="*/ 44 w 610"/>
                <a:gd name="T95" fmla="*/ 151 h 424"/>
                <a:gd name="T96" fmla="*/ 44 w 610"/>
                <a:gd name="T97" fmla="*/ 170 h 424"/>
                <a:gd name="T98" fmla="*/ 39 w 610"/>
                <a:gd name="T99" fmla="*/ 175 h 424"/>
                <a:gd name="T100" fmla="*/ 30 w 610"/>
                <a:gd name="T101" fmla="*/ 175 h 424"/>
                <a:gd name="T102" fmla="*/ 11 w 610"/>
                <a:gd name="T103" fmla="*/ 151 h 424"/>
                <a:gd name="T104" fmla="*/ 0 w 610"/>
                <a:gd name="T105" fmla="*/ 127 h 424"/>
                <a:gd name="T106" fmla="*/ 0 w 610"/>
                <a:gd name="T107" fmla="*/ 82 h 424"/>
                <a:gd name="T108" fmla="*/ 11 w 610"/>
                <a:gd name="T109" fmla="*/ 54 h 424"/>
                <a:gd name="T110" fmla="*/ 39 w 610"/>
                <a:gd name="T111" fmla="*/ 21 h 424"/>
                <a:gd name="T112" fmla="*/ 53 w 610"/>
                <a:gd name="T113" fmla="*/ 9 h 424"/>
                <a:gd name="T114" fmla="*/ 81 w 610"/>
                <a:gd name="T115" fmla="*/ 0 h 424"/>
                <a:gd name="T116" fmla="*/ 97 w 610"/>
                <a:gd name="T117" fmla="*/ 4 h 424"/>
                <a:gd name="T118" fmla="*/ 123 w 610"/>
                <a:gd name="T119" fmla="*/ 24 h 424"/>
                <a:gd name="T120" fmla="*/ 123 w 610"/>
                <a:gd name="T121" fmla="*/ 24 h 4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10"/>
                <a:gd name="T184" fmla="*/ 0 h 424"/>
                <a:gd name="T185" fmla="*/ 610 w 610"/>
                <a:gd name="T186" fmla="*/ 424 h 42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10" h="424">
                  <a:moveTo>
                    <a:pt x="123" y="24"/>
                  </a:moveTo>
                  <a:lnTo>
                    <a:pt x="132" y="40"/>
                  </a:lnTo>
                  <a:lnTo>
                    <a:pt x="127" y="57"/>
                  </a:lnTo>
                  <a:lnTo>
                    <a:pt x="106" y="77"/>
                  </a:lnTo>
                  <a:lnTo>
                    <a:pt x="109" y="85"/>
                  </a:lnTo>
                  <a:lnTo>
                    <a:pt x="130" y="93"/>
                  </a:lnTo>
                  <a:lnTo>
                    <a:pt x="178" y="102"/>
                  </a:lnTo>
                  <a:lnTo>
                    <a:pt x="239" y="112"/>
                  </a:lnTo>
                  <a:lnTo>
                    <a:pt x="240" y="112"/>
                  </a:lnTo>
                  <a:lnTo>
                    <a:pt x="243" y="114"/>
                  </a:lnTo>
                  <a:lnTo>
                    <a:pt x="243" y="121"/>
                  </a:lnTo>
                  <a:lnTo>
                    <a:pt x="229" y="128"/>
                  </a:lnTo>
                  <a:lnTo>
                    <a:pt x="171" y="137"/>
                  </a:lnTo>
                  <a:lnTo>
                    <a:pt x="166" y="142"/>
                  </a:lnTo>
                  <a:lnTo>
                    <a:pt x="288" y="263"/>
                  </a:lnTo>
                  <a:lnTo>
                    <a:pt x="325" y="293"/>
                  </a:lnTo>
                  <a:lnTo>
                    <a:pt x="364" y="305"/>
                  </a:lnTo>
                  <a:lnTo>
                    <a:pt x="401" y="309"/>
                  </a:lnTo>
                  <a:lnTo>
                    <a:pt x="433" y="316"/>
                  </a:lnTo>
                  <a:lnTo>
                    <a:pt x="566" y="305"/>
                  </a:lnTo>
                  <a:lnTo>
                    <a:pt x="587" y="301"/>
                  </a:lnTo>
                  <a:lnTo>
                    <a:pt x="610" y="301"/>
                  </a:lnTo>
                  <a:lnTo>
                    <a:pt x="610" y="309"/>
                  </a:lnTo>
                  <a:lnTo>
                    <a:pt x="559" y="337"/>
                  </a:lnTo>
                  <a:lnTo>
                    <a:pt x="556" y="337"/>
                  </a:lnTo>
                  <a:lnTo>
                    <a:pt x="552" y="342"/>
                  </a:lnTo>
                  <a:lnTo>
                    <a:pt x="552" y="349"/>
                  </a:lnTo>
                  <a:lnTo>
                    <a:pt x="566" y="367"/>
                  </a:lnTo>
                  <a:lnTo>
                    <a:pt x="566" y="388"/>
                  </a:lnTo>
                  <a:lnTo>
                    <a:pt x="533" y="411"/>
                  </a:lnTo>
                  <a:lnTo>
                    <a:pt x="503" y="424"/>
                  </a:lnTo>
                  <a:lnTo>
                    <a:pt x="481" y="418"/>
                  </a:lnTo>
                  <a:lnTo>
                    <a:pt x="469" y="411"/>
                  </a:lnTo>
                  <a:lnTo>
                    <a:pt x="450" y="386"/>
                  </a:lnTo>
                  <a:lnTo>
                    <a:pt x="445" y="370"/>
                  </a:lnTo>
                  <a:lnTo>
                    <a:pt x="438" y="366"/>
                  </a:lnTo>
                  <a:lnTo>
                    <a:pt x="375" y="360"/>
                  </a:lnTo>
                  <a:lnTo>
                    <a:pt x="339" y="349"/>
                  </a:lnTo>
                  <a:lnTo>
                    <a:pt x="297" y="323"/>
                  </a:lnTo>
                  <a:lnTo>
                    <a:pt x="191" y="214"/>
                  </a:lnTo>
                  <a:lnTo>
                    <a:pt x="141" y="159"/>
                  </a:lnTo>
                  <a:lnTo>
                    <a:pt x="134" y="135"/>
                  </a:lnTo>
                  <a:lnTo>
                    <a:pt x="120" y="127"/>
                  </a:lnTo>
                  <a:lnTo>
                    <a:pt x="106" y="121"/>
                  </a:lnTo>
                  <a:lnTo>
                    <a:pt x="81" y="96"/>
                  </a:lnTo>
                  <a:lnTo>
                    <a:pt x="76" y="96"/>
                  </a:lnTo>
                  <a:lnTo>
                    <a:pt x="58" y="119"/>
                  </a:lnTo>
                  <a:lnTo>
                    <a:pt x="44" y="151"/>
                  </a:lnTo>
                  <a:lnTo>
                    <a:pt x="44" y="170"/>
                  </a:lnTo>
                  <a:lnTo>
                    <a:pt x="39" y="175"/>
                  </a:lnTo>
                  <a:lnTo>
                    <a:pt x="30" y="175"/>
                  </a:lnTo>
                  <a:lnTo>
                    <a:pt x="11" y="151"/>
                  </a:lnTo>
                  <a:lnTo>
                    <a:pt x="0" y="127"/>
                  </a:lnTo>
                  <a:lnTo>
                    <a:pt x="0" y="82"/>
                  </a:lnTo>
                  <a:lnTo>
                    <a:pt x="11" y="54"/>
                  </a:lnTo>
                  <a:lnTo>
                    <a:pt x="39" y="21"/>
                  </a:lnTo>
                  <a:lnTo>
                    <a:pt x="53" y="9"/>
                  </a:lnTo>
                  <a:lnTo>
                    <a:pt x="81" y="0"/>
                  </a:lnTo>
                  <a:lnTo>
                    <a:pt x="97" y="4"/>
                  </a:lnTo>
                  <a:lnTo>
                    <a:pt x="123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0" name="Freeform 1381">
              <a:extLst>
                <a:ext uri="{FF2B5EF4-FFF2-40B4-BE49-F238E27FC236}">
                  <a16:creationId xmlns:a16="http://schemas.microsoft.com/office/drawing/2014/main" id="{944CCE1E-C1E5-274C-9211-2725082EDC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" y="560"/>
              <a:ext cx="31" cy="75"/>
            </a:xfrm>
            <a:custGeom>
              <a:avLst/>
              <a:gdLst>
                <a:gd name="T0" fmla="*/ 67 w 95"/>
                <a:gd name="T1" fmla="*/ 26 h 223"/>
                <a:gd name="T2" fmla="*/ 72 w 95"/>
                <a:gd name="T3" fmla="*/ 35 h 223"/>
                <a:gd name="T4" fmla="*/ 90 w 95"/>
                <a:gd name="T5" fmla="*/ 53 h 223"/>
                <a:gd name="T6" fmla="*/ 95 w 95"/>
                <a:gd name="T7" fmla="*/ 70 h 223"/>
                <a:gd name="T8" fmla="*/ 92 w 95"/>
                <a:gd name="T9" fmla="*/ 160 h 223"/>
                <a:gd name="T10" fmla="*/ 81 w 95"/>
                <a:gd name="T11" fmla="*/ 192 h 223"/>
                <a:gd name="T12" fmla="*/ 69 w 95"/>
                <a:gd name="T13" fmla="*/ 205 h 223"/>
                <a:gd name="T14" fmla="*/ 42 w 95"/>
                <a:gd name="T15" fmla="*/ 216 h 223"/>
                <a:gd name="T16" fmla="*/ 35 w 95"/>
                <a:gd name="T17" fmla="*/ 223 h 223"/>
                <a:gd name="T18" fmla="*/ 18 w 95"/>
                <a:gd name="T19" fmla="*/ 220 h 223"/>
                <a:gd name="T20" fmla="*/ 4 w 95"/>
                <a:gd name="T21" fmla="*/ 205 h 223"/>
                <a:gd name="T22" fmla="*/ 0 w 95"/>
                <a:gd name="T23" fmla="*/ 188 h 223"/>
                <a:gd name="T24" fmla="*/ 0 w 95"/>
                <a:gd name="T25" fmla="*/ 148 h 223"/>
                <a:gd name="T26" fmla="*/ 7 w 95"/>
                <a:gd name="T27" fmla="*/ 111 h 223"/>
                <a:gd name="T28" fmla="*/ 25 w 95"/>
                <a:gd name="T29" fmla="*/ 130 h 223"/>
                <a:gd name="T30" fmla="*/ 47 w 95"/>
                <a:gd name="T31" fmla="*/ 137 h 223"/>
                <a:gd name="T32" fmla="*/ 65 w 95"/>
                <a:gd name="T33" fmla="*/ 135 h 223"/>
                <a:gd name="T34" fmla="*/ 76 w 95"/>
                <a:gd name="T35" fmla="*/ 118 h 223"/>
                <a:gd name="T36" fmla="*/ 72 w 95"/>
                <a:gd name="T37" fmla="*/ 56 h 223"/>
                <a:gd name="T38" fmla="*/ 62 w 95"/>
                <a:gd name="T39" fmla="*/ 37 h 223"/>
                <a:gd name="T40" fmla="*/ 37 w 95"/>
                <a:gd name="T41" fmla="*/ 16 h 223"/>
                <a:gd name="T42" fmla="*/ 35 w 95"/>
                <a:gd name="T43" fmla="*/ 14 h 223"/>
                <a:gd name="T44" fmla="*/ 28 w 95"/>
                <a:gd name="T45" fmla="*/ 14 h 223"/>
                <a:gd name="T46" fmla="*/ 28 w 95"/>
                <a:gd name="T47" fmla="*/ 10 h 223"/>
                <a:gd name="T48" fmla="*/ 37 w 95"/>
                <a:gd name="T49" fmla="*/ 0 h 223"/>
                <a:gd name="T50" fmla="*/ 51 w 95"/>
                <a:gd name="T51" fmla="*/ 4 h 223"/>
                <a:gd name="T52" fmla="*/ 67 w 95"/>
                <a:gd name="T53" fmla="*/ 26 h 223"/>
                <a:gd name="T54" fmla="*/ 67 w 95"/>
                <a:gd name="T55" fmla="*/ 26 h 22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95"/>
                <a:gd name="T85" fmla="*/ 0 h 223"/>
                <a:gd name="T86" fmla="*/ 95 w 95"/>
                <a:gd name="T87" fmla="*/ 223 h 22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95" h="223">
                  <a:moveTo>
                    <a:pt x="67" y="26"/>
                  </a:moveTo>
                  <a:lnTo>
                    <a:pt x="72" y="35"/>
                  </a:lnTo>
                  <a:lnTo>
                    <a:pt x="90" y="53"/>
                  </a:lnTo>
                  <a:lnTo>
                    <a:pt x="95" y="70"/>
                  </a:lnTo>
                  <a:lnTo>
                    <a:pt x="92" y="160"/>
                  </a:lnTo>
                  <a:lnTo>
                    <a:pt x="81" y="192"/>
                  </a:lnTo>
                  <a:lnTo>
                    <a:pt x="69" y="205"/>
                  </a:lnTo>
                  <a:lnTo>
                    <a:pt x="42" y="216"/>
                  </a:lnTo>
                  <a:lnTo>
                    <a:pt x="35" y="223"/>
                  </a:lnTo>
                  <a:lnTo>
                    <a:pt x="18" y="220"/>
                  </a:lnTo>
                  <a:lnTo>
                    <a:pt x="4" y="205"/>
                  </a:lnTo>
                  <a:lnTo>
                    <a:pt x="0" y="188"/>
                  </a:lnTo>
                  <a:lnTo>
                    <a:pt x="0" y="148"/>
                  </a:lnTo>
                  <a:lnTo>
                    <a:pt x="7" y="111"/>
                  </a:lnTo>
                  <a:lnTo>
                    <a:pt x="25" y="130"/>
                  </a:lnTo>
                  <a:lnTo>
                    <a:pt x="47" y="137"/>
                  </a:lnTo>
                  <a:lnTo>
                    <a:pt x="65" y="135"/>
                  </a:lnTo>
                  <a:lnTo>
                    <a:pt x="76" y="118"/>
                  </a:lnTo>
                  <a:lnTo>
                    <a:pt x="72" y="56"/>
                  </a:lnTo>
                  <a:lnTo>
                    <a:pt x="62" y="37"/>
                  </a:lnTo>
                  <a:lnTo>
                    <a:pt x="37" y="16"/>
                  </a:lnTo>
                  <a:lnTo>
                    <a:pt x="35" y="14"/>
                  </a:lnTo>
                  <a:lnTo>
                    <a:pt x="28" y="14"/>
                  </a:lnTo>
                  <a:lnTo>
                    <a:pt x="28" y="10"/>
                  </a:lnTo>
                  <a:lnTo>
                    <a:pt x="37" y="0"/>
                  </a:lnTo>
                  <a:lnTo>
                    <a:pt x="51" y="4"/>
                  </a:lnTo>
                  <a:lnTo>
                    <a:pt x="67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1" name="Freeform 1382">
              <a:extLst>
                <a:ext uri="{FF2B5EF4-FFF2-40B4-BE49-F238E27FC236}">
                  <a16:creationId xmlns:a16="http://schemas.microsoft.com/office/drawing/2014/main" id="{4C91014E-7759-DD47-AC64-CBC421A1834A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" y="609"/>
              <a:ext cx="50" cy="68"/>
            </a:xfrm>
            <a:custGeom>
              <a:avLst/>
              <a:gdLst>
                <a:gd name="T0" fmla="*/ 151 w 151"/>
                <a:gd name="T1" fmla="*/ 22 h 204"/>
                <a:gd name="T2" fmla="*/ 151 w 151"/>
                <a:gd name="T3" fmla="*/ 68 h 204"/>
                <a:gd name="T4" fmla="*/ 134 w 151"/>
                <a:gd name="T5" fmla="*/ 113 h 204"/>
                <a:gd name="T6" fmla="*/ 111 w 151"/>
                <a:gd name="T7" fmla="*/ 150 h 204"/>
                <a:gd name="T8" fmla="*/ 88 w 151"/>
                <a:gd name="T9" fmla="*/ 168 h 204"/>
                <a:gd name="T10" fmla="*/ 65 w 151"/>
                <a:gd name="T11" fmla="*/ 183 h 204"/>
                <a:gd name="T12" fmla="*/ 58 w 151"/>
                <a:gd name="T13" fmla="*/ 185 h 204"/>
                <a:gd name="T14" fmla="*/ 35 w 151"/>
                <a:gd name="T15" fmla="*/ 204 h 204"/>
                <a:gd name="T16" fmla="*/ 9 w 151"/>
                <a:gd name="T17" fmla="*/ 201 h 204"/>
                <a:gd name="T18" fmla="*/ 0 w 151"/>
                <a:gd name="T19" fmla="*/ 191 h 204"/>
                <a:gd name="T20" fmla="*/ 0 w 151"/>
                <a:gd name="T21" fmla="*/ 153 h 204"/>
                <a:gd name="T22" fmla="*/ 18 w 151"/>
                <a:gd name="T23" fmla="*/ 110 h 204"/>
                <a:gd name="T24" fmla="*/ 42 w 151"/>
                <a:gd name="T25" fmla="*/ 94 h 204"/>
                <a:gd name="T26" fmla="*/ 51 w 151"/>
                <a:gd name="T27" fmla="*/ 94 h 204"/>
                <a:gd name="T28" fmla="*/ 54 w 151"/>
                <a:gd name="T29" fmla="*/ 108 h 204"/>
                <a:gd name="T30" fmla="*/ 73 w 151"/>
                <a:gd name="T31" fmla="*/ 126 h 204"/>
                <a:gd name="T32" fmla="*/ 90 w 151"/>
                <a:gd name="T33" fmla="*/ 124 h 204"/>
                <a:gd name="T34" fmla="*/ 118 w 151"/>
                <a:gd name="T35" fmla="*/ 96 h 204"/>
                <a:gd name="T36" fmla="*/ 127 w 151"/>
                <a:gd name="T37" fmla="*/ 83 h 204"/>
                <a:gd name="T38" fmla="*/ 134 w 151"/>
                <a:gd name="T39" fmla="*/ 60 h 204"/>
                <a:gd name="T40" fmla="*/ 132 w 151"/>
                <a:gd name="T41" fmla="*/ 24 h 204"/>
                <a:gd name="T42" fmla="*/ 116 w 151"/>
                <a:gd name="T43" fmla="*/ 11 h 204"/>
                <a:gd name="T44" fmla="*/ 123 w 151"/>
                <a:gd name="T45" fmla="*/ 0 h 204"/>
                <a:gd name="T46" fmla="*/ 134 w 151"/>
                <a:gd name="T47" fmla="*/ 1 h 204"/>
                <a:gd name="T48" fmla="*/ 151 w 151"/>
                <a:gd name="T49" fmla="*/ 22 h 204"/>
                <a:gd name="T50" fmla="*/ 151 w 151"/>
                <a:gd name="T51" fmla="*/ 22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1"/>
                <a:gd name="T79" fmla="*/ 0 h 204"/>
                <a:gd name="T80" fmla="*/ 151 w 151"/>
                <a:gd name="T81" fmla="*/ 204 h 20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1" h="204">
                  <a:moveTo>
                    <a:pt x="151" y="22"/>
                  </a:moveTo>
                  <a:lnTo>
                    <a:pt x="151" y="68"/>
                  </a:lnTo>
                  <a:lnTo>
                    <a:pt x="134" y="113"/>
                  </a:lnTo>
                  <a:lnTo>
                    <a:pt x="111" y="150"/>
                  </a:lnTo>
                  <a:lnTo>
                    <a:pt x="88" y="168"/>
                  </a:lnTo>
                  <a:lnTo>
                    <a:pt x="65" y="183"/>
                  </a:lnTo>
                  <a:lnTo>
                    <a:pt x="58" y="185"/>
                  </a:lnTo>
                  <a:lnTo>
                    <a:pt x="35" y="204"/>
                  </a:lnTo>
                  <a:lnTo>
                    <a:pt x="9" y="201"/>
                  </a:lnTo>
                  <a:lnTo>
                    <a:pt x="0" y="191"/>
                  </a:lnTo>
                  <a:lnTo>
                    <a:pt x="0" y="153"/>
                  </a:lnTo>
                  <a:lnTo>
                    <a:pt x="18" y="110"/>
                  </a:lnTo>
                  <a:lnTo>
                    <a:pt x="42" y="94"/>
                  </a:lnTo>
                  <a:lnTo>
                    <a:pt x="51" y="94"/>
                  </a:lnTo>
                  <a:lnTo>
                    <a:pt x="54" y="108"/>
                  </a:lnTo>
                  <a:lnTo>
                    <a:pt x="73" y="126"/>
                  </a:lnTo>
                  <a:lnTo>
                    <a:pt x="90" y="124"/>
                  </a:lnTo>
                  <a:lnTo>
                    <a:pt x="118" y="96"/>
                  </a:lnTo>
                  <a:lnTo>
                    <a:pt x="127" y="83"/>
                  </a:lnTo>
                  <a:lnTo>
                    <a:pt x="134" y="60"/>
                  </a:lnTo>
                  <a:lnTo>
                    <a:pt x="132" y="24"/>
                  </a:lnTo>
                  <a:lnTo>
                    <a:pt x="116" y="11"/>
                  </a:lnTo>
                  <a:lnTo>
                    <a:pt x="123" y="0"/>
                  </a:lnTo>
                  <a:lnTo>
                    <a:pt x="134" y="1"/>
                  </a:lnTo>
                  <a:lnTo>
                    <a:pt x="151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2" name="Freeform 1383">
              <a:extLst>
                <a:ext uri="{FF2B5EF4-FFF2-40B4-BE49-F238E27FC236}">
                  <a16:creationId xmlns:a16="http://schemas.microsoft.com/office/drawing/2014/main" id="{5D331FCB-47C3-D643-8BD9-67A8578524BD}"/>
                </a:ext>
              </a:extLst>
            </p:cNvPr>
            <p:cNvSpPr>
              <a:spLocks/>
            </p:cNvSpPr>
            <p:nvPr/>
          </p:nvSpPr>
          <p:spPr bwMode="auto">
            <a:xfrm>
              <a:off x="899" y="609"/>
              <a:ext cx="6" cy="53"/>
            </a:xfrm>
            <a:custGeom>
              <a:avLst/>
              <a:gdLst>
                <a:gd name="T0" fmla="*/ 13 w 19"/>
                <a:gd name="T1" fmla="*/ 10 h 158"/>
                <a:gd name="T2" fmla="*/ 19 w 19"/>
                <a:gd name="T3" fmla="*/ 88 h 158"/>
                <a:gd name="T4" fmla="*/ 4 w 19"/>
                <a:gd name="T5" fmla="*/ 152 h 158"/>
                <a:gd name="T6" fmla="*/ 0 w 19"/>
                <a:gd name="T7" fmla="*/ 158 h 158"/>
                <a:gd name="T8" fmla="*/ 0 w 19"/>
                <a:gd name="T9" fmla="*/ 116 h 158"/>
                <a:gd name="T10" fmla="*/ 3 w 19"/>
                <a:gd name="T11" fmla="*/ 0 h 158"/>
                <a:gd name="T12" fmla="*/ 7 w 19"/>
                <a:gd name="T13" fmla="*/ 0 h 158"/>
                <a:gd name="T14" fmla="*/ 13 w 19"/>
                <a:gd name="T15" fmla="*/ 10 h 158"/>
                <a:gd name="T16" fmla="*/ 13 w 19"/>
                <a:gd name="T17" fmla="*/ 10 h 1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"/>
                <a:gd name="T28" fmla="*/ 0 h 158"/>
                <a:gd name="T29" fmla="*/ 19 w 19"/>
                <a:gd name="T30" fmla="*/ 158 h 1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" h="158">
                  <a:moveTo>
                    <a:pt x="13" y="10"/>
                  </a:moveTo>
                  <a:lnTo>
                    <a:pt x="19" y="88"/>
                  </a:lnTo>
                  <a:lnTo>
                    <a:pt x="4" y="152"/>
                  </a:lnTo>
                  <a:lnTo>
                    <a:pt x="0" y="158"/>
                  </a:lnTo>
                  <a:lnTo>
                    <a:pt x="0" y="116"/>
                  </a:lnTo>
                  <a:lnTo>
                    <a:pt x="3" y="0"/>
                  </a:lnTo>
                  <a:lnTo>
                    <a:pt x="7" y="0"/>
                  </a:lnTo>
                  <a:lnTo>
                    <a:pt x="13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3" name="Freeform 1384">
              <a:extLst>
                <a:ext uri="{FF2B5EF4-FFF2-40B4-BE49-F238E27FC236}">
                  <a16:creationId xmlns:a16="http://schemas.microsoft.com/office/drawing/2014/main" id="{678EB61E-11D3-3348-9760-98BBA5A6E8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" y="665"/>
              <a:ext cx="64" cy="36"/>
            </a:xfrm>
            <a:custGeom>
              <a:avLst/>
              <a:gdLst>
                <a:gd name="T0" fmla="*/ 191 w 191"/>
                <a:gd name="T1" fmla="*/ 21 h 108"/>
                <a:gd name="T2" fmla="*/ 191 w 191"/>
                <a:gd name="T3" fmla="*/ 61 h 108"/>
                <a:gd name="T4" fmla="*/ 184 w 191"/>
                <a:gd name="T5" fmla="*/ 72 h 108"/>
                <a:gd name="T6" fmla="*/ 126 w 191"/>
                <a:gd name="T7" fmla="*/ 101 h 108"/>
                <a:gd name="T8" fmla="*/ 92 w 191"/>
                <a:gd name="T9" fmla="*/ 108 h 108"/>
                <a:gd name="T10" fmla="*/ 56 w 191"/>
                <a:gd name="T11" fmla="*/ 105 h 108"/>
                <a:gd name="T12" fmla="*/ 31 w 191"/>
                <a:gd name="T13" fmla="*/ 95 h 108"/>
                <a:gd name="T14" fmla="*/ 10 w 191"/>
                <a:gd name="T15" fmla="*/ 75 h 108"/>
                <a:gd name="T16" fmla="*/ 0 w 191"/>
                <a:gd name="T17" fmla="*/ 49 h 108"/>
                <a:gd name="T18" fmla="*/ 3 w 191"/>
                <a:gd name="T19" fmla="*/ 42 h 108"/>
                <a:gd name="T20" fmla="*/ 10 w 191"/>
                <a:gd name="T21" fmla="*/ 38 h 108"/>
                <a:gd name="T22" fmla="*/ 54 w 191"/>
                <a:gd name="T23" fmla="*/ 38 h 108"/>
                <a:gd name="T24" fmla="*/ 113 w 191"/>
                <a:gd name="T25" fmla="*/ 28 h 108"/>
                <a:gd name="T26" fmla="*/ 137 w 191"/>
                <a:gd name="T27" fmla="*/ 17 h 108"/>
                <a:gd name="T28" fmla="*/ 156 w 191"/>
                <a:gd name="T29" fmla="*/ 0 h 108"/>
                <a:gd name="T30" fmla="*/ 177 w 191"/>
                <a:gd name="T31" fmla="*/ 3 h 108"/>
                <a:gd name="T32" fmla="*/ 191 w 191"/>
                <a:gd name="T33" fmla="*/ 21 h 108"/>
                <a:gd name="T34" fmla="*/ 191 w 191"/>
                <a:gd name="T35" fmla="*/ 21 h 10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91"/>
                <a:gd name="T55" fmla="*/ 0 h 108"/>
                <a:gd name="T56" fmla="*/ 191 w 191"/>
                <a:gd name="T57" fmla="*/ 108 h 10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91" h="108">
                  <a:moveTo>
                    <a:pt x="191" y="21"/>
                  </a:moveTo>
                  <a:lnTo>
                    <a:pt x="191" y="61"/>
                  </a:lnTo>
                  <a:lnTo>
                    <a:pt x="184" y="72"/>
                  </a:lnTo>
                  <a:lnTo>
                    <a:pt x="126" y="101"/>
                  </a:lnTo>
                  <a:lnTo>
                    <a:pt x="92" y="108"/>
                  </a:lnTo>
                  <a:lnTo>
                    <a:pt x="56" y="105"/>
                  </a:lnTo>
                  <a:lnTo>
                    <a:pt x="31" y="95"/>
                  </a:lnTo>
                  <a:lnTo>
                    <a:pt x="10" y="75"/>
                  </a:lnTo>
                  <a:lnTo>
                    <a:pt x="0" y="49"/>
                  </a:lnTo>
                  <a:lnTo>
                    <a:pt x="3" y="42"/>
                  </a:lnTo>
                  <a:lnTo>
                    <a:pt x="10" y="38"/>
                  </a:lnTo>
                  <a:lnTo>
                    <a:pt x="54" y="38"/>
                  </a:lnTo>
                  <a:lnTo>
                    <a:pt x="113" y="28"/>
                  </a:lnTo>
                  <a:lnTo>
                    <a:pt x="137" y="17"/>
                  </a:lnTo>
                  <a:lnTo>
                    <a:pt x="156" y="0"/>
                  </a:lnTo>
                  <a:lnTo>
                    <a:pt x="177" y="3"/>
                  </a:lnTo>
                  <a:lnTo>
                    <a:pt x="191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4" name="Freeform 1385">
              <a:extLst>
                <a:ext uri="{FF2B5EF4-FFF2-40B4-BE49-F238E27FC236}">
                  <a16:creationId xmlns:a16="http://schemas.microsoft.com/office/drawing/2014/main" id="{16561001-35C0-5D4E-B2BA-D888BF7F17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" y="720"/>
              <a:ext cx="117" cy="93"/>
            </a:xfrm>
            <a:custGeom>
              <a:avLst/>
              <a:gdLst>
                <a:gd name="T0" fmla="*/ 313 w 352"/>
                <a:gd name="T1" fmla="*/ 36 h 279"/>
                <a:gd name="T2" fmla="*/ 254 w 352"/>
                <a:gd name="T3" fmla="*/ 70 h 279"/>
                <a:gd name="T4" fmla="*/ 189 w 352"/>
                <a:gd name="T5" fmla="*/ 125 h 279"/>
                <a:gd name="T6" fmla="*/ 141 w 352"/>
                <a:gd name="T7" fmla="*/ 165 h 279"/>
                <a:gd name="T8" fmla="*/ 34 w 352"/>
                <a:gd name="T9" fmla="*/ 258 h 279"/>
                <a:gd name="T10" fmla="*/ 2 w 352"/>
                <a:gd name="T11" fmla="*/ 279 h 279"/>
                <a:gd name="T12" fmla="*/ 0 w 352"/>
                <a:gd name="T13" fmla="*/ 279 h 279"/>
                <a:gd name="T14" fmla="*/ 4 w 352"/>
                <a:gd name="T15" fmla="*/ 268 h 279"/>
                <a:gd name="T16" fmla="*/ 83 w 352"/>
                <a:gd name="T17" fmla="*/ 191 h 279"/>
                <a:gd name="T18" fmla="*/ 157 w 352"/>
                <a:gd name="T19" fmla="*/ 133 h 279"/>
                <a:gd name="T20" fmla="*/ 208 w 352"/>
                <a:gd name="T21" fmla="*/ 99 h 279"/>
                <a:gd name="T22" fmla="*/ 261 w 352"/>
                <a:gd name="T23" fmla="*/ 57 h 279"/>
                <a:gd name="T24" fmla="*/ 337 w 352"/>
                <a:gd name="T25" fmla="*/ 10 h 279"/>
                <a:gd name="T26" fmla="*/ 350 w 352"/>
                <a:gd name="T27" fmla="*/ 0 h 279"/>
                <a:gd name="T28" fmla="*/ 352 w 352"/>
                <a:gd name="T29" fmla="*/ 3 h 279"/>
                <a:gd name="T30" fmla="*/ 313 w 352"/>
                <a:gd name="T31" fmla="*/ 36 h 279"/>
                <a:gd name="T32" fmla="*/ 313 w 352"/>
                <a:gd name="T33" fmla="*/ 36 h 2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2"/>
                <a:gd name="T52" fmla="*/ 0 h 279"/>
                <a:gd name="T53" fmla="*/ 352 w 352"/>
                <a:gd name="T54" fmla="*/ 279 h 27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2" h="279">
                  <a:moveTo>
                    <a:pt x="313" y="36"/>
                  </a:moveTo>
                  <a:lnTo>
                    <a:pt x="254" y="70"/>
                  </a:lnTo>
                  <a:lnTo>
                    <a:pt x="189" y="125"/>
                  </a:lnTo>
                  <a:lnTo>
                    <a:pt x="141" y="165"/>
                  </a:lnTo>
                  <a:lnTo>
                    <a:pt x="34" y="258"/>
                  </a:lnTo>
                  <a:lnTo>
                    <a:pt x="2" y="279"/>
                  </a:lnTo>
                  <a:lnTo>
                    <a:pt x="0" y="279"/>
                  </a:lnTo>
                  <a:lnTo>
                    <a:pt x="4" y="268"/>
                  </a:lnTo>
                  <a:lnTo>
                    <a:pt x="83" y="191"/>
                  </a:lnTo>
                  <a:lnTo>
                    <a:pt x="157" y="133"/>
                  </a:lnTo>
                  <a:lnTo>
                    <a:pt x="208" y="99"/>
                  </a:lnTo>
                  <a:lnTo>
                    <a:pt x="261" y="57"/>
                  </a:lnTo>
                  <a:lnTo>
                    <a:pt x="337" y="10"/>
                  </a:lnTo>
                  <a:lnTo>
                    <a:pt x="350" y="0"/>
                  </a:lnTo>
                  <a:lnTo>
                    <a:pt x="352" y="3"/>
                  </a:lnTo>
                  <a:lnTo>
                    <a:pt x="313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5" name="Freeform 1386">
              <a:extLst>
                <a:ext uri="{FF2B5EF4-FFF2-40B4-BE49-F238E27FC236}">
                  <a16:creationId xmlns:a16="http://schemas.microsoft.com/office/drawing/2014/main" id="{273C094D-2E04-1B44-BFE6-220B8DC5B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" y="860"/>
              <a:ext cx="24" cy="26"/>
            </a:xfrm>
            <a:custGeom>
              <a:avLst/>
              <a:gdLst>
                <a:gd name="T0" fmla="*/ 52 w 70"/>
                <a:gd name="T1" fmla="*/ 37 h 77"/>
                <a:gd name="T2" fmla="*/ 70 w 70"/>
                <a:gd name="T3" fmla="*/ 68 h 77"/>
                <a:gd name="T4" fmla="*/ 70 w 70"/>
                <a:gd name="T5" fmla="*/ 77 h 77"/>
                <a:gd name="T6" fmla="*/ 52 w 70"/>
                <a:gd name="T7" fmla="*/ 77 h 77"/>
                <a:gd name="T8" fmla="*/ 23 w 70"/>
                <a:gd name="T9" fmla="*/ 44 h 77"/>
                <a:gd name="T10" fmla="*/ 5 w 70"/>
                <a:gd name="T11" fmla="*/ 21 h 77"/>
                <a:gd name="T12" fmla="*/ 0 w 70"/>
                <a:gd name="T13" fmla="*/ 7 h 77"/>
                <a:gd name="T14" fmla="*/ 8 w 70"/>
                <a:gd name="T15" fmla="*/ 0 h 77"/>
                <a:gd name="T16" fmla="*/ 21 w 70"/>
                <a:gd name="T17" fmla="*/ 2 h 77"/>
                <a:gd name="T18" fmla="*/ 52 w 70"/>
                <a:gd name="T19" fmla="*/ 37 h 77"/>
                <a:gd name="T20" fmla="*/ 52 w 70"/>
                <a:gd name="T21" fmla="*/ 37 h 7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0"/>
                <a:gd name="T34" fmla="*/ 0 h 77"/>
                <a:gd name="T35" fmla="*/ 70 w 70"/>
                <a:gd name="T36" fmla="*/ 77 h 7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0" h="77">
                  <a:moveTo>
                    <a:pt x="52" y="37"/>
                  </a:moveTo>
                  <a:lnTo>
                    <a:pt x="70" y="68"/>
                  </a:lnTo>
                  <a:lnTo>
                    <a:pt x="70" y="77"/>
                  </a:lnTo>
                  <a:lnTo>
                    <a:pt x="52" y="77"/>
                  </a:lnTo>
                  <a:lnTo>
                    <a:pt x="23" y="44"/>
                  </a:lnTo>
                  <a:lnTo>
                    <a:pt x="5" y="21"/>
                  </a:lnTo>
                  <a:lnTo>
                    <a:pt x="0" y="7"/>
                  </a:lnTo>
                  <a:lnTo>
                    <a:pt x="8" y="0"/>
                  </a:lnTo>
                  <a:lnTo>
                    <a:pt x="21" y="2"/>
                  </a:lnTo>
                  <a:lnTo>
                    <a:pt x="52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</p:grpSp>
      <p:grpSp>
        <p:nvGrpSpPr>
          <p:cNvPr id="2281" name="Group 1388" descr="Stack of books">
            <a:extLst>
              <a:ext uri="{FF2B5EF4-FFF2-40B4-BE49-F238E27FC236}">
                <a16:creationId xmlns:a16="http://schemas.microsoft.com/office/drawing/2014/main" id="{454BBA50-EEC9-6047-82AF-B8602987CA7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676401" y="1981201"/>
            <a:ext cx="1196975" cy="4525963"/>
            <a:chOff x="96" y="1248"/>
            <a:chExt cx="754" cy="2851"/>
          </a:xfrm>
        </p:grpSpPr>
        <p:sp>
          <p:nvSpPr>
            <p:cNvPr id="2282" name="AutoShape 1387">
              <a:extLst>
                <a:ext uri="{FF2B5EF4-FFF2-40B4-BE49-F238E27FC236}">
                  <a16:creationId xmlns:a16="http://schemas.microsoft.com/office/drawing/2014/main" id="{889B2551-5A06-854F-A213-BD4CCD39CF7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96" y="1248"/>
              <a:ext cx="754" cy="2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83" name="Freeform 1389">
              <a:extLst>
                <a:ext uri="{FF2B5EF4-FFF2-40B4-BE49-F238E27FC236}">
                  <a16:creationId xmlns:a16="http://schemas.microsoft.com/office/drawing/2014/main" id="{D1ADCAA1-F230-0245-B9BA-79D9484651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" y="3902"/>
              <a:ext cx="347" cy="158"/>
            </a:xfrm>
            <a:custGeom>
              <a:avLst/>
              <a:gdLst>
                <a:gd name="T0" fmla="*/ 39 w 693"/>
                <a:gd name="T1" fmla="*/ 159 h 318"/>
                <a:gd name="T2" fmla="*/ 4 w 693"/>
                <a:gd name="T3" fmla="*/ 199 h 318"/>
                <a:gd name="T4" fmla="*/ 0 w 693"/>
                <a:gd name="T5" fmla="*/ 257 h 318"/>
                <a:gd name="T6" fmla="*/ 5 w 693"/>
                <a:gd name="T7" fmla="*/ 295 h 318"/>
                <a:gd name="T8" fmla="*/ 8 w 693"/>
                <a:gd name="T9" fmla="*/ 318 h 318"/>
                <a:gd name="T10" fmla="*/ 689 w 693"/>
                <a:gd name="T11" fmla="*/ 142 h 318"/>
                <a:gd name="T12" fmla="*/ 693 w 693"/>
                <a:gd name="T13" fmla="*/ 0 h 318"/>
                <a:gd name="T14" fmla="*/ 39 w 693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3"/>
                <a:gd name="T25" fmla="*/ 0 h 318"/>
                <a:gd name="T26" fmla="*/ 693 w 693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3" h="318">
                  <a:moveTo>
                    <a:pt x="39" y="159"/>
                  </a:moveTo>
                  <a:lnTo>
                    <a:pt x="4" y="199"/>
                  </a:lnTo>
                  <a:lnTo>
                    <a:pt x="0" y="257"/>
                  </a:lnTo>
                  <a:lnTo>
                    <a:pt x="5" y="295"/>
                  </a:lnTo>
                  <a:lnTo>
                    <a:pt x="8" y="318"/>
                  </a:lnTo>
                  <a:lnTo>
                    <a:pt x="689" y="142"/>
                  </a:lnTo>
                  <a:lnTo>
                    <a:pt x="693" y="0"/>
                  </a:lnTo>
                  <a:lnTo>
                    <a:pt x="39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4" name="Freeform 1390">
              <a:extLst>
                <a:ext uri="{FF2B5EF4-FFF2-40B4-BE49-F238E27FC236}">
                  <a16:creationId xmlns:a16="http://schemas.microsoft.com/office/drawing/2014/main" id="{AD6E5093-A5D7-E14D-8399-C080584EE2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3974"/>
              <a:ext cx="367" cy="119"/>
            </a:xfrm>
            <a:custGeom>
              <a:avLst/>
              <a:gdLst>
                <a:gd name="T0" fmla="*/ 0 w 735"/>
                <a:gd name="T1" fmla="*/ 181 h 237"/>
                <a:gd name="T2" fmla="*/ 30 w 735"/>
                <a:gd name="T3" fmla="*/ 237 h 237"/>
                <a:gd name="T4" fmla="*/ 735 w 735"/>
                <a:gd name="T5" fmla="*/ 54 h 237"/>
                <a:gd name="T6" fmla="*/ 678 w 735"/>
                <a:gd name="T7" fmla="*/ 0 h 237"/>
                <a:gd name="T8" fmla="*/ 0 w 735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7"/>
                <a:gd name="T17" fmla="*/ 735 w 735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7">
                  <a:moveTo>
                    <a:pt x="0" y="181"/>
                  </a:moveTo>
                  <a:lnTo>
                    <a:pt x="30" y="237"/>
                  </a:lnTo>
                  <a:lnTo>
                    <a:pt x="735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5" name="Freeform 1391">
              <a:extLst>
                <a:ext uri="{FF2B5EF4-FFF2-40B4-BE49-F238E27FC236}">
                  <a16:creationId xmlns:a16="http://schemas.microsoft.com/office/drawing/2014/main" id="{48AAEDDA-2DBF-D04A-95E2-BDDA9D9A9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" y="3753"/>
              <a:ext cx="689" cy="346"/>
            </a:xfrm>
            <a:custGeom>
              <a:avLst/>
              <a:gdLst>
                <a:gd name="T0" fmla="*/ 653 w 1378"/>
                <a:gd name="T1" fmla="*/ 467 h 693"/>
                <a:gd name="T2" fmla="*/ 1378 w 1378"/>
                <a:gd name="T3" fmla="*/ 287 h 693"/>
                <a:gd name="T4" fmla="*/ 759 w 1378"/>
                <a:gd name="T5" fmla="*/ 0 h 693"/>
                <a:gd name="T6" fmla="*/ 27 w 1378"/>
                <a:gd name="T7" fmla="*/ 87 h 693"/>
                <a:gd name="T8" fmla="*/ 24 w 1378"/>
                <a:gd name="T9" fmla="*/ 91 h 693"/>
                <a:gd name="T10" fmla="*/ 17 w 1378"/>
                <a:gd name="T11" fmla="*/ 104 h 693"/>
                <a:gd name="T12" fmla="*/ 9 w 1378"/>
                <a:gd name="T13" fmla="*/ 123 h 693"/>
                <a:gd name="T14" fmla="*/ 2 w 1378"/>
                <a:gd name="T15" fmla="*/ 149 h 693"/>
                <a:gd name="T16" fmla="*/ 0 w 1378"/>
                <a:gd name="T17" fmla="*/ 180 h 693"/>
                <a:gd name="T18" fmla="*/ 3 w 1378"/>
                <a:gd name="T19" fmla="*/ 216 h 693"/>
                <a:gd name="T20" fmla="*/ 17 w 1378"/>
                <a:gd name="T21" fmla="*/ 253 h 693"/>
                <a:gd name="T22" fmla="*/ 42 w 1378"/>
                <a:gd name="T23" fmla="*/ 295 h 693"/>
                <a:gd name="T24" fmla="*/ 43 w 1378"/>
                <a:gd name="T25" fmla="*/ 296 h 693"/>
                <a:gd name="T26" fmla="*/ 45 w 1378"/>
                <a:gd name="T27" fmla="*/ 297 h 693"/>
                <a:gd name="T28" fmla="*/ 45 w 1378"/>
                <a:gd name="T29" fmla="*/ 297 h 693"/>
                <a:gd name="T30" fmla="*/ 645 w 1378"/>
                <a:gd name="T31" fmla="*/ 693 h 693"/>
                <a:gd name="T32" fmla="*/ 647 w 1378"/>
                <a:gd name="T33" fmla="*/ 684 h 693"/>
                <a:gd name="T34" fmla="*/ 639 w 1378"/>
                <a:gd name="T35" fmla="*/ 663 h 693"/>
                <a:gd name="T36" fmla="*/ 639 w 1378"/>
                <a:gd name="T37" fmla="*/ 663 h 693"/>
                <a:gd name="T38" fmla="*/ 639 w 1378"/>
                <a:gd name="T39" fmla="*/ 662 h 693"/>
                <a:gd name="T40" fmla="*/ 636 w 1378"/>
                <a:gd name="T41" fmla="*/ 655 h 693"/>
                <a:gd name="T42" fmla="*/ 629 w 1378"/>
                <a:gd name="T43" fmla="*/ 638 h 693"/>
                <a:gd name="T44" fmla="*/ 622 w 1378"/>
                <a:gd name="T45" fmla="*/ 614 h 693"/>
                <a:gd name="T46" fmla="*/ 615 w 1378"/>
                <a:gd name="T47" fmla="*/ 584 h 693"/>
                <a:gd name="T48" fmla="*/ 613 w 1378"/>
                <a:gd name="T49" fmla="*/ 551 h 693"/>
                <a:gd name="T50" fmla="*/ 616 w 1378"/>
                <a:gd name="T51" fmla="*/ 519 h 693"/>
                <a:gd name="T52" fmla="*/ 629 w 1378"/>
                <a:gd name="T53" fmla="*/ 491 h 693"/>
                <a:gd name="T54" fmla="*/ 653 w 1378"/>
                <a:gd name="T55" fmla="*/ 467 h 69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8"/>
                <a:gd name="T85" fmla="*/ 0 h 693"/>
                <a:gd name="T86" fmla="*/ 1378 w 1378"/>
                <a:gd name="T87" fmla="*/ 693 h 69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8" h="693">
                  <a:moveTo>
                    <a:pt x="653" y="467"/>
                  </a:moveTo>
                  <a:lnTo>
                    <a:pt x="1378" y="287"/>
                  </a:lnTo>
                  <a:lnTo>
                    <a:pt x="759" y="0"/>
                  </a:lnTo>
                  <a:lnTo>
                    <a:pt x="27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6"/>
                  </a:lnTo>
                  <a:lnTo>
                    <a:pt x="17" y="253"/>
                  </a:lnTo>
                  <a:lnTo>
                    <a:pt x="42" y="295"/>
                  </a:lnTo>
                  <a:lnTo>
                    <a:pt x="43" y="296"/>
                  </a:lnTo>
                  <a:lnTo>
                    <a:pt x="45" y="297"/>
                  </a:lnTo>
                  <a:lnTo>
                    <a:pt x="645" y="693"/>
                  </a:lnTo>
                  <a:lnTo>
                    <a:pt x="647" y="684"/>
                  </a:lnTo>
                  <a:lnTo>
                    <a:pt x="639" y="663"/>
                  </a:lnTo>
                  <a:lnTo>
                    <a:pt x="639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2" y="614"/>
                  </a:lnTo>
                  <a:lnTo>
                    <a:pt x="615" y="584"/>
                  </a:lnTo>
                  <a:lnTo>
                    <a:pt x="613" y="551"/>
                  </a:lnTo>
                  <a:lnTo>
                    <a:pt x="616" y="519"/>
                  </a:lnTo>
                  <a:lnTo>
                    <a:pt x="629" y="491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6" name="Freeform 1392">
              <a:extLst>
                <a:ext uri="{FF2B5EF4-FFF2-40B4-BE49-F238E27FC236}">
                  <a16:creationId xmlns:a16="http://schemas.microsoft.com/office/drawing/2014/main" id="{4E9FF6D2-94EA-5F4F-A692-C22B638FDF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" y="3765"/>
              <a:ext cx="615" cy="209"/>
            </a:xfrm>
            <a:custGeom>
              <a:avLst/>
              <a:gdLst>
                <a:gd name="T0" fmla="*/ 1228 w 1228"/>
                <a:gd name="T1" fmla="*/ 254 h 416"/>
                <a:gd name="T2" fmla="*/ 579 w 1228"/>
                <a:gd name="T3" fmla="*/ 416 h 416"/>
                <a:gd name="T4" fmla="*/ 0 w 1228"/>
                <a:gd name="T5" fmla="*/ 80 h 416"/>
                <a:gd name="T6" fmla="*/ 679 w 1228"/>
                <a:gd name="T7" fmla="*/ 0 h 416"/>
                <a:gd name="T8" fmla="*/ 1228 w 1228"/>
                <a:gd name="T9" fmla="*/ 254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8"/>
                <a:gd name="T16" fmla="*/ 0 h 416"/>
                <a:gd name="T17" fmla="*/ 1228 w 1228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8" h="416">
                  <a:moveTo>
                    <a:pt x="1228" y="254"/>
                  </a:moveTo>
                  <a:lnTo>
                    <a:pt x="579" y="416"/>
                  </a:lnTo>
                  <a:lnTo>
                    <a:pt x="0" y="80"/>
                  </a:lnTo>
                  <a:lnTo>
                    <a:pt x="679" y="0"/>
                  </a:lnTo>
                  <a:lnTo>
                    <a:pt x="1228" y="25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7" name="Freeform 1393">
              <a:extLst>
                <a:ext uri="{FF2B5EF4-FFF2-40B4-BE49-F238E27FC236}">
                  <a16:creationId xmlns:a16="http://schemas.microsoft.com/office/drawing/2014/main" id="{0F645062-EEDD-0D4D-AFCE-DDD82941A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" y="3809"/>
              <a:ext cx="304" cy="265"/>
            </a:xfrm>
            <a:custGeom>
              <a:avLst/>
              <a:gdLst>
                <a:gd name="T0" fmla="*/ 584 w 607"/>
                <a:gd name="T1" fmla="*/ 529 h 529"/>
                <a:gd name="T2" fmla="*/ 37 w 607"/>
                <a:gd name="T3" fmla="*/ 165 h 529"/>
                <a:gd name="T4" fmla="*/ 19 w 607"/>
                <a:gd name="T5" fmla="*/ 136 h 529"/>
                <a:gd name="T6" fmla="*/ 6 w 607"/>
                <a:gd name="T7" fmla="*/ 108 h 529"/>
                <a:gd name="T8" fmla="*/ 1 w 607"/>
                <a:gd name="T9" fmla="*/ 83 h 529"/>
                <a:gd name="T10" fmla="*/ 0 w 607"/>
                <a:gd name="T11" fmla="*/ 60 h 529"/>
                <a:gd name="T12" fmla="*/ 2 w 607"/>
                <a:gd name="T13" fmla="*/ 40 h 529"/>
                <a:gd name="T14" fmla="*/ 6 w 607"/>
                <a:gd name="T15" fmla="*/ 23 h 529"/>
                <a:gd name="T16" fmla="*/ 12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8 w 607"/>
                <a:gd name="T25" fmla="*/ 382 h 529"/>
                <a:gd name="T26" fmla="*/ 571 w 607"/>
                <a:gd name="T27" fmla="*/ 406 h 529"/>
                <a:gd name="T28" fmla="*/ 568 w 607"/>
                <a:gd name="T29" fmla="*/ 432 h 529"/>
                <a:gd name="T30" fmla="*/ 569 w 607"/>
                <a:gd name="T31" fmla="*/ 457 h 529"/>
                <a:gd name="T32" fmla="*/ 571 w 607"/>
                <a:gd name="T33" fmla="*/ 482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7" y="165"/>
                  </a:lnTo>
                  <a:lnTo>
                    <a:pt x="19" y="136"/>
                  </a:lnTo>
                  <a:lnTo>
                    <a:pt x="6" y="108"/>
                  </a:lnTo>
                  <a:lnTo>
                    <a:pt x="1" y="83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6" y="23"/>
                  </a:lnTo>
                  <a:lnTo>
                    <a:pt x="12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8" y="382"/>
                  </a:lnTo>
                  <a:lnTo>
                    <a:pt x="571" y="406"/>
                  </a:lnTo>
                  <a:lnTo>
                    <a:pt x="568" y="432"/>
                  </a:lnTo>
                  <a:lnTo>
                    <a:pt x="569" y="457"/>
                  </a:lnTo>
                  <a:lnTo>
                    <a:pt x="571" y="482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8" name="Freeform 1394">
              <a:extLst>
                <a:ext uri="{FF2B5EF4-FFF2-40B4-BE49-F238E27FC236}">
                  <a16:creationId xmlns:a16="http://schemas.microsoft.com/office/drawing/2014/main" id="{22678CBE-A9EF-2C4C-9D83-DB557289A3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3902"/>
              <a:ext cx="376" cy="197"/>
            </a:xfrm>
            <a:custGeom>
              <a:avLst/>
              <a:gdLst>
                <a:gd name="T0" fmla="*/ 671 w 754"/>
                <a:gd name="T1" fmla="*/ 137 h 395"/>
                <a:gd name="T2" fmla="*/ 0 w 754"/>
                <a:gd name="T3" fmla="*/ 311 h 395"/>
                <a:gd name="T4" fmla="*/ 5 w 754"/>
                <a:gd name="T5" fmla="*/ 332 h 395"/>
                <a:gd name="T6" fmla="*/ 678 w 754"/>
                <a:gd name="T7" fmla="*/ 157 h 395"/>
                <a:gd name="T8" fmla="*/ 714 w 754"/>
                <a:gd name="T9" fmla="*/ 194 h 395"/>
                <a:gd name="T10" fmla="*/ 29 w 754"/>
                <a:gd name="T11" fmla="*/ 375 h 395"/>
                <a:gd name="T12" fmla="*/ 35 w 754"/>
                <a:gd name="T13" fmla="*/ 395 h 395"/>
                <a:gd name="T14" fmla="*/ 754 w 754"/>
                <a:gd name="T15" fmla="*/ 205 h 395"/>
                <a:gd name="T16" fmla="*/ 691 w 754"/>
                <a:gd name="T17" fmla="*/ 141 h 395"/>
                <a:gd name="T18" fmla="*/ 701 w 754"/>
                <a:gd name="T19" fmla="*/ 3 h 395"/>
                <a:gd name="T20" fmla="*/ 681 w 754"/>
                <a:gd name="T21" fmla="*/ 0 h 395"/>
                <a:gd name="T22" fmla="*/ 678 w 754"/>
                <a:gd name="T23" fmla="*/ 44 h 395"/>
                <a:gd name="T24" fmla="*/ 671 w 754"/>
                <a:gd name="T25" fmla="*/ 137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4"/>
                <a:gd name="T40" fmla="*/ 0 h 395"/>
                <a:gd name="T41" fmla="*/ 754 w 754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4" h="395">
                  <a:moveTo>
                    <a:pt x="671" y="137"/>
                  </a:moveTo>
                  <a:lnTo>
                    <a:pt x="0" y="311"/>
                  </a:lnTo>
                  <a:lnTo>
                    <a:pt x="5" y="332"/>
                  </a:lnTo>
                  <a:lnTo>
                    <a:pt x="678" y="157"/>
                  </a:lnTo>
                  <a:lnTo>
                    <a:pt x="714" y="194"/>
                  </a:lnTo>
                  <a:lnTo>
                    <a:pt x="29" y="375"/>
                  </a:lnTo>
                  <a:lnTo>
                    <a:pt x="35" y="395"/>
                  </a:lnTo>
                  <a:lnTo>
                    <a:pt x="754" y="205"/>
                  </a:lnTo>
                  <a:lnTo>
                    <a:pt x="691" y="141"/>
                  </a:lnTo>
                  <a:lnTo>
                    <a:pt x="701" y="3"/>
                  </a:lnTo>
                  <a:lnTo>
                    <a:pt x="681" y="0"/>
                  </a:lnTo>
                  <a:lnTo>
                    <a:pt x="678" y="44"/>
                  </a:lnTo>
                  <a:lnTo>
                    <a:pt x="671" y="1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9" name="Freeform 1395">
              <a:extLst>
                <a:ext uri="{FF2B5EF4-FFF2-40B4-BE49-F238E27FC236}">
                  <a16:creationId xmlns:a16="http://schemas.microsoft.com/office/drawing/2014/main" id="{08CC3522-68AF-3E44-9978-864E0A2ADC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" y="3700"/>
              <a:ext cx="334" cy="209"/>
            </a:xfrm>
            <a:custGeom>
              <a:avLst/>
              <a:gdLst>
                <a:gd name="T0" fmla="*/ 31 w 670"/>
                <a:gd name="T1" fmla="*/ 235 h 417"/>
                <a:gd name="T2" fmla="*/ 0 w 670"/>
                <a:gd name="T3" fmla="*/ 285 h 417"/>
                <a:gd name="T4" fmla="*/ 2 w 670"/>
                <a:gd name="T5" fmla="*/ 348 h 417"/>
                <a:gd name="T6" fmla="*/ 12 w 670"/>
                <a:gd name="T7" fmla="*/ 391 h 417"/>
                <a:gd name="T8" fmla="*/ 16 w 670"/>
                <a:gd name="T9" fmla="*/ 417 h 417"/>
                <a:gd name="T10" fmla="*/ 670 w 670"/>
                <a:gd name="T11" fmla="*/ 154 h 417"/>
                <a:gd name="T12" fmla="*/ 662 w 670"/>
                <a:gd name="T13" fmla="*/ 0 h 417"/>
                <a:gd name="T14" fmla="*/ 31 w 670"/>
                <a:gd name="T15" fmla="*/ 235 h 4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0"/>
                <a:gd name="T25" fmla="*/ 0 h 417"/>
                <a:gd name="T26" fmla="*/ 670 w 670"/>
                <a:gd name="T27" fmla="*/ 417 h 4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0" h="417">
                  <a:moveTo>
                    <a:pt x="31" y="235"/>
                  </a:moveTo>
                  <a:lnTo>
                    <a:pt x="0" y="285"/>
                  </a:lnTo>
                  <a:lnTo>
                    <a:pt x="2" y="348"/>
                  </a:lnTo>
                  <a:lnTo>
                    <a:pt x="12" y="391"/>
                  </a:lnTo>
                  <a:lnTo>
                    <a:pt x="16" y="417"/>
                  </a:lnTo>
                  <a:lnTo>
                    <a:pt x="670" y="154"/>
                  </a:lnTo>
                  <a:lnTo>
                    <a:pt x="662" y="0"/>
                  </a:lnTo>
                  <a:lnTo>
                    <a:pt x="31" y="2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0" name="Freeform 1396">
              <a:extLst>
                <a:ext uri="{FF2B5EF4-FFF2-40B4-BE49-F238E27FC236}">
                  <a16:creationId xmlns:a16="http://schemas.microsoft.com/office/drawing/2014/main" id="{A4C68B9C-88A5-5C41-9579-F80A1EA04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" y="3779"/>
              <a:ext cx="356" cy="164"/>
            </a:xfrm>
            <a:custGeom>
              <a:avLst/>
              <a:gdLst>
                <a:gd name="T0" fmla="*/ 0 w 712"/>
                <a:gd name="T1" fmla="*/ 268 h 328"/>
                <a:gd name="T2" fmla="*/ 36 w 712"/>
                <a:gd name="T3" fmla="*/ 328 h 328"/>
                <a:gd name="T4" fmla="*/ 712 w 712"/>
                <a:gd name="T5" fmla="*/ 54 h 328"/>
                <a:gd name="T6" fmla="*/ 650 w 712"/>
                <a:gd name="T7" fmla="*/ 0 h 328"/>
                <a:gd name="T8" fmla="*/ 0 w 712"/>
                <a:gd name="T9" fmla="*/ 268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8"/>
                <a:gd name="T17" fmla="*/ 712 w 712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8">
                  <a:moveTo>
                    <a:pt x="0" y="268"/>
                  </a:moveTo>
                  <a:lnTo>
                    <a:pt x="36" y="328"/>
                  </a:lnTo>
                  <a:lnTo>
                    <a:pt x="712" y="54"/>
                  </a:lnTo>
                  <a:lnTo>
                    <a:pt x="650" y="0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1" name="Freeform 1397">
              <a:extLst>
                <a:ext uri="{FF2B5EF4-FFF2-40B4-BE49-F238E27FC236}">
                  <a16:creationId xmlns:a16="http://schemas.microsoft.com/office/drawing/2014/main" id="{8E1EF294-9342-774D-AAEC-2BC8C01A46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" y="3779"/>
              <a:ext cx="356" cy="164"/>
            </a:xfrm>
            <a:custGeom>
              <a:avLst/>
              <a:gdLst>
                <a:gd name="T0" fmla="*/ 0 w 712"/>
                <a:gd name="T1" fmla="*/ 268 h 328"/>
                <a:gd name="T2" fmla="*/ 36 w 712"/>
                <a:gd name="T3" fmla="*/ 328 h 328"/>
                <a:gd name="T4" fmla="*/ 712 w 712"/>
                <a:gd name="T5" fmla="*/ 54 h 328"/>
                <a:gd name="T6" fmla="*/ 650 w 712"/>
                <a:gd name="T7" fmla="*/ 0 h 328"/>
                <a:gd name="T8" fmla="*/ 0 w 712"/>
                <a:gd name="T9" fmla="*/ 268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8"/>
                <a:gd name="T17" fmla="*/ 712 w 712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8">
                  <a:moveTo>
                    <a:pt x="0" y="268"/>
                  </a:moveTo>
                  <a:lnTo>
                    <a:pt x="36" y="328"/>
                  </a:lnTo>
                  <a:lnTo>
                    <a:pt x="712" y="54"/>
                  </a:lnTo>
                  <a:lnTo>
                    <a:pt x="650" y="0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2" name="Freeform 1398">
              <a:extLst>
                <a:ext uri="{FF2B5EF4-FFF2-40B4-BE49-F238E27FC236}">
                  <a16:creationId xmlns:a16="http://schemas.microsoft.com/office/drawing/2014/main" id="{9D699B82-0907-4D4B-8687-87390EC5E5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" y="3557"/>
              <a:ext cx="687" cy="393"/>
            </a:xfrm>
            <a:custGeom>
              <a:avLst/>
              <a:gdLst>
                <a:gd name="T0" fmla="*/ 678 w 1376"/>
                <a:gd name="T1" fmla="*/ 532 h 786"/>
                <a:gd name="T2" fmla="*/ 1376 w 1376"/>
                <a:gd name="T3" fmla="*/ 266 h 786"/>
                <a:gd name="T4" fmla="*/ 734 w 1376"/>
                <a:gd name="T5" fmla="*/ 0 h 786"/>
                <a:gd name="T6" fmla="*/ 18 w 1376"/>
                <a:gd name="T7" fmla="*/ 160 h 786"/>
                <a:gd name="T8" fmla="*/ 15 w 1376"/>
                <a:gd name="T9" fmla="*/ 166 h 786"/>
                <a:gd name="T10" fmla="*/ 9 w 1376"/>
                <a:gd name="T11" fmla="*/ 181 h 786"/>
                <a:gd name="T12" fmla="*/ 4 w 1376"/>
                <a:gd name="T13" fmla="*/ 204 h 786"/>
                <a:gd name="T14" fmla="*/ 0 w 1376"/>
                <a:gd name="T15" fmla="*/ 234 h 786"/>
                <a:gd name="T16" fmla="*/ 1 w 1376"/>
                <a:gd name="T17" fmla="*/ 271 h 786"/>
                <a:gd name="T18" fmla="*/ 9 w 1376"/>
                <a:gd name="T19" fmla="*/ 310 h 786"/>
                <a:gd name="T20" fmla="*/ 28 w 1376"/>
                <a:gd name="T21" fmla="*/ 353 h 786"/>
                <a:gd name="T22" fmla="*/ 58 w 1376"/>
                <a:gd name="T23" fmla="*/ 398 h 786"/>
                <a:gd name="T24" fmla="*/ 59 w 1376"/>
                <a:gd name="T25" fmla="*/ 399 h 786"/>
                <a:gd name="T26" fmla="*/ 59 w 1376"/>
                <a:gd name="T27" fmla="*/ 399 h 786"/>
                <a:gd name="T28" fmla="*/ 60 w 1376"/>
                <a:gd name="T29" fmla="*/ 401 h 786"/>
                <a:gd name="T30" fmla="*/ 694 w 1376"/>
                <a:gd name="T31" fmla="*/ 786 h 786"/>
                <a:gd name="T32" fmla="*/ 694 w 1376"/>
                <a:gd name="T33" fmla="*/ 775 h 786"/>
                <a:gd name="T34" fmla="*/ 685 w 1376"/>
                <a:gd name="T35" fmla="*/ 751 h 786"/>
                <a:gd name="T36" fmla="*/ 685 w 1376"/>
                <a:gd name="T37" fmla="*/ 751 h 786"/>
                <a:gd name="T38" fmla="*/ 685 w 1376"/>
                <a:gd name="T39" fmla="*/ 751 h 786"/>
                <a:gd name="T40" fmla="*/ 681 w 1376"/>
                <a:gd name="T41" fmla="*/ 745 h 786"/>
                <a:gd name="T42" fmla="*/ 673 w 1376"/>
                <a:gd name="T43" fmla="*/ 726 h 786"/>
                <a:gd name="T44" fmla="*/ 663 w 1376"/>
                <a:gd name="T45" fmla="*/ 699 h 786"/>
                <a:gd name="T46" fmla="*/ 652 w 1376"/>
                <a:gd name="T47" fmla="*/ 666 h 786"/>
                <a:gd name="T48" fmla="*/ 647 w 1376"/>
                <a:gd name="T49" fmla="*/ 631 h 786"/>
                <a:gd name="T50" fmla="*/ 647 w 1376"/>
                <a:gd name="T51" fmla="*/ 594 h 786"/>
                <a:gd name="T52" fmla="*/ 657 w 1376"/>
                <a:gd name="T53" fmla="*/ 561 h 786"/>
                <a:gd name="T54" fmla="*/ 678 w 1376"/>
                <a:gd name="T55" fmla="*/ 532 h 78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6"/>
                <a:gd name="T85" fmla="*/ 0 h 786"/>
                <a:gd name="T86" fmla="*/ 1376 w 1376"/>
                <a:gd name="T87" fmla="*/ 786 h 78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6" h="786">
                  <a:moveTo>
                    <a:pt x="678" y="532"/>
                  </a:moveTo>
                  <a:lnTo>
                    <a:pt x="1376" y="266"/>
                  </a:lnTo>
                  <a:lnTo>
                    <a:pt x="734" y="0"/>
                  </a:lnTo>
                  <a:lnTo>
                    <a:pt x="18" y="160"/>
                  </a:lnTo>
                  <a:lnTo>
                    <a:pt x="15" y="166"/>
                  </a:lnTo>
                  <a:lnTo>
                    <a:pt x="9" y="181"/>
                  </a:lnTo>
                  <a:lnTo>
                    <a:pt x="4" y="204"/>
                  </a:lnTo>
                  <a:lnTo>
                    <a:pt x="0" y="234"/>
                  </a:lnTo>
                  <a:lnTo>
                    <a:pt x="1" y="271"/>
                  </a:lnTo>
                  <a:lnTo>
                    <a:pt x="9" y="310"/>
                  </a:lnTo>
                  <a:lnTo>
                    <a:pt x="28" y="353"/>
                  </a:lnTo>
                  <a:lnTo>
                    <a:pt x="58" y="398"/>
                  </a:lnTo>
                  <a:lnTo>
                    <a:pt x="59" y="399"/>
                  </a:lnTo>
                  <a:lnTo>
                    <a:pt x="60" y="401"/>
                  </a:lnTo>
                  <a:lnTo>
                    <a:pt x="694" y="786"/>
                  </a:lnTo>
                  <a:lnTo>
                    <a:pt x="694" y="775"/>
                  </a:lnTo>
                  <a:lnTo>
                    <a:pt x="685" y="751"/>
                  </a:lnTo>
                  <a:lnTo>
                    <a:pt x="681" y="745"/>
                  </a:lnTo>
                  <a:lnTo>
                    <a:pt x="673" y="726"/>
                  </a:lnTo>
                  <a:lnTo>
                    <a:pt x="663" y="699"/>
                  </a:lnTo>
                  <a:lnTo>
                    <a:pt x="652" y="666"/>
                  </a:lnTo>
                  <a:lnTo>
                    <a:pt x="647" y="631"/>
                  </a:lnTo>
                  <a:lnTo>
                    <a:pt x="647" y="594"/>
                  </a:lnTo>
                  <a:lnTo>
                    <a:pt x="657" y="561"/>
                  </a:lnTo>
                  <a:lnTo>
                    <a:pt x="678" y="5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3" name="Freeform 1399">
              <a:extLst>
                <a:ext uri="{FF2B5EF4-FFF2-40B4-BE49-F238E27FC236}">
                  <a16:creationId xmlns:a16="http://schemas.microsoft.com/office/drawing/2014/main" id="{1E0E9119-770F-7746-86B1-98EA50FD90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" y="3571"/>
              <a:ext cx="618" cy="238"/>
            </a:xfrm>
            <a:custGeom>
              <a:avLst/>
              <a:gdLst>
                <a:gd name="T0" fmla="*/ 1235 w 1235"/>
                <a:gd name="T1" fmla="*/ 236 h 475"/>
                <a:gd name="T2" fmla="*/ 611 w 1235"/>
                <a:gd name="T3" fmla="*/ 475 h 475"/>
                <a:gd name="T4" fmla="*/ 0 w 1235"/>
                <a:gd name="T5" fmla="*/ 151 h 475"/>
                <a:gd name="T6" fmla="*/ 666 w 1235"/>
                <a:gd name="T7" fmla="*/ 0 h 475"/>
                <a:gd name="T8" fmla="*/ 1235 w 1235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5"/>
                <a:gd name="T16" fmla="*/ 0 h 475"/>
                <a:gd name="T17" fmla="*/ 1235 w 1235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5" h="475">
                  <a:moveTo>
                    <a:pt x="1235" y="236"/>
                  </a:moveTo>
                  <a:lnTo>
                    <a:pt x="611" y="475"/>
                  </a:lnTo>
                  <a:lnTo>
                    <a:pt x="0" y="151"/>
                  </a:lnTo>
                  <a:lnTo>
                    <a:pt x="666" y="0"/>
                  </a:lnTo>
                  <a:lnTo>
                    <a:pt x="1235" y="236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4" name="Freeform 1400">
              <a:extLst>
                <a:ext uri="{FF2B5EF4-FFF2-40B4-BE49-F238E27FC236}">
                  <a16:creationId xmlns:a16="http://schemas.microsoft.com/office/drawing/2014/main" id="{DF2CC9EA-7DAF-464E-9E28-991E123329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" y="3652"/>
              <a:ext cx="315" cy="272"/>
            </a:xfrm>
            <a:custGeom>
              <a:avLst/>
              <a:gdLst>
                <a:gd name="T0" fmla="*/ 628 w 630"/>
                <a:gd name="T1" fmla="*/ 543 h 543"/>
                <a:gd name="T2" fmla="*/ 50 w 630"/>
                <a:gd name="T3" fmla="*/ 186 h 543"/>
                <a:gd name="T4" fmla="*/ 28 w 630"/>
                <a:gd name="T5" fmla="*/ 154 h 543"/>
                <a:gd name="T6" fmla="*/ 13 w 630"/>
                <a:gd name="T7" fmla="*/ 124 h 543"/>
                <a:gd name="T8" fmla="*/ 5 w 630"/>
                <a:gd name="T9" fmla="*/ 96 h 543"/>
                <a:gd name="T10" fmla="*/ 1 w 630"/>
                <a:gd name="T11" fmla="*/ 70 h 543"/>
                <a:gd name="T12" fmla="*/ 0 w 630"/>
                <a:gd name="T13" fmla="*/ 47 h 543"/>
                <a:gd name="T14" fmla="*/ 4 w 630"/>
                <a:gd name="T15" fmla="*/ 28 h 543"/>
                <a:gd name="T16" fmla="*/ 7 w 630"/>
                <a:gd name="T17" fmla="*/ 12 h 543"/>
                <a:gd name="T18" fmla="*/ 10 w 630"/>
                <a:gd name="T19" fmla="*/ 0 h 543"/>
                <a:gd name="T20" fmla="*/ 630 w 630"/>
                <a:gd name="T21" fmla="*/ 330 h 543"/>
                <a:gd name="T22" fmla="*/ 616 w 630"/>
                <a:gd name="T23" fmla="*/ 353 h 543"/>
                <a:gd name="T24" fmla="*/ 606 w 630"/>
                <a:gd name="T25" fmla="*/ 379 h 543"/>
                <a:gd name="T26" fmla="*/ 603 w 630"/>
                <a:gd name="T27" fmla="*/ 406 h 543"/>
                <a:gd name="T28" fmla="*/ 602 w 630"/>
                <a:gd name="T29" fmla="*/ 434 h 543"/>
                <a:gd name="T30" fmla="*/ 605 w 630"/>
                <a:gd name="T31" fmla="*/ 463 h 543"/>
                <a:gd name="T32" fmla="*/ 611 w 630"/>
                <a:gd name="T33" fmla="*/ 491 h 543"/>
                <a:gd name="T34" fmla="*/ 619 w 630"/>
                <a:gd name="T35" fmla="*/ 518 h 543"/>
                <a:gd name="T36" fmla="*/ 628 w 630"/>
                <a:gd name="T37" fmla="*/ 543 h 54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0"/>
                <a:gd name="T58" fmla="*/ 0 h 543"/>
                <a:gd name="T59" fmla="*/ 630 w 630"/>
                <a:gd name="T60" fmla="*/ 543 h 54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0" h="543">
                  <a:moveTo>
                    <a:pt x="628" y="543"/>
                  </a:moveTo>
                  <a:lnTo>
                    <a:pt x="50" y="186"/>
                  </a:lnTo>
                  <a:lnTo>
                    <a:pt x="28" y="154"/>
                  </a:lnTo>
                  <a:lnTo>
                    <a:pt x="13" y="124"/>
                  </a:lnTo>
                  <a:lnTo>
                    <a:pt x="5" y="96"/>
                  </a:lnTo>
                  <a:lnTo>
                    <a:pt x="1" y="70"/>
                  </a:lnTo>
                  <a:lnTo>
                    <a:pt x="0" y="47"/>
                  </a:lnTo>
                  <a:lnTo>
                    <a:pt x="4" y="28"/>
                  </a:lnTo>
                  <a:lnTo>
                    <a:pt x="7" y="12"/>
                  </a:lnTo>
                  <a:lnTo>
                    <a:pt x="10" y="0"/>
                  </a:lnTo>
                  <a:lnTo>
                    <a:pt x="630" y="330"/>
                  </a:lnTo>
                  <a:lnTo>
                    <a:pt x="616" y="353"/>
                  </a:lnTo>
                  <a:lnTo>
                    <a:pt x="606" y="379"/>
                  </a:lnTo>
                  <a:lnTo>
                    <a:pt x="603" y="406"/>
                  </a:lnTo>
                  <a:lnTo>
                    <a:pt x="602" y="434"/>
                  </a:lnTo>
                  <a:lnTo>
                    <a:pt x="605" y="463"/>
                  </a:lnTo>
                  <a:lnTo>
                    <a:pt x="611" y="491"/>
                  </a:lnTo>
                  <a:lnTo>
                    <a:pt x="619" y="518"/>
                  </a:lnTo>
                  <a:lnTo>
                    <a:pt x="628" y="54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5" name="Freeform 1401">
              <a:extLst>
                <a:ext uri="{FF2B5EF4-FFF2-40B4-BE49-F238E27FC236}">
                  <a16:creationId xmlns:a16="http://schemas.microsoft.com/office/drawing/2014/main" id="{B4105830-4BF4-8B49-BC30-40367CA56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3700"/>
              <a:ext cx="365" cy="250"/>
            </a:xfrm>
            <a:custGeom>
              <a:avLst/>
              <a:gdLst>
                <a:gd name="T0" fmla="*/ 643 w 731"/>
                <a:gd name="T1" fmla="*/ 149 h 500"/>
                <a:gd name="T2" fmla="*/ 0 w 731"/>
                <a:gd name="T3" fmla="*/ 409 h 500"/>
                <a:gd name="T4" fmla="*/ 6 w 731"/>
                <a:gd name="T5" fmla="*/ 432 h 500"/>
                <a:gd name="T6" fmla="*/ 651 w 731"/>
                <a:gd name="T7" fmla="*/ 171 h 500"/>
                <a:gd name="T8" fmla="*/ 690 w 731"/>
                <a:gd name="T9" fmla="*/ 208 h 500"/>
                <a:gd name="T10" fmla="*/ 35 w 731"/>
                <a:gd name="T11" fmla="*/ 477 h 500"/>
                <a:gd name="T12" fmla="*/ 43 w 731"/>
                <a:gd name="T13" fmla="*/ 500 h 500"/>
                <a:gd name="T14" fmla="*/ 731 w 731"/>
                <a:gd name="T15" fmla="*/ 216 h 500"/>
                <a:gd name="T16" fmla="*/ 663 w 731"/>
                <a:gd name="T17" fmla="*/ 153 h 500"/>
                <a:gd name="T18" fmla="*/ 661 w 731"/>
                <a:gd name="T19" fmla="*/ 1 h 500"/>
                <a:gd name="T20" fmla="*/ 641 w 731"/>
                <a:gd name="T21" fmla="*/ 0 h 500"/>
                <a:gd name="T22" fmla="*/ 642 w 731"/>
                <a:gd name="T23" fmla="*/ 47 h 500"/>
                <a:gd name="T24" fmla="*/ 643 w 731"/>
                <a:gd name="T25" fmla="*/ 149 h 5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1"/>
                <a:gd name="T40" fmla="*/ 0 h 500"/>
                <a:gd name="T41" fmla="*/ 731 w 731"/>
                <a:gd name="T42" fmla="*/ 500 h 50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1" h="500">
                  <a:moveTo>
                    <a:pt x="643" y="149"/>
                  </a:moveTo>
                  <a:lnTo>
                    <a:pt x="0" y="409"/>
                  </a:lnTo>
                  <a:lnTo>
                    <a:pt x="6" y="432"/>
                  </a:lnTo>
                  <a:lnTo>
                    <a:pt x="651" y="171"/>
                  </a:lnTo>
                  <a:lnTo>
                    <a:pt x="690" y="208"/>
                  </a:lnTo>
                  <a:lnTo>
                    <a:pt x="35" y="477"/>
                  </a:lnTo>
                  <a:lnTo>
                    <a:pt x="43" y="500"/>
                  </a:lnTo>
                  <a:lnTo>
                    <a:pt x="731" y="216"/>
                  </a:lnTo>
                  <a:lnTo>
                    <a:pt x="663" y="153"/>
                  </a:lnTo>
                  <a:lnTo>
                    <a:pt x="661" y="1"/>
                  </a:lnTo>
                  <a:lnTo>
                    <a:pt x="641" y="0"/>
                  </a:lnTo>
                  <a:lnTo>
                    <a:pt x="642" y="47"/>
                  </a:lnTo>
                  <a:lnTo>
                    <a:pt x="643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6" name="Freeform 1402">
              <a:extLst>
                <a:ext uri="{FF2B5EF4-FFF2-40B4-BE49-F238E27FC236}">
                  <a16:creationId xmlns:a16="http://schemas.microsoft.com/office/drawing/2014/main" id="{4D247FD1-C8D5-2A4C-8C1C-E12AB91A1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" y="3550"/>
              <a:ext cx="347" cy="158"/>
            </a:xfrm>
            <a:custGeom>
              <a:avLst/>
              <a:gdLst>
                <a:gd name="T0" fmla="*/ 41 w 695"/>
                <a:gd name="T1" fmla="*/ 159 h 318"/>
                <a:gd name="T2" fmla="*/ 5 w 695"/>
                <a:gd name="T3" fmla="*/ 199 h 318"/>
                <a:gd name="T4" fmla="*/ 0 w 695"/>
                <a:gd name="T5" fmla="*/ 256 h 318"/>
                <a:gd name="T6" fmla="*/ 7 w 695"/>
                <a:gd name="T7" fmla="*/ 295 h 318"/>
                <a:gd name="T8" fmla="*/ 8 w 695"/>
                <a:gd name="T9" fmla="*/ 318 h 318"/>
                <a:gd name="T10" fmla="*/ 691 w 695"/>
                <a:gd name="T11" fmla="*/ 141 h 318"/>
                <a:gd name="T12" fmla="*/ 695 w 695"/>
                <a:gd name="T13" fmla="*/ 0 h 318"/>
                <a:gd name="T14" fmla="*/ 41 w 695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8"/>
                <a:gd name="T26" fmla="*/ 695 w 695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8">
                  <a:moveTo>
                    <a:pt x="41" y="159"/>
                  </a:moveTo>
                  <a:lnTo>
                    <a:pt x="5" y="199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91" y="141"/>
                  </a:lnTo>
                  <a:lnTo>
                    <a:pt x="695" y="0"/>
                  </a:lnTo>
                  <a:lnTo>
                    <a:pt x="41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7" name="Freeform 1403">
              <a:extLst>
                <a:ext uri="{FF2B5EF4-FFF2-40B4-BE49-F238E27FC236}">
                  <a16:creationId xmlns:a16="http://schemas.microsoft.com/office/drawing/2014/main" id="{66FD44EE-79E5-8D42-B71D-D6A0A99FB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3622"/>
              <a:ext cx="367" cy="119"/>
            </a:xfrm>
            <a:custGeom>
              <a:avLst/>
              <a:gdLst>
                <a:gd name="T0" fmla="*/ 0 w 735"/>
                <a:gd name="T1" fmla="*/ 181 h 237"/>
                <a:gd name="T2" fmla="*/ 30 w 735"/>
                <a:gd name="T3" fmla="*/ 237 h 237"/>
                <a:gd name="T4" fmla="*/ 735 w 735"/>
                <a:gd name="T5" fmla="*/ 54 h 237"/>
                <a:gd name="T6" fmla="*/ 678 w 735"/>
                <a:gd name="T7" fmla="*/ 0 h 237"/>
                <a:gd name="T8" fmla="*/ 0 w 735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7"/>
                <a:gd name="T17" fmla="*/ 735 w 735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7">
                  <a:moveTo>
                    <a:pt x="0" y="181"/>
                  </a:moveTo>
                  <a:lnTo>
                    <a:pt x="30" y="237"/>
                  </a:lnTo>
                  <a:lnTo>
                    <a:pt x="735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8" name="Freeform 1404">
              <a:extLst>
                <a:ext uri="{FF2B5EF4-FFF2-40B4-BE49-F238E27FC236}">
                  <a16:creationId xmlns:a16="http://schemas.microsoft.com/office/drawing/2014/main" id="{D5BA96F8-3D37-C847-B2DB-7779C9148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" y="3400"/>
              <a:ext cx="689" cy="347"/>
            </a:xfrm>
            <a:custGeom>
              <a:avLst/>
              <a:gdLst>
                <a:gd name="T0" fmla="*/ 652 w 1377"/>
                <a:gd name="T1" fmla="*/ 467 h 694"/>
                <a:gd name="T2" fmla="*/ 1377 w 1377"/>
                <a:gd name="T3" fmla="*/ 288 h 694"/>
                <a:gd name="T4" fmla="*/ 758 w 1377"/>
                <a:gd name="T5" fmla="*/ 0 h 694"/>
                <a:gd name="T6" fmla="*/ 27 w 1377"/>
                <a:gd name="T7" fmla="*/ 86 h 694"/>
                <a:gd name="T8" fmla="*/ 24 w 1377"/>
                <a:gd name="T9" fmla="*/ 91 h 694"/>
                <a:gd name="T10" fmla="*/ 17 w 1377"/>
                <a:gd name="T11" fmla="*/ 104 h 694"/>
                <a:gd name="T12" fmla="*/ 9 w 1377"/>
                <a:gd name="T13" fmla="*/ 123 h 694"/>
                <a:gd name="T14" fmla="*/ 2 w 1377"/>
                <a:gd name="T15" fmla="*/ 150 h 694"/>
                <a:gd name="T16" fmla="*/ 0 w 1377"/>
                <a:gd name="T17" fmla="*/ 181 h 694"/>
                <a:gd name="T18" fmla="*/ 3 w 1377"/>
                <a:gd name="T19" fmla="*/ 215 h 694"/>
                <a:gd name="T20" fmla="*/ 17 w 1377"/>
                <a:gd name="T21" fmla="*/ 254 h 694"/>
                <a:gd name="T22" fmla="*/ 42 w 1377"/>
                <a:gd name="T23" fmla="*/ 296 h 694"/>
                <a:gd name="T24" fmla="*/ 42 w 1377"/>
                <a:gd name="T25" fmla="*/ 296 h 694"/>
                <a:gd name="T26" fmla="*/ 43 w 1377"/>
                <a:gd name="T27" fmla="*/ 296 h 694"/>
                <a:gd name="T28" fmla="*/ 43 w 1377"/>
                <a:gd name="T29" fmla="*/ 297 h 694"/>
                <a:gd name="T30" fmla="*/ 43 w 1377"/>
                <a:gd name="T31" fmla="*/ 297 h 694"/>
                <a:gd name="T32" fmla="*/ 43 w 1377"/>
                <a:gd name="T33" fmla="*/ 297 h 694"/>
                <a:gd name="T34" fmla="*/ 45 w 1377"/>
                <a:gd name="T35" fmla="*/ 298 h 694"/>
                <a:gd name="T36" fmla="*/ 644 w 1377"/>
                <a:gd name="T37" fmla="*/ 694 h 694"/>
                <a:gd name="T38" fmla="*/ 646 w 1377"/>
                <a:gd name="T39" fmla="*/ 685 h 694"/>
                <a:gd name="T40" fmla="*/ 638 w 1377"/>
                <a:gd name="T41" fmla="*/ 663 h 694"/>
                <a:gd name="T42" fmla="*/ 638 w 1377"/>
                <a:gd name="T43" fmla="*/ 663 h 694"/>
                <a:gd name="T44" fmla="*/ 638 w 1377"/>
                <a:gd name="T45" fmla="*/ 663 h 694"/>
                <a:gd name="T46" fmla="*/ 636 w 1377"/>
                <a:gd name="T47" fmla="*/ 656 h 694"/>
                <a:gd name="T48" fmla="*/ 629 w 1377"/>
                <a:gd name="T49" fmla="*/ 639 h 694"/>
                <a:gd name="T50" fmla="*/ 621 w 1377"/>
                <a:gd name="T51" fmla="*/ 614 h 694"/>
                <a:gd name="T52" fmla="*/ 614 w 1377"/>
                <a:gd name="T53" fmla="*/ 583 h 694"/>
                <a:gd name="T54" fmla="*/ 612 w 1377"/>
                <a:gd name="T55" fmla="*/ 551 h 694"/>
                <a:gd name="T56" fmla="*/ 615 w 1377"/>
                <a:gd name="T57" fmla="*/ 519 h 694"/>
                <a:gd name="T58" fmla="*/ 628 w 1377"/>
                <a:gd name="T59" fmla="*/ 490 h 694"/>
                <a:gd name="T60" fmla="*/ 652 w 1377"/>
                <a:gd name="T61" fmla="*/ 46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4"/>
                <a:gd name="T95" fmla="*/ 1377 w 1377"/>
                <a:gd name="T96" fmla="*/ 694 h 69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4">
                  <a:moveTo>
                    <a:pt x="652" y="467"/>
                  </a:moveTo>
                  <a:lnTo>
                    <a:pt x="1377" y="288"/>
                  </a:lnTo>
                  <a:lnTo>
                    <a:pt x="758" y="0"/>
                  </a:lnTo>
                  <a:lnTo>
                    <a:pt x="27" y="86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50"/>
                  </a:lnTo>
                  <a:lnTo>
                    <a:pt x="0" y="181"/>
                  </a:lnTo>
                  <a:lnTo>
                    <a:pt x="3" y="215"/>
                  </a:lnTo>
                  <a:lnTo>
                    <a:pt x="17" y="254"/>
                  </a:lnTo>
                  <a:lnTo>
                    <a:pt x="42" y="296"/>
                  </a:lnTo>
                  <a:lnTo>
                    <a:pt x="43" y="296"/>
                  </a:lnTo>
                  <a:lnTo>
                    <a:pt x="43" y="297"/>
                  </a:lnTo>
                  <a:lnTo>
                    <a:pt x="45" y="298"/>
                  </a:lnTo>
                  <a:lnTo>
                    <a:pt x="644" y="694"/>
                  </a:lnTo>
                  <a:lnTo>
                    <a:pt x="646" y="685"/>
                  </a:lnTo>
                  <a:lnTo>
                    <a:pt x="638" y="663"/>
                  </a:lnTo>
                  <a:lnTo>
                    <a:pt x="636" y="656"/>
                  </a:lnTo>
                  <a:lnTo>
                    <a:pt x="629" y="639"/>
                  </a:lnTo>
                  <a:lnTo>
                    <a:pt x="621" y="614"/>
                  </a:lnTo>
                  <a:lnTo>
                    <a:pt x="614" y="583"/>
                  </a:lnTo>
                  <a:lnTo>
                    <a:pt x="612" y="551"/>
                  </a:lnTo>
                  <a:lnTo>
                    <a:pt x="615" y="519"/>
                  </a:lnTo>
                  <a:lnTo>
                    <a:pt x="628" y="490"/>
                  </a:lnTo>
                  <a:lnTo>
                    <a:pt x="652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9" name="Freeform 1405">
              <a:extLst>
                <a:ext uri="{FF2B5EF4-FFF2-40B4-BE49-F238E27FC236}">
                  <a16:creationId xmlns:a16="http://schemas.microsoft.com/office/drawing/2014/main" id="{6F1641D5-AAE5-8242-8D05-A77C8D169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" y="3413"/>
              <a:ext cx="614" cy="209"/>
            </a:xfrm>
            <a:custGeom>
              <a:avLst/>
              <a:gdLst>
                <a:gd name="T0" fmla="*/ 1229 w 1229"/>
                <a:gd name="T1" fmla="*/ 256 h 418"/>
                <a:gd name="T2" fmla="*/ 581 w 1229"/>
                <a:gd name="T3" fmla="*/ 418 h 418"/>
                <a:gd name="T4" fmla="*/ 0 w 1229"/>
                <a:gd name="T5" fmla="*/ 82 h 418"/>
                <a:gd name="T6" fmla="*/ 681 w 1229"/>
                <a:gd name="T7" fmla="*/ 0 h 418"/>
                <a:gd name="T8" fmla="*/ 1229 w 1229"/>
                <a:gd name="T9" fmla="*/ 256 h 4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8"/>
                <a:gd name="T17" fmla="*/ 1229 w 1229"/>
                <a:gd name="T18" fmla="*/ 418 h 4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8">
                  <a:moveTo>
                    <a:pt x="1229" y="256"/>
                  </a:moveTo>
                  <a:lnTo>
                    <a:pt x="581" y="418"/>
                  </a:lnTo>
                  <a:lnTo>
                    <a:pt x="0" y="82"/>
                  </a:lnTo>
                  <a:lnTo>
                    <a:pt x="681" y="0"/>
                  </a:lnTo>
                  <a:lnTo>
                    <a:pt x="1229" y="256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0" name="Freeform 1406">
              <a:extLst>
                <a:ext uri="{FF2B5EF4-FFF2-40B4-BE49-F238E27FC236}">
                  <a16:creationId xmlns:a16="http://schemas.microsoft.com/office/drawing/2014/main" id="{CFB24282-F77E-8644-B3BA-1FA3D8AF7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" y="3457"/>
              <a:ext cx="304" cy="265"/>
            </a:xfrm>
            <a:custGeom>
              <a:avLst/>
              <a:gdLst>
                <a:gd name="T0" fmla="*/ 584 w 607"/>
                <a:gd name="T1" fmla="*/ 529 h 529"/>
                <a:gd name="T2" fmla="*/ 36 w 607"/>
                <a:gd name="T3" fmla="*/ 165 h 529"/>
                <a:gd name="T4" fmla="*/ 18 w 607"/>
                <a:gd name="T5" fmla="*/ 135 h 529"/>
                <a:gd name="T6" fmla="*/ 5 w 607"/>
                <a:gd name="T7" fmla="*/ 108 h 529"/>
                <a:gd name="T8" fmla="*/ 0 w 607"/>
                <a:gd name="T9" fmla="*/ 82 h 529"/>
                <a:gd name="T10" fmla="*/ 0 w 607"/>
                <a:gd name="T11" fmla="*/ 60 h 529"/>
                <a:gd name="T12" fmla="*/ 2 w 607"/>
                <a:gd name="T13" fmla="*/ 39 h 529"/>
                <a:gd name="T14" fmla="*/ 6 w 607"/>
                <a:gd name="T15" fmla="*/ 23 h 529"/>
                <a:gd name="T16" fmla="*/ 11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8 w 607"/>
                <a:gd name="T25" fmla="*/ 382 h 529"/>
                <a:gd name="T26" fmla="*/ 570 w 607"/>
                <a:gd name="T27" fmla="*/ 405 h 529"/>
                <a:gd name="T28" fmla="*/ 568 w 607"/>
                <a:gd name="T29" fmla="*/ 430 h 529"/>
                <a:gd name="T30" fmla="*/ 568 w 607"/>
                <a:gd name="T31" fmla="*/ 456 h 529"/>
                <a:gd name="T32" fmla="*/ 571 w 607"/>
                <a:gd name="T33" fmla="*/ 481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6" y="165"/>
                  </a:lnTo>
                  <a:lnTo>
                    <a:pt x="18" y="135"/>
                  </a:lnTo>
                  <a:lnTo>
                    <a:pt x="5" y="108"/>
                  </a:lnTo>
                  <a:lnTo>
                    <a:pt x="0" y="82"/>
                  </a:lnTo>
                  <a:lnTo>
                    <a:pt x="0" y="60"/>
                  </a:lnTo>
                  <a:lnTo>
                    <a:pt x="2" y="39"/>
                  </a:lnTo>
                  <a:lnTo>
                    <a:pt x="6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8" y="382"/>
                  </a:lnTo>
                  <a:lnTo>
                    <a:pt x="570" y="405"/>
                  </a:lnTo>
                  <a:lnTo>
                    <a:pt x="568" y="430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1" name="Freeform 1407">
              <a:extLst>
                <a:ext uri="{FF2B5EF4-FFF2-40B4-BE49-F238E27FC236}">
                  <a16:creationId xmlns:a16="http://schemas.microsoft.com/office/drawing/2014/main" id="{7C21CFAC-BFDC-F349-9EBD-49571C6D0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3550"/>
              <a:ext cx="376" cy="197"/>
            </a:xfrm>
            <a:custGeom>
              <a:avLst/>
              <a:gdLst>
                <a:gd name="T0" fmla="*/ 671 w 753"/>
                <a:gd name="T1" fmla="*/ 136 h 395"/>
                <a:gd name="T2" fmla="*/ 0 w 753"/>
                <a:gd name="T3" fmla="*/ 311 h 395"/>
                <a:gd name="T4" fmla="*/ 4 w 753"/>
                <a:gd name="T5" fmla="*/ 332 h 395"/>
                <a:gd name="T6" fmla="*/ 677 w 753"/>
                <a:gd name="T7" fmla="*/ 157 h 395"/>
                <a:gd name="T8" fmla="*/ 714 w 753"/>
                <a:gd name="T9" fmla="*/ 194 h 395"/>
                <a:gd name="T10" fmla="*/ 28 w 753"/>
                <a:gd name="T11" fmla="*/ 374 h 395"/>
                <a:gd name="T12" fmla="*/ 34 w 753"/>
                <a:gd name="T13" fmla="*/ 395 h 395"/>
                <a:gd name="T14" fmla="*/ 753 w 753"/>
                <a:gd name="T15" fmla="*/ 204 h 395"/>
                <a:gd name="T16" fmla="*/ 689 w 753"/>
                <a:gd name="T17" fmla="*/ 141 h 395"/>
                <a:gd name="T18" fmla="*/ 700 w 753"/>
                <a:gd name="T19" fmla="*/ 3 h 395"/>
                <a:gd name="T20" fmla="*/ 681 w 753"/>
                <a:gd name="T21" fmla="*/ 0 h 395"/>
                <a:gd name="T22" fmla="*/ 678 w 753"/>
                <a:gd name="T23" fmla="*/ 43 h 395"/>
                <a:gd name="T24" fmla="*/ 671 w 753"/>
                <a:gd name="T25" fmla="*/ 136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5"/>
                <a:gd name="T41" fmla="*/ 753 w 753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5">
                  <a:moveTo>
                    <a:pt x="671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7"/>
                  </a:lnTo>
                  <a:lnTo>
                    <a:pt x="714" y="194"/>
                  </a:lnTo>
                  <a:lnTo>
                    <a:pt x="28" y="374"/>
                  </a:lnTo>
                  <a:lnTo>
                    <a:pt x="34" y="395"/>
                  </a:lnTo>
                  <a:lnTo>
                    <a:pt x="753" y="204"/>
                  </a:lnTo>
                  <a:lnTo>
                    <a:pt x="689" y="141"/>
                  </a:lnTo>
                  <a:lnTo>
                    <a:pt x="700" y="3"/>
                  </a:lnTo>
                  <a:lnTo>
                    <a:pt x="681" y="0"/>
                  </a:lnTo>
                  <a:lnTo>
                    <a:pt x="678" y="43"/>
                  </a:lnTo>
                  <a:lnTo>
                    <a:pt x="671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2" name="Freeform 1408">
              <a:extLst>
                <a:ext uri="{FF2B5EF4-FFF2-40B4-BE49-F238E27FC236}">
                  <a16:creationId xmlns:a16="http://schemas.microsoft.com/office/drawing/2014/main" id="{F0C8FA25-B7F7-6D46-A852-C8D2F431E2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" y="3382"/>
              <a:ext cx="347" cy="159"/>
            </a:xfrm>
            <a:custGeom>
              <a:avLst/>
              <a:gdLst>
                <a:gd name="T0" fmla="*/ 40 w 695"/>
                <a:gd name="T1" fmla="*/ 159 h 318"/>
                <a:gd name="T2" fmla="*/ 4 w 695"/>
                <a:gd name="T3" fmla="*/ 199 h 318"/>
                <a:gd name="T4" fmla="*/ 0 w 695"/>
                <a:gd name="T5" fmla="*/ 256 h 318"/>
                <a:gd name="T6" fmla="*/ 7 w 695"/>
                <a:gd name="T7" fmla="*/ 295 h 318"/>
                <a:gd name="T8" fmla="*/ 8 w 695"/>
                <a:gd name="T9" fmla="*/ 318 h 318"/>
                <a:gd name="T10" fmla="*/ 689 w 695"/>
                <a:gd name="T11" fmla="*/ 142 h 318"/>
                <a:gd name="T12" fmla="*/ 695 w 695"/>
                <a:gd name="T13" fmla="*/ 0 h 318"/>
                <a:gd name="T14" fmla="*/ 40 w 695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8"/>
                <a:gd name="T26" fmla="*/ 695 w 695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8">
                  <a:moveTo>
                    <a:pt x="40" y="159"/>
                  </a:moveTo>
                  <a:lnTo>
                    <a:pt x="4" y="199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89" y="142"/>
                  </a:lnTo>
                  <a:lnTo>
                    <a:pt x="695" y="0"/>
                  </a:lnTo>
                  <a:lnTo>
                    <a:pt x="4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3" name="Freeform 1409">
              <a:extLst>
                <a:ext uri="{FF2B5EF4-FFF2-40B4-BE49-F238E27FC236}">
                  <a16:creationId xmlns:a16="http://schemas.microsoft.com/office/drawing/2014/main" id="{FC94CE21-0808-0A40-93E8-19B469D484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" y="3455"/>
              <a:ext cx="368" cy="118"/>
            </a:xfrm>
            <a:custGeom>
              <a:avLst/>
              <a:gdLst>
                <a:gd name="T0" fmla="*/ 0 w 736"/>
                <a:gd name="T1" fmla="*/ 181 h 237"/>
                <a:gd name="T2" fmla="*/ 30 w 736"/>
                <a:gd name="T3" fmla="*/ 237 h 237"/>
                <a:gd name="T4" fmla="*/ 736 w 736"/>
                <a:gd name="T5" fmla="*/ 54 h 237"/>
                <a:gd name="T6" fmla="*/ 678 w 736"/>
                <a:gd name="T7" fmla="*/ 0 h 237"/>
                <a:gd name="T8" fmla="*/ 0 w 736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6"/>
                <a:gd name="T16" fmla="*/ 0 h 237"/>
                <a:gd name="T17" fmla="*/ 736 w 736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6" h="237">
                  <a:moveTo>
                    <a:pt x="0" y="181"/>
                  </a:moveTo>
                  <a:lnTo>
                    <a:pt x="30" y="237"/>
                  </a:lnTo>
                  <a:lnTo>
                    <a:pt x="736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4" name="Freeform 1410">
              <a:extLst>
                <a:ext uri="{FF2B5EF4-FFF2-40B4-BE49-F238E27FC236}">
                  <a16:creationId xmlns:a16="http://schemas.microsoft.com/office/drawing/2014/main" id="{28DBD3C7-F7F4-4C49-B3CB-91654FE19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" y="3233"/>
              <a:ext cx="688" cy="347"/>
            </a:xfrm>
            <a:custGeom>
              <a:avLst/>
              <a:gdLst>
                <a:gd name="T0" fmla="*/ 652 w 1377"/>
                <a:gd name="T1" fmla="*/ 466 h 693"/>
                <a:gd name="T2" fmla="*/ 1377 w 1377"/>
                <a:gd name="T3" fmla="*/ 287 h 693"/>
                <a:gd name="T4" fmla="*/ 758 w 1377"/>
                <a:gd name="T5" fmla="*/ 0 h 693"/>
                <a:gd name="T6" fmla="*/ 28 w 1377"/>
                <a:gd name="T7" fmla="*/ 87 h 693"/>
                <a:gd name="T8" fmla="*/ 24 w 1377"/>
                <a:gd name="T9" fmla="*/ 91 h 693"/>
                <a:gd name="T10" fmla="*/ 17 w 1377"/>
                <a:gd name="T11" fmla="*/ 103 h 693"/>
                <a:gd name="T12" fmla="*/ 9 w 1377"/>
                <a:gd name="T13" fmla="*/ 122 h 693"/>
                <a:gd name="T14" fmla="*/ 2 w 1377"/>
                <a:gd name="T15" fmla="*/ 149 h 693"/>
                <a:gd name="T16" fmla="*/ 0 w 1377"/>
                <a:gd name="T17" fmla="*/ 180 h 693"/>
                <a:gd name="T18" fmla="*/ 4 w 1377"/>
                <a:gd name="T19" fmla="*/ 214 h 693"/>
                <a:gd name="T20" fmla="*/ 17 w 1377"/>
                <a:gd name="T21" fmla="*/ 254 h 693"/>
                <a:gd name="T22" fmla="*/ 43 w 1377"/>
                <a:gd name="T23" fmla="*/ 295 h 693"/>
                <a:gd name="T24" fmla="*/ 44 w 1377"/>
                <a:gd name="T25" fmla="*/ 296 h 693"/>
                <a:gd name="T26" fmla="*/ 44 w 1377"/>
                <a:gd name="T27" fmla="*/ 297 h 693"/>
                <a:gd name="T28" fmla="*/ 44 w 1377"/>
                <a:gd name="T29" fmla="*/ 297 h 693"/>
                <a:gd name="T30" fmla="*/ 644 w 1377"/>
                <a:gd name="T31" fmla="*/ 693 h 693"/>
                <a:gd name="T32" fmla="*/ 647 w 1377"/>
                <a:gd name="T33" fmla="*/ 684 h 693"/>
                <a:gd name="T34" fmla="*/ 638 w 1377"/>
                <a:gd name="T35" fmla="*/ 663 h 693"/>
                <a:gd name="T36" fmla="*/ 638 w 1377"/>
                <a:gd name="T37" fmla="*/ 662 h 693"/>
                <a:gd name="T38" fmla="*/ 638 w 1377"/>
                <a:gd name="T39" fmla="*/ 662 h 693"/>
                <a:gd name="T40" fmla="*/ 636 w 1377"/>
                <a:gd name="T41" fmla="*/ 655 h 693"/>
                <a:gd name="T42" fmla="*/ 629 w 1377"/>
                <a:gd name="T43" fmla="*/ 638 h 693"/>
                <a:gd name="T44" fmla="*/ 621 w 1377"/>
                <a:gd name="T45" fmla="*/ 614 h 693"/>
                <a:gd name="T46" fmla="*/ 614 w 1377"/>
                <a:gd name="T47" fmla="*/ 584 h 693"/>
                <a:gd name="T48" fmla="*/ 612 w 1377"/>
                <a:gd name="T49" fmla="*/ 552 h 693"/>
                <a:gd name="T50" fmla="*/ 615 w 1377"/>
                <a:gd name="T51" fmla="*/ 519 h 693"/>
                <a:gd name="T52" fmla="*/ 628 w 1377"/>
                <a:gd name="T53" fmla="*/ 489 h 693"/>
                <a:gd name="T54" fmla="*/ 652 w 1377"/>
                <a:gd name="T55" fmla="*/ 466 h 69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7"/>
                <a:gd name="T85" fmla="*/ 0 h 693"/>
                <a:gd name="T86" fmla="*/ 1377 w 1377"/>
                <a:gd name="T87" fmla="*/ 693 h 69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7" h="693">
                  <a:moveTo>
                    <a:pt x="652" y="466"/>
                  </a:moveTo>
                  <a:lnTo>
                    <a:pt x="1377" y="287"/>
                  </a:lnTo>
                  <a:lnTo>
                    <a:pt x="758" y="0"/>
                  </a:lnTo>
                  <a:lnTo>
                    <a:pt x="28" y="87"/>
                  </a:lnTo>
                  <a:lnTo>
                    <a:pt x="24" y="91"/>
                  </a:lnTo>
                  <a:lnTo>
                    <a:pt x="17" y="103"/>
                  </a:lnTo>
                  <a:lnTo>
                    <a:pt x="9" y="122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4" y="214"/>
                  </a:lnTo>
                  <a:lnTo>
                    <a:pt x="17" y="254"/>
                  </a:lnTo>
                  <a:lnTo>
                    <a:pt x="43" y="295"/>
                  </a:lnTo>
                  <a:lnTo>
                    <a:pt x="44" y="296"/>
                  </a:lnTo>
                  <a:lnTo>
                    <a:pt x="44" y="297"/>
                  </a:lnTo>
                  <a:lnTo>
                    <a:pt x="644" y="693"/>
                  </a:lnTo>
                  <a:lnTo>
                    <a:pt x="647" y="684"/>
                  </a:lnTo>
                  <a:lnTo>
                    <a:pt x="638" y="663"/>
                  </a:lnTo>
                  <a:lnTo>
                    <a:pt x="638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1" y="614"/>
                  </a:lnTo>
                  <a:lnTo>
                    <a:pt x="614" y="584"/>
                  </a:lnTo>
                  <a:lnTo>
                    <a:pt x="612" y="552"/>
                  </a:lnTo>
                  <a:lnTo>
                    <a:pt x="615" y="519"/>
                  </a:lnTo>
                  <a:lnTo>
                    <a:pt x="628" y="489"/>
                  </a:lnTo>
                  <a:lnTo>
                    <a:pt x="652" y="4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5" name="Freeform 1411">
              <a:extLst>
                <a:ext uri="{FF2B5EF4-FFF2-40B4-BE49-F238E27FC236}">
                  <a16:creationId xmlns:a16="http://schemas.microsoft.com/office/drawing/2014/main" id="{CE1A96DB-A357-AF44-A6EE-C545202799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" y="3245"/>
              <a:ext cx="614" cy="209"/>
            </a:xfrm>
            <a:custGeom>
              <a:avLst/>
              <a:gdLst>
                <a:gd name="T0" fmla="*/ 1228 w 1228"/>
                <a:gd name="T1" fmla="*/ 255 h 417"/>
                <a:gd name="T2" fmla="*/ 581 w 1228"/>
                <a:gd name="T3" fmla="*/ 417 h 417"/>
                <a:gd name="T4" fmla="*/ 0 w 1228"/>
                <a:gd name="T5" fmla="*/ 81 h 417"/>
                <a:gd name="T6" fmla="*/ 680 w 1228"/>
                <a:gd name="T7" fmla="*/ 0 h 417"/>
                <a:gd name="T8" fmla="*/ 1228 w 1228"/>
                <a:gd name="T9" fmla="*/ 255 h 4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8"/>
                <a:gd name="T16" fmla="*/ 0 h 417"/>
                <a:gd name="T17" fmla="*/ 1228 w 1228"/>
                <a:gd name="T18" fmla="*/ 417 h 4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8" h="417">
                  <a:moveTo>
                    <a:pt x="1228" y="255"/>
                  </a:moveTo>
                  <a:lnTo>
                    <a:pt x="581" y="417"/>
                  </a:lnTo>
                  <a:lnTo>
                    <a:pt x="0" y="81"/>
                  </a:lnTo>
                  <a:lnTo>
                    <a:pt x="680" y="0"/>
                  </a:lnTo>
                  <a:lnTo>
                    <a:pt x="1228" y="255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6" name="Freeform 1412">
              <a:extLst>
                <a:ext uri="{FF2B5EF4-FFF2-40B4-BE49-F238E27FC236}">
                  <a16:creationId xmlns:a16="http://schemas.microsoft.com/office/drawing/2014/main" id="{EDB16D7D-3FA8-034E-B6E1-C5011DF047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" y="3290"/>
              <a:ext cx="304" cy="264"/>
            </a:xfrm>
            <a:custGeom>
              <a:avLst/>
              <a:gdLst>
                <a:gd name="T0" fmla="*/ 584 w 607"/>
                <a:gd name="T1" fmla="*/ 529 h 529"/>
                <a:gd name="T2" fmla="*/ 37 w 607"/>
                <a:gd name="T3" fmla="*/ 165 h 529"/>
                <a:gd name="T4" fmla="*/ 18 w 607"/>
                <a:gd name="T5" fmla="*/ 135 h 529"/>
                <a:gd name="T6" fmla="*/ 6 w 607"/>
                <a:gd name="T7" fmla="*/ 108 h 529"/>
                <a:gd name="T8" fmla="*/ 0 w 607"/>
                <a:gd name="T9" fmla="*/ 83 h 529"/>
                <a:gd name="T10" fmla="*/ 0 w 607"/>
                <a:gd name="T11" fmla="*/ 60 h 529"/>
                <a:gd name="T12" fmla="*/ 2 w 607"/>
                <a:gd name="T13" fmla="*/ 40 h 529"/>
                <a:gd name="T14" fmla="*/ 7 w 607"/>
                <a:gd name="T15" fmla="*/ 23 h 529"/>
                <a:gd name="T16" fmla="*/ 11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9 w 607"/>
                <a:gd name="T25" fmla="*/ 382 h 529"/>
                <a:gd name="T26" fmla="*/ 570 w 607"/>
                <a:gd name="T27" fmla="*/ 406 h 529"/>
                <a:gd name="T28" fmla="*/ 568 w 607"/>
                <a:gd name="T29" fmla="*/ 431 h 529"/>
                <a:gd name="T30" fmla="*/ 568 w 607"/>
                <a:gd name="T31" fmla="*/ 457 h 529"/>
                <a:gd name="T32" fmla="*/ 572 w 607"/>
                <a:gd name="T33" fmla="*/ 482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7" y="165"/>
                  </a:lnTo>
                  <a:lnTo>
                    <a:pt x="18" y="135"/>
                  </a:lnTo>
                  <a:lnTo>
                    <a:pt x="6" y="108"/>
                  </a:lnTo>
                  <a:lnTo>
                    <a:pt x="0" y="83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7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9" y="382"/>
                  </a:lnTo>
                  <a:lnTo>
                    <a:pt x="570" y="406"/>
                  </a:lnTo>
                  <a:lnTo>
                    <a:pt x="568" y="431"/>
                  </a:lnTo>
                  <a:lnTo>
                    <a:pt x="568" y="457"/>
                  </a:lnTo>
                  <a:lnTo>
                    <a:pt x="572" y="482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7" name="Freeform 1413">
              <a:extLst>
                <a:ext uri="{FF2B5EF4-FFF2-40B4-BE49-F238E27FC236}">
                  <a16:creationId xmlns:a16="http://schemas.microsoft.com/office/drawing/2014/main" id="{F1D00272-AEC1-FD44-9642-D3E60A1D4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" y="3382"/>
              <a:ext cx="377" cy="198"/>
            </a:xfrm>
            <a:custGeom>
              <a:avLst/>
              <a:gdLst>
                <a:gd name="T0" fmla="*/ 671 w 753"/>
                <a:gd name="T1" fmla="*/ 136 h 395"/>
                <a:gd name="T2" fmla="*/ 0 w 753"/>
                <a:gd name="T3" fmla="*/ 311 h 395"/>
                <a:gd name="T4" fmla="*/ 4 w 753"/>
                <a:gd name="T5" fmla="*/ 332 h 395"/>
                <a:gd name="T6" fmla="*/ 677 w 753"/>
                <a:gd name="T7" fmla="*/ 157 h 395"/>
                <a:gd name="T8" fmla="*/ 714 w 753"/>
                <a:gd name="T9" fmla="*/ 194 h 395"/>
                <a:gd name="T10" fmla="*/ 28 w 753"/>
                <a:gd name="T11" fmla="*/ 374 h 395"/>
                <a:gd name="T12" fmla="*/ 34 w 753"/>
                <a:gd name="T13" fmla="*/ 395 h 395"/>
                <a:gd name="T14" fmla="*/ 753 w 753"/>
                <a:gd name="T15" fmla="*/ 205 h 395"/>
                <a:gd name="T16" fmla="*/ 690 w 753"/>
                <a:gd name="T17" fmla="*/ 141 h 395"/>
                <a:gd name="T18" fmla="*/ 700 w 753"/>
                <a:gd name="T19" fmla="*/ 3 h 395"/>
                <a:gd name="T20" fmla="*/ 681 w 753"/>
                <a:gd name="T21" fmla="*/ 0 h 395"/>
                <a:gd name="T22" fmla="*/ 678 w 753"/>
                <a:gd name="T23" fmla="*/ 43 h 395"/>
                <a:gd name="T24" fmla="*/ 671 w 753"/>
                <a:gd name="T25" fmla="*/ 136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5"/>
                <a:gd name="T41" fmla="*/ 753 w 753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5">
                  <a:moveTo>
                    <a:pt x="671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7"/>
                  </a:lnTo>
                  <a:lnTo>
                    <a:pt x="714" y="194"/>
                  </a:lnTo>
                  <a:lnTo>
                    <a:pt x="28" y="374"/>
                  </a:lnTo>
                  <a:lnTo>
                    <a:pt x="34" y="395"/>
                  </a:lnTo>
                  <a:lnTo>
                    <a:pt x="753" y="205"/>
                  </a:lnTo>
                  <a:lnTo>
                    <a:pt x="690" y="141"/>
                  </a:lnTo>
                  <a:lnTo>
                    <a:pt x="700" y="3"/>
                  </a:lnTo>
                  <a:lnTo>
                    <a:pt x="681" y="0"/>
                  </a:lnTo>
                  <a:lnTo>
                    <a:pt x="678" y="43"/>
                  </a:lnTo>
                  <a:lnTo>
                    <a:pt x="671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8" name="Freeform 1414">
              <a:extLst>
                <a:ext uri="{FF2B5EF4-FFF2-40B4-BE49-F238E27FC236}">
                  <a16:creationId xmlns:a16="http://schemas.microsoft.com/office/drawing/2014/main" id="{70FFC54E-F19A-3343-8651-C85C519962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3180"/>
              <a:ext cx="334" cy="209"/>
            </a:xfrm>
            <a:custGeom>
              <a:avLst/>
              <a:gdLst>
                <a:gd name="T0" fmla="*/ 30 w 668"/>
                <a:gd name="T1" fmla="*/ 235 h 416"/>
                <a:gd name="T2" fmla="*/ 0 w 668"/>
                <a:gd name="T3" fmla="*/ 285 h 416"/>
                <a:gd name="T4" fmla="*/ 1 w 668"/>
                <a:gd name="T5" fmla="*/ 348 h 416"/>
                <a:gd name="T6" fmla="*/ 11 w 668"/>
                <a:gd name="T7" fmla="*/ 391 h 416"/>
                <a:gd name="T8" fmla="*/ 15 w 668"/>
                <a:gd name="T9" fmla="*/ 416 h 416"/>
                <a:gd name="T10" fmla="*/ 668 w 668"/>
                <a:gd name="T11" fmla="*/ 154 h 416"/>
                <a:gd name="T12" fmla="*/ 660 w 668"/>
                <a:gd name="T13" fmla="*/ 0 h 416"/>
                <a:gd name="T14" fmla="*/ 30 w 668"/>
                <a:gd name="T15" fmla="*/ 235 h 4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8"/>
                <a:gd name="T25" fmla="*/ 0 h 416"/>
                <a:gd name="T26" fmla="*/ 668 w 668"/>
                <a:gd name="T27" fmla="*/ 416 h 4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8" h="416">
                  <a:moveTo>
                    <a:pt x="30" y="235"/>
                  </a:moveTo>
                  <a:lnTo>
                    <a:pt x="0" y="285"/>
                  </a:lnTo>
                  <a:lnTo>
                    <a:pt x="1" y="348"/>
                  </a:lnTo>
                  <a:lnTo>
                    <a:pt x="11" y="391"/>
                  </a:lnTo>
                  <a:lnTo>
                    <a:pt x="15" y="416"/>
                  </a:lnTo>
                  <a:lnTo>
                    <a:pt x="668" y="154"/>
                  </a:lnTo>
                  <a:lnTo>
                    <a:pt x="660" y="0"/>
                  </a:lnTo>
                  <a:lnTo>
                    <a:pt x="30" y="2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9" name="Freeform 1415">
              <a:extLst>
                <a:ext uri="{FF2B5EF4-FFF2-40B4-BE49-F238E27FC236}">
                  <a16:creationId xmlns:a16="http://schemas.microsoft.com/office/drawing/2014/main" id="{C54C12F9-7FD3-644F-AA8B-5E83249165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" y="3260"/>
              <a:ext cx="356" cy="163"/>
            </a:xfrm>
            <a:custGeom>
              <a:avLst/>
              <a:gdLst>
                <a:gd name="T0" fmla="*/ 0 w 712"/>
                <a:gd name="T1" fmla="*/ 267 h 327"/>
                <a:gd name="T2" fmla="*/ 35 w 712"/>
                <a:gd name="T3" fmla="*/ 327 h 327"/>
                <a:gd name="T4" fmla="*/ 712 w 712"/>
                <a:gd name="T5" fmla="*/ 53 h 327"/>
                <a:gd name="T6" fmla="*/ 650 w 712"/>
                <a:gd name="T7" fmla="*/ 0 h 327"/>
                <a:gd name="T8" fmla="*/ 0 w 712"/>
                <a:gd name="T9" fmla="*/ 267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7"/>
                <a:gd name="T17" fmla="*/ 712 w 712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7">
                  <a:moveTo>
                    <a:pt x="0" y="267"/>
                  </a:moveTo>
                  <a:lnTo>
                    <a:pt x="35" y="327"/>
                  </a:lnTo>
                  <a:lnTo>
                    <a:pt x="712" y="53"/>
                  </a:lnTo>
                  <a:lnTo>
                    <a:pt x="650" y="0"/>
                  </a:lnTo>
                  <a:lnTo>
                    <a:pt x="0" y="267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0" name="Freeform 1416">
              <a:extLst>
                <a:ext uri="{FF2B5EF4-FFF2-40B4-BE49-F238E27FC236}">
                  <a16:creationId xmlns:a16="http://schemas.microsoft.com/office/drawing/2014/main" id="{0EBCB451-8523-CD40-B6EB-DA8F3FC874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" y="3038"/>
              <a:ext cx="687" cy="392"/>
            </a:xfrm>
            <a:custGeom>
              <a:avLst/>
              <a:gdLst>
                <a:gd name="T0" fmla="*/ 676 w 1374"/>
                <a:gd name="T1" fmla="*/ 531 h 784"/>
                <a:gd name="T2" fmla="*/ 1374 w 1374"/>
                <a:gd name="T3" fmla="*/ 266 h 784"/>
                <a:gd name="T4" fmla="*/ 732 w 1374"/>
                <a:gd name="T5" fmla="*/ 0 h 784"/>
                <a:gd name="T6" fmla="*/ 17 w 1374"/>
                <a:gd name="T7" fmla="*/ 160 h 784"/>
                <a:gd name="T8" fmla="*/ 15 w 1374"/>
                <a:gd name="T9" fmla="*/ 166 h 784"/>
                <a:gd name="T10" fmla="*/ 9 w 1374"/>
                <a:gd name="T11" fmla="*/ 181 h 784"/>
                <a:gd name="T12" fmla="*/ 3 w 1374"/>
                <a:gd name="T13" fmla="*/ 204 h 784"/>
                <a:gd name="T14" fmla="*/ 0 w 1374"/>
                <a:gd name="T15" fmla="*/ 234 h 784"/>
                <a:gd name="T16" fmla="*/ 1 w 1374"/>
                <a:gd name="T17" fmla="*/ 270 h 784"/>
                <a:gd name="T18" fmla="*/ 9 w 1374"/>
                <a:gd name="T19" fmla="*/ 309 h 784"/>
                <a:gd name="T20" fmla="*/ 26 w 1374"/>
                <a:gd name="T21" fmla="*/ 351 h 784"/>
                <a:gd name="T22" fmla="*/ 56 w 1374"/>
                <a:gd name="T23" fmla="*/ 396 h 784"/>
                <a:gd name="T24" fmla="*/ 57 w 1374"/>
                <a:gd name="T25" fmla="*/ 399 h 784"/>
                <a:gd name="T26" fmla="*/ 58 w 1374"/>
                <a:gd name="T27" fmla="*/ 399 h 784"/>
                <a:gd name="T28" fmla="*/ 58 w 1374"/>
                <a:gd name="T29" fmla="*/ 399 h 784"/>
                <a:gd name="T30" fmla="*/ 692 w 1374"/>
                <a:gd name="T31" fmla="*/ 784 h 784"/>
                <a:gd name="T32" fmla="*/ 693 w 1374"/>
                <a:gd name="T33" fmla="*/ 774 h 784"/>
                <a:gd name="T34" fmla="*/ 683 w 1374"/>
                <a:gd name="T35" fmla="*/ 751 h 784"/>
                <a:gd name="T36" fmla="*/ 683 w 1374"/>
                <a:gd name="T37" fmla="*/ 751 h 784"/>
                <a:gd name="T38" fmla="*/ 683 w 1374"/>
                <a:gd name="T39" fmla="*/ 751 h 784"/>
                <a:gd name="T40" fmla="*/ 679 w 1374"/>
                <a:gd name="T41" fmla="*/ 744 h 784"/>
                <a:gd name="T42" fmla="*/ 671 w 1374"/>
                <a:gd name="T43" fmla="*/ 724 h 784"/>
                <a:gd name="T44" fmla="*/ 661 w 1374"/>
                <a:gd name="T45" fmla="*/ 698 h 784"/>
                <a:gd name="T46" fmla="*/ 651 w 1374"/>
                <a:gd name="T47" fmla="*/ 664 h 784"/>
                <a:gd name="T48" fmla="*/ 645 w 1374"/>
                <a:gd name="T49" fmla="*/ 629 h 784"/>
                <a:gd name="T50" fmla="*/ 645 w 1374"/>
                <a:gd name="T51" fmla="*/ 593 h 784"/>
                <a:gd name="T52" fmla="*/ 655 w 1374"/>
                <a:gd name="T53" fmla="*/ 560 h 784"/>
                <a:gd name="T54" fmla="*/ 676 w 1374"/>
                <a:gd name="T55" fmla="*/ 531 h 78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4"/>
                <a:gd name="T85" fmla="*/ 0 h 784"/>
                <a:gd name="T86" fmla="*/ 1374 w 1374"/>
                <a:gd name="T87" fmla="*/ 784 h 78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4" h="784">
                  <a:moveTo>
                    <a:pt x="676" y="531"/>
                  </a:moveTo>
                  <a:lnTo>
                    <a:pt x="1374" y="266"/>
                  </a:lnTo>
                  <a:lnTo>
                    <a:pt x="732" y="0"/>
                  </a:lnTo>
                  <a:lnTo>
                    <a:pt x="17" y="160"/>
                  </a:lnTo>
                  <a:lnTo>
                    <a:pt x="15" y="166"/>
                  </a:lnTo>
                  <a:lnTo>
                    <a:pt x="9" y="181"/>
                  </a:lnTo>
                  <a:lnTo>
                    <a:pt x="3" y="204"/>
                  </a:lnTo>
                  <a:lnTo>
                    <a:pt x="0" y="234"/>
                  </a:lnTo>
                  <a:lnTo>
                    <a:pt x="1" y="270"/>
                  </a:lnTo>
                  <a:lnTo>
                    <a:pt x="9" y="309"/>
                  </a:lnTo>
                  <a:lnTo>
                    <a:pt x="26" y="351"/>
                  </a:lnTo>
                  <a:lnTo>
                    <a:pt x="56" y="396"/>
                  </a:lnTo>
                  <a:lnTo>
                    <a:pt x="57" y="399"/>
                  </a:lnTo>
                  <a:lnTo>
                    <a:pt x="58" y="399"/>
                  </a:lnTo>
                  <a:lnTo>
                    <a:pt x="692" y="784"/>
                  </a:lnTo>
                  <a:lnTo>
                    <a:pt x="693" y="774"/>
                  </a:lnTo>
                  <a:lnTo>
                    <a:pt x="683" y="751"/>
                  </a:lnTo>
                  <a:lnTo>
                    <a:pt x="679" y="744"/>
                  </a:lnTo>
                  <a:lnTo>
                    <a:pt x="671" y="724"/>
                  </a:lnTo>
                  <a:lnTo>
                    <a:pt x="661" y="698"/>
                  </a:lnTo>
                  <a:lnTo>
                    <a:pt x="651" y="664"/>
                  </a:lnTo>
                  <a:lnTo>
                    <a:pt x="645" y="629"/>
                  </a:lnTo>
                  <a:lnTo>
                    <a:pt x="645" y="593"/>
                  </a:lnTo>
                  <a:lnTo>
                    <a:pt x="655" y="560"/>
                  </a:lnTo>
                  <a:lnTo>
                    <a:pt x="676" y="5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1" name="Freeform 1417">
              <a:extLst>
                <a:ext uri="{FF2B5EF4-FFF2-40B4-BE49-F238E27FC236}">
                  <a16:creationId xmlns:a16="http://schemas.microsoft.com/office/drawing/2014/main" id="{04A4B0F6-1EF5-824E-B95A-023FA27BE3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3052"/>
              <a:ext cx="618" cy="238"/>
            </a:xfrm>
            <a:custGeom>
              <a:avLst/>
              <a:gdLst>
                <a:gd name="T0" fmla="*/ 1236 w 1236"/>
                <a:gd name="T1" fmla="*/ 236 h 475"/>
                <a:gd name="T2" fmla="*/ 610 w 1236"/>
                <a:gd name="T3" fmla="*/ 475 h 475"/>
                <a:gd name="T4" fmla="*/ 0 w 1236"/>
                <a:gd name="T5" fmla="*/ 151 h 475"/>
                <a:gd name="T6" fmla="*/ 665 w 1236"/>
                <a:gd name="T7" fmla="*/ 0 h 475"/>
                <a:gd name="T8" fmla="*/ 1236 w 1236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6"/>
                <a:gd name="T16" fmla="*/ 0 h 475"/>
                <a:gd name="T17" fmla="*/ 1236 w 1236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6" h="475">
                  <a:moveTo>
                    <a:pt x="1236" y="236"/>
                  </a:moveTo>
                  <a:lnTo>
                    <a:pt x="610" y="475"/>
                  </a:lnTo>
                  <a:lnTo>
                    <a:pt x="0" y="151"/>
                  </a:lnTo>
                  <a:lnTo>
                    <a:pt x="665" y="0"/>
                  </a:lnTo>
                  <a:lnTo>
                    <a:pt x="1236" y="236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2" name="Freeform 1418">
              <a:extLst>
                <a:ext uri="{FF2B5EF4-FFF2-40B4-BE49-F238E27FC236}">
                  <a16:creationId xmlns:a16="http://schemas.microsoft.com/office/drawing/2014/main" id="{0A09BEC7-422A-DA4D-AFA2-C2A22743F6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" y="3133"/>
              <a:ext cx="316" cy="271"/>
            </a:xfrm>
            <a:custGeom>
              <a:avLst/>
              <a:gdLst>
                <a:gd name="T0" fmla="*/ 628 w 632"/>
                <a:gd name="T1" fmla="*/ 541 h 541"/>
                <a:gd name="T2" fmla="*/ 50 w 632"/>
                <a:gd name="T3" fmla="*/ 187 h 541"/>
                <a:gd name="T4" fmla="*/ 28 w 632"/>
                <a:gd name="T5" fmla="*/ 154 h 541"/>
                <a:gd name="T6" fmla="*/ 13 w 632"/>
                <a:gd name="T7" fmla="*/ 125 h 541"/>
                <a:gd name="T8" fmla="*/ 5 w 632"/>
                <a:gd name="T9" fmla="*/ 96 h 541"/>
                <a:gd name="T10" fmla="*/ 2 w 632"/>
                <a:gd name="T11" fmla="*/ 70 h 541"/>
                <a:gd name="T12" fmla="*/ 0 w 632"/>
                <a:gd name="T13" fmla="*/ 47 h 541"/>
                <a:gd name="T14" fmla="*/ 4 w 632"/>
                <a:gd name="T15" fmla="*/ 28 h 541"/>
                <a:gd name="T16" fmla="*/ 7 w 632"/>
                <a:gd name="T17" fmla="*/ 12 h 541"/>
                <a:gd name="T18" fmla="*/ 11 w 632"/>
                <a:gd name="T19" fmla="*/ 0 h 541"/>
                <a:gd name="T20" fmla="*/ 632 w 632"/>
                <a:gd name="T21" fmla="*/ 329 h 541"/>
                <a:gd name="T22" fmla="*/ 617 w 632"/>
                <a:gd name="T23" fmla="*/ 352 h 541"/>
                <a:gd name="T24" fmla="*/ 608 w 632"/>
                <a:gd name="T25" fmla="*/ 378 h 541"/>
                <a:gd name="T26" fmla="*/ 603 w 632"/>
                <a:gd name="T27" fmla="*/ 405 h 541"/>
                <a:gd name="T28" fmla="*/ 603 w 632"/>
                <a:gd name="T29" fmla="*/ 433 h 541"/>
                <a:gd name="T30" fmla="*/ 605 w 632"/>
                <a:gd name="T31" fmla="*/ 462 h 541"/>
                <a:gd name="T32" fmla="*/ 611 w 632"/>
                <a:gd name="T33" fmla="*/ 489 h 541"/>
                <a:gd name="T34" fmla="*/ 619 w 632"/>
                <a:gd name="T35" fmla="*/ 517 h 541"/>
                <a:gd name="T36" fmla="*/ 628 w 632"/>
                <a:gd name="T37" fmla="*/ 541 h 54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2"/>
                <a:gd name="T58" fmla="*/ 0 h 541"/>
                <a:gd name="T59" fmla="*/ 632 w 632"/>
                <a:gd name="T60" fmla="*/ 541 h 54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2" h="541">
                  <a:moveTo>
                    <a:pt x="628" y="541"/>
                  </a:moveTo>
                  <a:lnTo>
                    <a:pt x="50" y="187"/>
                  </a:lnTo>
                  <a:lnTo>
                    <a:pt x="28" y="154"/>
                  </a:lnTo>
                  <a:lnTo>
                    <a:pt x="13" y="125"/>
                  </a:lnTo>
                  <a:lnTo>
                    <a:pt x="5" y="96"/>
                  </a:lnTo>
                  <a:lnTo>
                    <a:pt x="2" y="70"/>
                  </a:lnTo>
                  <a:lnTo>
                    <a:pt x="0" y="47"/>
                  </a:lnTo>
                  <a:lnTo>
                    <a:pt x="4" y="28"/>
                  </a:lnTo>
                  <a:lnTo>
                    <a:pt x="7" y="12"/>
                  </a:lnTo>
                  <a:lnTo>
                    <a:pt x="11" y="0"/>
                  </a:lnTo>
                  <a:lnTo>
                    <a:pt x="632" y="329"/>
                  </a:lnTo>
                  <a:lnTo>
                    <a:pt x="617" y="352"/>
                  </a:lnTo>
                  <a:lnTo>
                    <a:pt x="608" y="378"/>
                  </a:lnTo>
                  <a:lnTo>
                    <a:pt x="603" y="405"/>
                  </a:lnTo>
                  <a:lnTo>
                    <a:pt x="603" y="433"/>
                  </a:lnTo>
                  <a:lnTo>
                    <a:pt x="605" y="462"/>
                  </a:lnTo>
                  <a:lnTo>
                    <a:pt x="611" y="489"/>
                  </a:lnTo>
                  <a:lnTo>
                    <a:pt x="619" y="517"/>
                  </a:lnTo>
                  <a:lnTo>
                    <a:pt x="628" y="541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3" name="Freeform 1419">
              <a:extLst>
                <a:ext uri="{FF2B5EF4-FFF2-40B4-BE49-F238E27FC236}">
                  <a16:creationId xmlns:a16="http://schemas.microsoft.com/office/drawing/2014/main" id="{890606B0-B4A6-B04A-9561-8E060D781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" y="3181"/>
              <a:ext cx="365" cy="249"/>
            </a:xfrm>
            <a:custGeom>
              <a:avLst/>
              <a:gdLst>
                <a:gd name="T0" fmla="*/ 643 w 730"/>
                <a:gd name="T1" fmla="*/ 148 h 498"/>
                <a:gd name="T2" fmla="*/ 0 w 730"/>
                <a:gd name="T3" fmla="*/ 408 h 498"/>
                <a:gd name="T4" fmla="*/ 6 w 730"/>
                <a:gd name="T5" fmla="*/ 430 h 498"/>
                <a:gd name="T6" fmla="*/ 651 w 730"/>
                <a:gd name="T7" fmla="*/ 170 h 498"/>
                <a:gd name="T8" fmla="*/ 691 w 730"/>
                <a:gd name="T9" fmla="*/ 207 h 498"/>
                <a:gd name="T10" fmla="*/ 34 w 730"/>
                <a:gd name="T11" fmla="*/ 476 h 498"/>
                <a:gd name="T12" fmla="*/ 42 w 730"/>
                <a:gd name="T13" fmla="*/ 498 h 498"/>
                <a:gd name="T14" fmla="*/ 730 w 730"/>
                <a:gd name="T15" fmla="*/ 215 h 498"/>
                <a:gd name="T16" fmla="*/ 662 w 730"/>
                <a:gd name="T17" fmla="*/ 152 h 498"/>
                <a:gd name="T18" fmla="*/ 660 w 730"/>
                <a:gd name="T19" fmla="*/ 0 h 498"/>
                <a:gd name="T20" fmla="*/ 640 w 730"/>
                <a:gd name="T21" fmla="*/ 0 h 498"/>
                <a:gd name="T22" fmla="*/ 641 w 730"/>
                <a:gd name="T23" fmla="*/ 47 h 498"/>
                <a:gd name="T24" fmla="*/ 643 w 730"/>
                <a:gd name="T25" fmla="*/ 148 h 49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498"/>
                <a:gd name="T41" fmla="*/ 730 w 730"/>
                <a:gd name="T42" fmla="*/ 498 h 49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498">
                  <a:moveTo>
                    <a:pt x="643" y="148"/>
                  </a:moveTo>
                  <a:lnTo>
                    <a:pt x="0" y="408"/>
                  </a:lnTo>
                  <a:lnTo>
                    <a:pt x="6" y="430"/>
                  </a:lnTo>
                  <a:lnTo>
                    <a:pt x="651" y="170"/>
                  </a:lnTo>
                  <a:lnTo>
                    <a:pt x="691" y="207"/>
                  </a:lnTo>
                  <a:lnTo>
                    <a:pt x="34" y="476"/>
                  </a:lnTo>
                  <a:lnTo>
                    <a:pt x="42" y="498"/>
                  </a:lnTo>
                  <a:lnTo>
                    <a:pt x="730" y="215"/>
                  </a:lnTo>
                  <a:lnTo>
                    <a:pt x="662" y="152"/>
                  </a:lnTo>
                  <a:lnTo>
                    <a:pt x="660" y="0"/>
                  </a:lnTo>
                  <a:lnTo>
                    <a:pt x="640" y="0"/>
                  </a:lnTo>
                  <a:lnTo>
                    <a:pt x="641" y="47"/>
                  </a:lnTo>
                  <a:lnTo>
                    <a:pt x="643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4" name="Freeform 1420">
              <a:extLst>
                <a:ext uri="{FF2B5EF4-FFF2-40B4-BE49-F238E27FC236}">
                  <a16:creationId xmlns:a16="http://schemas.microsoft.com/office/drawing/2014/main" id="{6C74AF73-ED7D-2A49-989C-E4D7C2319E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" y="3031"/>
              <a:ext cx="348" cy="159"/>
            </a:xfrm>
            <a:custGeom>
              <a:avLst/>
              <a:gdLst>
                <a:gd name="T0" fmla="*/ 40 w 694"/>
                <a:gd name="T1" fmla="*/ 159 h 318"/>
                <a:gd name="T2" fmla="*/ 5 w 694"/>
                <a:gd name="T3" fmla="*/ 200 h 318"/>
                <a:gd name="T4" fmla="*/ 0 w 694"/>
                <a:gd name="T5" fmla="*/ 256 h 318"/>
                <a:gd name="T6" fmla="*/ 7 w 694"/>
                <a:gd name="T7" fmla="*/ 295 h 318"/>
                <a:gd name="T8" fmla="*/ 8 w 694"/>
                <a:gd name="T9" fmla="*/ 318 h 318"/>
                <a:gd name="T10" fmla="*/ 690 w 694"/>
                <a:gd name="T11" fmla="*/ 141 h 318"/>
                <a:gd name="T12" fmla="*/ 694 w 694"/>
                <a:gd name="T13" fmla="*/ 0 h 318"/>
                <a:gd name="T14" fmla="*/ 40 w 694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4"/>
                <a:gd name="T25" fmla="*/ 0 h 318"/>
                <a:gd name="T26" fmla="*/ 694 w 694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4" h="318">
                  <a:moveTo>
                    <a:pt x="40" y="159"/>
                  </a:moveTo>
                  <a:lnTo>
                    <a:pt x="5" y="200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90" y="141"/>
                  </a:lnTo>
                  <a:lnTo>
                    <a:pt x="694" y="0"/>
                  </a:lnTo>
                  <a:lnTo>
                    <a:pt x="4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5" name="Freeform 1421">
              <a:extLst>
                <a:ext uri="{FF2B5EF4-FFF2-40B4-BE49-F238E27FC236}">
                  <a16:creationId xmlns:a16="http://schemas.microsoft.com/office/drawing/2014/main" id="{3FB74875-0572-5747-B316-1BE6EB009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" y="3103"/>
              <a:ext cx="368" cy="119"/>
            </a:xfrm>
            <a:custGeom>
              <a:avLst/>
              <a:gdLst>
                <a:gd name="T0" fmla="*/ 0 w 735"/>
                <a:gd name="T1" fmla="*/ 182 h 238"/>
                <a:gd name="T2" fmla="*/ 30 w 735"/>
                <a:gd name="T3" fmla="*/ 238 h 238"/>
                <a:gd name="T4" fmla="*/ 735 w 735"/>
                <a:gd name="T5" fmla="*/ 54 h 238"/>
                <a:gd name="T6" fmla="*/ 677 w 735"/>
                <a:gd name="T7" fmla="*/ 0 h 238"/>
                <a:gd name="T8" fmla="*/ 0 w 735"/>
                <a:gd name="T9" fmla="*/ 182 h 2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8"/>
                <a:gd name="T17" fmla="*/ 735 w 735"/>
                <a:gd name="T18" fmla="*/ 238 h 2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8">
                  <a:moveTo>
                    <a:pt x="0" y="182"/>
                  </a:moveTo>
                  <a:lnTo>
                    <a:pt x="30" y="238"/>
                  </a:lnTo>
                  <a:lnTo>
                    <a:pt x="735" y="54"/>
                  </a:lnTo>
                  <a:lnTo>
                    <a:pt x="677" y="0"/>
                  </a:lnTo>
                  <a:lnTo>
                    <a:pt x="0" y="18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6" name="Freeform 1422">
              <a:extLst>
                <a:ext uri="{FF2B5EF4-FFF2-40B4-BE49-F238E27FC236}">
                  <a16:creationId xmlns:a16="http://schemas.microsoft.com/office/drawing/2014/main" id="{FDD2C19E-1E41-1540-9FE7-201736B4E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" y="2881"/>
              <a:ext cx="688" cy="346"/>
            </a:xfrm>
            <a:custGeom>
              <a:avLst/>
              <a:gdLst>
                <a:gd name="T0" fmla="*/ 653 w 1377"/>
                <a:gd name="T1" fmla="*/ 467 h 693"/>
                <a:gd name="T2" fmla="*/ 1377 w 1377"/>
                <a:gd name="T3" fmla="*/ 288 h 693"/>
                <a:gd name="T4" fmla="*/ 759 w 1377"/>
                <a:gd name="T5" fmla="*/ 0 h 693"/>
                <a:gd name="T6" fmla="*/ 28 w 1377"/>
                <a:gd name="T7" fmla="*/ 87 h 693"/>
                <a:gd name="T8" fmla="*/ 24 w 1377"/>
                <a:gd name="T9" fmla="*/ 91 h 693"/>
                <a:gd name="T10" fmla="*/ 17 w 1377"/>
                <a:gd name="T11" fmla="*/ 104 h 693"/>
                <a:gd name="T12" fmla="*/ 9 w 1377"/>
                <a:gd name="T13" fmla="*/ 123 h 693"/>
                <a:gd name="T14" fmla="*/ 2 w 1377"/>
                <a:gd name="T15" fmla="*/ 150 h 693"/>
                <a:gd name="T16" fmla="*/ 0 w 1377"/>
                <a:gd name="T17" fmla="*/ 181 h 693"/>
                <a:gd name="T18" fmla="*/ 3 w 1377"/>
                <a:gd name="T19" fmla="*/ 215 h 693"/>
                <a:gd name="T20" fmla="*/ 17 w 1377"/>
                <a:gd name="T21" fmla="*/ 255 h 693"/>
                <a:gd name="T22" fmla="*/ 42 w 1377"/>
                <a:gd name="T23" fmla="*/ 296 h 693"/>
                <a:gd name="T24" fmla="*/ 42 w 1377"/>
                <a:gd name="T25" fmla="*/ 296 h 693"/>
                <a:gd name="T26" fmla="*/ 44 w 1377"/>
                <a:gd name="T27" fmla="*/ 296 h 693"/>
                <a:gd name="T28" fmla="*/ 44 w 1377"/>
                <a:gd name="T29" fmla="*/ 297 h 693"/>
                <a:gd name="T30" fmla="*/ 44 w 1377"/>
                <a:gd name="T31" fmla="*/ 297 h 693"/>
                <a:gd name="T32" fmla="*/ 44 w 1377"/>
                <a:gd name="T33" fmla="*/ 297 h 693"/>
                <a:gd name="T34" fmla="*/ 45 w 1377"/>
                <a:gd name="T35" fmla="*/ 297 h 693"/>
                <a:gd name="T36" fmla="*/ 645 w 1377"/>
                <a:gd name="T37" fmla="*/ 693 h 693"/>
                <a:gd name="T38" fmla="*/ 646 w 1377"/>
                <a:gd name="T39" fmla="*/ 685 h 693"/>
                <a:gd name="T40" fmla="*/ 639 w 1377"/>
                <a:gd name="T41" fmla="*/ 663 h 693"/>
                <a:gd name="T42" fmla="*/ 639 w 1377"/>
                <a:gd name="T43" fmla="*/ 663 h 693"/>
                <a:gd name="T44" fmla="*/ 639 w 1377"/>
                <a:gd name="T45" fmla="*/ 663 h 693"/>
                <a:gd name="T46" fmla="*/ 636 w 1377"/>
                <a:gd name="T47" fmla="*/ 656 h 693"/>
                <a:gd name="T48" fmla="*/ 629 w 1377"/>
                <a:gd name="T49" fmla="*/ 639 h 693"/>
                <a:gd name="T50" fmla="*/ 622 w 1377"/>
                <a:gd name="T51" fmla="*/ 615 h 693"/>
                <a:gd name="T52" fmla="*/ 615 w 1377"/>
                <a:gd name="T53" fmla="*/ 584 h 693"/>
                <a:gd name="T54" fmla="*/ 613 w 1377"/>
                <a:gd name="T55" fmla="*/ 551 h 693"/>
                <a:gd name="T56" fmla="*/ 616 w 1377"/>
                <a:gd name="T57" fmla="*/ 519 h 693"/>
                <a:gd name="T58" fmla="*/ 629 w 1377"/>
                <a:gd name="T59" fmla="*/ 490 h 693"/>
                <a:gd name="T60" fmla="*/ 653 w 1377"/>
                <a:gd name="T61" fmla="*/ 467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3" y="467"/>
                  </a:moveTo>
                  <a:lnTo>
                    <a:pt x="1377" y="288"/>
                  </a:lnTo>
                  <a:lnTo>
                    <a:pt x="759" y="0"/>
                  </a:lnTo>
                  <a:lnTo>
                    <a:pt x="28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50"/>
                  </a:lnTo>
                  <a:lnTo>
                    <a:pt x="0" y="181"/>
                  </a:lnTo>
                  <a:lnTo>
                    <a:pt x="3" y="215"/>
                  </a:lnTo>
                  <a:lnTo>
                    <a:pt x="17" y="255"/>
                  </a:lnTo>
                  <a:lnTo>
                    <a:pt x="42" y="296"/>
                  </a:lnTo>
                  <a:lnTo>
                    <a:pt x="44" y="296"/>
                  </a:lnTo>
                  <a:lnTo>
                    <a:pt x="44" y="297"/>
                  </a:lnTo>
                  <a:lnTo>
                    <a:pt x="45" y="297"/>
                  </a:lnTo>
                  <a:lnTo>
                    <a:pt x="645" y="693"/>
                  </a:lnTo>
                  <a:lnTo>
                    <a:pt x="646" y="685"/>
                  </a:lnTo>
                  <a:lnTo>
                    <a:pt x="639" y="663"/>
                  </a:lnTo>
                  <a:lnTo>
                    <a:pt x="636" y="656"/>
                  </a:lnTo>
                  <a:lnTo>
                    <a:pt x="629" y="639"/>
                  </a:lnTo>
                  <a:lnTo>
                    <a:pt x="622" y="615"/>
                  </a:lnTo>
                  <a:lnTo>
                    <a:pt x="615" y="584"/>
                  </a:lnTo>
                  <a:lnTo>
                    <a:pt x="613" y="551"/>
                  </a:lnTo>
                  <a:lnTo>
                    <a:pt x="616" y="519"/>
                  </a:lnTo>
                  <a:lnTo>
                    <a:pt x="629" y="490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7" name="Freeform 1423">
              <a:extLst>
                <a:ext uri="{FF2B5EF4-FFF2-40B4-BE49-F238E27FC236}">
                  <a16:creationId xmlns:a16="http://schemas.microsoft.com/office/drawing/2014/main" id="{D5862435-7750-3448-8409-DF27BA7889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" y="2894"/>
              <a:ext cx="615" cy="209"/>
            </a:xfrm>
            <a:custGeom>
              <a:avLst/>
              <a:gdLst>
                <a:gd name="T0" fmla="*/ 1229 w 1229"/>
                <a:gd name="T1" fmla="*/ 255 h 417"/>
                <a:gd name="T2" fmla="*/ 581 w 1229"/>
                <a:gd name="T3" fmla="*/ 417 h 417"/>
                <a:gd name="T4" fmla="*/ 0 w 1229"/>
                <a:gd name="T5" fmla="*/ 81 h 417"/>
                <a:gd name="T6" fmla="*/ 681 w 1229"/>
                <a:gd name="T7" fmla="*/ 0 h 417"/>
                <a:gd name="T8" fmla="*/ 1229 w 1229"/>
                <a:gd name="T9" fmla="*/ 255 h 4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7"/>
                <a:gd name="T17" fmla="*/ 1229 w 1229"/>
                <a:gd name="T18" fmla="*/ 417 h 4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7">
                  <a:moveTo>
                    <a:pt x="1229" y="255"/>
                  </a:moveTo>
                  <a:lnTo>
                    <a:pt x="581" y="417"/>
                  </a:lnTo>
                  <a:lnTo>
                    <a:pt x="0" y="81"/>
                  </a:lnTo>
                  <a:lnTo>
                    <a:pt x="681" y="0"/>
                  </a:lnTo>
                  <a:lnTo>
                    <a:pt x="1229" y="25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8" name="Freeform 1424">
              <a:extLst>
                <a:ext uri="{FF2B5EF4-FFF2-40B4-BE49-F238E27FC236}">
                  <a16:creationId xmlns:a16="http://schemas.microsoft.com/office/drawing/2014/main" id="{6415B1D9-26D7-FA43-B433-C9E566337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" y="2938"/>
              <a:ext cx="304" cy="264"/>
            </a:xfrm>
            <a:custGeom>
              <a:avLst/>
              <a:gdLst>
                <a:gd name="T0" fmla="*/ 584 w 607"/>
                <a:gd name="T1" fmla="*/ 528 h 528"/>
                <a:gd name="T2" fmla="*/ 37 w 607"/>
                <a:gd name="T3" fmla="*/ 165 h 528"/>
                <a:gd name="T4" fmla="*/ 18 w 607"/>
                <a:gd name="T5" fmla="*/ 135 h 528"/>
                <a:gd name="T6" fmla="*/ 7 w 607"/>
                <a:gd name="T7" fmla="*/ 108 h 528"/>
                <a:gd name="T8" fmla="*/ 1 w 607"/>
                <a:gd name="T9" fmla="*/ 82 h 528"/>
                <a:gd name="T10" fmla="*/ 0 w 607"/>
                <a:gd name="T11" fmla="*/ 60 h 528"/>
                <a:gd name="T12" fmla="*/ 2 w 607"/>
                <a:gd name="T13" fmla="*/ 39 h 528"/>
                <a:gd name="T14" fmla="*/ 7 w 607"/>
                <a:gd name="T15" fmla="*/ 23 h 528"/>
                <a:gd name="T16" fmla="*/ 12 w 607"/>
                <a:gd name="T17" fmla="*/ 9 h 528"/>
                <a:gd name="T18" fmla="*/ 17 w 607"/>
                <a:gd name="T19" fmla="*/ 0 h 528"/>
                <a:gd name="T20" fmla="*/ 607 w 607"/>
                <a:gd name="T21" fmla="*/ 341 h 528"/>
                <a:gd name="T22" fmla="*/ 590 w 607"/>
                <a:gd name="T23" fmla="*/ 359 h 528"/>
                <a:gd name="T24" fmla="*/ 578 w 607"/>
                <a:gd name="T25" fmla="*/ 381 h 528"/>
                <a:gd name="T26" fmla="*/ 571 w 607"/>
                <a:gd name="T27" fmla="*/ 405 h 528"/>
                <a:gd name="T28" fmla="*/ 568 w 607"/>
                <a:gd name="T29" fmla="*/ 431 h 528"/>
                <a:gd name="T30" fmla="*/ 568 w 607"/>
                <a:gd name="T31" fmla="*/ 456 h 528"/>
                <a:gd name="T32" fmla="*/ 571 w 607"/>
                <a:gd name="T33" fmla="*/ 481 h 528"/>
                <a:gd name="T34" fmla="*/ 577 w 607"/>
                <a:gd name="T35" fmla="*/ 505 h 528"/>
                <a:gd name="T36" fmla="*/ 584 w 607"/>
                <a:gd name="T37" fmla="*/ 528 h 5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8"/>
                <a:gd name="T59" fmla="*/ 607 w 607"/>
                <a:gd name="T60" fmla="*/ 528 h 52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8">
                  <a:moveTo>
                    <a:pt x="584" y="528"/>
                  </a:moveTo>
                  <a:lnTo>
                    <a:pt x="37" y="165"/>
                  </a:lnTo>
                  <a:lnTo>
                    <a:pt x="18" y="135"/>
                  </a:lnTo>
                  <a:lnTo>
                    <a:pt x="7" y="108"/>
                  </a:lnTo>
                  <a:lnTo>
                    <a:pt x="1" y="82"/>
                  </a:lnTo>
                  <a:lnTo>
                    <a:pt x="0" y="60"/>
                  </a:lnTo>
                  <a:lnTo>
                    <a:pt x="2" y="39"/>
                  </a:lnTo>
                  <a:lnTo>
                    <a:pt x="7" y="23"/>
                  </a:lnTo>
                  <a:lnTo>
                    <a:pt x="12" y="9"/>
                  </a:lnTo>
                  <a:lnTo>
                    <a:pt x="17" y="0"/>
                  </a:lnTo>
                  <a:lnTo>
                    <a:pt x="607" y="341"/>
                  </a:lnTo>
                  <a:lnTo>
                    <a:pt x="590" y="359"/>
                  </a:lnTo>
                  <a:lnTo>
                    <a:pt x="578" y="381"/>
                  </a:lnTo>
                  <a:lnTo>
                    <a:pt x="571" y="405"/>
                  </a:lnTo>
                  <a:lnTo>
                    <a:pt x="568" y="431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5"/>
                  </a:lnTo>
                  <a:lnTo>
                    <a:pt x="584" y="52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9" name="Freeform 1425">
              <a:extLst>
                <a:ext uri="{FF2B5EF4-FFF2-40B4-BE49-F238E27FC236}">
                  <a16:creationId xmlns:a16="http://schemas.microsoft.com/office/drawing/2014/main" id="{BBD15048-3ACA-2145-836A-68D33C5016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" y="3031"/>
              <a:ext cx="377" cy="196"/>
            </a:xfrm>
            <a:custGeom>
              <a:avLst/>
              <a:gdLst>
                <a:gd name="T0" fmla="*/ 670 w 753"/>
                <a:gd name="T1" fmla="*/ 136 h 394"/>
                <a:gd name="T2" fmla="*/ 0 w 753"/>
                <a:gd name="T3" fmla="*/ 311 h 394"/>
                <a:gd name="T4" fmla="*/ 4 w 753"/>
                <a:gd name="T5" fmla="*/ 332 h 394"/>
                <a:gd name="T6" fmla="*/ 677 w 753"/>
                <a:gd name="T7" fmla="*/ 156 h 394"/>
                <a:gd name="T8" fmla="*/ 713 w 753"/>
                <a:gd name="T9" fmla="*/ 193 h 394"/>
                <a:gd name="T10" fmla="*/ 28 w 753"/>
                <a:gd name="T11" fmla="*/ 374 h 394"/>
                <a:gd name="T12" fmla="*/ 34 w 753"/>
                <a:gd name="T13" fmla="*/ 394 h 394"/>
                <a:gd name="T14" fmla="*/ 753 w 753"/>
                <a:gd name="T15" fmla="*/ 204 h 394"/>
                <a:gd name="T16" fmla="*/ 690 w 753"/>
                <a:gd name="T17" fmla="*/ 141 h 394"/>
                <a:gd name="T18" fmla="*/ 700 w 753"/>
                <a:gd name="T19" fmla="*/ 2 h 394"/>
                <a:gd name="T20" fmla="*/ 681 w 753"/>
                <a:gd name="T21" fmla="*/ 0 h 394"/>
                <a:gd name="T22" fmla="*/ 677 w 753"/>
                <a:gd name="T23" fmla="*/ 43 h 394"/>
                <a:gd name="T24" fmla="*/ 670 w 753"/>
                <a:gd name="T25" fmla="*/ 136 h 3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4"/>
                <a:gd name="T41" fmla="*/ 753 w 753"/>
                <a:gd name="T42" fmla="*/ 394 h 3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4">
                  <a:moveTo>
                    <a:pt x="670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6"/>
                  </a:lnTo>
                  <a:lnTo>
                    <a:pt x="713" y="193"/>
                  </a:lnTo>
                  <a:lnTo>
                    <a:pt x="28" y="374"/>
                  </a:lnTo>
                  <a:lnTo>
                    <a:pt x="34" y="394"/>
                  </a:lnTo>
                  <a:lnTo>
                    <a:pt x="753" y="204"/>
                  </a:lnTo>
                  <a:lnTo>
                    <a:pt x="690" y="141"/>
                  </a:lnTo>
                  <a:lnTo>
                    <a:pt x="700" y="2"/>
                  </a:lnTo>
                  <a:lnTo>
                    <a:pt x="681" y="0"/>
                  </a:lnTo>
                  <a:lnTo>
                    <a:pt x="677" y="43"/>
                  </a:lnTo>
                  <a:lnTo>
                    <a:pt x="670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0" name="Freeform 1426">
              <a:extLst>
                <a:ext uri="{FF2B5EF4-FFF2-40B4-BE49-F238E27FC236}">
                  <a16:creationId xmlns:a16="http://schemas.microsoft.com/office/drawing/2014/main" id="{59333B99-8FDB-EC47-90FD-6C7EFA8C0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" y="2844"/>
              <a:ext cx="348" cy="159"/>
            </a:xfrm>
            <a:custGeom>
              <a:avLst/>
              <a:gdLst>
                <a:gd name="T0" fmla="*/ 41 w 695"/>
                <a:gd name="T1" fmla="*/ 158 h 317"/>
                <a:gd name="T2" fmla="*/ 5 w 695"/>
                <a:gd name="T3" fmla="*/ 199 h 317"/>
                <a:gd name="T4" fmla="*/ 0 w 695"/>
                <a:gd name="T5" fmla="*/ 255 h 317"/>
                <a:gd name="T6" fmla="*/ 7 w 695"/>
                <a:gd name="T7" fmla="*/ 294 h 317"/>
                <a:gd name="T8" fmla="*/ 9 w 695"/>
                <a:gd name="T9" fmla="*/ 317 h 317"/>
                <a:gd name="T10" fmla="*/ 691 w 695"/>
                <a:gd name="T11" fmla="*/ 140 h 317"/>
                <a:gd name="T12" fmla="*/ 695 w 695"/>
                <a:gd name="T13" fmla="*/ 0 h 317"/>
                <a:gd name="T14" fmla="*/ 41 w 695"/>
                <a:gd name="T15" fmla="*/ 158 h 3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7"/>
                <a:gd name="T26" fmla="*/ 695 w 695"/>
                <a:gd name="T27" fmla="*/ 317 h 3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7">
                  <a:moveTo>
                    <a:pt x="41" y="158"/>
                  </a:moveTo>
                  <a:lnTo>
                    <a:pt x="5" y="199"/>
                  </a:lnTo>
                  <a:lnTo>
                    <a:pt x="0" y="255"/>
                  </a:lnTo>
                  <a:lnTo>
                    <a:pt x="7" y="294"/>
                  </a:lnTo>
                  <a:lnTo>
                    <a:pt x="9" y="317"/>
                  </a:lnTo>
                  <a:lnTo>
                    <a:pt x="691" y="140"/>
                  </a:lnTo>
                  <a:lnTo>
                    <a:pt x="695" y="0"/>
                  </a:lnTo>
                  <a:lnTo>
                    <a:pt x="41" y="1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1" name="Freeform 1427">
              <a:extLst>
                <a:ext uri="{FF2B5EF4-FFF2-40B4-BE49-F238E27FC236}">
                  <a16:creationId xmlns:a16="http://schemas.microsoft.com/office/drawing/2014/main" id="{3C9A3645-A686-7845-9362-8BD97052F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2916"/>
              <a:ext cx="368" cy="119"/>
            </a:xfrm>
            <a:custGeom>
              <a:avLst/>
              <a:gdLst>
                <a:gd name="T0" fmla="*/ 0 w 735"/>
                <a:gd name="T1" fmla="*/ 181 h 238"/>
                <a:gd name="T2" fmla="*/ 29 w 735"/>
                <a:gd name="T3" fmla="*/ 238 h 238"/>
                <a:gd name="T4" fmla="*/ 735 w 735"/>
                <a:gd name="T5" fmla="*/ 54 h 238"/>
                <a:gd name="T6" fmla="*/ 677 w 735"/>
                <a:gd name="T7" fmla="*/ 0 h 238"/>
                <a:gd name="T8" fmla="*/ 0 w 735"/>
                <a:gd name="T9" fmla="*/ 181 h 2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8"/>
                <a:gd name="T17" fmla="*/ 735 w 735"/>
                <a:gd name="T18" fmla="*/ 238 h 2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8">
                  <a:moveTo>
                    <a:pt x="0" y="181"/>
                  </a:moveTo>
                  <a:lnTo>
                    <a:pt x="29" y="238"/>
                  </a:lnTo>
                  <a:lnTo>
                    <a:pt x="735" y="54"/>
                  </a:lnTo>
                  <a:lnTo>
                    <a:pt x="677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2" name="Freeform 1428">
              <a:extLst>
                <a:ext uri="{FF2B5EF4-FFF2-40B4-BE49-F238E27FC236}">
                  <a16:creationId xmlns:a16="http://schemas.microsoft.com/office/drawing/2014/main" id="{8EB23016-5EEA-2D4C-AFB9-EB013CA7E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" y="2695"/>
              <a:ext cx="688" cy="347"/>
            </a:xfrm>
            <a:custGeom>
              <a:avLst/>
              <a:gdLst>
                <a:gd name="T0" fmla="*/ 653 w 1377"/>
                <a:gd name="T1" fmla="*/ 467 h 693"/>
                <a:gd name="T2" fmla="*/ 1377 w 1377"/>
                <a:gd name="T3" fmla="*/ 287 h 693"/>
                <a:gd name="T4" fmla="*/ 759 w 1377"/>
                <a:gd name="T5" fmla="*/ 0 h 693"/>
                <a:gd name="T6" fmla="*/ 27 w 1377"/>
                <a:gd name="T7" fmla="*/ 86 h 693"/>
                <a:gd name="T8" fmla="*/ 24 w 1377"/>
                <a:gd name="T9" fmla="*/ 90 h 693"/>
                <a:gd name="T10" fmla="*/ 17 w 1377"/>
                <a:gd name="T11" fmla="*/ 103 h 693"/>
                <a:gd name="T12" fmla="*/ 9 w 1377"/>
                <a:gd name="T13" fmla="*/ 123 h 693"/>
                <a:gd name="T14" fmla="*/ 2 w 1377"/>
                <a:gd name="T15" fmla="*/ 149 h 693"/>
                <a:gd name="T16" fmla="*/ 0 w 1377"/>
                <a:gd name="T17" fmla="*/ 180 h 693"/>
                <a:gd name="T18" fmla="*/ 3 w 1377"/>
                <a:gd name="T19" fmla="*/ 215 h 693"/>
                <a:gd name="T20" fmla="*/ 17 w 1377"/>
                <a:gd name="T21" fmla="*/ 254 h 693"/>
                <a:gd name="T22" fmla="*/ 42 w 1377"/>
                <a:gd name="T23" fmla="*/ 295 h 693"/>
                <a:gd name="T24" fmla="*/ 42 w 1377"/>
                <a:gd name="T25" fmla="*/ 295 h 693"/>
                <a:gd name="T26" fmla="*/ 43 w 1377"/>
                <a:gd name="T27" fmla="*/ 295 h 693"/>
                <a:gd name="T28" fmla="*/ 43 w 1377"/>
                <a:gd name="T29" fmla="*/ 296 h 693"/>
                <a:gd name="T30" fmla="*/ 43 w 1377"/>
                <a:gd name="T31" fmla="*/ 296 h 693"/>
                <a:gd name="T32" fmla="*/ 43 w 1377"/>
                <a:gd name="T33" fmla="*/ 296 h 693"/>
                <a:gd name="T34" fmla="*/ 45 w 1377"/>
                <a:gd name="T35" fmla="*/ 298 h 693"/>
                <a:gd name="T36" fmla="*/ 645 w 1377"/>
                <a:gd name="T37" fmla="*/ 693 h 693"/>
                <a:gd name="T38" fmla="*/ 646 w 1377"/>
                <a:gd name="T39" fmla="*/ 684 h 693"/>
                <a:gd name="T40" fmla="*/ 639 w 1377"/>
                <a:gd name="T41" fmla="*/ 662 h 693"/>
                <a:gd name="T42" fmla="*/ 639 w 1377"/>
                <a:gd name="T43" fmla="*/ 662 h 693"/>
                <a:gd name="T44" fmla="*/ 638 w 1377"/>
                <a:gd name="T45" fmla="*/ 662 h 693"/>
                <a:gd name="T46" fmla="*/ 636 w 1377"/>
                <a:gd name="T47" fmla="*/ 655 h 693"/>
                <a:gd name="T48" fmla="*/ 629 w 1377"/>
                <a:gd name="T49" fmla="*/ 638 h 693"/>
                <a:gd name="T50" fmla="*/ 621 w 1377"/>
                <a:gd name="T51" fmla="*/ 614 h 693"/>
                <a:gd name="T52" fmla="*/ 615 w 1377"/>
                <a:gd name="T53" fmla="*/ 583 h 693"/>
                <a:gd name="T54" fmla="*/ 612 w 1377"/>
                <a:gd name="T55" fmla="*/ 551 h 693"/>
                <a:gd name="T56" fmla="*/ 616 w 1377"/>
                <a:gd name="T57" fmla="*/ 518 h 693"/>
                <a:gd name="T58" fmla="*/ 629 w 1377"/>
                <a:gd name="T59" fmla="*/ 490 h 693"/>
                <a:gd name="T60" fmla="*/ 653 w 1377"/>
                <a:gd name="T61" fmla="*/ 467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3" y="467"/>
                  </a:moveTo>
                  <a:lnTo>
                    <a:pt x="1377" y="287"/>
                  </a:lnTo>
                  <a:lnTo>
                    <a:pt x="759" y="0"/>
                  </a:lnTo>
                  <a:lnTo>
                    <a:pt x="27" y="86"/>
                  </a:lnTo>
                  <a:lnTo>
                    <a:pt x="24" y="90"/>
                  </a:lnTo>
                  <a:lnTo>
                    <a:pt x="17" y="103"/>
                  </a:lnTo>
                  <a:lnTo>
                    <a:pt x="9" y="123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5"/>
                  </a:lnTo>
                  <a:lnTo>
                    <a:pt x="17" y="254"/>
                  </a:lnTo>
                  <a:lnTo>
                    <a:pt x="42" y="295"/>
                  </a:lnTo>
                  <a:lnTo>
                    <a:pt x="43" y="295"/>
                  </a:lnTo>
                  <a:lnTo>
                    <a:pt x="43" y="296"/>
                  </a:lnTo>
                  <a:lnTo>
                    <a:pt x="45" y="298"/>
                  </a:lnTo>
                  <a:lnTo>
                    <a:pt x="645" y="693"/>
                  </a:lnTo>
                  <a:lnTo>
                    <a:pt x="646" y="684"/>
                  </a:lnTo>
                  <a:lnTo>
                    <a:pt x="639" y="662"/>
                  </a:lnTo>
                  <a:lnTo>
                    <a:pt x="638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1" y="614"/>
                  </a:lnTo>
                  <a:lnTo>
                    <a:pt x="615" y="583"/>
                  </a:lnTo>
                  <a:lnTo>
                    <a:pt x="612" y="551"/>
                  </a:lnTo>
                  <a:lnTo>
                    <a:pt x="616" y="518"/>
                  </a:lnTo>
                  <a:lnTo>
                    <a:pt x="629" y="490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3" name="Freeform 1429">
              <a:extLst>
                <a:ext uri="{FF2B5EF4-FFF2-40B4-BE49-F238E27FC236}">
                  <a16:creationId xmlns:a16="http://schemas.microsoft.com/office/drawing/2014/main" id="{B94BF6C2-2BE5-6143-B9CE-9B8FFCDD2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" y="2707"/>
              <a:ext cx="615" cy="209"/>
            </a:xfrm>
            <a:custGeom>
              <a:avLst/>
              <a:gdLst>
                <a:gd name="T0" fmla="*/ 1230 w 1230"/>
                <a:gd name="T1" fmla="*/ 255 h 418"/>
                <a:gd name="T2" fmla="*/ 581 w 1230"/>
                <a:gd name="T3" fmla="*/ 418 h 418"/>
                <a:gd name="T4" fmla="*/ 0 w 1230"/>
                <a:gd name="T5" fmla="*/ 82 h 418"/>
                <a:gd name="T6" fmla="*/ 681 w 1230"/>
                <a:gd name="T7" fmla="*/ 0 h 418"/>
                <a:gd name="T8" fmla="*/ 1230 w 1230"/>
                <a:gd name="T9" fmla="*/ 255 h 4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0"/>
                <a:gd name="T16" fmla="*/ 0 h 418"/>
                <a:gd name="T17" fmla="*/ 1230 w 1230"/>
                <a:gd name="T18" fmla="*/ 418 h 4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0" h="418">
                  <a:moveTo>
                    <a:pt x="1230" y="255"/>
                  </a:moveTo>
                  <a:lnTo>
                    <a:pt x="581" y="418"/>
                  </a:lnTo>
                  <a:lnTo>
                    <a:pt x="0" y="82"/>
                  </a:lnTo>
                  <a:lnTo>
                    <a:pt x="681" y="0"/>
                  </a:lnTo>
                  <a:lnTo>
                    <a:pt x="1230" y="255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4" name="Freeform 1430">
              <a:extLst>
                <a:ext uri="{FF2B5EF4-FFF2-40B4-BE49-F238E27FC236}">
                  <a16:creationId xmlns:a16="http://schemas.microsoft.com/office/drawing/2014/main" id="{776033A6-FD55-8C49-BA70-1F036F19B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" y="2752"/>
              <a:ext cx="303" cy="264"/>
            </a:xfrm>
            <a:custGeom>
              <a:avLst/>
              <a:gdLst>
                <a:gd name="T0" fmla="*/ 584 w 607"/>
                <a:gd name="T1" fmla="*/ 529 h 529"/>
                <a:gd name="T2" fmla="*/ 36 w 607"/>
                <a:gd name="T3" fmla="*/ 165 h 529"/>
                <a:gd name="T4" fmla="*/ 18 w 607"/>
                <a:gd name="T5" fmla="*/ 135 h 529"/>
                <a:gd name="T6" fmla="*/ 6 w 607"/>
                <a:gd name="T7" fmla="*/ 109 h 529"/>
                <a:gd name="T8" fmla="*/ 1 w 607"/>
                <a:gd name="T9" fmla="*/ 82 h 529"/>
                <a:gd name="T10" fmla="*/ 0 w 607"/>
                <a:gd name="T11" fmla="*/ 60 h 529"/>
                <a:gd name="T12" fmla="*/ 2 w 607"/>
                <a:gd name="T13" fmla="*/ 40 h 529"/>
                <a:gd name="T14" fmla="*/ 6 w 607"/>
                <a:gd name="T15" fmla="*/ 23 h 529"/>
                <a:gd name="T16" fmla="*/ 11 w 607"/>
                <a:gd name="T17" fmla="*/ 10 h 529"/>
                <a:gd name="T18" fmla="*/ 17 w 607"/>
                <a:gd name="T19" fmla="*/ 0 h 529"/>
                <a:gd name="T20" fmla="*/ 607 w 607"/>
                <a:gd name="T21" fmla="*/ 341 h 529"/>
                <a:gd name="T22" fmla="*/ 590 w 607"/>
                <a:gd name="T23" fmla="*/ 359 h 529"/>
                <a:gd name="T24" fmla="*/ 578 w 607"/>
                <a:gd name="T25" fmla="*/ 381 h 529"/>
                <a:gd name="T26" fmla="*/ 571 w 607"/>
                <a:gd name="T27" fmla="*/ 405 h 529"/>
                <a:gd name="T28" fmla="*/ 568 w 607"/>
                <a:gd name="T29" fmla="*/ 431 h 529"/>
                <a:gd name="T30" fmla="*/ 568 w 607"/>
                <a:gd name="T31" fmla="*/ 456 h 529"/>
                <a:gd name="T32" fmla="*/ 571 w 607"/>
                <a:gd name="T33" fmla="*/ 481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6" y="165"/>
                  </a:lnTo>
                  <a:lnTo>
                    <a:pt x="18" y="135"/>
                  </a:lnTo>
                  <a:lnTo>
                    <a:pt x="6" y="109"/>
                  </a:lnTo>
                  <a:lnTo>
                    <a:pt x="1" y="82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6" y="23"/>
                  </a:lnTo>
                  <a:lnTo>
                    <a:pt x="11" y="10"/>
                  </a:lnTo>
                  <a:lnTo>
                    <a:pt x="17" y="0"/>
                  </a:lnTo>
                  <a:lnTo>
                    <a:pt x="607" y="341"/>
                  </a:lnTo>
                  <a:lnTo>
                    <a:pt x="590" y="359"/>
                  </a:lnTo>
                  <a:lnTo>
                    <a:pt x="578" y="381"/>
                  </a:lnTo>
                  <a:lnTo>
                    <a:pt x="571" y="405"/>
                  </a:lnTo>
                  <a:lnTo>
                    <a:pt x="568" y="431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5" name="Freeform 1431">
              <a:extLst>
                <a:ext uri="{FF2B5EF4-FFF2-40B4-BE49-F238E27FC236}">
                  <a16:creationId xmlns:a16="http://schemas.microsoft.com/office/drawing/2014/main" id="{0F68F811-85AD-AB44-B3A6-A977DE6C3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2844"/>
              <a:ext cx="376" cy="198"/>
            </a:xfrm>
            <a:custGeom>
              <a:avLst/>
              <a:gdLst>
                <a:gd name="T0" fmla="*/ 670 w 752"/>
                <a:gd name="T1" fmla="*/ 135 h 394"/>
                <a:gd name="T2" fmla="*/ 0 w 752"/>
                <a:gd name="T3" fmla="*/ 310 h 394"/>
                <a:gd name="T4" fmla="*/ 4 w 752"/>
                <a:gd name="T5" fmla="*/ 331 h 394"/>
                <a:gd name="T6" fmla="*/ 676 w 752"/>
                <a:gd name="T7" fmla="*/ 155 h 394"/>
                <a:gd name="T8" fmla="*/ 713 w 752"/>
                <a:gd name="T9" fmla="*/ 193 h 394"/>
                <a:gd name="T10" fmla="*/ 28 w 752"/>
                <a:gd name="T11" fmla="*/ 374 h 394"/>
                <a:gd name="T12" fmla="*/ 34 w 752"/>
                <a:gd name="T13" fmla="*/ 394 h 394"/>
                <a:gd name="T14" fmla="*/ 752 w 752"/>
                <a:gd name="T15" fmla="*/ 203 h 394"/>
                <a:gd name="T16" fmla="*/ 690 w 752"/>
                <a:gd name="T17" fmla="*/ 140 h 394"/>
                <a:gd name="T18" fmla="*/ 699 w 752"/>
                <a:gd name="T19" fmla="*/ 1 h 394"/>
                <a:gd name="T20" fmla="*/ 680 w 752"/>
                <a:gd name="T21" fmla="*/ 0 h 394"/>
                <a:gd name="T22" fmla="*/ 677 w 752"/>
                <a:gd name="T23" fmla="*/ 39 h 394"/>
                <a:gd name="T24" fmla="*/ 670 w 752"/>
                <a:gd name="T25" fmla="*/ 135 h 3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2"/>
                <a:gd name="T40" fmla="*/ 0 h 394"/>
                <a:gd name="T41" fmla="*/ 752 w 752"/>
                <a:gd name="T42" fmla="*/ 394 h 3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2" h="394">
                  <a:moveTo>
                    <a:pt x="670" y="135"/>
                  </a:moveTo>
                  <a:lnTo>
                    <a:pt x="0" y="310"/>
                  </a:lnTo>
                  <a:lnTo>
                    <a:pt x="4" y="331"/>
                  </a:lnTo>
                  <a:lnTo>
                    <a:pt x="676" y="155"/>
                  </a:lnTo>
                  <a:lnTo>
                    <a:pt x="713" y="193"/>
                  </a:lnTo>
                  <a:lnTo>
                    <a:pt x="28" y="374"/>
                  </a:lnTo>
                  <a:lnTo>
                    <a:pt x="34" y="394"/>
                  </a:lnTo>
                  <a:lnTo>
                    <a:pt x="752" y="203"/>
                  </a:lnTo>
                  <a:lnTo>
                    <a:pt x="690" y="140"/>
                  </a:lnTo>
                  <a:lnTo>
                    <a:pt x="699" y="1"/>
                  </a:lnTo>
                  <a:lnTo>
                    <a:pt x="680" y="0"/>
                  </a:lnTo>
                  <a:lnTo>
                    <a:pt x="677" y="39"/>
                  </a:lnTo>
                  <a:lnTo>
                    <a:pt x="670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6" name="Freeform 1432">
              <a:extLst>
                <a:ext uri="{FF2B5EF4-FFF2-40B4-BE49-F238E27FC236}">
                  <a16:creationId xmlns:a16="http://schemas.microsoft.com/office/drawing/2014/main" id="{DA0912F9-8EDF-8F48-9D3C-12F0FA0E7A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" y="2642"/>
              <a:ext cx="335" cy="209"/>
            </a:xfrm>
            <a:custGeom>
              <a:avLst/>
              <a:gdLst>
                <a:gd name="T0" fmla="*/ 30 w 670"/>
                <a:gd name="T1" fmla="*/ 237 h 417"/>
                <a:gd name="T2" fmla="*/ 0 w 670"/>
                <a:gd name="T3" fmla="*/ 285 h 417"/>
                <a:gd name="T4" fmla="*/ 2 w 670"/>
                <a:gd name="T5" fmla="*/ 349 h 417"/>
                <a:gd name="T6" fmla="*/ 12 w 670"/>
                <a:gd name="T7" fmla="*/ 392 h 417"/>
                <a:gd name="T8" fmla="*/ 15 w 670"/>
                <a:gd name="T9" fmla="*/ 417 h 417"/>
                <a:gd name="T10" fmla="*/ 670 w 670"/>
                <a:gd name="T11" fmla="*/ 155 h 417"/>
                <a:gd name="T12" fmla="*/ 662 w 670"/>
                <a:gd name="T13" fmla="*/ 0 h 417"/>
                <a:gd name="T14" fmla="*/ 30 w 670"/>
                <a:gd name="T15" fmla="*/ 237 h 4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0"/>
                <a:gd name="T25" fmla="*/ 0 h 417"/>
                <a:gd name="T26" fmla="*/ 670 w 670"/>
                <a:gd name="T27" fmla="*/ 417 h 4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0" h="417">
                  <a:moveTo>
                    <a:pt x="30" y="237"/>
                  </a:moveTo>
                  <a:lnTo>
                    <a:pt x="0" y="285"/>
                  </a:lnTo>
                  <a:lnTo>
                    <a:pt x="2" y="349"/>
                  </a:lnTo>
                  <a:lnTo>
                    <a:pt x="12" y="392"/>
                  </a:lnTo>
                  <a:lnTo>
                    <a:pt x="15" y="417"/>
                  </a:lnTo>
                  <a:lnTo>
                    <a:pt x="670" y="155"/>
                  </a:lnTo>
                  <a:lnTo>
                    <a:pt x="662" y="0"/>
                  </a:lnTo>
                  <a:lnTo>
                    <a:pt x="30" y="2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7" name="Freeform 1433">
              <a:extLst>
                <a:ext uri="{FF2B5EF4-FFF2-40B4-BE49-F238E27FC236}">
                  <a16:creationId xmlns:a16="http://schemas.microsoft.com/office/drawing/2014/main" id="{0E54B3EF-ECE8-3640-934B-FC654AC08A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" y="2721"/>
              <a:ext cx="356" cy="164"/>
            </a:xfrm>
            <a:custGeom>
              <a:avLst/>
              <a:gdLst>
                <a:gd name="T0" fmla="*/ 0 w 710"/>
                <a:gd name="T1" fmla="*/ 269 h 328"/>
                <a:gd name="T2" fmla="*/ 34 w 710"/>
                <a:gd name="T3" fmla="*/ 328 h 328"/>
                <a:gd name="T4" fmla="*/ 710 w 710"/>
                <a:gd name="T5" fmla="*/ 55 h 328"/>
                <a:gd name="T6" fmla="*/ 648 w 710"/>
                <a:gd name="T7" fmla="*/ 0 h 328"/>
                <a:gd name="T8" fmla="*/ 0 w 710"/>
                <a:gd name="T9" fmla="*/ 269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0"/>
                <a:gd name="T16" fmla="*/ 0 h 328"/>
                <a:gd name="T17" fmla="*/ 710 w 710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0" h="328">
                  <a:moveTo>
                    <a:pt x="0" y="269"/>
                  </a:moveTo>
                  <a:lnTo>
                    <a:pt x="34" y="328"/>
                  </a:lnTo>
                  <a:lnTo>
                    <a:pt x="710" y="55"/>
                  </a:lnTo>
                  <a:lnTo>
                    <a:pt x="648" y="0"/>
                  </a:lnTo>
                  <a:lnTo>
                    <a:pt x="0" y="26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8" name="Freeform 1434">
              <a:extLst>
                <a:ext uri="{FF2B5EF4-FFF2-40B4-BE49-F238E27FC236}">
                  <a16:creationId xmlns:a16="http://schemas.microsoft.com/office/drawing/2014/main" id="{9E308A18-991E-4B40-8AFD-7FBBB6EAF0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" y="2499"/>
              <a:ext cx="687" cy="393"/>
            </a:xfrm>
            <a:custGeom>
              <a:avLst/>
              <a:gdLst>
                <a:gd name="T0" fmla="*/ 678 w 1375"/>
                <a:gd name="T1" fmla="*/ 532 h 786"/>
                <a:gd name="T2" fmla="*/ 1375 w 1375"/>
                <a:gd name="T3" fmla="*/ 266 h 786"/>
                <a:gd name="T4" fmla="*/ 733 w 1375"/>
                <a:gd name="T5" fmla="*/ 0 h 786"/>
                <a:gd name="T6" fmla="*/ 18 w 1375"/>
                <a:gd name="T7" fmla="*/ 161 h 786"/>
                <a:gd name="T8" fmla="*/ 15 w 1375"/>
                <a:gd name="T9" fmla="*/ 167 h 786"/>
                <a:gd name="T10" fmla="*/ 10 w 1375"/>
                <a:gd name="T11" fmla="*/ 182 h 786"/>
                <a:gd name="T12" fmla="*/ 4 w 1375"/>
                <a:gd name="T13" fmla="*/ 205 h 786"/>
                <a:gd name="T14" fmla="*/ 0 w 1375"/>
                <a:gd name="T15" fmla="*/ 235 h 786"/>
                <a:gd name="T16" fmla="*/ 1 w 1375"/>
                <a:gd name="T17" fmla="*/ 271 h 786"/>
                <a:gd name="T18" fmla="*/ 10 w 1375"/>
                <a:gd name="T19" fmla="*/ 311 h 786"/>
                <a:gd name="T20" fmla="*/ 28 w 1375"/>
                <a:gd name="T21" fmla="*/ 354 h 786"/>
                <a:gd name="T22" fmla="*/ 58 w 1375"/>
                <a:gd name="T23" fmla="*/ 398 h 786"/>
                <a:gd name="T24" fmla="*/ 59 w 1375"/>
                <a:gd name="T25" fmla="*/ 400 h 786"/>
                <a:gd name="T26" fmla="*/ 59 w 1375"/>
                <a:gd name="T27" fmla="*/ 401 h 786"/>
                <a:gd name="T28" fmla="*/ 59 w 1375"/>
                <a:gd name="T29" fmla="*/ 401 h 786"/>
                <a:gd name="T30" fmla="*/ 693 w 1375"/>
                <a:gd name="T31" fmla="*/ 786 h 786"/>
                <a:gd name="T32" fmla="*/ 694 w 1375"/>
                <a:gd name="T33" fmla="*/ 776 h 786"/>
                <a:gd name="T34" fmla="*/ 685 w 1375"/>
                <a:gd name="T35" fmla="*/ 753 h 786"/>
                <a:gd name="T36" fmla="*/ 685 w 1375"/>
                <a:gd name="T37" fmla="*/ 753 h 786"/>
                <a:gd name="T38" fmla="*/ 684 w 1375"/>
                <a:gd name="T39" fmla="*/ 752 h 786"/>
                <a:gd name="T40" fmla="*/ 680 w 1375"/>
                <a:gd name="T41" fmla="*/ 745 h 786"/>
                <a:gd name="T42" fmla="*/ 672 w 1375"/>
                <a:gd name="T43" fmla="*/ 726 h 786"/>
                <a:gd name="T44" fmla="*/ 662 w 1375"/>
                <a:gd name="T45" fmla="*/ 699 h 786"/>
                <a:gd name="T46" fmla="*/ 653 w 1375"/>
                <a:gd name="T47" fmla="*/ 667 h 786"/>
                <a:gd name="T48" fmla="*/ 647 w 1375"/>
                <a:gd name="T49" fmla="*/ 631 h 786"/>
                <a:gd name="T50" fmla="*/ 647 w 1375"/>
                <a:gd name="T51" fmla="*/ 594 h 786"/>
                <a:gd name="T52" fmla="*/ 656 w 1375"/>
                <a:gd name="T53" fmla="*/ 561 h 786"/>
                <a:gd name="T54" fmla="*/ 678 w 1375"/>
                <a:gd name="T55" fmla="*/ 532 h 78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5"/>
                <a:gd name="T85" fmla="*/ 0 h 786"/>
                <a:gd name="T86" fmla="*/ 1375 w 1375"/>
                <a:gd name="T87" fmla="*/ 786 h 78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5" h="786">
                  <a:moveTo>
                    <a:pt x="678" y="532"/>
                  </a:moveTo>
                  <a:lnTo>
                    <a:pt x="1375" y="266"/>
                  </a:lnTo>
                  <a:lnTo>
                    <a:pt x="733" y="0"/>
                  </a:lnTo>
                  <a:lnTo>
                    <a:pt x="18" y="161"/>
                  </a:lnTo>
                  <a:lnTo>
                    <a:pt x="15" y="167"/>
                  </a:lnTo>
                  <a:lnTo>
                    <a:pt x="10" y="182"/>
                  </a:lnTo>
                  <a:lnTo>
                    <a:pt x="4" y="205"/>
                  </a:lnTo>
                  <a:lnTo>
                    <a:pt x="0" y="235"/>
                  </a:lnTo>
                  <a:lnTo>
                    <a:pt x="1" y="271"/>
                  </a:lnTo>
                  <a:lnTo>
                    <a:pt x="10" y="311"/>
                  </a:lnTo>
                  <a:lnTo>
                    <a:pt x="28" y="354"/>
                  </a:lnTo>
                  <a:lnTo>
                    <a:pt x="58" y="398"/>
                  </a:lnTo>
                  <a:lnTo>
                    <a:pt x="59" y="400"/>
                  </a:lnTo>
                  <a:lnTo>
                    <a:pt x="59" y="401"/>
                  </a:lnTo>
                  <a:lnTo>
                    <a:pt x="693" y="786"/>
                  </a:lnTo>
                  <a:lnTo>
                    <a:pt x="694" y="776"/>
                  </a:lnTo>
                  <a:lnTo>
                    <a:pt x="685" y="753"/>
                  </a:lnTo>
                  <a:lnTo>
                    <a:pt x="684" y="752"/>
                  </a:lnTo>
                  <a:lnTo>
                    <a:pt x="680" y="745"/>
                  </a:lnTo>
                  <a:lnTo>
                    <a:pt x="672" y="726"/>
                  </a:lnTo>
                  <a:lnTo>
                    <a:pt x="662" y="699"/>
                  </a:lnTo>
                  <a:lnTo>
                    <a:pt x="653" y="667"/>
                  </a:lnTo>
                  <a:lnTo>
                    <a:pt x="647" y="631"/>
                  </a:lnTo>
                  <a:lnTo>
                    <a:pt x="647" y="594"/>
                  </a:lnTo>
                  <a:lnTo>
                    <a:pt x="656" y="561"/>
                  </a:lnTo>
                  <a:lnTo>
                    <a:pt x="678" y="5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9" name="Freeform 1435">
              <a:extLst>
                <a:ext uri="{FF2B5EF4-FFF2-40B4-BE49-F238E27FC236}">
                  <a16:creationId xmlns:a16="http://schemas.microsoft.com/office/drawing/2014/main" id="{39878300-504E-1246-B452-9D4DD9CDA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" y="2514"/>
              <a:ext cx="617" cy="237"/>
            </a:xfrm>
            <a:custGeom>
              <a:avLst/>
              <a:gdLst>
                <a:gd name="T0" fmla="*/ 1235 w 1235"/>
                <a:gd name="T1" fmla="*/ 236 h 475"/>
                <a:gd name="T2" fmla="*/ 611 w 1235"/>
                <a:gd name="T3" fmla="*/ 475 h 475"/>
                <a:gd name="T4" fmla="*/ 0 w 1235"/>
                <a:gd name="T5" fmla="*/ 151 h 475"/>
                <a:gd name="T6" fmla="*/ 666 w 1235"/>
                <a:gd name="T7" fmla="*/ 0 h 475"/>
                <a:gd name="T8" fmla="*/ 1235 w 1235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5"/>
                <a:gd name="T16" fmla="*/ 0 h 475"/>
                <a:gd name="T17" fmla="*/ 1235 w 1235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5" h="475">
                  <a:moveTo>
                    <a:pt x="1235" y="236"/>
                  </a:moveTo>
                  <a:lnTo>
                    <a:pt x="611" y="475"/>
                  </a:lnTo>
                  <a:lnTo>
                    <a:pt x="0" y="151"/>
                  </a:lnTo>
                  <a:lnTo>
                    <a:pt x="666" y="0"/>
                  </a:lnTo>
                  <a:lnTo>
                    <a:pt x="1235" y="236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0" name="Freeform 1436">
              <a:extLst>
                <a:ext uri="{FF2B5EF4-FFF2-40B4-BE49-F238E27FC236}">
                  <a16:creationId xmlns:a16="http://schemas.microsoft.com/office/drawing/2014/main" id="{0720DD3D-EF3E-9641-9170-236C63FEE2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" y="2595"/>
              <a:ext cx="315" cy="271"/>
            </a:xfrm>
            <a:custGeom>
              <a:avLst/>
              <a:gdLst>
                <a:gd name="T0" fmla="*/ 628 w 631"/>
                <a:gd name="T1" fmla="*/ 542 h 542"/>
                <a:gd name="T2" fmla="*/ 50 w 631"/>
                <a:gd name="T3" fmla="*/ 187 h 542"/>
                <a:gd name="T4" fmla="*/ 28 w 631"/>
                <a:gd name="T5" fmla="*/ 155 h 542"/>
                <a:gd name="T6" fmla="*/ 13 w 631"/>
                <a:gd name="T7" fmla="*/ 125 h 542"/>
                <a:gd name="T8" fmla="*/ 4 w 631"/>
                <a:gd name="T9" fmla="*/ 96 h 542"/>
                <a:gd name="T10" fmla="*/ 0 w 631"/>
                <a:gd name="T11" fmla="*/ 71 h 542"/>
                <a:gd name="T12" fmla="*/ 0 w 631"/>
                <a:gd name="T13" fmla="*/ 48 h 542"/>
                <a:gd name="T14" fmla="*/ 2 w 631"/>
                <a:gd name="T15" fmla="*/ 28 h 542"/>
                <a:gd name="T16" fmla="*/ 6 w 631"/>
                <a:gd name="T17" fmla="*/ 12 h 542"/>
                <a:gd name="T18" fmla="*/ 11 w 631"/>
                <a:gd name="T19" fmla="*/ 0 h 542"/>
                <a:gd name="T20" fmla="*/ 631 w 631"/>
                <a:gd name="T21" fmla="*/ 331 h 542"/>
                <a:gd name="T22" fmla="*/ 616 w 631"/>
                <a:gd name="T23" fmla="*/ 354 h 542"/>
                <a:gd name="T24" fmla="*/ 606 w 631"/>
                <a:gd name="T25" fmla="*/ 379 h 542"/>
                <a:gd name="T26" fmla="*/ 602 w 631"/>
                <a:gd name="T27" fmla="*/ 407 h 542"/>
                <a:gd name="T28" fmla="*/ 602 w 631"/>
                <a:gd name="T29" fmla="*/ 434 h 542"/>
                <a:gd name="T30" fmla="*/ 604 w 631"/>
                <a:gd name="T31" fmla="*/ 463 h 542"/>
                <a:gd name="T32" fmla="*/ 611 w 631"/>
                <a:gd name="T33" fmla="*/ 491 h 542"/>
                <a:gd name="T34" fmla="*/ 619 w 631"/>
                <a:gd name="T35" fmla="*/ 518 h 542"/>
                <a:gd name="T36" fmla="*/ 628 w 631"/>
                <a:gd name="T37" fmla="*/ 542 h 5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1"/>
                <a:gd name="T58" fmla="*/ 0 h 542"/>
                <a:gd name="T59" fmla="*/ 631 w 631"/>
                <a:gd name="T60" fmla="*/ 542 h 5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1" h="542">
                  <a:moveTo>
                    <a:pt x="628" y="542"/>
                  </a:moveTo>
                  <a:lnTo>
                    <a:pt x="50" y="187"/>
                  </a:lnTo>
                  <a:lnTo>
                    <a:pt x="28" y="155"/>
                  </a:lnTo>
                  <a:lnTo>
                    <a:pt x="13" y="125"/>
                  </a:lnTo>
                  <a:lnTo>
                    <a:pt x="4" y="96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" y="28"/>
                  </a:lnTo>
                  <a:lnTo>
                    <a:pt x="6" y="12"/>
                  </a:lnTo>
                  <a:lnTo>
                    <a:pt x="11" y="0"/>
                  </a:lnTo>
                  <a:lnTo>
                    <a:pt x="631" y="331"/>
                  </a:lnTo>
                  <a:lnTo>
                    <a:pt x="616" y="354"/>
                  </a:lnTo>
                  <a:lnTo>
                    <a:pt x="606" y="379"/>
                  </a:lnTo>
                  <a:lnTo>
                    <a:pt x="602" y="407"/>
                  </a:lnTo>
                  <a:lnTo>
                    <a:pt x="602" y="434"/>
                  </a:lnTo>
                  <a:lnTo>
                    <a:pt x="604" y="463"/>
                  </a:lnTo>
                  <a:lnTo>
                    <a:pt x="611" y="491"/>
                  </a:lnTo>
                  <a:lnTo>
                    <a:pt x="619" y="518"/>
                  </a:lnTo>
                  <a:lnTo>
                    <a:pt x="628" y="54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1" name="Freeform 1437">
              <a:extLst>
                <a:ext uri="{FF2B5EF4-FFF2-40B4-BE49-F238E27FC236}">
                  <a16:creationId xmlns:a16="http://schemas.microsoft.com/office/drawing/2014/main" id="{04FCB156-96A0-8940-9666-37DCAF83C5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" y="2642"/>
              <a:ext cx="366" cy="250"/>
            </a:xfrm>
            <a:custGeom>
              <a:avLst/>
              <a:gdLst>
                <a:gd name="T0" fmla="*/ 644 w 732"/>
                <a:gd name="T1" fmla="*/ 149 h 499"/>
                <a:gd name="T2" fmla="*/ 0 w 732"/>
                <a:gd name="T3" fmla="*/ 409 h 499"/>
                <a:gd name="T4" fmla="*/ 7 w 732"/>
                <a:gd name="T5" fmla="*/ 431 h 499"/>
                <a:gd name="T6" fmla="*/ 652 w 732"/>
                <a:gd name="T7" fmla="*/ 170 h 499"/>
                <a:gd name="T8" fmla="*/ 692 w 732"/>
                <a:gd name="T9" fmla="*/ 208 h 499"/>
                <a:gd name="T10" fmla="*/ 36 w 732"/>
                <a:gd name="T11" fmla="*/ 477 h 499"/>
                <a:gd name="T12" fmla="*/ 43 w 732"/>
                <a:gd name="T13" fmla="*/ 499 h 499"/>
                <a:gd name="T14" fmla="*/ 732 w 732"/>
                <a:gd name="T15" fmla="*/ 216 h 499"/>
                <a:gd name="T16" fmla="*/ 663 w 732"/>
                <a:gd name="T17" fmla="*/ 152 h 499"/>
                <a:gd name="T18" fmla="*/ 660 w 732"/>
                <a:gd name="T19" fmla="*/ 0 h 499"/>
                <a:gd name="T20" fmla="*/ 642 w 732"/>
                <a:gd name="T21" fmla="*/ 0 h 499"/>
                <a:gd name="T22" fmla="*/ 642 w 732"/>
                <a:gd name="T23" fmla="*/ 47 h 499"/>
                <a:gd name="T24" fmla="*/ 644 w 732"/>
                <a:gd name="T25" fmla="*/ 149 h 49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2"/>
                <a:gd name="T40" fmla="*/ 0 h 499"/>
                <a:gd name="T41" fmla="*/ 732 w 732"/>
                <a:gd name="T42" fmla="*/ 499 h 49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2" h="499">
                  <a:moveTo>
                    <a:pt x="644" y="149"/>
                  </a:moveTo>
                  <a:lnTo>
                    <a:pt x="0" y="409"/>
                  </a:lnTo>
                  <a:lnTo>
                    <a:pt x="7" y="431"/>
                  </a:lnTo>
                  <a:lnTo>
                    <a:pt x="652" y="170"/>
                  </a:lnTo>
                  <a:lnTo>
                    <a:pt x="692" y="208"/>
                  </a:lnTo>
                  <a:lnTo>
                    <a:pt x="36" y="477"/>
                  </a:lnTo>
                  <a:lnTo>
                    <a:pt x="43" y="499"/>
                  </a:lnTo>
                  <a:lnTo>
                    <a:pt x="732" y="216"/>
                  </a:lnTo>
                  <a:lnTo>
                    <a:pt x="663" y="152"/>
                  </a:lnTo>
                  <a:lnTo>
                    <a:pt x="660" y="0"/>
                  </a:lnTo>
                  <a:lnTo>
                    <a:pt x="642" y="0"/>
                  </a:lnTo>
                  <a:lnTo>
                    <a:pt x="642" y="47"/>
                  </a:lnTo>
                  <a:lnTo>
                    <a:pt x="644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2" name="Freeform 1438">
              <a:extLst>
                <a:ext uri="{FF2B5EF4-FFF2-40B4-BE49-F238E27FC236}">
                  <a16:creationId xmlns:a16="http://schemas.microsoft.com/office/drawing/2014/main" id="{9AD0D577-9CB7-CA47-B0C9-2EEEEFAFD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" y="2492"/>
              <a:ext cx="347" cy="158"/>
            </a:xfrm>
            <a:custGeom>
              <a:avLst/>
              <a:gdLst>
                <a:gd name="T0" fmla="*/ 41 w 694"/>
                <a:gd name="T1" fmla="*/ 159 h 318"/>
                <a:gd name="T2" fmla="*/ 5 w 694"/>
                <a:gd name="T3" fmla="*/ 201 h 318"/>
                <a:gd name="T4" fmla="*/ 0 w 694"/>
                <a:gd name="T5" fmla="*/ 257 h 318"/>
                <a:gd name="T6" fmla="*/ 6 w 694"/>
                <a:gd name="T7" fmla="*/ 295 h 318"/>
                <a:gd name="T8" fmla="*/ 9 w 694"/>
                <a:gd name="T9" fmla="*/ 318 h 318"/>
                <a:gd name="T10" fmla="*/ 689 w 694"/>
                <a:gd name="T11" fmla="*/ 142 h 318"/>
                <a:gd name="T12" fmla="*/ 694 w 694"/>
                <a:gd name="T13" fmla="*/ 0 h 318"/>
                <a:gd name="T14" fmla="*/ 41 w 694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4"/>
                <a:gd name="T25" fmla="*/ 0 h 318"/>
                <a:gd name="T26" fmla="*/ 694 w 694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4" h="318">
                  <a:moveTo>
                    <a:pt x="41" y="159"/>
                  </a:moveTo>
                  <a:lnTo>
                    <a:pt x="5" y="201"/>
                  </a:lnTo>
                  <a:lnTo>
                    <a:pt x="0" y="257"/>
                  </a:lnTo>
                  <a:lnTo>
                    <a:pt x="6" y="295"/>
                  </a:lnTo>
                  <a:lnTo>
                    <a:pt x="9" y="318"/>
                  </a:lnTo>
                  <a:lnTo>
                    <a:pt x="689" y="142"/>
                  </a:lnTo>
                  <a:lnTo>
                    <a:pt x="694" y="0"/>
                  </a:lnTo>
                  <a:lnTo>
                    <a:pt x="41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3" name="Freeform 1439">
              <a:extLst>
                <a:ext uri="{FF2B5EF4-FFF2-40B4-BE49-F238E27FC236}">
                  <a16:creationId xmlns:a16="http://schemas.microsoft.com/office/drawing/2014/main" id="{E97F279C-81A7-0543-9093-F6DA8FAE83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" y="2564"/>
              <a:ext cx="368" cy="119"/>
            </a:xfrm>
            <a:custGeom>
              <a:avLst/>
              <a:gdLst>
                <a:gd name="T0" fmla="*/ 0 w 737"/>
                <a:gd name="T1" fmla="*/ 181 h 237"/>
                <a:gd name="T2" fmla="*/ 30 w 737"/>
                <a:gd name="T3" fmla="*/ 237 h 237"/>
                <a:gd name="T4" fmla="*/ 737 w 737"/>
                <a:gd name="T5" fmla="*/ 54 h 237"/>
                <a:gd name="T6" fmla="*/ 678 w 737"/>
                <a:gd name="T7" fmla="*/ 0 h 237"/>
                <a:gd name="T8" fmla="*/ 0 w 737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7"/>
                <a:gd name="T16" fmla="*/ 0 h 237"/>
                <a:gd name="T17" fmla="*/ 737 w 737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7" h="237">
                  <a:moveTo>
                    <a:pt x="0" y="181"/>
                  </a:moveTo>
                  <a:lnTo>
                    <a:pt x="30" y="237"/>
                  </a:lnTo>
                  <a:lnTo>
                    <a:pt x="737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4" name="Freeform 1440">
              <a:extLst>
                <a:ext uri="{FF2B5EF4-FFF2-40B4-BE49-F238E27FC236}">
                  <a16:creationId xmlns:a16="http://schemas.microsoft.com/office/drawing/2014/main" id="{2739308E-D40B-A84D-B42D-2BD4327F34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" y="2343"/>
              <a:ext cx="688" cy="346"/>
            </a:xfrm>
            <a:custGeom>
              <a:avLst/>
              <a:gdLst>
                <a:gd name="T0" fmla="*/ 652 w 1377"/>
                <a:gd name="T1" fmla="*/ 468 h 693"/>
                <a:gd name="T2" fmla="*/ 1377 w 1377"/>
                <a:gd name="T3" fmla="*/ 288 h 693"/>
                <a:gd name="T4" fmla="*/ 758 w 1377"/>
                <a:gd name="T5" fmla="*/ 0 h 693"/>
                <a:gd name="T6" fmla="*/ 26 w 1377"/>
                <a:gd name="T7" fmla="*/ 87 h 693"/>
                <a:gd name="T8" fmla="*/ 24 w 1377"/>
                <a:gd name="T9" fmla="*/ 91 h 693"/>
                <a:gd name="T10" fmla="*/ 17 w 1377"/>
                <a:gd name="T11" fmla="*/ 104 h 693"/>
                <a:gd name="T12" fmla="*/ 9 w 1377"/>
                <a:gd name="T13" fmla="*/ 124 h 693"/>
                <a:gd name="T14" fmla="*/ 2 w 1377"/>
                <a:gd name="T15" fmla="*/ 149 h 693"/>
                <a:gd name="T16" fmla="*/ 0 w 1377"/>
                <a:gd name="T17" fmla="*/ 180 h 693"/>
                <a:gd name="T18" fmla="*/ 3 w 1377"/>
                <a:gd name="T19" fmla="*/ 216 h 693"/>
                <a:gd name="T20" fmla="*/ 17 w 1377"/>
                <a:gd name="T21" fmla="*/ 254 h 693"/>
                <a:gd name="T22" fmla="*/ 42 w 1377"/>
                <a:gd name="T23" fmla="*/ 295 h 693"/>
                <a:gd name="T24" fmla="*/ 42 w 1377"/>
                <a:gd name="T25" fmla="*/ 295 h 693"/>
                <a:gd name="T26" fmla="*/ 42 w 1377"/>
                <a:gd name="T27" fmla="*/ 296 h 693"/>
                <a:gd name="T28" fmla="*/ 42 w 1377"/>
                <a:gd name="T29" fmla="*/ 297 h 693"/>
                <a:gd name="T30" fmla="*/ 42 w 1377"/>
                <a:gd name="T31" fmla="*/ 297 h 693"/>
                <a:gd name="T32" fmla="*/ 43 w 1377"/>
                <a:gd name="T33" fmla="*/ 297 h 693"/>
                <a:gd name="T34" fmla="*/ 43 w 1377"/>
                <a:gd name="T35" fmla="*/ 297 h 693"/>
                <a:gd name="T36" fmla="*/ 644 w 1377"/>
                <a:gd name="T37" fmla="*/ 693 h 693"/>
                <a:gd name="T38" fmla="*/ 646 w 1377"/>
                <a:gd name="T39" fmla="*/ 684 h 693"/>
                <a:gd name="T40" fmla="*/ 638 w 1377"/>
                <a:gd name="T41" fmla="*/ 663 h 693"/>
                <a:gd name="T42" fmla="*/ 638 w 1377"/>
                <a:gd name="T43" fmla="*/ 663 h 693"/>
                <a:gd name="T44" fmla="*/ 638 w 1377"/>
                <a:gd name="T45" fmla="*/ 662 h 693"/>
                <a:gd name="T46" fmla="*/ 635 w 1377"/>
                <a:gd name="T47" fmla="*/ 655 h 693"/>
                <a:gd name="T48" fmla="*/ 628 w 1377"/>
                <a:gd name="T49" fmla="*/ 638 h 693"/>
                <a:gd name="T50" fmla="*/ 621 w 1377"/>
                <a:gd name="T51" fmla="*/ 614 h 693"/>
                <a:gd name="T52" fmla="*/ 614 w 1377"/>
                <a:gd name="T53" fmla="*/ 584 h 693"/>
                <a:gd name="T54" fmla="*/ 612 w 1377"/>
                <a:gd name="T55" fmla="*/ 552 h 693"/>
                <a:gd name="T56" fmla="*/ 615 w 1377"/>
                <a:gd name="T57" fmla="*/ 519 h 693"/>
                <a:gd name="T58" fmla="*/ 628 w 1377"/>
                <a:gd name="T59" fmla="*/ 491 h 693"/>
                <a:gd name="T60" fmla="*/ 652 w 1377"/>
                <a:gd name="T61" fmla="*/ 468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2" y="468"/>
                  </a:moveTo>
                  <a:lnTo>
                    <a:pt x="1377" y="288"/>
                  </a:lnTo>
                  <a:lnTo>
                    <a:pt x="758" y="0"/>
                  </a:lnTo>
                  <a:lnTo>
                    <a:pt x="26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4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6"/>
                  </a:lnTo>
                  <a:lnTo>
                    <a:pt x="17" y="254"/>
                  </a:lnTo>
                  <a:lnTo>
                    <a:pt x="42" y="295"/>
                  </a:lnTo>
                  <a:lnTo>
                    <a:pt x="42" y="296"/>
                  </a:lnTo>
                  <a:lnTo>
                    <a:pt x="42" y="297"/>
                  </a:lnTo>
                  <a:lnTo>
                    <a:pt x="43" y="297"/>
                  </a:lnTo>
                  <a:lnTo>
                    <a:pt x="644" y="693"/>
                  </a:lnTo>
                  <a:lnTo>
                    <a:pt x="646" y="684"/>
                  </a:lnTo>
                  <a:lnTo>
                    <a:pt x="638" y="663"/>
                  </a:lnTo>
                  <a:lnTo>
                    <a:pt x="638" y="662"/>
                  </a:lnTo>
                  <a:lnTo>
                    <a:pt x="635" y="655"/>
                  </a:lnTo>
                  <a:lnTo>
                    <a:pt x="628" y="638"/>
                  </a:lnTo>
                  <a:lnTo>
                    <a:pt x="621" y="614"/>
                  </a:lnTo>
                  <a:lnTo>
                    <a:pt x="614" y="584"/>
                  </a:lnTo>
                  <a:lnTo>
                    <a:pt x="612" y="552"/>
                  </a:lnTo>
                  <a:lnTo>
                    <a:pt x="615" y="519"/>
                  </a:lnTo>
                  <a:lnTo>
                    <a:pt x="628" y="491"/>
                  </a:lnTo>
                  <a:lnTo>
                    <a:pt x="652" y="4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5" name="Freeform 1441">
              <a:extLst>
                <a:ext uri="{FF2B5EF4-FFF2-40B4-BE49-F238E27FC236}">
                  <a16:creationId xmlns:a16="http://schemas.microsoft.com/office/drawing/2014/main" id="{B8CABFFA-C42C-F242-92A6-09A47024C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" y="2355"/>
              <a:ext cx="614" cy="209"/>
            </a:xfrm>
            <a:custGeom>
              <a:avLst/>
              <a:gdLst>
                <a:gd name="T0" fmla="*/ 1229 w 1229"/>
                <a:gd name="T1" fmla="*/ 254 h 416"/>
                <a:gd name="T2" fmla="*/ 581 w 1229"/>
                <a:gd name="T3" fmla="*/ 416 h 416"/>
                <a:gd name="T4" fmla="*/ 0 w 1229"/>
                <a:gd name="T5" fmla="*/ 80 h 416"/>
                <a:gd name="T6" fmla="*/ 680 w 1229"/>
                <a:gd name="T7" fmla="*/ 0 h 416"/>
                <a:gd name="T8" fmla="*/ 1229 w 1229"/>
                <a:gd name="T9" fmla="*/ 254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6"/>
                <a:gd name="T17" fmla="*/ 1229 w 1229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6">
                  <a:moveTo>
                    <a:pt x="1229" y="254"/>
                  </a:moveTo>
                  <a:lnTo>
                    <a:pt x="581" y="416"/>
                  </a:lnTo>
                  <a:lnTo>
                    <a:pt x="0" y="80"/>
                  </a:lnTo>
                  <a:lnTo>
                    <a:pt x="680" y="0"/>
                  </a:lnTo>
                  <a:lnTo>
                    <a:pt x="1229" y="254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6" name="Freeform 1442">
              <a:extLst>
                <a:ext uri="{FF2B5EF4-FFF2-40B4-BE49-F238E27FC236}">
                  <a16:creationId xmlns:a16="http://schemas.microsoft.com/office/drawing/2014/main" id="{BD76C0CB-0579-7341-92DF-482750E0FB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" y="2399"/>
              <a:ext cx="304" cy="265"/>
            </a:xfrm>
            <a:custGeom>
              <a:avLst/>
              <a:gdLst>
                <a:gd name="T0" fmla="*/ 585 w 608"/>
                <a:gd name="T1" fmla="*/ 529 h 529"/>
                <a:gd name="T2" fmla="*/ 38 w 608"/>
                <a:gd name="T3" fmla="*/ 165 h 529"/>
                <a:gd name="T4" fmla="*/ 20 w 608"/>
                <a:gd name="T5" fmla="*/ 136 h 529"/>
                <a:gd name="T6" fmla="*/ 7 w 608"/>
                <a:gd name="T7" fmla="*/ 108 h 529"/>
                <a:gd name="T8" fmla="*/ 2 w 608"/>
                <a:gd name="T9" fmla="*/ 83 h 529"/>
                <a:gd name="T10" fmla="*/ 0 w 608"/>
                <a:gd name="T11" fmla="*/ 60 h 529"/>
                <a:gd name="T12" fmla="*/ 3 w 608"/>
                <a:gd name="T13" fmla="*/ 40 h 529"/>
                <a:gd name="T14" fmla="*/ 7 w 608"/>
                <a:gd name="T15" fmla="*/ 23 h 529"/>
                <a:gd name="T16" fmla="*/ 13 w 608"/>
                <a:gd name="T17" fmla="*/ 9 h 529"/>
                <a:gd name="T18" fmla="*/ 18 w 608"/>
                <a:gd name="T19" fmla="*/ 0 h 529"/>
                <a:gd name="T20" fmla="*/ 608 w 608"/>
                <a:gd name="T21" fmla="*/ 342 h 529"/>
                <a:gd name="T22" fmla="*/ 591 w 608"/>
                <a:gd name="T23" fmla="*/ 360 h 529"/>
                <a:gd name="T24" fmla="*/ 579 w 608"/>
                <a:gd name="T25" fmla="*/ 382 h 529"/>
                <a:gd name="T26" fmla="*/ 572 w 608"/>
                <a:gd name="T27" fmla="*/ 406 h 529"/>
                <a:gd name="T28" fmla="*/ 569 w 608"/>
                <a:gd name="T29" fmla="*/ 432 h 529"/>
                <a:gd name="T30" fmla="*/ 570 w 608"/>
                <a:gd name="T31" fmla="*/ 457 h 529"/>
                <a:gd name="T32" fmla="*/ 572 w 608"/>
                <a:gd name="T33" fmla="*/ 482 h 529"/>
                <a:gd name="T34" fmla="*/ 578 w 608"/>
                <a:gd name="T35" fmla="*/ 506 h 529"/>
                <a:gd name="T36" fmla="*/ 585 w 608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8"/>
                <a:gd name="T58" fmla="*/ 0 h 529"/>
                <a:gd name="T59" fmla="*/ 608 w 608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8" h="529">
                  <a:moveTo>
                    <a:pt x="585" y="529"/>
                  </a:moveTo>
                  <a:lnTo>
                    <a:pt x="38" y="165"/>
                  </a:lnTo>
                  <a:lnTo>
                    <a:pt x="20" y="136"/>
                  </a:lnTo>
                  <a:lnTo>
                    <a:pt x="7" y="108"/>
                  </a:lnTo>
                  <a:lnTo>
                    <a:pt x="2" y="83"/>
                  </a:lnTo>
                  <a:lnTo>
                    <a:pt x="0" y="60"/>
                  </a:lnTo>
                  <a:lnTo>
                    <a:pt x="3" y="40"/>
                  </a:lnTo>
                  <a:lnTo>
                    <a:pt x="7" y="23"/>
                  </a:lnTo>
                  <a:lnTo>
                    <a:pt x="13" y="9"/>
                  </a:lnTo>
                  <a:lnTo>
                    <a:pt x="18" y="0"/>
                  </a:lnTo>
                  <a:lnTo>
                    <a:pt x="608" y="342"/>
                  </a:lnTo>
                  <a:lnTo>
                    <a:pt x="591" y="360"/>
                  </a:lnTo>
                  <a:lnTo>
                    <a:pt x="579" y="382"/>
                  </a:lnTo>
                  <a:lnTo>
                    <a:pt x="572" y="406"/>
                  </a:lnTo>
                  <a:lnTo>
                    <a:pt x="569" y="432"/>
                  </a:lnTo>
                  <a:lnTo>
                    <a:pt x="570" y="457"/>
                  </a:lnTo>
                  <a:lnTo>
                    <a:pt x="572" y="482"/>
                  </a:lnTo>
                  <a:lnTo>
                    <a:pt x="578" y="506"/>
                  </a:lnTo>
                  <a:lnTo>
                    <a:pt x="585" y="52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7" name="Freeform 1443">
              <a:extLst>
                <a:ext uri="{FF2B5EF4-FFF2-40B4-BE49-F238E27FC236}">
                  <a16:creationId xmlns:a16="http://schemas.microsoft.com/office/drawing/2014/main" id="{46855336-92C1-F74E-BB9D-A9B14A5B2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" y="2492"/>
              <a:ext cx="376" cy="197"/>
            </a:xfrm>
            <a:custGeom>
              <a:avLst/>
              <a:gdLst>
                <a:gd name="T0" fmla="*/ 671 w 754"/>
                <a:gd name="T1" fmla="*/ 135 h 393"/>
                <a:gd name="T2" fmla="*/ 0 w 754"/>
                <a:gd name="T3" fmla="*/ 309 h 393"/>
                <a:gd name="T4" fmla="*/ 5 w 754"/>
                <a:gd name="T5" fmla="*/ 330 h 393"/>
                <a:gd name="T6" fmla="*/ 678 w 754"/>
                <a:gd name="T7" fmla="*/ 155 h 393"/>
                <a:gd name="T8" fmla="*/ 715 w 754"/>
                <a:gd name="T9" fmla="*/ 192 h 393"/>
                <a:gd name="T10" fmla="*/ 29 w 754"/>
                <a:gd name="T11" fmla="*/ 374 h 393"/>
                <a:gd name="T12" fmla="*/ 35 w 754"/>
                <a:gd name="T13" fmla="*/ 393 h 393"/>
                <a:gd name="T14" fmla="*/ 754 w 754"/>
                <a:gd name="T15" fmla="*/ 203 h 393"/>
                <a:gd name="T16" fmla="*/ 691 w 754"/>
                <a:gd name="T17" fmla="*/ 139 h 393"/>
                <a:gd name="T18" fmla="*/ 701 w 754"/>
                <a:gd name="T19" fmla="*/ 1 h 393"/>
                <a:gd name="T20" fmla="*/ 681 w 754"/>
                <a:gd name="T21" fmla="*/ 0 h 393"/>
                <a:gd name="T22" fmla="*/ 679 w 754"/>
                <a:gd name="T23" fmla="*/ 42 h 393"/>
                <a:gd name="T24" fmla="*/ 671 w 754"/>
                <a:gd name="T25" fmla="*/ 135 h 39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4"/>
                <a:gd name="T40" fmla="*/ 0 h 393"/>
                <a:gd name="T41" fmla="*/ 754 w 754"/>
                <a:gd name="T42" fmla="*/ 393 h 39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4" h="393">
                  <a:moveTo>
                    <a:pt x="671" y="135"/>
                  </a:moveTo>
                  <a:lnTo>
                    <a:pt x="0" y="309"/>
                  </a:lnTo>
                  <a:lnTo>
                    <a:pt x="5" y="330"/>
                  </a:lnTo>
                  <a:lnTo>
                    <a:pt x="678" y="155"/>
                  </a:lnTo>
                  <a:lnTo>
                    <a:pt x="715" y="192"/>
                  </a:lnTo>
                  <a:lnTo>
                    <a:pt x="29" y="374"/>
                  </a:lnTo>
                  <a:lnTo>
                    <a:pt x="35" y="393"/>
                  </a:lnTo>
                  <a:lnTo>
                    <a:pt x="754" y="203"/>
                  </a:lnTo>
                  <a:lnTo>
                    <a:pt x="691" y="139"/>
                  </a:lnTo>
                  <a:lnTo>
                    <a:pt x="701" y="1"/>
                  </a:lnTo>
                  <a:lnTo>
                    <a:pt x="681" y="0"/>
                  </a:lnTo>
                  <a:lnTo>
                    <a:pt x="679" y="42"/>
                  </a:lnTo>
                  <a:lnTo>
                    <a:pt x="671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8" name="Freeform 1444">
              <a:extLst>
                <a:ext uri="{FF2B5EF4-FFF2-40B4-BE49-F238E27FC236}">
                  <a16:creationId xmlns:a16="http://schemas.microsoft.com/office/drawing/2014/main" id="{B75C9B4E-FECE-9742-B1F0-D1E4BE288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" y="2325"/>
              <a:ext cx="340" cy="156"/>
            </a:xfrm>
            <a:custGeom>
              <a:avLst/>
              <a:gdLst>
                <a:gd name="T0" fmla="*/ 39 w 681"/>
                <a:gd name="T1" fmla="*/ 155 h 312"/>
                <a:gd name="T2" fmla="*/ 5 w 681"/>
                <a:gd name="T3" fmla="*/ 195 h 312"/>
                <a:gd name="T4" fmla="*/ 0 w 681"/>
                <a:gd name="T5" fmla="*/ 251 h 312"/>
                <a:gd name="T6" fmla="*/ 7 w 681"/>
                <a:gd name="T7" fmla="*/ 289 h 312"/>
                <a:gd name="T8" fmla="*/ 8 w 681"/>
                <a:gd name="T9" fmla="*/ 312 h 312"/>
                <a:gd name="T10" fmla="*/ 676 w 681"/>
                <a:gd name="T11" fmla="*/ 138 h 312"/>
                <a:gd name="T12" fmla="*/ 681 w 681"/>
                <a:gd name="T13" fmla="*/ 0 h 312"/>
                <a:gd name="T14" fmla="*/ 39 w 681"/>
                <a:gd name="T15" fmla="*/ 155 h 3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81"/>
                <a:gd name="T25" fmla="*/ 0 h 312"/>
                <a:gd name="T26" fmla="*/ 681 w 681"/>
                <a:gd name="T27" fmla="*/ 312 h 3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81" h="312">
                  <a:moveTo>
                    <a:pt x="39" y="155"/>
                  </a:moveTo>
                  <a:lnTo>
                    <a:pt x="5" y="195"/>
                  </a:lnTo>
                  <a:lnTo>
                    <a:pt x="0" y="251"/>
                  </a:lnTo>
                  <a:lnTo>
                    <a:pt x="7" y="289"/>
                  </a:lnTo>
                  <a:lnTo>
                    <a:pt x="8" y="312"/>
                  </a:lnTo>
                  <a:lnTo>
                    <a:pt x="676" y="138"/>
                  </a:lnTo>
                  <a:lnTo>
                    <a:pt x="681" y="0"/>
                  </a:lnTo>
                  <a:lnTo>
                    <a:pt x="39" y="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9" name="Freeform 1445">
              <a:extLst>
                <a:ext uri="{FF2B5EF4-FFF2-40B4-BE49-F238E27FC236}">
                  <a16:creationId xmlns:a16="http://schemas.microsoft.com/office/drawing/2014/main" id="{EF805427-BA94-B448-B8C2-E0F77970FA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" y="2396"/>
              <a:ext cx="360" cy="116"/>
            </a:xfrm>
            <a:custGeom>
              <a:avLst/>
              <a:gdLst>
                <a:gd name="T0" fmla="*/ 0 w 720"/>
                <a:gd name="T1" fmla="*/ 179 h 234"/>
                <a:gd name="T2" fmla="*/ 29 w 720"/>
                <a:gd name="T3" fmla="*/ 234 h 234"/>
                <a:gd name="T4" fmla="*/ 720 w 720"/>
                <a:gd name="T5" fmla="*/ 54 h 234"/>
                <a:gd name="T6" fmla="*/ 664 w 720"/>
                <a:gd name="T7" fmla="*/ 0 h 234"/>
                <a:gd name="T8" fmla="*/ 0 w 720"/>
                <a:gd name="T9" fmla="*/ 179 h 2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0"/>
                <a:gd name="T16" fmla="*/ 0 h 234"/>
                <a:gd name="T17" fmla="*/ 720 w 720"/>
                <a:gd name="T18" fmla="*/ 234 h 2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0" h="234">
                  <a:moveTo>
                    <a:pt x="0" y="179"/>
                  </a:moveTo>
                  <a:lnTo>
                    <a:pt x="29" y="234"/>
                  </a:lnTo>
                  <a:lnTo>
                    <a:pt x="720" y="54"/>
                  </a:lnTo>
                  <a:lnTo>
                    <a:pt x="664" y="0"/>
                  </a:lnTo>
                  <a:lnTo>
                    <a:pt x="0" y="179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0" name="Freeform 1446">
              <a:extLst>
                <a:ext uri="{FF2B5EF4-FFF2-40B4-BE49-F238E27FC236}">
                  <a16:creationId xmlns:a16="http://schemas.microsoft.com/office/drawing/2014/main" id="{CAFDACCD-D996-E94B-9904-99B1DCDEC6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" y="2179"/>
              <a:ext cx="676" cy="340"/>
            </a:xfrm>
            <a:custGeom>
              <a:avLst/>
              <a:gdLst>
                <a:gd name="T0" fmla="*/ 640 w 1350"/>
                <a:gd name="T1" fmla="*/ 457 h 680"/>
                <a:gd name="T2" fmla="*/ 1350 w 1350"/>
                <a:gd name="T3" fmla="*/ 281 h 680"/>
                <a:gd name="T4" fmla="*/ 744 w 1350"/>
                <a:gd name="T5" fmla="*/ 0 h 680"/>
                <a:gd name="T6" fmla="*/ 27 w 1350"/>
                <a:gd name="T7" fmla="*/ 85 h 680"/>
                <a:gd name="T8" fmla="*/ 24 w 1350"/>
                <a:gd name="T9" fmla="*/ 89 h 680"/>
                <a:gd name="T10" fmla="*/ 17 w 1350"/>
                <a:gd name="T11" fmla="*/ 101 h 680"/>
                <a:gd name="T12" fmla="*/ 9 w 1350"/>
                <a:gd name="T13" fmla="*/ 120 h 680"/>
                <a:gd name="T14" fmla="*/ 2 w 1350"/>
                <a:gd name="T15" fmla="*/ 145 h 680"/>
                <a:gd name="T16" fmla="*/ 0 w 1350"/>
                <a:gd name="T17" fmla="*/ 176 h 680"/>
                <a:gd name="T18" fmla="*/ 4 w 1350"/>
                <a:gd name="T19" fmla="*/ 210 h 680"/>
                <a:gd name="T20" fmla="*/ 17 w 1350"/>
                <a:gd name="T21" fmla="*/ 248 h 680"/>
                <a:gd name="T22" fmla="*/ 42 w 1350"/>
                <a:gd name="T23" fmla="*/ 288 h 680"/>
                <a:gd name="T24" fmla="*/ 43 w 1350"/>
                <a:gd name="T25" fmla="*/ 291 h 680"/>
                <a:gd name="T26" fmla="*/ 43 w 1350"/>
                <a:gd name="T27" fmla="*/ 291 h 680"/>
                <a:gd name="T28" fmla="*/ 43 w 1350"/>
                <a:gd name="T29" fmla="*/ 291 h 680"/>
                <a:gd name="T30" fmla="*/ 632 w 1350"/>
                <a:gd name="T31" fmla="*/ 680 h 680"/>
                <a:gd name="T32" fmla="*/ 634 w 1350"/>
                <a:gd name="T33" fmla="*/ 670 h 680"/>
                <a:gd name="T34" fmla="*/ 627 w 1350"/>
                <a:gd name="T35" fmla="*/ 650 h 680"/>
                <a:gd name="T36" fmla="*/ 627 w 1350"/>
                <a:gd name="T37" fmla="*/ 648 h 680"/>
                <a:gd name="T38" fmla="*/ 627 w 1350"/>
                <a:gd name="T39" fmla="*/ 648 h 680"/>
                <a:gd name="T40" fmla="*/ 623 w 1350"/>
                <a:gd name="T41" fmla="*/ 642 h 680"/>
                <a:gd name="T42" fmla="*/ 617 w 1350"/>
                <a:gd name="T43" fmla="*/ 625 h 680"/>
                <a:gd name="T44" fmla="*/ 609 w 1350"/>
                <a:gd name="T45" fmla="*/ 601 h 680"/>
                <a:gd name="T46" fmla="*/ 603 w 1350"/>
                <a:gd name="T47" fmla="*/ 571 h 680"/>
                <a:gd name="T48" fmla="*/ 600 w 1350"/>
                <a:gd name="T49" fmla="*/ 540 h 680"/>
                <a:gd name="T50" fmla="*/ 604 w 1350"/>
                <a:gd name="T51" fmla="*/ 508 h 680"/>
                <a:gd name="T52" fmla="*/ 616 w 1350"/>
                <a:gd name="T53" fmla="*/ 480 h 680"/>
                <a:gd name="T54" fmla="*/ 640 w 1350"/>
                <a:gd name="T55" fmla="*/ 457 h 68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50"/>
                <a:gd name="T85" fmla="*/ 0 h 680"/>
                <a:gd name="T86" fmla="*/ 1350 w 1350"/>
                <a:gd name="T87" fmla="*/ 680 h 68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50" h="680">
                  <a:moveTo>
                    <a:pt x="640" y="457"/>
                  </a:moveTo>
                  <a:lnTo>
                    <a:pt x="1350" y="281"/>
                  </a:lnTo>
                  <a:lnTo>
                    <a:pt x="744" y="0"/>
                  </a:lnTo>
                  <a:lnTo>
                    <a:pt x="27" y="85"/>
                  </a:lnTo>
                  <a:lnTo>
                    <a:pt x="24" y="89"/>
                  </a:lnTo>
                  <a:lnTo>
                    <a:pt x="17" y="101"/>
                  </a:lnTo>
                  <a:lnTo>
                    <a:pt x="9" y="120"/>
                  </a:lnTo>
                  <a:lnTo>
                    <a:pt x="2" y="145"/>
                  </a:lnTo>
                  <a:lnTo>
                    <a:pt x="0" y="176"/>
                  </a:lnTo>
                  <a:lnTo>
                    <a:pt x="4" y="210"/>
                  </a:lnTo>
                  <a:lnTo>
                    <a:pt x="17" y="248"/>
                  </a:lnTo>
                  <a:lnTo>
                    <a:pt x="42" y="288"/>
                  </a:lnTo>
                  <a:lnTo>
                    <a:pt x="43" y="291"/>
                  </a:lnTo>
                  <a:lnTo>
                    <a:pt x="632" y="680"/>
                  </a:lnTo>
                  <a:lnTo>
                    <a:pt x="634" y="670"/>
                  </a:lnTo>
                  <a:lnTo>
                    <a:pt x="627" y="650"/>
                  </a:lnTo>
                  <a:lnTo>
                    <a:pt x="627" y="648"/>
                  </a:lnTo>
                  <a:lnTo>
                    <a:pt x="623" y="642"/>
                  </a:lnTo>
                  <a:lnTo>
                    <a:pt x="617" y="625"/>
                  </a:lnTo>
                  <a:lnTo>
                    <a:pt x="609" y="601"/>
                  </a:lnTo>
                  <a:lnTo>
                    <a:pt x="603" y="571"/>
                  </a:lnTo>
                  <a:lnTo>
                    <a:pt x="600" y="540"/>
                  </a:lnTo>
                  <a:lnTo>
                    <a:pt x="604" y="508"/>
                  </a:lnTo>
                  <a:lnTo>
                    <a:pt x="616" y="480"/>
                  </a:lnTo>
                  <a:lnTo>
                    <a:pt x="640" y="4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1" name="Freeform 1447">
              <a:extLst>
                <a:ext uri="{FF2B5EF4-FFF2-40B4-BE49-F238E27FC236}">
                  <a16:creationId xmlns:a16="http://schemas.microsoft.com/office/drawing/2014/main" id="{0C4A4128-BEA2-B440-8E5E-C11AAA0164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2191"/>
              <a:ext cx="602" cy="205"/>
            </a:xfrm>
            <a:custGeom>
              <a:avLst/>
              <a:gdLst>
                <a:gd name="T0" fmla="*/ 1205 w 1205"/>
                <a:gd name="T1" fmla="*/ 250 h 408"/>
                <a:gd name="T2" fmla="*/ 570 w 1205"/>
                <a:gd name="T3" fmla="*/ 408 h 408"/>
                <a:gd name="T4" fmla="*/ 0 w 1205"/>
                <a:gd name="T5" fmla="*/ 79 h 408"/>
                <a:gd name="T6" fmla="*/ 668 w 1205"/>
                <a:gd name="T7" fmla="*/ 0 h 408"/>
                <a:gd name="T8" fmla="*/ 1205 w 1205"/>
                <a:gd name="T9" fmla="*/ 250 h 4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5"/>
                <a:gd name="T16" fmla="*/ 0 h 408"/>
                <a:gd name="T17" fmla="*/ 1205 w 1205"/>
                <a:gd name="T18" fmla="*/ 408 h 4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5" h="408">
                  <a:moveTo>
                    <a:pt x="1205" y="250"/>
                  </a:moveTo>
                  <a:lnTo>
                    <a:pt x="570" y="408"/>
                  </a:lnTo>
                  <a:lnTo>
                    <a:pt x="0" y="79"/>
                  </a:lnTo>
                  <a:lnTo>
                    <a:pt x="668" y="0"/>
                  </a:lnTo>
                  <a:lnTo>
                    <a:pt x="1205" y="250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2" name="Freeform 1448">
              <a:extLst>
                <a:ext uri="{FF2B5EF4-FFF2-40B4-BE49-F238E27FC236}">
                  <a16:creationId xmlns:a16="http://schemas.microsoft.com/office/drawing/2014/main" id="{5853A62A-7D53-9D49-AA99-105FC53253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" y="2234"/>
              <a:ext cx="298" cy="259"/>
            </a:xfrm>
            <a:custGeom>
              <a:avLst/>
              <a:gdLst>
                <a:gd name="T0" fmla="*/ 572 w 594"/>
                <a:gd name="T1" fmla="*/ 519 h 519"/>
                <a:gd name="T2" fmla="*/ 36 w 594"/>
                <a:gd name="T3" fmla="*/ 162 h 519"/>
                <a:gd name="T4" fmla="*/ 18 w 594"/>
                <a:gd name="T5" fmla="*/ 133 h 519"/>
                <a:gd name="T6" fmla="*/ 7 w 594"/>
                <a:gd name="T7" fmla="*/ 106 h 519"/>
                <a:gd name="T8" fmla="*/ 1 w 594"/>
                <a:gd name="T9" fmla="*/ 82 h 519"/>
                <a:gd name="T10" fmla="*/ 0 w 594"/>
                <a:gd name="T11" fmla="*/ 59 h 519"/>
                <a:gd name="T12" fmla="*/ 2 w 594"/>
                <a:gd name="T13" fmla="*/ 39 h 519"/>
                <a:gd name="T14" fmla="*/ 7 w 594"/>
                <a:gd name="T15" fmla="*/ 23 h 519"/>
                <a:gd name="T16" fmla="*/ 11 w 594"/>
                <a:gd name="T17" fmla="*/ 9 h 519"/>
                <a:gd name="T18" fmla="*/ 17 w 594"/>
                <a:gd name="T19" fmla="*/ 0 h 519"/>
                <a:gd name="T20" fmla="*/ 594 w 594"/>
                <a:gd name="T21" fmla="*/ 335 h 519"/>
                <a:gd name="T22" fmla="*/ 578 w 594"/>
                <a:gd name="T23" fmla="*/ 353 h 519"/>
                <a:gd name="T24" fmla="*/ 567 w 594"/>
                <a:gd name="T25" fmla="*/ 375 h 519"/>
                <a:gd name="T26" fmla="*/ 560 w 594"/>
                <a:gd name="T27" fmla="*/ 398 h 519"/>
                <a:gd name="T28" fmla="*/ 556 w 594"/>
                <a:gd name="T29" fmla="*/ 422 h 519"/>
                <a:gd name="T30" fmla="*/ 558 w 594"/>
                <a:gd name="T31" fmla="*/ 448 h 519"/>
                <a:gd name="T32" fmla="*/ 560 w 594"/>
                <a:gd name="T33" fmla="*/ 473 h 519"/>
                <a:gd name="T34" fmla="*/ 566 w 594"/>
                <a:gd name="T35" fmla="*/ 497 h 519"/>
                <a:gd name="T36" fmla="*/ 572 w 594"/>
                <a:gd name="T37" fmla="*/ 519 h 51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94"/>
                <a:gd name="T58" fmla="*/ 0 h 519"/>
                <a:gd name="T59" fmla="*/ 594 w 594"/>
                <a:gd name="T60" fmla="*/ 519 h 51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94" h="519">
                  <a:moveTo>
                    <a:pt x="572" y="519"/>
                  </a:moveTo>
                  <a:lnTo>
                    <a:pt x="36" y="162"/>
                  </a:lnTo>
                  <a:lnTo>
                    <a:pt x="18" y="133"/>
                  </a:lnTo>
                  <a:lnTo>
                    <a:pt x="7" y="106"/>
                  </a:lnTo>
                  <a:lnTo>
                    <a:pt x="1" y="82"/>
                  </a:lnTo>
                  <a:lnTo>
                    <a:pt x="0" y="59"/>
                  </a:lnTo>
                  <a:lnTo>
                    <a:pt x="2" y="39"/>
                  </a:lnTo>
                  <a:lnTo>
                    <a:pt x="7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594" y="335"/>
                  </a:lnTo>
                  <a:lnTo>
                    <a:pt x="578" y="353"/>
                  </a:lnTo>
                  <a:lnTo>
                    <a:pt x="567" y="375"/>
                  </a:lnTo>
                  <a:lnTo>
                    <a:pt x="560" y="398"/>
                  </a:lnTo>
                  <a:lnTo>
                    <a:pt x="556" y="422"/>
                  </a:lnTo>
                  <a:lnTo>
                    <a:pt x="558" y="448"/>
                  </a:lnTo>
                  <a:lnTo>
                    <a:pt x="560" y="473"/>
                  </a:lnTo>
                  <a:lnTo>
                    <a:pt x="566" y="497"/>
                  </a:lnTo>
                  <a:lnTo>
                    <a:pt x="572" y="519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3" name="Freeform 1449">
              <a:extLst>
                <a:ext uri="{FF2B5EF4-FFF2-40B4-BE49-F238E27FC236}">
                  <a16:creationId xmlns:a16="http://schemas.microsoft.com/office/drawing/2014/main" id="{86690992-A567-6E45-BB20-D331C2696C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" y="2325"/>
              <a:ext cx="370" cy="194"/>
            </a:xfrm>
            <a:custGeom>
              <a:avLst/>
              <a:gdLst>
                <a:gd name="T0" fmla="*/ 658 w 738"/>
                <a:gd name="T1" fmla="*/ 132 h 387"/>
                <a:gd name="T2" fmla="*/ 0 w 738"/>
                <a:gd name="T3" fmla="*/ 304 h 387"/>
                <a:gd name="T4" fmla="*/ 5 w 738"/>
                <a:gd name="T5" fmla="*/ 324 h 387"/>
                <a:gd name="T6" fmla="*/ 664 w 738"/>
                <a:gd name="T7" fmla="*/ 152 h 387"/>
                <a:gd name="T8" fmla="*/ 699 w 738"/>
                <a:gd name="T9" fmla="*/ 189 h 387"/>
                <a:gd name="T10" fmla="*/ 29 w 738"/>
                <a:gd name="T11" fmla="*/ 366 h 387"/>
                <a:gd name="T12" fmla="*/ 34 w 738"/>
                <a:gd name="T13" fmla="*/ 387 h 387"/>
                <a:gd name="T14" fmla="*/ 738 w 738"/>
                <a:gd name="T15" fmla="*/ 199 h 387"/>
                <a:gd name="T16" fmla="*/ 676 w 738"/>
                <a:gd name="T17" fmla="*/ 137 h 387"/>
                <a:gd name="T18" fmla="*/ 687 w 738"/>
                <a:gd name="T19" fmla="*/ 1 h 387"/>
                <a:gd name="T20" fmla="*/ 668 w 738"/>
                <a:gd name="T21" fmla="*/ 0 h 387"/>
                <a:gd name="T22" fmla="*/ 665 w 738"/>
                <a:gd name="T23" fmla="*/ 36 h 387"/>
                <a:gd name="T24" fmla="*/ 658 w 738"/>
                <a:gd name="T25" fmla="*/ 132 h 38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8"/>
                <a:gd name="T40" fmla="*/ 0 h 387"/>
                <a:gd name="T41" fmla="*/ 738 w 738"/>
                <a:gd name="T42" fmla="*/ 387 h 38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8" h="387">
                  <a:moveTo>
                    <a:pt x="658" y="132"/>
                  </a:moveTo>
                  <a:lnTo>
                    <a:pt x="0" y="304"/>
                  </a:lnTo>
                  <a:lnTo>
                    <a:pt x="5" y="324"/>
                  </a:lnTo>
                  <a:lnTo>
                    <a:pt x="664" y="152"/>
                  </a:lnTo>
                  <a:lnTo>
                    <a:pt x="699" y="189"/>
                  </a:lnTo>
                  <a:lnTo>
                    <a:pt x="29" y="366"/>
                  </a:lnTo>
                  <a:lnTo>
                    <a:pt x="34" y="387"/>
                  </a:lnTo>
                  <a:lnTo>
                    <a:pt x="738" y="199"/>
                  </a:lnTo>
                  <a:lnTo>
                    <a:pt x="676" y="137"/>
                  </a:lnTo>
                  <a:lnTo>
                    <a:pt x="687" y="1"/>
                  </a:lnTo>
                  <a:lnTo>
                    <a:pt x="668" y="0"/>
                  </a:lnTo>
                  <a:lnTo>
                    <a:pt x="665" y="36"/>
                  </a:lnTo>
                  <a:lnTo>
                    <a:pt x="658" y="1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4" name="Freeform 1450">
              <a:extLst>
                <a:ext uri="{FF2B5EF4-FFF2-40B4-BE49-F238E27FC236}">
                  <a16:creationId xmlns:a16="http://schemas.microsoft.com/office/drawing/2014/main" id="{16FC1853-0424-F142-8A85-530D9C438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" y="2125"/>
              <a:ext cx="321" cy="200"/>
            </a:xfrm>
            <a:custGeom>
              <a:avLst/>
              <a:gdLst>
                <a:gd name="T0" fmla="*/ 30 w 643"/>
                <a:gd name="T1" fmla="*/ 227 h 401"/>
                <a:gd name="T2" fmla="*/ 0 w 643"/>
                <a:gd name="T3" fmla="*/ 274 h 401"/>
                <a:gd name="T4" fmla="*/ 1 w 643"/>
                <a:gd name="T5" fmla="*/ 335 h 401"/>
                <a:gd name="T6" fmla="*/ 11 w 643"/>
                <a:gd name="T7" fmla="*/ 377 h 401"/>
                <a:gd name="T8" fmla="*/ 15 w 643"/>
                <a:gd name="T9" fmla="*/ 401 h 401"/>
                <a:gd name="T10" fmla="*/ 643 w 643"/>
                <a:gd name="T11" fmla="*/ 149 h 401"/>
                <a:gd name="T12" fmla="*/ 635 w 643"/>
                <a:gd name="T13" fmla="*/ 0 h 401"/>
                <a:gd name="T14" fmla="*/ 30 w 643"/>
                <a:gd name="T15" fmla="*/ 227 h 4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3"/>
                <a:gd name="T25" fmla="*/ 0 h 401"/>
                <a:gd name="T26" fmla="*/ 643 w 643"/>
                <a:gd name="T27" fmla="*/ 401 h 4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3" h="401">
                  <a:moveTo>
                    <a:pt x="30" y="227"/>
                  </a:moveTo>
                  <a:lnTo>
                    <a:pt x="0" y="274"/>
                  </a:lnTo>
                  <a:lnTo>
                    <a:pt x="1" y="335"/>
                  </a:lnTo>
                  <a:lnTo>
                    <a:pt x="11" y="377"/>
                  </a:lnTo>
                  <a:lnTo>
                    <a:pt x="15" y="401"/>
                  </a:lnTo>
                  <a:lnTo>
                    <a:pt x="643" y="149"/>
                  </a:lnTo>
                  <a:lnTo>
                    <a:pt x="635" y="0"/>
                  </a:lnTo>
                  <a:lnTo>
                    <a:pt x="30" y="2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5" name="Freeform 1451">
              <a:extLst>
                <a:ext uri="{FF2B5EF4-FFF2-40B4-BE49-F238E27FC236}">
                  <a16:creationId xmlns:a16="http://schemas.microsoft.com/office/drawing/2014/main" id="{3380E42F-9A02-0344-AB2B-FB9FE4CDC5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2201"/>
              <a:ext cx="342" cy="157"/>
            </a:xfrm>
            <a:custGeom>
              <a:avLst/>
              <a:gdLst>
                <a:gd name="T0" fmla="*/ 0 w 683"/>
                <a:gd name="T1" fmla="*/ 258 h 316"/>
                <a:gd name="T2" fmla="*/ 34 w 683"/>
                <a:gd name="T3" fmla="*/ 316 h 316"/>
                <a:gd name="T4" fmla="*/ 683 w 683"/>
                <a:gd name="T5" fmla="*/ 52 h 316"/>
                <a:gd name="T6" fmla="*/ 623 w 683"/>
                <a:gd name="T7" fmla="*/ 0 h 316"/>
                <a:gd name="T8" fmla="*/ 0 w 683"/>
                <a:gd name="T9" fmla="*/ 258 h 3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3"/>
                <a:gd name="T16" fmla="*/ 0 h 316"/>
                <a:gd name="T17" fmla="*/ 683 w 683"/>
                <a:gd name="T18" fmla="*/ 316 h 3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3" h="316">
                  <a:moveTo>
                    <a:pt x="0" y="258"/>
                  </a:moveTo>
                  <a:lnTo>
                    <a:pt x="34" y="316"/>
                  </a:lnTo>
                  <a:lnTo>
                    <a:pt x="683" y="52"/>
                  </a:lnTo>
                  <a:lnTo>
                    <a:pt x="623" y="0"/>
                  </a:lnTo>
                  <a:lnTo>
                    <a:pt x="0" y="25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6" name="Freeform 1452">
              <a:extLst>
                <a:ext uri="{FF2B5EF4-FFF2-40B4-BE49-F238E27FC236}">
                  <a16:creationId xmlns:a16="http://schemas.microsoft.com/office/drawing/2014/main" id="{4F8EFE99-3936-5B4B-A1BE-9913851AB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" y="1988"/>
              <a:ext cx="660" cy="377"/>
            </a:xfrm>
            <a:custGeom>
              <a:avLst/>
              <a:gdLst>
                <a:gd name="T0" fmla="*/ 650 w 1321"/>
                <a:gd name="T1" fmla="*/ 509 h 753"/>
                <a:gd name="T2" fmla="*/ 1321 w 1321"/>
                <a:gd name="T3" fmla="*/ 255 h 753"/>
                <a:gd name="T4" fmla="*/ 704 w 1321"/>
                <a:gd name="T5" fmla="*/ 0 h 753"/>
                <a:gd name="T6" fmla="*/ 17 w 1321"/>
                <a:gd name="T7" fmla="*/ 154 h 753"/>
                <a:gd name="T8" fmla="*/ 15 w 1321"/>
                <a:gd name="T9" fmla="*/ 159 h 753"/>
                <a:gd name="T10" fmla="*/ 9 w 1321"/>
                <a:gd name="T11" fmla="*/ 173 h 753"/>
                <a:gd name="T12" fmla="*/ 4 w 1321"/>
                <a:gd name="T13" fmla="*/ 195 h 753"/>
                <a:gd name="T14" fmla="*/ 0 w 1321"/>
                <a:gd name="T15" fmla="*/ 224 h 753"/>
                <a:gd name="T16" fmla="*/ 1 w 1321"/>
                <a:gd name="T17" fmla="*/ 258 h 753"/>
                <a:gd name="T18" fmla="*/ 9 w 1321"/>
                <a:gd name="T19" fmla="*/ 298 h 753"/>
                <a:gd name="T20" fmla="*/ 27 w 1321"/>
                <a:gd name="T21" fmla="*/ 339 h 753"/>
                <a:gd name="T22" fmla="*/ 55 w 1321"/>
                <a:gd name="T23" fmla="*/ 382 h 753"/>
                <a:gd name="T24" fmla="*/ 55 w 1321"/>
                <a:gd name="T25" fmla="*/ 382 h 753"/>
                <a:gd name="T26" fmla="*/ 57 w 1321"/>
                <a:gd name="T27" fmla="*/ 382 h 753"/>
                <a:gd name="T28" fmla="*/ 57 w 1321"/>
                <a:gd name="T29" fmla="*/ 383 h 753"/>
                <a:gd name="T30" fmla="*/ 57 w 1321"/>
                <a:gd name="T31" fmla="*/ 383 h 753"/>
                <a:gd name="T32" fmla="*/ 57 w 1321"/>
                <a:gd name="T33" fmla="*/ 383 h 753"/>
                <a:gd name="T34" fmla="*/ 58 w 1321"/>
                <a:gd name="T35" fmla="*/ 384 h 753"/>
                <a:gd name="T36" fmla="*/ 666 w 1321"/>
                <a:gd name="T37" fmla="*/ 753 h 753"/>
                <a:gd name="T38" fmla="*/ 666 w 1321"/>
                <a:gd name="T39" fmla="*/ 743 h 753"/>
                <a:gd name="T40" fmla="*/ 657 w 1321"/>
                <a:gd name="T41" fmla="*/ 721 h 753"/>
                <a:gd name="T42" fmla="*/ 657 w 1321"/>
                <a:gd name="T43" fmla="*/ 721 h 753"/>
                <a:gd name="T44" fmla="*/ 657 w 1321"/>
                <a:gd name="T45" fmla="*/ 721 h 753"/>
                <a:gd name="T46" fmla="*/ 654 w 1321"/>
                <a:gd name="T47" fmla="*/ 714 h 753"/>
                <a:gd name="T48" fmla="*/ 645 w 1321"/>
                <a:gd name="T49" fmla="*/ 696 h 753"/>
                <a:gd name="T50" fmla="*/ 635 w 1321"/>
                <a:gd name="T51" fmla="*/ 670 h 753"/>
                <a:gd name="T52" fmla="*/ 626 w 1321"/>
                <a:gd name="T53" fmla="*/ 638 h 753"/>
                <a:gd name="T54" fmla="*/ 620 w 1321"/>
                <a:gd name="T55" fmla="*/ 604 h 753"/>
                <a:gd name="T56" fmla="*/ 621 w 1321"/>
                <a:gd name="T57" fmla="*/ 569 h 753"/>
                <a:gd name="T58" fmla="*/ 629 w 1321"/>
                <a:gd name="T59" fmla="*/ 537 h 753"/>
                <a:gd name="T60" fmla="*/ 650 w 1321"/>
                <a:gd name="T61" fmla="*/ 509 h 75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21"/>
                <a:gd name="T94" fmla="*/ 0 h 753"/>
                <a:gd name="T95" fmla="*/ 1321 w 1321"/>
                <a:gd name="T96" fmla="*/ 753 h 75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21" h="753">
                  <a:moveTo>
                    <a:pt x="650" y="509"/>
                  </a:moveTo>
                  <a:lnTo>
                    <a:pt x="1321" y="255"/>
                  </a:lnTo>
                  <a:lnTo>
                    <a:pt x="704" y="0"/>
                  </a:lnTo>
                  <a:lnTo>
                    <a:pt x="17" y="154"/>
                  </a:lnTo>
                  <a:lnTo>
                    <a:pt x="15" y="159"/>
                  </a:lnTo>
                  <a:lnTo>
                    <a:pt x="9" y="173"/>
                  </a:lnTo>
                  <a:lnTo>
                    <a:pt x="4" y="195"/>
                  </a:lnTo>
                  <a:lnTo>
                    <a:pt x="0" y="224"/>
                  </a:lnTo>
                  <a:lnTo>
                    <a:pt x="1" y="258"/>
                  </a:lnTo>
                  <a:lnTo>
                    <a:pt x="9" y="298"/>
                  </a:lnTo>
                  <a:lnTo>
                    <a:pt x="27" y="339"/>
                  </a:lnTo>
                  <a:lnTo>
                    <a:pt x="55" y="382"/>
                  </a:lnTo>
                  <a:lnTo>
                    <a:pt x="57" y="382"/>
                  </a:lnTo>
                  <a:lnTo>
                    <a:pt x="57" y="383"/>
                  </a:lnTo>
                  <a:lnTo>
                    <a:pt x="58" y="384"/>
                  </a:lnTo>
                  <a:lnTo>
                    <a:pt x="666" y="753"/>
                  </a:lnTo>
                  <a:lnTo>
                    <a:pt x="666" y="743"/>
                  </a:lnTo>
                  <a:lnTo>
                    <a:pt x="657" y="721"/>
                  </a:lnTo>
                  <a:lnTo>
                    <a:pt x="654" y="714"/>
                  </a:lnTo>
                  <a:lnTo>
                    <a:pt x="645" y="696"/>
                  </a:lnTo>
                  <a:lnTo>
                    <a:pt x="635" y="670"/>
                  </a:lnTo>
                  <a:lnTo>
                    <a:pt x="626" y="638"/>
                  </a:lnTo>
                  <a:lnTo>
                    <a:pt x="620" y="604"/>
                  </a:lnTo>
                  <a:lnTo>
                    <a:pt x="621" y="569"/>
                  </a:lnTo>
                  <a:lnTo>
                    <a:pt x="629" y="537"/>
                  </a:lnTo>
                  <a:lnTo>
                    <a:pt x="650" y="5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7" name="Freeform 1453">
              <a:extLst>
                <a:ext uri="{FF2B5EF4-FFF2-40B4-BE49-F238E27FC236}">
                  <a16:creationId xmlns:a16="http://schemas.microsoft.com/office/drawing/2014/main" id="{A048A390-E521-134E-A628-48EA9C34F7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" y="2002"/>
              <a:ext cx="593" cy="227"/>
            </a:xfrm>
            <a:custGeom>
              <a:avLst/>
              <a:gdLst>
                <a:gd name="T0" fmla="*/ 1186 w 1186"/>
                <a:gd name="T1" fmla="*/ 226 h 456"/>
                <a:gd name="T2" fmla="*/ 586 w 1186"/>
                <a:gd name="T3" fmla="*/ 456 h 456"/>
                <a:gd name="T4" fmla="*/ 0 w 1186"/>
                <a:gd name="T5" fmla="*/ 144 h 456"/>
                <a:gd name="T6" fmla="*/ 639 w 1186"/>
                <a:gd name="T7" fmla="*/ 0 h 456"/>
                <a:gd name="T8" fmla="*/ 1186 w 1186"/>
                <a:gd name="T9" fmla="*/ 226 h 4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86"/>
                <a:gd name="T16" fmla="*/ 0 h 456"/>
                <a:gd name="T17" fmla="*/ 1186 w 1186"/>
                <a:gd name="T18" fmla="*/ 456 h 4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86" h="456">
                  <a:moveTo>
                    <a:pt x="1186" y="226"/>
                  </a:moveTo>
                  <a:lnTo>
                    <a:pt x="586" y="456"/>
                  </a:lnTo>
                  <a:lnTo>
                    <a:pt x="0" y="144"/>
                  </a:lnTo>
                  <a:lnTo>
                    <a:pt x="639" y="0"/>
                  </a:lnTo>
                  <a:lnTo>
                    <a:pt x="1186" y="22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8" name="Freeform 1454">
              <a:extLst>
                <a:ext uri="{FF2B5EF4-FFF2-40B4-BE49-F238E27FC236}">
                  <a16:creationId xmlns:a16="http://schemas.microsoft.com/office/drawing/2014/main" id="{382F7D72-EE3C-3048-AB29-52DE8FB4B7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" y="2079"/>
              <a:ext cx="302" cy="260"/>
            </a:xfrm>
            <a:custGeom>
              <a:avLst/>
              <a:gdLst>
                <a:gd name="T0" fmla="*/ 602 w 605"/>
                <a:gd name="T1" fmla="*/ 522 h 522"/>
                <a:gd name="T2" fmla="*/ 47 w 605"/>
                <a:gd name="T3" fmla="*/ 180 h 522"/>
                <a:gd name="T4" fmla="*/ 26 w 605"/>
                <a:gd name="T5" fmla="*/ 149 h 522"/>
                <a:gd name="T6" fmla="*/ 12 w 605"/>
                <a:gd name="T7" fmla="*/ 120 h 522"/>
                <a:gd name="T8" fmla="*/ 3 w 605"/>
                <a:gd name="T9" fmla="*/ 94 h 522"/>
                <a:gd name="T10" fmla="*/ 0 w 605"/>
                <a:gd name="T11" fmla="*/ 68 h 522"/>
                <a:gd name="T12" fmla="*/ 0 w 605"/>
                <a:gd name="T13" fmla="*/ 46 h 522"/>
                <a:gd name="T14" fmla="*/ 2 w 605"/>
                <a:gd name="T15" fmla="*/ 27 h 522"/>
                <a:gd name="T16" fmla="*/ 6 w 605"/>
                <a:gd name="T17" fmla="*/ 12 h 522"/>
                <a:gd name="T18" fmla="*/ 9 w 605"/>
                <a:gd name="T19" fmla="*/ 0 h 522"/>
                <a:gd name="T20" fmla="*/ 605 w 605"/>
                <a:gd name="T21" fmla="*/ 318 h 522"/>
                <a:gd name="T22" fmla="*/ 591 w 605"/>
                <a:gd name="T23" fmla="*/ 340 h 522"/>
                <a:gd name="T24" fmla="*/ 582 w 605"/>
                <a:gd name="T25" fmla="*/ 364 h 522"/>
                <a:gd name="T26" fmla="*/ 577 w 605"/>
                <a:gd name="T27" fmla="*/ 390 h 522"/>
                <a:gd name="T28" fmla="*/ 577 w 605"/>
                <a:gd name="T29" fmla="*/ 418 h 522"/>
                <a:gd name="T30" fmla="*/ 580 w 605"/>
                <a:gd name="T31" fmla="*/ 446 h 522"/>
                <a:gd name="T32" fmla="*/ 586 w 605"/>
                <a:gd name="T33" fmla="*/ 472 h 522"/>
                <a:gd name="T34" fmla="*/ 592 w 605"/>
                <a:gd name="T35" fmla="*/ 497 h 522"/>
                <a:gd name="T36" fmla="*/ 602 w 605"/>
                <a:gd name="T37" fmla="*/ 522 h 5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5"/>
                <a:gd name="T58" fmla="*/ 0 h 522"/>
                <a:gd name="T59" fmla="*/ 605 w 605"/>
                <a:gd name="T60" fmla="*/ 522 h 52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5" h="522">
                  <a:moveTo>
                    <a:pt x="602" y="522"/>
                  </a:moveTo>
                  <a:lnTo>
                    <a:pt x="47" y="180"/>
                  </a:lnTo>
                  <a:lnTo>
                    <a:pt x="26" y="149"/>
                  </a:lnTo>
                  <a:lnTo>
                    <a:pt x="12" y="120"/>
                  </a:lnTo>
                  <a:lnTo>
                    <a:pt x="3" y="94"/>
                  </a:lnTo>
                  <a:lnTo>
                    <a:pt x="0" y="68"/>
                  </a:lnTo>
                  <a:lnTo>
                    <a:pt x="0" y="46"/>
                  </a:lnTo>
                  <a:lnTo>
                    <a:pt x="2" y="27"/>
                  </a:lnTo>
                  <a:lnTo>
                    <a:pt x="6" y="12"/>
                  </a:lnTo>
                  <a:lnTo>
                    <a:pt x="9" y="0"/>
                  </a:lnTo>
                  <a:lnTo>
                    <a:pt x="605" y="318"/>
                  </a:lnTo>
                  <a:lnTo>
                    <a:pt x="591" y="340"/>
                  </a:lnTo>
                  <a:lnTo>
                    <a:pt x="582" y="364"/>
                  </a:lnTo>
                  <a:lnTo>
                    <a:pt x="577" y="390"/>
                  </a:lnTo>
                  <a:lnTo>
                    <a:pt x="577" y="418"/>
                  </a:lnTo>
                  <a:lnTo>
                    <a:pt x="580" y="446"/>
                  </a:lnTo>
                  <a:lnTo>
                    <a:pt x="586" y="472"/>
                  </a:lnTo>
                  <a:lnTo>
                    <a:pt x="592" y="497"/>
                  </a:lnTo>
                  <a:lnTo>
                    <a:pt x="602" y="52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9" name="Freeform 1455">
              <a:extLst>
                <a:ext uri="{FF2B5EF4-FFF2-40B4-BE49-F238E27FC236}">
                  <a16:creationId xmlns:a16="http://schemas.microsoft.com/office/drawing/2014/main" id="{15FEB3DB-B088-2043-BB8B-2D49B4DF7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2125"/>
              <a:ext cx="351" cy="240"/>
            </a:xfrm>
            <a:custGeom>
              <a:avLst/>
              <a:gdLst>
                <a:gd name="T0" fmla="*/ 617 w 701"/>
                <a:gd name="T1" fmla="*/ 144 h 480"/>
                <a:gd name="T2" fmla="*/ 0 w 701"/>
                <a:gd name="T3" fmla="*/ 394 h 480"/>
                <a:gd name="T4" fmla="*/ 6 w 701"/>
                <a:gd name="T5" fmla="*/ 416 h 480"/>
                <a:gd name="T6" fmla="*/ 626 w 701"/>
                <a:gd name="T7" fmla="*/ 165 h 480"/>
                <a:gd name="T8" fmla="*/ 663 w 701"/>
                <a:gd name="T9" fmla="*/ 201 h 480"/>
                <a:gd name="T10" fmla="*/ 33 w 701"/>
                <a:gd name="T11" fmla="*/ 459 h 480"/>
                <a:gd name="T12" fmla="*/ 41 w 701"/>
                <a:gd name="T13" fmla="*/ 480 h 480"/>
                <a:gd name="T14" fmla="*/ 701 w 701"/>
                <a:gd name="T15" fmla="*/ 209 h 480"/>
                <a:gd name="T16" fmla="*/ 636 w 701"/>
                <a:gd name="T17" fmla="*/ 148 h 480"/>
                <a:gd name="T18" fmla="*/ 634 w 701"/>
                <a:gd name="T19" fmla="*/ 0 h 480"/>
                <a:gd name="T20" fmla="*/ 615 w 701"/>
                <a:gd name="T21" fmla="*/ 0 h 480"/>
                <a:gd name="T22" fmla="*/ 616 w 701"/>
                <a:gd name="T23" fmla="*/ 46 h 480"/>
                <a:gd name="T24" fmla="*/ 617 w 701"/>
                <a:gd name="T25" fmla="*/ 144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01"/>
                <a:gd name="T40" fmla="*/ 0 h 480"/>
                <a:gd name="T41" fmla="*/ 701 w 701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01" h="480">
                  <a:moveTo>
                    <a:pt x="617" y="144"/>
                  </a:moveTo>
                  <a:lnTo>
                    <a:pt x="0" y="394"/>
                  </a:lnTo>
                  <a:lnTo>
                    <a:pt x="6" y="416"/>
                  </a:lnTo>
                  <a:lnTo>
                    <a:pt x="626" y="165"/>
                  </a:lnTo>
                  <a:lnTo>
                    <a:pt x="663" y="201"/>
                  </a:lnTo>
                  <a:lnTo>
                    <a:pt x="33" y="459"/>
                  </a:lnTo>
                  <a:lnTo>
                    <a:pt x="41" y="480"/>
                  </a:lnTo>
                  <a:lnTo>
                    <a:pt x="701" y="209"/>
                  </a:lnTo>
                  <a:lnTo>
                    <a:pt x="636" y="148"/>
                  </a:lnTo>
                  <a:lnTo>
                    <a:pt x="634" y="0"/>
                  </a:lnTo>
                  <a:lnTo>
                    <a:pt x="615" y="0"/>
                  </a:lnTo>
                  <a:lnTo>
                    <a:pt x="616" y="46"/>
                  </a:lnTo>
                  <a:lnTo>
                    <a:pt x="617" y="1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0" name="Freeform 1456">
              <a:extLst>
                <a:ext uri="{FF2B5EF4-FFF2-40B4-BE49-F238E27FC236}">
                  <a16:creationId xmlns:a16="http://schemas.microsoft.com/office/drawing/2014/main" id="{F951C91E-F389-314C-9A80-2D25E92A9A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" y="1973"/>
              <a:ext cx="330" cy="151"/>
            </a:xfrm>
            <a:custGeom>
              <a:avLst/>
              <a:gdLst>
                <a:gd name="T0" fmla="*/ 38 w 659"/>
                <a:gd name="T1" fmla="*/ 151 h 301"/>
                <a:gd name="T2" fmla="*/ 5 w 659"/>
                <a:gd name="T3" fmla="*/ 190 h 301"/>
                <a:gd name="T4" fmla="*/ 0 w 659"/>
                <a:gd name="T5" fmla="*/ 243 h 301"/>
                <a:gd name="T6" fmla="*/ 6 w 659"/>
                <a:gd name="T7" fmla="*/ 279 h 301"/>
                <a:gd name="T8" fmla="*/ 8 w 659"/>
                <a:gd name="T9" fmla="*/ 301 h 301"/>
                <a:gd name="T10" fmla="*/ 655 w 659"/>
                <a:gd name="T11" fmla="*/ 134 h 301"/>
                <a:gd name="T12" fmla="*/ 659 w 659"/>
                <a:gd name="T13" fmla="*/ 0 h 301"/>
                <a:gd name="T14" fmla="*/ 38 w 659"/>
                <a:gd name="T15" fmla="*/ 151 h 3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9"/>
                <a:gd name="T25" fmla="*/ 0 h 301"/>
                <a:gd name="T26" fmla="*/ 659 w 659"/>
                <a:gd name="T27" fmla="*/ 301 h 3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9" h="301">
                  <a:moveTo>
                    <a:pt x="38" y="151"/>
                  </a:moveTo>
                  <a:lnTo>
                    <a:pt x="5" y="190"/>
                  </a:lnTo>
                  <a:lnTo>
                    <a:pt x="0" y="243"/>
                  </a:lnTo>
                  <a:lnTo>
                    <a:pt x="6" y="279"/>
                  </a:lnTo>
                  <a:lnTo>
                    <a:pt x="8" y="301"/>
                  </a:lnTo>
                  <a:lnTo>
                    <a:pt x="655" y="134"/>
                  </a:lnTo>
                  <a:lnTo>
                    <a:pt x="659" y="0"/>
                  </a:lnTo>
                  <a:lnTo>
                    <a:pt x="38" y="1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1" name="Freeform 1457">
              <a:extLst>
                <a:ext uri="{FF2B5EF4-FFF2-40B4-BE49-F238E27FC236}">
                  <a16:creationId xmlns:a16="http://schemas.microsoft.com/office/drawing/2014/main" id="{72FC8962-82B8-F040-9A58-21969BC37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" y="1832"/>
              <a:ext cx="654" cy="329"/>
            </a:xfrm>
            <a:custGeom>
              <a:avLst/>
              <a:gdLst>
                <a:gd name="T0" fmla="*/ 620 w 1308"/>
                <a:gd name="T1" fmla="*/ 443 h 658"/>
                <a:gd name="T2" fmla="*/ 1308 w 1308"/>
                <a:gd name="T3" fmla="*/ 272 h 658"/>
                <a:gd name="T4" fmla="*/ 722 w 1308"/>
                <a:gd name="T5" fmla="*/ 0 h 658"/>
                <a:gd name="T6" fmla="*/ 26 w 1308"/>
                <a:gd name="T7" fmla="*/ 81 h 658"/>
                <a:gd name="T8" fmla="*/ 23 w 1308"/>
                <a:gd name="T9" fmla="*/ 86 h 658"/>
                <a:gd name="T10" fmla="*/ 17 w 1308"/>
                <a:gd name="T11" fmla="*/ 98 h 658"/>
                <a:gd name="T12" fmla="*/ 9 w 1308"/>
                <a:gd name="T13" fmla="*/ 116 h 658"/>
                <a:gd name="T14" fmla="*/ 3 w 1308"/>
                <a:gd name="T15" fmla="*/ 140 h 658"/>
                <a:gd name="T16" fmla="*/ 0 w 1308"/>
                <a:gd name="T17" fmla="*/ 170 h 658"/>
                <a:gd name="T18" fmla="*/ 4 w 1308"/>
                <a:gd name="T19" fmla="*/ 203 h 658"/>
                <a:gd name="T20" fmla="*/ 17 w 1308"/>
                <a:gd name="T21" fmla="*/ 240 h 658"/>
                <a:gd name="T22" fmla="*/ 41 w 1308"/>
                <a:gd name="T23" fmla="*/ 279 h 658"/>
                <a:gd name="T24" fmla="*/ 42 w 1308"/>
                <a:gd name="T25" fmla="*/ 281 h 658"/>
                <a:gd name="T26" fmla="*/ 42 w 1308"/>
                <a:gd name="T27" fmla="*/ 282 h 658"/>
                <a:gd name="T28" fmla="*/ 43 w 1308"/>
                <a:gd name="T29" fmla="*/ 282 h 658"/>
                <a:gd name="T30" fmla="*/ 612 w 1308"/>
                <a:gd name="T31" fmla="*/ 658 h 658"/>
                <a:gd name="T32" fmla="*/ 615 w 1308"/>
                <a:gd name="T33" fmla="*/ 649 h 658"/>
                <a:gd name="T34" fmla="*/ 608 w 1308"/>
                <a:gd name="T35" fmla="*/ 629 h 658"/>
                <a:gd name="T36" fmla="*/ 608 w 1308"/>
                <a:gd name="T37" fmla="*/ 629 h 658"/>
                <a:gd name="T38" fmla="*/ 608 w 1308"/>
                <a:gd name="T39" fmla="*/ 629 h 658"/>
                <a:gd name="T40" fmla="*/ 604 w 1308"/>
                <a:gd name="T41" fmla="*/ 622 h 658"/>
                <a:gd name="T42" fmla="*/ 599 w 1308"/>
                <a:gd name="T43" fmla="*/ 606 h 658"/>
                <a:gd name="T44" fmla="*/ 591 w 1308"/>
                <a:gd name="T45" fmla="*/ 582 h 658"/>
                <a:gd name="T46" fmla="*/ 585 w 1308"/>
                <a:gd name="T47" fmla="*/ 553 h 658"/>
                <a:gd name="T48" fmla="*/ 581 w 1308"/>
                <a:gd name="T49" fmla="*/ 523 h 658"/>
                <a:gd name="T50" fmla="*/ 585 w 1308"/>
                <a:gd name="T51" fmla="*/ 492 h 658"/>
                <a:gd name="T52" fmla="*/ 597 w 1308"/>
                <a:gd name="T53" fmla="*/ 465 h 658"/>
                <a:gd name="T54" fmla="*/ 620 w 1308"/>
                <a:gd name="T55" fmla="*/ 443 h 65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08"/>
                <a:gd name="T85" fmla="*/ 0 h 658"/>
                <a:gd name="T86" fmla="*/ 1308 w 1308"/>
                <a:gd name="T87" fmla="*/ 658 h 65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08" h="658">
                  <a:moveTo>
                    <a:pt x="620" y="443"/>
                  </a:moveTo>
                  <a:lnTo>
                    <a:pt x="1308" y="272"/>
                  </a:lnTo>
                  <a:lnTo>
                    <a:pt x="722" y="0"/>
                  </a:lnTo>
                  <a:lnTo>
                    <a:pt x="26" y="81"/>
                  </a:lnTo>
                  <a:lnTo>
                    <a:pt x="23" y="86"/>
                  </a:lnTo>
                  <a:lnTo>
                    <a:pt x="17" y="98"/>
                  </a:lnTo>
                  <a:lnTo>
                    <a:pt x="9" y="116"/>
                  </a:lnTo>
                  <a:lnTo>
                    <a:pt x="3" y="140"/>
                  </a:lnTo>
                  <a:lnTo>
                    <a:pt x="0" y="170"/>
                  </a:lnTo>
                  <a:lnTo>
                    <a:pt x="4" y="203"/>
                  </a:lnTo>
                  <a:lnTo>
                    <a:pt x="17" y="240"/>
                  </a:lnTo>
                  <a:lnTo>
                    <a:pt x="41" y="279"/>
                  </a:lnTo>
                  <a:lnTo>
                    <a:pt x="42" y="281"/>
                  </a:lnTo>
                  <a:lnTo>
                    <a:pt x="42" y="282"/>
                  </a:lnTo>
                  <a:lnTo>
                    <a:pt x="43" y="282"/>
                  </a:lnTo>
                  <a:lnTo>
                    <a:pt x="612" y="658"/>
                  </a:lnTo>
                  <a:lnTo>
                    <a:pt x="615" y="649"/>
                  </a:lnTo>
                  <a:lnTo>
                    <a:pt x="608" y="629"/>
                  </a:lnTo>
                  <a:lnTo>
                    <a:pt x="604" y="622"/>
                  </a:lnTo>
                  <a:lnTo>
                    <a:pt x="599" y="606"/>
                  </a:lnTo>
                  <a:lnTo>
                    <a:pt x="591" y="582"/>
                  </a:lnTo>
                  <a:lnTo>
                    <a:pt x="585" y="553"/>
                  </a:lnTo>
                  <a:lnTo>
                    <a:pt x="581" y="523"/>
                  </a:lnTo>
                  <a:lnTo>
                    <a:pt x="585" y="492"/>
                  </a:lnTo>
                  <a:lnTo>
                    <a:pt x="597" y="465"/>
                  </a:lnTo>
                  <a:lnTo>
                    <a:pt x="620" y="4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2" name="Freeform 1458">
              <a:extLst>
                <a:ext uri="{FF2B5EF4-FFF2-40B4-BE49-F238E27FC236}">
                  <a16:creationId xmlns:a16="http://schemas.microsoft.com/office/drawing/2014/main" id="{5F24AA29-B44B-6348-8EE3-F39623CA1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" y="1973"/>
              <a:ext cx="330" cy="151"/>
            </a:xfrm>
            <a:custGeom>
              <a:avLst/>
              <a:gdLst>
                <a:gd name="T0" fmla="*/ 38 w 659"/>
                <a:gd name="T1" fmla="*/ 151 h 301"/>
                <a:gd name="T2" fmla="*/ 5 w 659"/>
                <a:gd name="T3" fmla="*/ 190 h 301"/>
                <a:gd name="T4" fmla="*/ 0 w 659"/>
                <a:gd name="T5" fmla="*/ 243 h 301"/>
                <a:gd name="T6" fmla="*/ 6 w 659"/>
                <a:gd name="T7" fmla="*/ 279 h 301"/>
                <a:gd name="T8" fmla="*/ 8 w 659"/>
                <a:gd name="T9" fmla="*/ 301 h 301"/>
                <a:gd name="T10" fmla="*/ 655 w 659"/>
                <a:gd name="T11" fmla="*/ 134 h 301"/>
                <a:gd name="T12" fmla="*/ 659 w 659"/>
                <a:gd name="T13" fmla="*/ 0 h 301"/>
                <a:gd name="T14" fmla="*/ 38 w 659"/>
                <a:gd name="T15" fmla="*/ 151 h 3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9"/>
                <a:gd name="T25" fmla="*/ 0 h 301"/>
                <a:gd name="T26" fmla="*/ 659 w 659"/>
                <a:gd name="T27" fmla="*/ 301 h 3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9" h="301">
                  <a:moveTo>
                    <a:pt x="38" y="151"/>
                  </a:moveTo>
                  <a:lnTo>
                    <a:pt x="5" y="190"/>
                  </a:lnTo>
                  <a:lnTo>
                    <a:pt x="0" y="243"/>
                  </a:lnTo>
                  <a:lnTo>
                    <a:pt x="6" y="279"/>
                  </a:lnTo>
                  <a:lnTo>
                    <a:pt x="8" y="301"/>
                  </a:lnTo>
                  <a:lnTo>
                    <a:pt x="655" y="134"/>
                  </a:lnTo>
                  <a:lnTo>
                    <a:pt x="659" y="0"/>
                  </a:lnTo>
                  <a:lnTo>
                    <a:pt x="38" y="1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3" name="Freeform 1459">
              <a:extLst>
                <a:ext uri="{FF2B5EF4-FFF2-40B4-BE49-F238E27FC236}">
                  <a16:creationId xmlns:a16="http://schemas.microsoft.com/office/drawing/2014/main" id="{05E7C3FA-00BC-0549-81E4-75951594C8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" y="2042"/>
              <a:ext cx="349" cy="113"/>
            </a:xfrm>
            <a:custGeom>
              <a:avLst/>
              <a:gdLst>
                <a:gd name="T0" fmla="*/ 0 w 698"/>
                <a:gd name="T1" fmla="*/ 171 h 225"/>
                <a:gd name="T2" fmla="*/ 29 w 698"/>
                <a:gd name="T3" fmla="*/ 225 h 225"/>
                <a:gd name="T4" fmla="*/ 698 w 698"/>
                <a:gd name="T5" fmla="*/ 50 h 225"/>
                <a:gd name="T6" fmla="*/ 644 w 698"/>
                <a:gd name="T7" fmla="*/ 0 h 225"/>
                <a:gd name="T8" fmla="*/ 0 w 698"/>
                <a:gd name="T9" fmla="*/ 171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8"/>
                <a:gd name="T16" fmla="*/ 0 h 225"/>
                <a:gd name="T17" fmla="*/ 698 w 698"/>
                <a:gd name="T18" fmla="*/ 225 h 2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8" h="225">
                  <a:moveTo>
                    <a:pt x="0" y="171"/>
                  </a:moveTo>
                  <a:lnTo>
                    <a:pt x="29" y="225"/>
                  </a:lnTo>
                  <a:lnTo>
                    <a:pt x="698" y="50"/>
                  </a:lnTo>
                  <a:lnTo>
                    <a:pt x="644" y="0"/>
                  </a:lnTo>
                  <a:lnTo>
                    <a:pt x="0" y="17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4" name="Freeform 1460">
              <a:extLst>
                <a:ext uri="{FF2B5EF4-FFF2-40B4-BE49-F238E27FC236}">
                  <a16:creationId xmlns:a16="http://schemas.microsoft.com/office/drawing/2014/main" id="{52E8C3DA-F6E5-2048-9400-D8D7AB6F42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" y="1832"/>
              <a:ext cx="654" cy="329"/>
            </a:xfrm>
            <a:custGeom>
              <a:avLst/>
              <a:gdLst>
                <a:gd name="T0" fmla="*/ 620 w 1308"/>
                <a:gd name="T1" fmla="*/ 443 h 658"/>
                <a:gd name="T2" fmla="*/ 1308 w 1308"/>
                <a:gd name="T3" fmla="*/ 272 h 658"/>
                <a:gd name="T4" fmla="*/ 722 w 1308"/>
                <a:gd name="T5" fmla="*/ 0 h 658"/>
                <a:gd name="T6" fmla="*/ 26 w 1308"/>
                <a:gd name="T7" fmla="*/ 81 h 658"/>
                <a:gd name="T8" fmla="*/ 23 w 1308"/>
                <a:gd name="T9" fmla="*/ 86 h 658"/>
                <a:gd name="T10" fmla="*/ 17 w 1308"/>
                <a:gd name="T11" fmla="*/ 98 h 658"/>
                <a:gd name="T12" fmla="*/ 9 w 1308"/>
                <a:gd name="T13" fmla="*/ 116 h 658"/>
                <a:gd name="T14" fmla="*/ 3 w 1308"/>
                <a:gd name="T15" fmla="*/ 140 h 658"/>
                <a:gd name="T16" fmla="*/ 0 w 1308"/>
                <a:gd name="T17" fmla="*/ 170 h 658"/>
                <a:gd name="T18" fmla="*/ 4 w 1308"/>
                <a:gd name="T19" fmla="*/ 203 h 658"/>
                <a:gd name="T20" fmla="*/ 17 w 1308"/>
                <a:gd name="T21" fmla="*/ 240 h 658"/>
                <a:gd name="T22" fmla="*/ 41 w 1308"/>
                <a:gd name="T23" fmla="*/ 279 h 658"/>
                <a:gd name="T24" fmla="*/ 42 w 1308"/>
                <a:gd name="T25" fmla="*/ 281 h 658"/>
                <a:gd name="T26" fmla="*/ 42 w 1308"/>
                <a:gd name="T27" fmla="*/ 282 h 658"/>
                <a:gd name="T28" fmla="*/ 43 w 1308"/>
                <a:gd name="T29" fmla="*/ 282 h 658"/>
                <a:gd name="T30" fmla="*/ 612 w 1308"/>
                <a:gd name="T31" fmla="*/ 658 h 658"/>
                <a:gd name="T32" fmla="*/ 615 w 1308"/>
                <a:gd name="T33" fmla="*/ 649 h 658"/>
                <a:gd name="T34" fmla="*/ 608 w 1308"/>
                <a:gd name="T35" fmla="*/ 629 h 658"/>
                <a:gd name="T36" fmla="*/ 608 w 1308"/>
                <a:gd name="T37" fmla="*/ 629 h 658"/>
                <a:gd name="T38" fmla="*/ 608 w 1308"/>
                <a:gd name="T39" fmla="*/ 629 h 658"/>
                <a:gd name="T40" fmla="*/ 604 w 1308"/>
                <a:gd name="T41" fmla="*/ 622 h 658"/>
                <a:gd name="T42" fmla="*/ 599 w 1308"/>
                <a:gd name="T43" fmla="*/ 606 h 658"/>
                <a:gd name="T44" fmla="*/ 591 w 1308"/>
                <a:gd name="T45" fmla="*/ 582 h 658"/>
                <a:gd name="T46" fmla="*/ 585 w 1308"/>
                <a:gd name="T47" fmla="*/ 553 h 658"/>
                <a:gd name="T48" fmla="*/ 581 w 1308"/>
                <a:gd name="T49" fmla="*/ 523 h 658"/>
                <a:gd name="T50" fmla="*/ 585 w 1308"/>
                <a:gd name="T51" fmla="*/ 492 h 658"/>
                <a:gd name="T52" fmla="*/ 597 w 1308"/>
                <a:gd name="T53" fmla="*/ 465 h 658"/>
                <a:gd name="T54" fmla="*/ 620 w 1308"/>
                <a:gd name="T55" fmla="*/ 443 h 65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08"/>
                <a:gd name="T85" fmla="*/ 0 h 658"/>
                <a:gd name="T86" fmla="*/ 1308 w 1308"/>
                <a:gd name="T87" fmla="*/ 658 h 65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08" h="658">
                  <a:moveTo>
                    <a:pt x="620" y="443"/>
                  </a:moveTo>
                  <a:lnTo>
                    <a:pt x="1308" y="272"/>
                  </a:lnTo>
                  <a:lnTo>
                    <a:pt x="722" y="0"/>
                  </a:lnTo>
                  <a:lnTo>
                    <a:pt x="26" y="81"/>
                  </a:lnTo>
                  <a:lnTo>
                    <a:pt x="23" y="86"/>
                  </a:lnTo>
                  <a:lnTo>
                    <a:pt x="17" y="98"/>
                  </a:lnTo>
                  <a:lnTo>
                    <a:pt x="9" y="116"/>
                  </a:lnTo>
                  <a:lnTo>
                    <a:pt x="3" y="140"/>
                  </a:lnTo>
                  <a:lnTo>
                    <a:pt x="0" y="170"/>
                  </a:lnTo>
                  <a:lnTo>
                    <a:pt x="4" y="203"/>
                  </a:lnTo>
                  <a:lnTo>
                    <a:pt x="17" y="240"/>
                  </a:lnTo>
                  <a:lnTo>
                    <a:pt x="41" y="279"/>
                  </a:lnTo>
                  <a:lnTo>
                    <a:pt x="42" y="281"/>
                  </a:lnTo>
                  <a:lnTo>
                    <a:pt x="42" y="282"/>
                  </a:lnTo>
                  <a:lnTo>
                    <a:pt x="43" y="282"/>
                  </a:lnTo>
                  <a:lnTo>
                    <a:pt x="612" y="658"/>
                  </a:lnTo>
                  <a:lnTo>
                    <a:pt x="615" y="649"/>
                  </a:lnTo>
                  <a:lnTo>
                    <a:pt x="608" y="629"/>
                  </a:lnTo>
                  <a:lnTo>
                    <a:pt x="604" y="622"/>
                  </a:lnTo>
                  <a:lnTo>
                    <a:pt x="599" y="606"/>
                  </a:lnTo>
                  <a:lnTo>
                    <a:pt x="591" y="582"/>
                  </a:lnTo>
                  <a:lnTo>
                    <a:pt x="585" y="553"/>
                  </a:lnTo>
                  <a:lnTo>
                    <a:pt x="581" y="523"/>
                  </a:lnTo>
                  <a:lnTo>
                    <a:pt x="585" y="492"/>
                  </a:lnTo>
                  <a:lnTo>
                    <a:pt x="597" y="465"/>
                  </a:lnTo>
                  <a:lnTo>
                    <a:pt x="620" y="4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5" name="Freeform 1461">
              <a:extLst>
                <a:ext uri="{FF2B5EF4-FFF2-40B4-BE49-F238E27FC236}">
                  <a16:creationId xmlns:a16="http://schemas.microsoft.com/office/drawing/2014/main" id="{459351C1-9022-D245-B562-9DED1494B0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" y="1843"/>
              <a:ext cx="584" cy="199"/>
            </a:xfrm>
            <a:custGeom>
              <a:avLst/>
              <a:gdLst>
                <a:gd name="T0" fmla="*/ 1167 w 1167"/>
                <a:gd name="T1" fmla="*/ 243 h 397"/>
                <a:gd name="T2" fmla="*/ 551 w 1167"/>
                <a:gd name="T3" fmla="*/ 397 h 397"/>
                <a:gd name="T4" fmla="*/ 0 w 1167"/>
                <a:gd name="T5" fmla="*/ 78 h 397"/>
                <a:gd name="T6" fmla="*/ 646 w 1167"/>
                <a:gd name="T7" fmla="*/ 0 h 397"/>
                <a:gd name="T8" fmla="*/ 1167 w 1167"/>
                <a:gd name="T9" fmla="*/ 243 h 3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7"/>
                <a:gd name="T16" fmla="*/ 0 h 397"/>
                <a:gd name="T17" fmla="*/ 1167 w 1167"/>
                <a:gd name="T18" fmla="*/ 397 h 3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7" h="397">
                  <a:moveTo>
                    <a:pt x="1167" y="243"/>
                  </a:moveTo>
                  <a:lnTo>
                    <a:pt x="551" y="397"/>
                  </a:lnTo>
                  <a:lnTo>
                    <a:pt x="0" y="78"/>
                  </a:lnTo>
                  <a:lnTo>
                    <a:pt x="646" y="0"/>
                  </a:lnTo>
                  <a:lnTo>
                    <a:pt x="1167" y="24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6" name="Freeform 1462">
              <a:extLst>
                <a:ext uri="{FF2B5EF4-FFF2-40B4-BE49-F238E27FC236}">
                  <a16:creationId xmlns:a16="http://schemas.microsoft.com/office/drawing/2014/main" id="{A1AA0A33-EBB8-7647-98C0-FB479F4C0E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" y="1885"/>
              <a:ext cx="288" cy="252"/>
            </a:xfrm>
            <a:custGeom>
              <a:avLst/>
              <a:gdLst>
                <a:gd name="T0" fmla="*/ 555 w 576"/>
                <a:gd name="T1" fmla="*/ 503 h 503"/>
                <a:gd name="T2" fmla="*/ 36 w 576"/>
                <a:gd name="T3" fmla="*/ 156 h 503"/>
                <a:gd name="T4" fmla="*/ 17 w 576"/>
                <a:gd name="T5" fmla="*/ 129 h 503"/>
                <a:gd name="T6" fmla="*/ 6 w 576"/>
                <a:gd name="T7" fmla="*/ 102 h 503"/>
                <a:gd name="T8" fmla="*/ 1 w 576"/>
                <a:gd name="T9" fmla="*/ 78 h 503"/>
                <a:gd name="T10" fmla="*/ 0 w 576"/>
                <a:gd name="T11" fmla="*/ 57 h 503"/>
                <a:gd name="T12" fmla="*/ 2 w 576"/>
                <a:gd name="T13" fmla="*/ 38 h 503"/>
                <a:gd name="T14" fmla="*/ 6 w 576"/>
                <a:gd name="T15" fmla="*/ 22 h 503"/>
                <a:gd name="T16" fmla="*/ 12 w 576"/>
                <a:gd name="T17" fmla="*/ 9 h 503"/>
                <a:gd name="T18" fmla="*/ 16 w 576"/>
                <a:gd name="T19" fmla="*/ 0 h 503"/>
                <a:gd name="T20" fmla="*/ 576 w 576"/>
                <a:gd name="T21" fmla="*/ 324 h 503"/>
                <a:gd name="T22" fmla="*/ 560 w 576"/>
                <a:gd name="T23" fmla="*/ 343 h 503"/>
                <a:gd name="T24" fmla="*/ 549 w 576"/>
                <a:gd name="T25" fmla="*/ 362 h 503"/>
                <a:gd name="T26" fmla="*/ 542 w 576"/>
                <a:gd name="T27" fmla="*/ 385 h 503"/>
                <a:gd name="T28" fmla="*/ 540 w 576"/>
                <a:gd name="T29" fmla="*/ 409 h 503"/>
                <a:gd name="T30" fmla="*/ 540 w 576"/>
                <a:gd name="T31" fmla="*/ 434 h 503"/>
                <a:gd name="T32" fmla="*/ 543 w 576"/>
                <a:gd name="T33" fmla="*/ 458 h 503"/>
                <a:gd name="T34" fmla="*/ 548 w 576"/>
                <a:gd name="T35" fmla="*/ 481 h 503"/>
                <a:gd name="T36" fmla="*/ 555 w 576"/>
                <a:gd name="T37" fmla="*/ 503 h 50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76"/>
                <a:gd name="T58" fmla="*/ 0 h 503"/>
                <a:gd name="T59" fmla="*/ 576 w 576"/>
                <a:gd name="T60" fmla="*/ 503 h 50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76" h="503">
                  <a:moveTo>
                    <a:pt x="555" y="503"/>
                  </a:moveTo>
                  <a:lnTo>
                    <a:pt x="36" y="156"/>
                  </a:lnTo>
                  <a:lnTo>
                    <a:pt x="17" y="129"/>
                  </a:lnTo>
                  <a:lnTo>
                    <a:pt x="6" y="102"/>
                  </a:lnTo>
                  <a:lnTo>
                    <a:pt x="1" y="78"/>
                  </a:lnTo>
                  <a:lnTo>
                    <a:pt x="0" y="57"/>
                  </a:lnTo>
                  <a:lnTo>
                    <a:pt x="2" y="38"/>
                  </a:lnTo>
                  <a:lnTo>
                    <a:pt x="6" y="22"/>
                  </a:lnTo>
                  <a:lnTo>
                    <a:pt x="12" y="9"/>
                  </a:lnTo>
                  <a:lnTo>
                    <a:pt x="16" y="0"/>
                  </a:lnTo>
                  <a:lnTo>
                    <a:pt x="576" y="324"/>
                  </a:lnTo>
                  <a:lnTo>
                    <a:pt x="560" y="343"/>
                  </a:lnTo>
                  <a:lnTo>
                    <a:pt x="549" y="362"/>
                  </a:lnTo>
                  <a:lnTo>
                    <a:pt x="542" y="385"/>
                  </a:lnTo>
                  <a:lnTo>
                    <a:pt x="540" y="409"/>
                  </a:lnTo>
                  <a:lnTo>
                    <a:pt x="540" y="434"/>
                  </a:lnTo>
                  <a:lnTo>
                    <a:pt x="543" y="458"/>
                  </a:lnTo>
                  <a:lnTo>
                    <a:pt x="548" y="481"/>
                  </a:lnTo>
                  <a:lnTo>
                    <a:pt x="555" y="50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7" name="Freeform 1463">
              <a:extLst>
                <a:ext uri="{FF2B5EF4-FFF2-40B4-BE49-F238E27FC236}">
                  <a16:creationId xmlns:a16="http://schemas.microsoft.com/office/drawing/2014/main" id="{AEFB55F7-DDE2-2249-919D-0C99E32D01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" y="1973"/>
              <a:ext cx="357" cy="188"/>
            </a:xfrm>
            <a:custGeom>
              <a:avLst/>
              <a:gdLst>
                <a:gd name="T0" fmla="*/ 637 w 716"/>
                <a:gd name="T1" fmla="*/ 129 h 375"/>
                <a:gd name="T2" fmla="*/ 0 w 716"/>
                <a:gd name="T3" fmla="*/ 295 h 375"/>
                <a:gd name="T4" fmla="*/ 5 w 716"/>
                <a:gd name="T5" fmla="*/ 315 h 375"/>
                <a:gd name="T6" fmla="*/ 643 w 716"/>
                <a:gd name="T7" fmla="*/ 148 h 375"/>
                <a:gd name="T8" fmla="*/ 678 w 716"/>
                <a:gd name="T9" fmla="*/ 184 h 375"/>
                <a:gd name="T10" fmla="*/ 28 w 716"/>
                <a:gd name="T11" fmla="*/ 355 h 375"/>
                <a:gd name="T12" fmla="*/ 32 w 716"/>
                <a:gd name="T13" fmla="*/ 375 h 375"/>
                <a:gd name="T14" fmla="*/ 716 w 716"/>
                <a:gd name="T15" fmla="*/ 194 h 375"/>
                <a:gd name="T16" fmla="*/ 656 w 716"/>
                <a:gd name="T17" fmla="*/ 133 h 375"/>
                <a:gd name="T18" fmla="*/ 665 w 716"/>
                <a:gd name="T19" fmla="*/ 2 h 375"/>
                <a:gd name="T20" fmla="*/ 647 w 716"/>
                <a:gd name="T21" fmla="*/ 0 h 375"/>
                <a:gd name="T22" fmla="*/ 644 w 716"/>
                <a:gd name="T23" fmla="*/ 41 h 375"/>
                <a:gd name="T24" fmla="*/ 637 w 716"/>
                <a:gd name="T25" fmla="*/ 129 h 3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16"/>
                <a:gd name="T40" fmla="*/ 0 h 375"/>
                <a:gd name="T41" fmla="*/ 716 w 716"/>
                <a:gd name="T42" fmla="*/ 375 h 3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16" h="375">
                  <a:moveTo>
                    <a:pt x="637" y="129"/>
                  </a:moveTo>
                  <a:lnTo>
                    <a:pt x="0" y="295"/>
                  </a:lnTo>
                  <a:lnTo>
                    <a:pt x="5" y="315"/>
                  </a:lnTo>
                  <a:lnTo>
                    <a:pt x="643" y="148"/>
                  </a:lnTo>
                  <a:lnTo>
                    <a:pt x="678" y="184"/>
                  </a:lnTo>
                  <a:lnTo>
                    <a:pt x="28" y="355"/>
                  </a:lnTo>
                  <a:lnTo>
                    <a:pt x="32" y="375"/>
                  </a:lnTo>
                  <a:lnTo>
                    <a:pt x="716" y="194"/>
                  </a:lnTo>
                  <a:lnTo>
                    <a:pt x="656" y="133"/>
                  </a:lnTo>
                  <a:lnTo>
                    <a:pt x="665" y="2"/>
                  </a:lnTo>
                  <a:lnTo>
                    <a:pt x="647" y="0"/>
                  </a:lnTo>
                  <a:lnTo>
                    <a:pt x="644" y="41"/>
                  </a:lnTo>
                  <a:lnTo>
                    <a:pt x="637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8" name="Freeform 1464">
              <a:extLst>
                <a:ext uri="{FF2B5EF4-FFF2-40B4-BE49-F238E27FC236}">
                  <a16:creationId xmlns:a16="http://schemas.microsoft.com/office/drawing/2014/main" id="{FE9A0653-F797-144D-A1E7-953A5FD395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" y="1756"/>
              <a:ext cx="311" cy="194"/>
            </a:xfrm>
            <a:custGeom>
              <a:avLst/>
              <a:gdLst>
                <a:gd name="T0" fmla="*/ 29 w 623"/>
                <a:gd name="T1" fmla="*/ 221 h 389"/>
                <a:gd name="T2" fmla="*/ 0 w 623"/>
                <a:gd name="T3" fmla="*/ 266 h 389"/>
                <a:gd name="T4" fmla="*/ 2 w 623"/>
                <a:gd name="T5" fmla="*/ 326 h 389"/>
                <a:gd name="T6" fmla="*/ 11 w 623"/>
                <a:gd name="T7" fmla="*/ 365 h 389"/>
                <a:gd name="T8" fmla="*/ 15 w 623"/>
                <a:gd name="T9" fmla="*/ 389 h 389"/>
                <a:gd name="T10" fmla="*/ 623 w 623"/>
                <a:gd name="T11" fmla="*/ 145 h 389"/>
                <a:gd name="T12" fmla="*/ 615 w 623"/>
                <a:gd name="T13" fmla="*/ 0 h 389"/>
                <a:gd name="T14" fmla="*/ 29 w 623"/>
                <a:gd name="T15" fmla="*/ 221 h 3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3"/>
                <a:gd name="T25" fmla="*/ 0 h 389"/>
                <a:gd name="T26" fmla="*/ 623 w 623"/>
                <a:gd name="T27" fmla="*/ 389 h 3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3" h="389">
                  <a:moveTo>
                    <a:pt x="29" y="221"/>
                  </a:moveTo>
                  <a:lnTo>
                    <a:pt x="0" y="266"/>
                  </a:lnTo>
                  <a:lnTo>
                    <a:pt x="2" y="326"/>
                  </a:lnTo>
                  <a:lnTo>
                    <a:pt x="11" y="365"/>
                  </a:lnTo>
                  <a:lnTo>
                    <a:pt x="15" y="389"/>
                  </a:lnTo>
                  <a:lnTo>
                    <a:pt x="623" y="145"/>
                  </a:lnTo>
                  <a:lnTo>
                    <a:pt x="615" y="0"/>
                  </a:lnTo>
                  <a:lnTo>
                    <a:pt x="29" y="2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9" name="Freeform 1465">
              <a:extLst>
                <a:ext uri="{FF2B5EF4-FFF2-40B4-BE49-F238E27FC236}">
                  <a16:creationId xmlns:a16="http://schemas.microsoft.com/office/drawing/2014/main" id="{71ADAA61-BB02-A34A-A3EC-587428DB6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" y="1830"/>
              <a:ext cx="330" cy="153"/>
            </a:xfrm>
            <a:custGeom>
              <a:avLst/>
              <a:gdLst>
                <a:gd name="T0" fmla="*/ 0 w 662"/>
                <a:gd name="T1" fmla="*/ 250 h 305"/>
                <a:gd name="T2" fmla="*/ 33 w 662"/>
                <a:gd name="T3" fmla="*/ 305 h 305"/>
                <a:gd name="T4" fmla="*/ 662 w 662"/>
                <a:gd name="T5" fmla="*/ 51 h 305"/>
                <a:gd name="T6" fmla="*/ 604 w 662"/>
                <a:gd name="T7" fmla="*/ 0 h 305"/>
                <a:gd name="T8" fmla="*/ 0 w 662"/>
                <a:gd name="T9" fmla="*/ 250 h 3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2"/>
                <a:gd name="T16" fmla="*/ 0 h 305"/>
                <a:gd name="T17" fmla="*/ 662 w 662"/>
                <a:gd name="T18" fmla="*/ 305 h 3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2" h="305">
                  <a:moveTo>
                    <a:pt x="0" y="250"/>
                  </a:moveTo>
                  <a:lnTo>
                    <a:pt x="33" y="305"/>
                  </a:lnTo>
                  <a:lnTo>
                    <a:pt x="662" y="51"/>
                  </a:lnTo>
                  <a:lnTo>
                    <a:pt x="604" y="0"/>
                  </a:lnTo>
                  <a:lnTo>
                    <a:pt x="0" y="25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0" name="Freeform 1466">
              <a:extLst>
                <a:ext uri="{FF2B5EF4-FFF2-40B4-BE49-F238E27FC236}">
                  <a16:creationId xmlns:a16="http://schemas.microsoft.com/office/drawing/2014/main" id="{9BCB2FE0-060A-DA4C-A1A2-379D1308B6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1624"/>
              <a:ext cx="639" cy="365"/>
            </a:xfrm>
            <a:custGeom>
              <a:avLst/>
              <a:gdLst>
                <a:gd name="T0" fmla="*/ 629 w 1279"/>
                <a:gd name="T1" fmla="*/ 495 h 731"/>
                <a:gd name="T2" fmla="*/ 1279 w 1279"/>
                <a:gd name="T3" fmla="*/ 248 h 731"/>
                <a:gd name="T4" fmla="*/ 681 w 1279"/>
                <a:gd name="T5" fmla="*/ 0 h 731"/>
                <a:gd name="T6" fmla="*/ 16 w 1279"/>
                <a:gd name="T7" fmla="*/ 150 h 731"/>
                <a:gd name="T8" fmla="*/ 14 w 1279"/>
                <a:gd name="T9" fmla="*/ 156 h 731"/>
                <a:gd name="T10" fmla="*/ 8 w 1279"/>
                <a:gd name="T11" fmla="*/ 169 h 731"/>
                <a:gd name="T12" fmla="*/ 4 w 1279"/>
                <a:gd name="T13" fmla="*/ 190 h 731"/>
                <a:gd name="T14" fmla="*/ 0 w 1279"/>
                <a:gd name="T15" fmla="*/ 219 h 731"/>
                <a:gd name="T16" fmla="*/ 0 w 1279"/>
                <a:gd name="T17" fmla="*/ 251 h 731"/>
                <a:gd name="T18" fmla="*/ 8 w 1279"/>
                <a:gd name="T19" fmla="*/ 289 h 731"/>
                <a:gd name="T20" fmla="*/ 26 w 1279"/>
                <a:gd name="T21" fmla="*/ 329 h 731"/>
                <a:gd name="T22" fmla="*/ 53 w 1279"/>
                <a:gd name="T23" fmla="*/ 371 h 731"/>
                <a:gd name="T24" fmla="*/ 53 w 1279"/>
                <a:gd name="T25" fmla="*/ 371 h 731"/>
                <a:gd name="T26" fmla="*/ 54 w 1279"/>
                <a:gd name="T27" fmla="*/ 371 h 731"/>
                <a:gd name="T28" fmla="*/ 54 w 1279"/>
                <a:gd name="T29" fmla="*/ 372 h 731"/>
                <a:gd name="T30" fmla="*/ 54 w 1279"/>
                <a:gd name="T31" fmla="*/ 372 h 731"/>
                <a:gd name="T32" fmla="*/ 54 w 1279"/>
                <a:gd name="T33" fmla="*/ 372 h 731"/>
                <a:gd name="T34" fmla="*/ 54 w 1279"/>
                <a:gd name="T35" fmla="*/ 372 h 731"/>
                <a:gd name="T36" fmla="*/ 644 w 1279"/>
                <a:gd name="T37" fmla="*/ 731 h 731"/>
                <a:gd name="T38" fmla="*/ 646 w 1279"/>
                <a:gd name="T39" fmla="*/ 721 h 731"/>
                <a:gd name="T40" fmla="*/ 636 w 1279"/>
                <a:gd name="T41" fmla="*/ 700 h 731"/>
                <a:gd name="T42" fmla="*/ 636 w 1279"/>
                <a:gd name="T43" fmla="*/ 700 h 731"/>
                <a:gd name="T44" fmla="*/ 636 w 1279"/>
                <a:gd name="T45" fmla="*/ 699 h 731"/>
                <a:gd name="T46" fmla="*/ 633 w 1279"/>
                <a:gd name="T47" fmla="*/ 692 h 731"/>
                <a:gd name="T48" fmla="*/ 625 w 1279"/>
                <a:gd name="T49" fmla="*/ 676 h 731"/>
                <a:gd name="T50" fmla="*/ 616 w 1279"/>
                <a:gd name="T51" fmla="*/ 650 h 731"/>
                <a:gd name="T52" fmla="*/ 606 w 1279"/>
                <a:gd name="T53" fmla="*/ 619 h 731"/>
                <a:gd name="T54" fmla="*/ 601 w 1279"/>
                <a:gd name="T55" fmla="*/ 586 h 731"/>
                <a:gd name="T56" fmla="*/ 601 w 1279"/>
                <a:gd name="T57" fmla="*/ 553 h 731"/>
                <a:gd name="T58" fmla="*/ 610 w 1279"/>
                <a:gd name="T59" fmla="*/ 521 h 731"/>
                <a:gd name="T60" fmla="*/ 629 w 1279"/>
                <a:gd name="T61" fmla="*/ 495 h 73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79"/>
                <a:gd name="T94" fmla="*/ 0 h 731"/>
                <a:gd name="T95" fmla="*/ 1279 w 1279"/>
                <a:gd name="T96" fmla="*/ 731 h 73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79" h="731">
                  <a:moveTo>
                    <a:pt x="629" y="495"/>
                  </a:moveTo>
                  <a:lnTo>
                    <a:pt x="1279" y="248"/>
                  </a:lnTo>
                  <a:lnTo>
                    <a:pt x="681" y="0"/>
                  </a:lnTo>
                  <a:lnTo>
                    <a:pt x="16" y="150"/>
                  </a:lnTo>
                  <a:lnTo>
                    <a:pt x="14" y="156"/>
                  </a:lnTo>
                  <a:lnTo>
                    <a:pt x="8" y="169"/>
                  </a:lnTo>
                  <a:lnTo>
                    <a:pt x="4" y="190"/>
                  </a:lnTo>
                  <a:lnTo>
                    <a:pt x="0" y="219"/>
                  </a:lnTo>
                  <a:lnTo>
                    <a:pt x="0" y="251"/>
                  </a:lnTo>
                  <a:lnTo>
                    <a:pt x="8" y="289"/>
                  </a:lnTo>
                  <a:lnTo>
                    <a:pt x="26" y="329"/>
                  </a:lnTo>
                  <a:lnTo>
                    <a:pt x="53" y="371"/>
                  </a:lnTo>
                  <a:lnTo>
                    <a:pt x="54" y="371"/>
                  </a:lnTo>
                  <a:lnTo>
                    <a:pt x="54" y="372"/>
                  </a:lnTo>
                  <a:lnTo>
                    <a:pt x="644" y="731"/>
                  </a:lnTo>
                  <a:lnTo>
                    <a:pt x="646" y="721"/>
                  </a:lnTo>
                  <a:lnTo>
                    <a:pt x="636" y="700"/>
                  </a:lnTo>
                  <a:lnTo>
                    <a:pt x="636" y="699"/>
                  </a:lnTo>
                  <a:lnTo>
                    <a:pt x="633" y="692"/>
                  </a:lnTo>
                  <a:lnTo>
                    <a:pt x="625" y="676"/>
                  </a:lnTo>
                  <a:lnTo>
                    <a:pt x="616" y="650"/>
                  </a:lnTo>
                  <a:lnTo>
                    <a:pt x="606" y="619"/>
                  </a:lnTo>
                  <a:lnTo>
                    <a:pt x="601" y="586"/>
                  </a:lnTo>
                  <a:lnTo>
                    <a:pt x="601" y="553"/>
                  </a:lnTo>
                  <a:lnTo>
                    <a:pt x="610" y="521"/>
                  </a:lnTo>
                  <a:lnTo>
                    <a:pt x="629" y="4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1" name="Freeform 1467">
              <a:extLst>
                <a:ext uri="{FF2B5EF4-FFF2-40B4-BE49-F238E27FC236}">
                  <a16:creationId xmlns:a16="http://schemas.microsoft.com/office/drawing/2014/main" id="{71A5ECB1-C74E-DD48-AD01-3EF95ADB33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" y="1637"/>
              <a:ext cx="574" cy="221"/>
            </a:xfrm>
            <a:custGeom>
              <a:avLst/>
              <a:gdLst>
                <a:gd name="T0" fmla="*/ 1148 w 1148"/>
                <a:gd name="T1" fmla="*/ 220 h 443"/>
                <a:gd name="T2" fmla="*/ 567 w 1148"/>
                <a:gd name="T3" fmla="*/ 443 h 443"/>
                <a:gd name="T4" fmla="*/ 0 w 1148"/>
                <a:gd name="T5" fmla="*/ 140 h 443"/>
                <a:gd name="T6" fmla="*/ 619 w 1148"/>
                <a:gd name="T7" fmla="*/ 0 h 443"/>
                <a:gd name="T8" fmla="*/ 1148 w 1148"/>
                <a:gd name="T9" fmla="*/ 220 h 4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8"/>
                <a:gd name="T16" fmla="*/ 0 h 443"/>
                <a:gd name="T17" fmla="*/ 1148 w 1148"/>
                <a:gd name="T18" fmla="*/ 443 h 4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8" h="443">
                  <a:moveTo>
                    <a:pt x="1148" y="220"/>
                  </a:moveTo>
                  <a:lnTo>
                    <a:pt x="567" y="443"/>
                  </a:lnTo>
                  <a:lnTo>
                    <a:pt x="0" y="140"/>
                  </a:lnTo>
                  <a:lnTo>
                    <a:pt x="619" y="0"/>
                  </a:lnTo>
                  <a:lnTo>
                    <a:pt x="1148" y="22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2" name="Freeform 1468">
              <a:extLst>
                <a:ext uri="{FF2B5EF4-FFF2-40B4-BE49-F238E27FC236}">
                  <a16:creationId xmlns:a16="http://schemas.microsoft.com/office/drawing/2014/main" id="{6A55053B-DB6E-5641-BEF6-6B4A3B913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" y="1712"/>
              <a:ext cx="293" cy="252"/>
            </a:xfrm>
            <a:custGeom>
              <a:avLst/>
              <a:gdLst>
                <a:gd name="T0" fmla="*/ 583 w 585"/>
                <a:gd name="T1" fmla="*/ 504 h 504"/>
                <a:gd name="T2" fmla="*/ 45 w 585"/>
                <a:gd name="T3" fmla="*/ 174 h 504"/>
                <a:gd name="T4" fmla="*/ 24 w 585"/>
                <a:gd name="T5" fmla="*/ 144 h 504"/>
                <a:gd name="T6" fmla="*/ 10 w 585"/>
                <a:gd name="T7" fmla="*/ 117 h 504"/>
                <a:gd name="T8" fmla="*/ 2 w 585"/>
                <a:gd name="T9" fmla="*/ 90 h 504"/>
                <a:gd name="T10" fmla="*/ 0 w 585"/>
                <a:gd name="T11" fmla="*/ 66 h 504"/>
                <a:gd name="T12" fmla="*/ 0 w 585"/>
                <a:gd name="T13" fmla="*/ 44 h 504"/>
                <a:gd name="T14" fmla="*/ 2 w 585"/>
                <a:gd name="T15" fmla="*/ 26 h 504"/>
                <a:gd name="T16" fmla="*/ 6 w 585"/>
                <a:gd name="T17" fmla="*/ 11 h 504"/>
                <a:gd name="T18" fmla="*/ 9 w 585"/>
                <a:gd name="T19" fmla="*/ 0 h 504"/>
                <a:gd name="T20" fmla="*/ 585 w 585"/>
                <a:gd name="T21" fmla="*/ 308 h 504"/>
                <a:gd name="T22" fmla="*/ 572 w 585"/>
                <a:gd name="T23" fmla="*/ 330 h 504"/>
                <a:gd name="T24" fmla="*/ 562 w 585"/>
                <a:gd name="T25" fmla="*/ 353 h 504"/>
                <a:gd name="T26" fmla="*/ 559 w 585"/>
                <a:gd name="T27" fmla="*/ 378 h 504"/>
                <a:gd name="T28" fmla="*/ 559 w 585"/>
                <a:gd name="T29" fmla="*/ 404 h 504"/>
                <a:gd name="T30" fmla="*/ 561 w 585"/>
                <a:gd name="T31" fmla="*/ 431 h 504"/>
                <a:gd name="T32" fmla="*/ 567 w 585"/>
                <a:gd name="T33" fmla="*/ 457 h 504"/>
                <a:gd name="T34" fmla="*/ 574 w 585"/>
                <a:gd name="T35" fmla="*/ 481 h 504"/>
                <a:gd name="T36" fmla="*/ 583 w 585"/>
                <a:gd name="T37" fmla="*/ 504 h 5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85"/>
                <a:gd name="T58" fmla="*/ 0 h 504"/>
                <a:gd name="T59" fmla="*/ 585 w 585"/>
                <a:gd name="T60" fmla="*/ 504 h 5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85" h="504">
                  <a:moveTo>
                    <a:pt x="583" y="504"/>
                  </a:moveTo>
                  <a:lnTo>
                    <a:pt x="45" y="174"/>
                  </a:lnTo>
                  <a:lnTo>
                    <a:pt x="24" y="144"/>
                  </a:lnTo>
                  <a:lnTo>
                    <a:pt x="10" y="117"/>
                  </a:lnTo>
                  <a:lnTo>
                    <a:pt x="2" y="90"/>
                  </a:lnTo>
                  <a:lnTo>
                    <a:pt x="0" y="66"/>
                  </a:lnTo>
                  <a:lnTo>
                    <a:pt x="0" y="44"/>
                  </a:lnTo>
                  <a:lnTo>
                    <a:pt x="2" y="26"/>
                  </a:lnTo>
                  <a:lnTo>
                    <a:pt x="6" y="11"/>
                  </a:lnTo>
                  <a:lnTo>
                    <a:pt x="9" y="0"/>
                  </a:lnTo>
                  <a:lnTo>
                    <a:pt x="585" y="308"/>
                  </a:lnTo>
                  <a:lnTo>
                    <a:pt x="572" y="330"/>
                  </a:lnTo>
                  <a:lnTo>
                    <a:pt x="562" y="353"/>
                  </a:lnTo>
                  <a:lnTo>
                    <a:pt x="559" y="378"/>
                  </a:lnTo>
                  <a:lnTo>
                    <a:pt x="559" y="404"/>
                  </a:lnTo>
                  <a:lnTo>
                    <a:pt x="561" y="431"/>
                  </a:lnTo>
                  <a:lnTo>
                    <a:pt x="567" y="457"/>
                  </a:lnTo>
                  <a:lnTo>
                    <a:pt x="574" y="481"/>
                  </a:lnTo>
                  <a:lnTo>
                    <a:pt x="583" y="504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3" name="Freeform 1469">
              <a:extLst>
                <a:ext uri="{FF2B5EF4-FFF2-40B4-BE49-F238E27FC236}">
                  <a16:creationId xmlns:a16="http://schemas.microsoft.com/office/drawing/2014/main" id="{1A49FDC0-C381-8349-AFD2-CCFD28D39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" y="1757"/>
              <a:ext cx="339" cy="232"/>
            </a:xfrm>
            <a:custGeom>
              <a:avLst/>
              <a:gdLst>
                <a:gd name="T0" fmla="*/ 599 w 680"/>
                <a:gd name="T1" fmla="*/ 139 h 465"/>
                <a:gd name="T2" fmla="*/ 0 w 680"/>
                <a:gd name="T3" fmla="*/ 381 h 465"/>
                <a:gd name="T4" fmla="*/ 7 w 680"/>
                <a:gd name="T5" fmla="*/ 402 h 465"/>
                <a:gd name="T6" fmla="*/ 606 w 680"/>
                <a:gd name="T7" fmla="*/ 159 h 465"/>
                <a:gd name="T8" fmla="*/ 643 w 680"/>
                <a:gd name="T9" fmla="*/ 193 h 465"/>
                <a:gd name="T10" fmla="*/ 33 w 680"/>
                <a:gd name="T11" fmla="*/ 444 h 465"/>
                <a:gd name="T12" fmla="*/ 40 w 680"/>
                <a:gd name="T13" fmla="*/ 465 h 465"/>
                <a:gd name="T14" fmla="*/ 680 w 680"/>
                <a:gd name="T15" fmla="*/ 201 h 465"/>
                <a:gd name="T16" fmla="*/ 617 w 680"/>
                <a:gd name="T17" fmla="*/ 142 h 465"/>
                <a:gd name="T18" fmla="*/ 614 w 680"/>
                <a:gd name="T19" fmla="*/ 0 h 465"/>
                <a:gd name="T20" fmla="*/ 597 w 680"/>
                <a:gd name="T21" fmla="*/ 0 h 465"/>
                <a:gd name="T22" fmla="*/ 597 w 680"/>
                <a:gd name="T23" fmla="*/ 44 h 465"/>
                <a:gd name="T24" fmla="*/ 599 w 680"/>
                <a:gd name="T25" fmla="*/ 139 h 4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0"/>
                <a:gd name="T40" fmla="*/ 0 h 465"/>
                <a:gd name="T41" fmla="*/ 680 w 680"/>
                <a:gd name="T42" fmla="*/ 465 h 46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0" h="465">
                  <a:moveTo>
                    <a:pt x="599" y="139"/>
                  </a:moveTo>
                  <a:lnTo>
                    <a:pt x="0" y="381"/>
                  </a:lnTo>
                  <a:lnTo>
                    <a:pt x="7" y="402"/>
                  </a:lnTo>
                  <a:lnTo>
                    <a:pt x="606" y="159"/>
                  </a:lnTo>
                  <a:lnTo>
                    <a:pt x="643" y="193"/>
                  </a:lnTo>
                  <a:lnTo>
                    <a:pt x="33" y="444"/>
                  </a:lnTo>
                  <a:lnTo>
                    <a:pt x="40" y="465"/>
                  </a:lnTo>
                  <a:lnTo>
                    <a:pt x="680" y="201"/>
                  </a:lnTo>
                  <a:lnTo>
                    <a:pt x="617" y="142"/>
                  </a:lnTo>
                  <a:lnTo>
                    <a:pt x="614" y="0"/>
                  </a:lnTo>
                  <a:lnTo>
                    <a:pt x="597" y="0"/>
                  </a:lnTo>
                  <a:lnTo>
                    <a:pt x="597" y="44"/>
                  </a:lnTo>
                  <a:lnTo>
                    <a:pt x="599" y="1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4" name="Freeform 1470">
              <a:extLst>
                <a:ext uri="{FF2B5EF4-FFF2-40B4-BE49-F238E27FC236}">
                  <a16:creationId xmlns:a16="http://schemas.microsoft.com/office/drawing/2014/main" id="{E10122DC-6C0F-B741-A14F-AA342EAF3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" y="1589"/>
              <a:ext cx="323" cy="148"/>
            </a:xfrm>
            <a:custGeom>
              <a:avLst/>
              <a:gdLst>
                <a:gd name="T0" fmla="*/ 38 w 647"/>
                <a:gd name="T1" fmla="*/ 149 h 296"/>
                <a:gd name="T2" fmla="*/ 5 w 647"/>
                <a:gd name="T3" fmla="*/ 185 h 296"/>
                <a:gd name="T4" fmla="*/ 0 w 647"/>
                <a:gd name="T5" fmla="*/ 238 h 296"/>
                <a:gd name="T6" fmla="*/ 7 w 647"/>
                <a:gd name="T7" fmla="*/ 274 h 296"/>
                <a:gd name="T8" fmla="*/ 9 w 647"/>
                <a:gd name="T9" fmla="*/ 296 h 296"/>
                <a:gd name="T10" fmla="*/ 642 w 647"/>
                <a:gd name="T11" fmla="*/ 131 h 296"/>
                <a:gd name="T12" fmla="*/ 647 w 647"/>
                <a:gd name="T13" fmla="*/ 0 h 296"/>
                <a:gd name="T14" fmla="*/ 38 w 647"/>
                <a:gd name="T15" fmla="*/ 149 h 2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7"/>
                <a:gd name="T25" fmla="*/ 0 h 296"/>
                <a:gd name="T26" fmla="*/ 647 w 647"/>
                <a:gd name="T27" fmla="*/ 296 h 29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7" h="296">
                  <a:moveTo>
                    <a:pt x="38" y="149"/>
                  </a:moveTo>
                  <a:lnTo>
                    <a:pt x="5" y="185"/>
                  </a:lnTo>
                  <a:lnTo>
                    <a:pt x="0" y="238"/>
                  </a:lnTo>
                  <a:lnTo>
                    <a:pt x="7" y="274"/>
                  </a:lnTo>
                  <a:lnTo>
                    <a:pt x="9" y="296"/>
                  </a:lnTo>
                  <a:lnTo>
                    <a:pt x="642" y="131"/>
                  </a:lnTo>
                  <a:lnTo>
                    <a:pt x="647" y="0"/>
                  </a:lnTo>
                  <a:lnTo>
                    <a:pt x="38" y="1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5" name="Freeform 1471">
              <a:extLst>
                <a:ext uri="{FF2B5EF4-FFF2-40B4-BE49-F238E27FC236}">
                  <a16:creationId xmlns:a16="http://schemas.microsoft.com/office/drawing/2014/main" id="{8827FAB3-7CC1-1C47-ABD8-4AB69677D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1656"/>
              <a:ext cx="342" cy="111"/>
            </a:xfrm>
            <a:custGeom>
              <a:avLst/>
              <a:gdLst>
                <a:gd name="T0" fmla="*/ 0 w 685"/>
                <a:gd name="T1" fmla="*/ 169 h 221"/>
                <a:gd name="T2" fmla="*/ 29 w 685"/>
                <a:gd name="T3" fmla="*/ 221 h 221"/>
                <a:gd name="T4" fmla="*/ 685 w 685"/>
                <a:gd name="T5" fmla="*/ 50 h 221"/>
                <a:gd name="T6" fmla="*/ 631 w 685"/>
                <a:gd name="T7" fmla="*/ 0 h 221"/>
                <a:gd name="T8" fmla="*/ 0 w 685"/>
                <a:gd name="T9" fmla="*/ 169 h 2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5"/>
                <a:gd name="T16" fmla="*/ 0 h 221"/>
                <a:gd name="T17" fmla="*/ 685 w 685"/>
                <a:gd name="T18" fmla="*/ 221 h 2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5" h="221">
                  <a:moveTo>
                    <a:pt x="0" y="169"/>
                  </a:moveTo>
                  <a:lnTo>
                    <a:pt x="29" y="221"/>
                  </a:lnTo>
                  <a:lnTo>
                    <a:pt x="685" y="50"/>
                  </a:lnTo>
                  <a:lnTo>
                    <a:pt x="631" y="0"/>
                  </a:lnTo>
                  <a:lnTo>
                    <a:pt x="0" y="16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6" name="Freeform 1472">
              <a:extLst>
                <a:ext uri="{FF2B5EF4-FFF2-40B4-BE49-F238E27FC236}">
                  <a16:creationId xmlns:a16="http://schemas.microsoft.com/office/drawing/2014/main" id="{EECFFDFB-90EE-F549-94EF-7A631455A1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" y="1450"/>
              <a:ext cx="640" cy="323"/>
            </a:xfrm>
            <a:custGeom>
              <a:avLst/>
              <a:gdLst>
                <a:gd name="T0" fmla="*/ 608 w 1281"/>
                <a:gd name="T1" fmla="*/ 434 h 644"/>
                <a:gd name="T2" fmla="*/ 1281 w 1281"/>
                <a:gd name="T3" fmla="*/ 267 h 644"/>
                <a:gd name="T4" fmla="*/ 705 w 1281"/>
                <a:gd name="T5" fmla="*/ 0 h 644"/>
                <a:gd name="T6" fmla="*/ 26 w 1281"/>
                <a:gd name="T7" fmla="*/ 81 h 644"/>
                <a:gd name="T8" fmla="*/ 22 w 1281"/>
                <a:gd name="T9" fmla="*/ 84 h 644"/>
                <a:gd name="T10" fmla="*/ 16 w 1281"/>
                <a:gd name="T11" fmla="*/ 95 h 644"/>
                <a:gd name="T12" fmla="*/ 8 w 1281"/>
                <a:gd name="T13" fmla="*/ 114 h 644"/>
                <a:gd name="T14" fmla="*/ 3 w 1281"/>
                <a:gd name="T15" fmla="*/ 138 h 644"/>
                <a:gd name="T16" fmla="*/ 0 w 1281"/>
                <a:gd name="T17" fmla="*/ 167 h 644"/>
                <a:gd name="T18" fmla="*/ 4 w 1281"/>
                <a:gd name="T19" fmla="*/ 200 h 644"/>
                <a:gd name="T20" fmla="*/ 16 w 1281"/>
                <a:gd name="T21" fmla="*/ 236 h 644"/>
                <a:gd name="T22" fmla="*/ 39 w 1281"/>
                <a:gd name="T23" fmla="*/ 275 h 644"/>
                <a:gd name="T24" fmla="*/ 39 w 1281"/>
                <a:gd name="T25" fmla="*/ 275 h 644"/>
                <a:gd name="T26" fmla="*/ 41 w 1281"/>
                <a:gd name="T27" fmla="*/ 275 h 644"/>
                <a:gd name="T28" fmla="*/ 41 w 1281"/>
                <a:gd name="T29" fmla="*/ 276 h 644"/>
                <a:gd name="T30" fmla="*/ 41 w 1281"/>
                <a:gd name="T31" fmla="*/ 276 h 644"/>
                <a:gd name="T32" fmla="*/ 41 w 1281"/>
                <a:gd name="T33" fmla="*/ 276 h 644"/>
                <a:gd name="T34" fmla="*/ 42 w 1281"/>
                <a:gd name="T35" fmla="*/ 276 h 644"/>
                <a:gd name="T36" fmla="*/ 600 w 1281"/>
                <a:gd name="T37" fmla="*/ 644 h 644"/>
                <a:gd name="T38" fmla="*/ 602 w 1281"/>
                <a:gd name="T39" fmla="*/ 636 h 644"/>
                <a:gd name="T40" fmla="*/ 595 w 1281"/>
                <a:gd name="T41" fmla="*/ 617 h 644"/>
                <a:gd name="T42" fmla="*/ 594 w 1281"/>
                <a:gd name="T43" fmla="*/ 616 h 644"/>
                <a:gd name="T44" fmla="*/ 594 w 1281"/>
                <a:gd name="T45" fmla="*/ 616 h 644"/>
                <a:gd name="T46" fmla="*/ 592 w 1281"/>
                <a:gd name="T47" fmla="*/ 610 h 644"/>
                <a:gd name="T48" fmla="*/ 585 w 1281"/>
                <a:gd name="T49" fmla="*/ 594 h 644"/>
                <a:gd name="T50" fmla="*/ 578 w 1281"/>
                <a:gd name="T51" fmla="*/ 571 h 644"/>
                <a:gd name="T52" fmla="*/ 572 w 1281"/>
                <a:gd name="T53" fmla="*/ 543 h 644"/>
                <a:gd name="T54" fmla="*/ 570 w 1281"/>
                <a:gd name="T55" fmla="*/ 513 h 644"/>
                <a:gd name="T56" fmla="*/ 573 w 1281"/>
                <a:gd name="T57" fmla="*/ 483 h 644"/>
                <a:gd name="T58" fmla="*/ 585 w 1281"/>
                <a:gd name="T59" fmla="*/ 456 h 644"/>
                <a:gd name="T60" fmla="*/ 608 w 1281"/>
                <a:gd name="T61" fmla="*/ 434 h 64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81"/>
                <a:gd name="T94" fmla="*/ 0 h 644"/>
                <a:gd name="T95" fmla="*/ 1281 w 1281"/>
                <a:gd name="T96" fmla="*/ 644 h 64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81" h="644">
                  <a:moveTo>
                    <a:pt x="608" y="434"/>
                  </a:moveTo>
                  <a:lnTo>
                    <a:pt x="1281" y="267"/>
                  </a:lnTo>
                  <a:lnTo>
                    <a:pt x="705" y="0"/>
                  </a:lnTo>
                  <a:lnTo>
                    <a:pt x="26" y="81"/>
                  </a:lnTo>
                  <a:lnTo>
                    <a:pt x="22" y="84"/>
                  </a:lnTo>
                  <a:lnTo>
                    <a:pt x="16" y="95"/>
                  </a:lnTo>
                  <a:lnTo>
                    <a:pt x="8" y="114"/>
                  </a:lnTo>
                  <a:lnTo>
                    <a:pt x="3" y="138"/>
                  </a:lnTo>
                  <a:lnTo>
                    <a:pt x="0" y="167"/>
                  </a:lnTo>
                  <a:lnTo>
                    <a:pt x="4" y="200"/>
                  </a:lnTo>
                  <a:lnTo>
                    <a:pt x="16" y="236"/>
                  </a:lnTo>
                  <a:lnTo>
                    <a:pt x="39" y="275"/>
                  </a:lnTo>
                  <a:lnTo>
                    <a:pt x="41" y="275"/>
                  </a:lnTo>
                  <a:lnTo>
                    <a:pt x="41" y="276"/>
                  </a:lnTo>
                  <a:lnTo>
                    <a:pt x="42" y="276"/>
                  </a:lnTo>
                  <a:lnTo>
                    <a:pt x="600" y="644"/>
                  </a:lnTo>
                  <a:lnTo>
                    <a:pt x="602" y="636"/>
                  </a:lnTo>
                  <a:lnTo>
                    <a:pt x="595" y="617"/>
                  </a:lnTo>
                  <a:lnTo>
                    <a:pt x="594" y="616"/>
                  </a:lnTo>
                  <a:lnTo>
                    <a:pt x="592" y="610"/>
                  </a:lnTo>
                  <a:lnTo>
                    <a:pt x="585" y="594"/>
                  </a:lnTo>
                  <a:lnTo>
                    <a:pt x="578" y="571"/>
                  </a:lnTo>
                  <a:lnTo>
                    <a:pt x="572" y="543"/>
                  </a:lnTo>
                  <a:lnTo>
                    <a:pt x="570" y="513"/>
                  </a:lnTo>
                  <a:lnTo>
                    <a:pt x="573" y="483"/>
                  </a:lnTo>
                  <a:lnTo>
                    <a:pt x="585" y="456"/>
                  </a:lnTo>
                  <a:lnTo>
                    <a:pt x="608" y="4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7" name="Freeform 1473">
              <a:extLst>
                <a:ext uri="{FF2B5EF4-FFF2-40B4-BE49-F238E27FC236}">
                  <a16:creationId xmlns:a16="http://schemas.microsoft.com/office/drawing/2014/main" id="{8C612412-BCCA-7941-BD79-C8C10DDD7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" y="1462"/>
              <a:ext cx="571" cy="194"/>
            </a:xfrm>
            <a:custGeom>
              <a:avLst/>
              <a:gdLst>
                <a:gd name="T0" fmla="*/ 1143 w 1143"/>
                <a:gd name="T1" fmla="*/ 237 h 389"/>
                <a:gd name="T2" fmla="*/ 540 w 1143"/>
                <a:gd name="T3" fmla="*/ 389 h 389"/>
                <a:gd name="T4" fmla="*/ 0 w 1143"/>
                <a:gd name="T5" fmla="*/ 76 h 389"/>
                <a:gd name="T6" fmla="*/ 633 w 1143"/>
                <a:gd name="T7" fmla="*/ 0 h 389"/>
                <a:gd name="T8" fmla="*/ 1143 w 1143"/>
                <a:gd name="T9" fmla="*/ 237 h 3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3"/>
                <a:gd name="T16" fmla="*/ 0 h 389"/>
                <a:gd name="T17" fmla="*/ 1143 w 1143"/>
                <a:gd name="T18" fmla="*/ 389 h 3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3" h="389">
                  <a:moveTo>
                    <a:pt x="1143" y="237"/>
                  </a:moveTo>
                  <a:lnTo>
                    <a:pt x="540" y="389"/>
                  </a:lnTo>
                  <a:lnTo>
                    <a:pt x="0" y="76"/>
                  </a:lnTo>
                  <a:lnTo>
                    <a:pt x="633" y="0"/>
                  </a:lnTo>
                  <a:lnTo>
                    <a:pt x="1143" y="237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8" name="Freeform 1474">
              <a:extLst>
                <a:ext uri="{FF2B5EF4-FFF2-40B4-BE49-F238E27FC236}">
                  <a16:creationId xmlns:a16="http://schemas.microsoft.com/office/drawing/2014/main" id="{C68B3D7D-358A-7D4F-81F3-1EA5CEDE6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" y="1503"/>
              <a:ext cx="282" cy="246"/>
            </a:xfrm>
            <a:custGeom>
              <a:avLst/>
              <a:gdLst>
                <a:gd name="T0" fmla="*/ 544 w 565"/>
                <a:gd name="T1" fmla="*/ 492 h 492"/>
                <a:gd name="T2" fmla="*/ 34 w 565"/>
                <a:gd name="T3" fmla="*/ 154 h 492"/>
                <a:gd name="T4" fmla="*/ 17 w 565"/>
                <a:gd name="T5" fmla="*/ 126 h 492"/>
                <a:gd name="T6" fmla="*/ 7 w 565"/>
                <a:gd name="T7" fmla="*/ 101 h 492"/>
                <a:gd name="T8" fmla="*/ 1 w 565"/>
                <a:gd name="T9" fmla="*/ 78 h 492"/>
                <a:gd name="T10" fmla="*/ 0 w 565"/>
                <a:gd name="T11" fmla="*/ 56 h 492"/>
                <a:gd name="T12" fmla="*/ 2 w 565"/>
                <a:gd name="T13" fmla="*/ 38 h 492"/>
                <a:gd name="T14" fmla="*/ 7 w 565"/>
                <a:gd name="T15" fmla="*/ 22 h 492"/>
                <a:gd name="T16" fmla="*/ 11 w 565"/>
                <a:gd name="T17" fmla="*/ 9 h 492"/>
                <a:gd name="T18" fmla="*/ 16 w 565"/>
                <a:gd name="T19" fmla="*/ 0 h 492"/>
                <a:gd name="T20" fmla="*/ 565 w 565"/>
                <a:gd name="T21" fmla="*/ 318 h 492"/>
                <a:gd name="T22" fmla="*/ 549 w 565"/>
                <a:gd name="T23" fmla="*/ 336 h 492"/>
                <a:gd name="T24" fmla="*/ 538 w 565"/>
                <a:gd name="T25" fmla="*/ 356 h 492"/>
                <a:gd name="T26" fmla="*/ 531 w 565"/>
                <a:gd name="T27" fmla="*/ 378 h 492"/>
                <a:gd name="T28" fmla="*/ 529 w 565"/>
                <a:gd name="T29" fmla="*/ 401 h 492"/>
                <a:gd name="T30" fmla="*/ 529 w 565"/>
                <a:gd name="T31" fmla="*/ 424 h 492"/>
                <a:gd name="T32" fmla="*/ 532 w 565"/>
                <a:gd name="T33" fmla="*/ 448 h 492"/>
                <a:gd name="T34" fmla="*/ 537 w 565"/>
                <a:gd name="T35" fmla="*/ 471 h 492"/>
                <a:gd name="T36" fmla="*/ 544 w 565"/>
                <a:gd name="T37" fmla="*/ 492 h 4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5"/>
                <a:gd name="T58" fmla="*/ 0 h 492"/>
                <a:gd name="T59" fmla="*/ 565 w 565"/>
                <a:gd name="T60" fmla="*/ 492 h 4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5" h="492">
                  <a:moveTo>
                    <a:pt x="544" y="492"/>
                  </a:moveTo>
                  <a:lnTo>
                    <a:pt x="34" y="154"/>
                  </a:lnTo>
                  <a:lnTo>
                    <a:pt x="17" y="126"/>
                  </a:lnTo>
                  <a:lnTo>
                    <a:pt x="7" y="101"/>
                  </a:lnTo>
                  <a:lnTo>
                    <a:pt x="1" y="78"/>
                  </a:lnTo>
                  <a:lnTo>
                    <a:pt x="0" y="56"/>
                  </a:lnTo>
                  <a:lnTo>
                    <a:pt x="2" y="38"/>
                  </a:lnTo>
                  <a:lnTo>
                    <a:pt x="7" y="22"/>
                  </a:lnTo>
                  <a:lnTo>
                    <a:pt x="11" y="9"/>
                  </a:lnTo>
                  <a:lnTo>
                    <a:pt x="16" y="0"/>
                  </a:lnTo>
                  <a:lnTo>
                    <a:pt x="565" y="318"/>
                  </a:lnTo>
                  <a:lnTo>
                    <a:pt x="549" y="336"/>
                  </a:lnTo>
                  <a:lnTo>
                    <a:pt x="538" y="356"/>
                  </a:lnTo>
                  <a:lnTo>
                    <a:pt x="531" y="378"/>
                  </a:lnTo>
                  <a:lnTo>
                    <a:pt x="529" y="401"/>
                  </a:lnTo>
                  <a:lnTo>
                    <a:pt x="529" y="424"/>
                  </a:lnTo>
                  <a:lnTo>
                    <a:pt x="532" y="448"/>
                  </a:lnTo>
                  <a:lnTo>
                    <a:pt x="537" y="471"/>
                  </a:lnTo>
                  <a:lnTo>
                    <a:pt x="544" y="492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9" name="Freeform 1475">
              <a:extLst>
                <a:ext uri="{FF2B5EF4-FFF2-40B4-BE49-F238E27FC236}">
                  <a16:creationId xmlns:a16="http://schemas.microsoft.com/office/drawing/2014/main" id="{2CE52744-DC19-8847-A6DB-EE73C85565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1589"/>
              <a:ext cx="350" cy="184"/>
            </a:xfrm>
            <a:custGeom>
              <a:avLst/>
              <a:gdLst>
                <a:gd name="T0" fmla="*/ 626 w 701"/>
                <a:gd name="T1" fmla="*/ 104 h 367"/>
                <a:gd name="T2" fmla="*/ 625 w 701"/>
                <a:gd name="T3" fmla="*/ 127 h 367"/>
                <a:gd name="T4" fmla="*/ 0 w 701"/>
                <a:gd name="T5" fmla="*/ 289 h 367"/>
                <a:gd name="T6" fmla="*/ 5 w 701"/>
                <a:gd name="T7" fmla="*/ 309 h 367"/>
                <a:gd name="T8" fmla="*/ 631 w 701"/>
                <a:gd name="T9" fmla="*/ 146 h 367"/>
                <a:gd name="T10" fmla="*/ 664 w 701"/>
                <a:gd name="T11" fmla="*/ 180 h 367"/>
                <a:gd name="T12" fmla="*/ 28 w 701"/>
                <a:gd name="T13" fmla="*/ 349 h 367"/>
                <a:gd name="T14" fmla="*/ 33 w 701"/>
                <a:gd name="T15" fmla="*/ 367 h 367"/>
                <a:gd name="T16" fmla="*/ 701 w 701"/>
                <a:gd name="T17" fmla="*/ 190 h 367"/>
                <a:gd name="T18" fmla="*/ 642 w 701"/>
                <a:gd name="T19" fmla="*/ 131 h 367"/>
                <a:gd name="T20" fmla="*/ 651 w 701"/>
                <a:gd name="T21" fmla="*/ 3 h 367"/>
                <a:gd name="T22" fmla="*/ 634 w 701"/>
                <a:gd name="T23" fmla="*/ 0 h 367"/>
                <a:gd name="T24" fmla="*/ 631 w 701"/>
                <a:gd name="T25" fmla="*/ 41 h 367"/>
                <a:gd name="T26" fmla="*/ 626 w 701"/>
                <a:gd name="T27" fmla="*/ 104 h 36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01"/>
                <a:gd name="T43" fmla="*/ 0 h 367"/>
                <a:gd name="T44" fmla="*/ 701 w 701"/>
                <a:gd name="T45" fmla="*/ 367 h 36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01" h="367">
                  <a:moveTo>
                    <a:pt x="626" y="104"/>
                  </a:moveTo>
                  <a:lnTo>
                    <a:pt x="625" y="127"/>
                  </a:lnTo>
                  <a:lnTo>
                    <a:pt x="0" y="289"/>
                  </a:lnTo>
                  <a:lnTo>
                    <a:pt x="5" y="309"/>
                  </a:lnTo>
                  <a:lnTo>
                    <a:pt x="631" y="146"/>
                  </a:lnTo>
                  <a:lnTo>
                    <a:pt x="664" y="180"/>
                  </a:lnTo>
                  <a:lnTo>
                    <a:pt x="28" y="349"/>
                  </a:lnTo>
                  <a:lnTo>
                    <a:pt x="33" y="367"/>
                  </a:lnTo>
                  <a:lnTo>
                    <a:pt x="701" y="190"/>
                  </a:lnTo>
                  <a:lnTo>
                    <a:pt x="642" y="131"/>
                  </a:lnTo>
                  <a:lnTo>
                    <a:pt x="651" y="3"/>
                  </a:lnTo>
                  <a:lnTo>
                    <a:pt x="634" y="0"/>
                  </a:lnTo>
                  <a:lnTo>
                    <a:pt x="631" y="41"/>
                  </a:lnTo>
                  <a:lnTo>
                    <a:pt x="626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0" name="Freeform 1476">
              <a:extLst>
                <a:ext uri="{FF2B5EF4-FFF2-40B4-BE49-F238E27FC236}">
                  <a16:creationId xmlns:a16="http://schemas.microsoft.com/office/drawing/2014/main" id="{5AB45AC5-7CE7-BF46-9B96-1FCB762F1E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" y="1376"/>
              <a:ext cx="301" cy="188"/>
            </a:xfrm>
            <a:custGeom>
              <a:avLst/>
              <a:gdLst>
                <a:gd name="T0" fmla="*/ 28 w 603"/>
                <a:gd name="T1" fmla="*/ 212 h 376"/>
                <a:gd name="T2" fmla="*/ 0 w 603"/>
                <a:gd name="T3" fmla="*/ 256 h 376"/>
                <a:gd name="T4" fmla="*/ 1 w 603"/>
                <a:gd name="T5" fmla="*/ 314 h 376"/>
                <a:gd name="T6" fmla="*/ 11 w 603"/>
                <a:gd name="T7" fmla="*/ 353 h 376"/>
                <a:gd name="T8" fmla="*/ 14 w 603"/>
                <a:gd name="T9" fmla="*/ 376 h 376"/>
                <a:gd name="T10" fmla="*/ 603 w 603"/>
                <a:gd name="T11" fmla="*/ 139 h 376"/>
                <a:gd name="T12" fmla="*/ 595 w 603"/>
                <a:gd name="T13" fmla="*/ 0 h 376"/>
                <a:gd name="T14" fmla="*/ 28 w 603"/>
                <a:gd name="T15" fmla="*/ 212 h 3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03"/>
                <a:gd name="T25" fmla="*/ 0 h 376"/>
                <a:gd name="T26" fmla="*/ 603 w 603"/>
                <a:gd name="T27" fmla="*/ 376 h 37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03" h="376">
                  <a:moveTo>
                    <a:pt x="28" y="212"/>
                  </a:moveTo>
                  <a:lnTo>
                    <a:pt x="0" y="256"/>
                  </a:lnTo>
                  <a:lnTo>
                    <a:pt x="1" y="314"/>
                  </a:lnTo>
                  <a:lnTo>
                    <a:pt x="11" y="353"/>
                  </a:lnTo>
                  <a:lnTo>
                    <a:pt x="14" y="376"/>
                  </a:lnTo>
                  <a:lnTo>
                    <a:pt x="603" y="139"/>
                  </a:lnTo>
                  <a:lnTo>
                    <a:pt x="595" y="0"/>
                  </a:lnTo>
                  <a:lnTo>
                    <a:pt x="28" y="2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1" name="Freeform 1477">
              <a:extLst>
                <a:ext uri="{FF2B5EF4-FFF2-40B4-BE49-F238E27FC236}">
                  <a16:creationId xmlns:a16="http://schemas.microsoft.com/office/drawing/2014/main" id="{E7A730FE-CDCD-8247-96C7-4A0C04EE7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" y="1448"/>
              <a:ext cx="320" cy="147"/>
            </a:xfrm>
            <a:custGeom>
              <a:avLst/>
              <a:gdLst>
                <a:gd name="T0" fmla="*/ 0 w 641"/>
                <a:gd name="T1" fmla="*/ 242 h 296"/>
                <a:gd name="T2" fmla="*/ 32 w 641"/>
                <a:gd name="T3" fmla="*/ 296 h 296"/>
                <a:gd name="T4" fmla="*/ 641 w 641"/>
                <a:gd name="T5" fmla="*/ 49 h 296"/>
                <a:gd name="T6" fmla="*/ 586 w 641"/>
                <a:gd name="T7" fmla="*/ 0 h 296"/>
                <a:gd name="T8" fmla="*/ 0 w 641"/>
                <a:gd name="T9" fmla="*/ 242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1"/>
                <a:gd name="T16" fmla="*/ 0 h 296"/>
                <a:gd name="T17" fmla="*/ 641 w 641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1" h="296">
                  <a:moveTo>
                    <a:pt x="0" y="242"/>
                  </a:moveTo>
                  <a:lnTo>
                    <a:pt x="32" y="296"/>
                  </a:lnTo>
                  <a:lnTo>
                    <a:pt x="641" y="49"/>
                  </a:lnTo>
                  <a:lnTo>
                    <a:pt x="586" y="0"/>
                  </a:lnTo>
                  <a:lnTo>
                    <a:pt x="0" y="242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2" name="Freeform 1478">
              <a:extLst>
                <a:ext uri="{FF2B5EF4-FFF2-40B4-BE49-F238E27FC236}">
                  <a16:creationId xmlns:a16="http://schemas.microsoft.com/office/drawing/2014/main" id="{05D3AD2D-B704-5947-B356-862F783167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1248"/>
              <a:ext cx="619" cy="353"/>
            </a:xfrm>
            <a:custGeom>
              <a:avLst/>
              <a:gdLst>
                <a:gd name="T0" fmla="*/ 610 w 1238"/>
                <a:gd name="T1" fmla="*/ 479 h 706"/>
                <a:gd name="T2" fmla="*/ 1238 w 1238"/>
                <a:gd name="T3" fmla="*/ 239 h 706"/>
                <a:gd name="T4" fmla="*/ 661 w 1238"/>
                <a:gd name="T5" fmla="*/ 0 h 706"/>
                <a:gd name="T6" fmla="*/ 16 w 1238"/>
                <a:gd name="T7" fmla="*/ 144 h 706"/>
                <a:gd name="T8" fmla="*/ 14 w 1238"/>
                <a:gd name="T9" fmla="*/ 148 h 706"/>
                <a:gd name="T10" fmla="*/ 10 w 1238"/>
                <a:gd name="T11" fmla="*/ 162 h 706"/>
                <a:gd name="T12" fmla="*/ 4 w 1238"/>
                <a:gd name="T13" fmla="*/ 184 h 706"/>
                <a:gd name="T14" fmla="*/ 0 w 1238"/>
                <a:gd name="T15" fmla="*/ 211 h 706"/>
                <a:gd name="T16" fmla="*/ 2 w 1238"/>
                <a:gd name="T17" fmla="*/ 243 h 706"/>
                <a:gd name="T18" fmla="*/ 10 w 1238"/>
                <a:gd name="T19" fmla="*/ 278 h 706"/>
                <a:gd name="T20" fmla="*/ 26 w 1238"/>
                <a:gd name="T21" fmla="*/ 318 h 706"/>
                <a:gd name="T22" fmla="*/ 52 w 1238"/>
                <a:gd name="T23" fmla="*/ 358 h 706"/>
                <a:gd name="T24" fmla="*/ 53 w 1238"/>
                <a:gd name="T25" fmla="*/ 359 h 706"/>
                <a:gd name="T26" fmla="*/ 53 w 1238"/>
                <a:gd name="T27" fmla="*/ 360 h 706"/>
                <a:gd name="T28" fmla="*/ 54 w 1238"/>
                <a:gd name="T29" fmla="*/ 360 h 706"/>
                <a:gd name="T30" fmla="*/ 624 w 1238"/>
                <a:gd name="T31" fmla="*/ 706 h 706"/>
                <a:gd name="T32" fmla="*/ 625 w 1238"/>
                <a:gd name="T33" fmla="*/ 697 h 706"/>
                <a:gd name="T34" fmla="*/ 616 w 1238"/>
                <a:gd name="T35" fmla="*/ 677 h 706"/>
                <a:gd name="T36" fmla="*/ 616 w 1238"/>
                <a:gd name="T37" fmla="*/ 677 h 706"/>
                <a:gd name="T38" fmla="*/ 616 w 1238"/>
                <a:gd name="T39" fmla="*/ 677 h 706"/>
                <a:gd name="T40" fmla="*/ 612 w 1238"/>
                <a:gd name="T41" fmla="*/ 670 h 706"/>
                <a:gd name="T42" fmla="*/ 605 w 1238"/>
                <a:gd name="T43" fmla="*/ 653 h 706"/>
                <a:gd name="T44" fmla="*/ 596 w 1238"/>
                <a:gd name="T45" fmla="*/ 629 h 706"/>
                <a:gd name="T46" fmla="*/ 587 w 1238"/>
                <a:gd name="T47" fmla="*/ 599 h 706"/>
                <a:gd name="T48" fmla="*/ 582 w 1238"/>
                <a:gd name="T49" fmla="*/ 567 h 706"/>
                <a:gd name="T50" fmla="*/ 582 w 1238"/>
                <a:gd name="T51" fmla="*/ 535 h 706"/>
                <a:gd name="T52" fmla="*/ 590 w 1238"/>
                <a:gd name="T53" fmla="*/ 504 h 706"/>
                <a:gd name="T54" fmla="*/ 610 w 1238"/>
                <a:gd name="T55" fmla="*/ 479 h 70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238"/>
                <a:gd name="T85" fmla="*/ 0 h 706"/>
                <a:gd name="T86" fmla="*/ 1238 w 1238"/>
                <a:gd name="T87" fmla="*/ 706 h 70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238" h="706">
                  <a:moveTo>
                    <a:pt x="610" y="479"/>
                  </a:moveTo>
                  <a:lnTo>
                    <a:pt x="1238" y="239"/>
                  </a:lnTo>
                  <a:lnTo>
                    <a:pt x="661" y="0"/>
                  </a:lnTo>
                  <a:lnTo>
                    <a:pt x="16" y="144"/>
                  </a:lnTo>
                  <a:lnTo>
                    <a:pt x="14" y="148"/>
                  </a:lnTo>
                  <a:lnTo>
                    <a:pt x="10" y="162"/>
                  </a:lnTo>
                  <a:lnTo>
                    <a:pt x="4" y="184"/>
                  </a:lnTo>
                  <a:lnTo>
                    <a:pt x="0" y="211"/>
                  </a:lnTo>
                  <a:lnTo>
                    <a:pt x="2" y="243"/>
                  </a:lnTo>
                  <a:lnTo>
                    <a:pt x="10" y="278"/>
                  </a:lnTo>
                  <a:lnTo>
                    <a:pt x="26" y="318"/>
                  </a:lnTo>
                  <a:lnTo>
                    <a:pt x="52" y="358"/>
                  </a:lnTo>
                  <a:lnTo>
                    <a:pt x="53" y="359"/>
                  </a:lnTo>
                  <a:lnTo>
                    <a:pt x="53" y="360"/>
                  </a:lnTo>
                  <a:lnTo>
                    <a:pt x="54" y="360"/>
                  </a:lnTo>
                  <a:lnTo>
                    <a:pt x="624" y="706"/>
                  </a:lnTo>
                  <a:lnTo>
                    <a:pt x="625" y="697"/>
                  </a:lnTo>
                  <a:lnTo>
                    <a:pt x="616" y="677"/>
                  </a:lnTo>
                  <a:lnTo>
                    <a:pt x="612" y="670"/>
                  </a:lnTo>
                  <a:lnTo>
                    <a:pt x="605" y="653"/>
                  </a:lnTo>
                  <a:lnTo>
                    <a:pt x="596" y="629"/>
                  </a:lnTo>
                  <a:lnTo>
                    <a:pt x="587" y="599"/>
                  </a:lnTo>
                  <a:lnTo>
                    <a:pt x="582" y="567"/>
                  </a:lnTo>
                  <a:lnTo>
                    <a:pt x="582" y="535"/>
                  </a:lnTo>
                  <a:lnTo>
                    <a:pt x="590" y="504"/>
                  </a:lnTo>
                  <a:lnTo>
                    <a:pt x="610" y="4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3" name="Freeform 1479">
              <a:extLst>
                <a:ext uri="{FF2B5EF4-FFF2-40B4-BE49-F238E27FC236}">
                  <a16:creationId xmlns:a16="http://schemas.microsoft.com/office/drawing/2014/main" id="{8E46821E-EED7-9B4B-B060-4B042A31A0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" y="1261"/>
              <a:ext cx="555" cy="214"/>
            </a:xfrm>
            <a:custGeom>
              <a:avLst/>
              <a:gdLst>
                <a:gd name="T0" fmla="*/ 1112 w 1112"/>
                <a:gd name="T1" fmla="*/ 213 h 428"/>
                <a:gd name="T2" fmla="*/ 549 w 1112"/>
                <a:gd name="T3" fmla="*/ 428 h 428"/>
                <a:gd name="T4" fmla="*/ 0 w 1112"/>
                <a:gd name="T5" fmla="*/ 136 h 428"/>
                <a:gd name="T6" fmla="*/ 598 w 1112"/>
                <a:gd name="T7" fmla="*/ 0 h 428"/>
                <a:gd name="T8" fmla="*/ 1112 w 1112"/>
                <a:gd name="T9" fmla="*/ 213 h 4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2"/>
                <a:gd name="T16" fmla="*/ 0 h 428"/>
                <a:gd name="T17" fmla="*/ 1112 w 1112"/>
                <a:gd name="T18" fmla="*/ 428 h 4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2" h="428">
                  <a:moveTo>
                    <a:pt x="1112" y="213"/>
                  </a:moveTo>
                  <a:lnTo>
                    <a:pt x="549" y="428"/>
                  </a:lnTo>
                  <a:lnTo>
                    <a:pt x="0" y="136"/>
                  </a:lnTo>
                  <a:lnTo>
                    <a:pt x="598" y="0"/>
                  </a:lnTo>
                  <a:lnTo>
                    <a:pt x="1112" y="213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4" name="Freeform 1480">
              <a:extLst>
                <a:ext uri="{FF2B5EF4-FFF2-40B4-BE49-F238E27FC236}">
                  <a16:creationId xmlns:a16="http://schemas.microsoft.com/office/drawing/2014/main" id="{264F923B-E6A0-7E41-8D9E-6906250EC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" y="1334"/>
              <a:ext cx="284" cy="244"/>
            </a:xfrm>
            <a:custGeom>
              <a:avLst/>
              <a:gdLst>
                <a:gd name="T0" fmla="*/ 565 w 568"/>
                <a:gd name="T1" fmla="*/ 488 h 488"/>
                <a:gd name="T2" fmla="*/ 45 w 568"/>
                <a:gd name="T3" fmla="*/ 168 h 488"/>
                <a:gd name="T4" fmla="*/ 25 w 568"/>
                <a:gd name="T5" fmla="*/ 140 h 488"/>
                <a:gd name="T6" fmla="*/ 11 w 568"/>
                <a:gd name="T7" fmla="*/ 112 h 488"/>
                <a:gd name="T8" fmla="*/ 5 w 568"/>
                <a:gd name="T9" fmla="*/ 87 h 488"/>
                <a:gd name="T10" fmla="*/ 1 w 568"/>
                <a:gd name="T11" fmla="*/ 64 h 488"/>
                <a:gd name="T12" fmla="*/ 0 w 568"/>
                <a:gd name="T13" fmla="*/ 43 h 488"/>
                <a:gd name="T14" fmla="*/ 2 w 568"/>
                <a:gd name="T15" fmla="*/ 25 h 488"/>
                <a:gd name="T16" fmla="*/ 6 w 568"/>
                <a:gd name="T17" fmla="*/ 11 h 488"/>
                <a:gd name="T18" fmla="*/ 9 w 568"/>
                <a:gd name="T19" fmla="*/ 0 h 488"/>
                <a:gd name="T20" fmla="*/ 568 w 568"/>
                <a:gd name="T21" fmla="*/ 297 h 488"/>
                <a:gd name="T22" fmla="*/ 554 w 568"/>
                <a:gd name="T23" fmla="*/ 318 h 488"/>
                <a:gd name="T24" fmla="*/ 546 w 568"/>
                <a:gd name="T25" fmla="*/ 341 h 488"/>
                <a:gd name="T26" fmla="*/ 542 w 568"/>
                <a:gd name="T27" fmla="*/ 365 h 488"/>
                <a:gd name="T28" fmla="*/ 542 w 568"/>
                <a:gd name="T29" fmla="*/ 390 h 488"/>
                <a:gd name="T30" fmla="*/ 544 w 568"/>
                <a:gd name="T31" fmla="*/ 417 h 488"/>
                <a:gd name="T32" fmla="*/ 550 w 568"/>
                <a:gd name="T33" fmla="*/ 442 h 488"/>
                <a:gd name="T34" fmla="*/ 557 w 568"/>
                <a:gd name="T35" fmla="*/ 466 h 488"/>
                <a:gd name="T36" fmla="*/ 565 w 568"/>
                <a:gd name="T37" fmla="*/ 488 h 48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8"/>
                <a:gd name="T58" fmla="*/ 0 h 488"/>
                <a:gd name="T59" fmla="*/ 568 w 568"/>
                <a:gd name="T60" fmla="*/ 488 h 48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8" h="488">
                  <a:moveTo>
                    <a:pt x="565" y="488"/>
                  </a:moveTo>
                  <a:lnTo>
                    <a:pt x="45" y="168"/>
                  </a:lnTo>
                  <a:lnTo>
                    <a:pt x="25" y="140"/>
                  </a:lnTo>
                  <a:lnTo>
                    <a:pt x="11" y="112"/>
                  </a:lnTo>
                  <a:lnTo>
                    <a:pt x="5" y="87"/>
                  </a:lnTo>
                  <a:lnTo>
                    <a:pt x="1" y="64"/>
                  </a:lnTo>
                  <a:lnTo>
                    <a:pt x="0" y="43"/>
                  </a:lnTo>
                  <a:lnTo>
                    <a:pt x="2" y="25"/>
                  </a:lnTo>
                  <a:lnTo>
                    <a:pt x="6" y="11"/>
                  </a:lnTo>
                  <a:lnTo>
                    <a:pt x="9" y="0"/>
                  </a:lnTo>
                  <a:lnTo>
                    <a:pt x="568" y="297"/>
                  </a:lnTo>
                  <a:lnTo>
                    <a:pt x="554" y="318"/>
                  </a:lnTo>
                  <a:lnTo>
                    <a:pt x="546" y="341"/>
                  </a:lnTo>
                  <a:lnTo>
                    <a:pt x="542" y="365"/>
                  </a:lnTo>
                  <a:lnTo>
                    <a:pt x="542" y="390"/>
                  </a:lnTo>
                  <a:lnTo>
                    <a:pt x="544" y="417"/>
                  </a:lnTo>
                  <a:lnTo>
                    <a:pt x="550" y="442"/>
                  </a:lnTo>
                  <a:lnTo>
                    <a:pt x="557" y="466"/>
                  </a:lnTo>
                  <a:lnTo>
                    <a:pt x="565" y="488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5" name="Freeform 1481">
              <a:extLst>
                <a:ext uri="{FF2B5EF4-FFF2-40B4-BE49-F238E27FC236}">
                  <a16:creationId xmlns:a16="http://schemas.microsoft.com/office/drawing/2014/main" id="{F4826322-F7F1-7A41-87B1-623F4A089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1377"/>
              <a:ext cx="329" cy="224"/>
            </a:xfrm>
            <a:custGeom>
              <a:avLst/>
              <a:gdLst>
                <a:gd name="T0" fmla="*/ 578 w 658"/>
                <a:gd name="T1" fmla="*/ 109 h 448"/>
                <a:gd name="T2" fmla="*/ 580 w 658"/>
                <a:gd name="T3" fmla="*/ 134 h 448"/>
                <a:gd name="T4" fmla="*/ 0 w 658"/>
                <a:gd name="T5" fmla="*/ 368 h 448"/>
                <a:gd name="T6" fmla="*/ 6 w 658"/>
                <a:gd name="T7" fmla="*/ 387 h 448"/>
                <a:gd name="T8" fmla="*/ 587 w 658"/>
                <a:gd name="T9" fmla="*/ 153 h 448"/>
                <a:gd name="T10" fmla="*/ 622 w 658"/>
                <a:gd name="T11" fmla="*/ 186 h 448"/>
                <a:gd name="T12" fmla="*/ 31 w 658"/>
                <a:gd name="T13" fmla="*/ 429 h 448"/>
                <a:gd name="T14" fmla="*/ 38 w 658"/>
                <a:gd name="T15" fmla="*/ 448 h 448"/>
                <a:gd name="T16" fmla="*/ 658 w 658"/>
                <a:gd name="T17" fmla="*/ 194 h 448"/>
                <a:gd name="T18" fmla="*/ 597 w 658"/>
                <a:gd name="T19" fmla="*/ 137 h 448"/>
                <a:gd name="T20" fmla="*/ 595 w 658"/>
                <a:gd name="T21" fmla="*/ 0 h 448"/>
                <a:gd name="T22" fmla="*/ 577 w 658"/>
                <a:gd name="T23" fmla="*/ 0 h 448"/>
                <a:gd name="T24" fmla="*/ 577 w 658"/>
                <a:gd name="T25" fmla="*/ 41 h 448"/>
                <a:gd name="T26" fmla="*/ 578 w 658"/>
                <a:gd name="T27" fmla="*/ 109 h 4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8"/>
                <a:gd name="T43" fmla="*/ 0 h 448"/>
                <a:gd name="T44" fmla="*/ 658 w 658"/>
                <a:gd name="T45" fmla="*/ 448 h 44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8" h="448">
                  <a:moveTo>
                    <a:pt x="578" y="109"/>
                  </a:moveTo>
                  <a:lnTo>
                    <a:pt x="580" y="134"/>
                  </a:lnTo>
                  <a:lnTo>
                    <a:pt x="0" y="368"/>
                  </a:lnTo>
                  <a:lnTo>
                    <a:pt x="6" y="387"/>
                  </a:lnTo>
                  <a:lnTo>
                    <a:pt x="587" y="153"/>
                  </a:lnTo>
                  <a:lnTo>
                    <a:pt x="622" y="186"/>
                  </a:lnTo>
                  <a:lnTo>
                    <a:pt x="31" y="429"/>
                  </a:lnTo>
                  <a:lnTo>
                    <a:pt x="38" y="448"/>
                  </a:lnTo>
                  <a:lnTo>
                    <a:pt x="658" y="194"/>
                  </a:lnTo>
                  <a:lnTo>
                    <a:pt x="597" y="137"/>
                  </a:lnTo>
                  <a:lnTo>
                    <a:pt x="595" y="0"/>
                  </a:lnTo>
                  <a:lnTo>
                    <a:pt x="577" y="0"/>
                  </a:lnTo>
                  <a:lnTo>
                    <a:pt x="577" y="41"/>
                  </a:lnTo>
                  <a:lnTo>
                    <a:pt x="578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</p:grp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1A1B40A2-7A2C-8A45-B5CA-ECAA0BF72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49FC5-8903-FB47-82E2-8942590F4845}" type="slidenum">
              <a:rPr lang="ar-SA" altLang="ar-SA" smtClean="0"/>
              <a:pPr/>
              <a:t>156</a:t>
            </a:fld>
            <a:endParaRPr lang="en-US" altLang="ar-SA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46336C1B-AA9B-447D-98E2-3C567E2676E5}"/>
              </a:ext>
            </a:extLst>
          </p:cNvPr>
          <p:cNvSpPr/>
          <p:nvPr/>
        </p:nvSpPr>
        <p:spPr>
          <a:xfrm>
            <a:off x="9907481" y="443883"/>
            <a:ext cx="2007684" cy="55041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نجمة: 5 نقاط 5">
            <a:extLst>
              <a:ext uri="{FF2B5EF4-FFF2-40B4-BE49-F238E27FC236}">
                <a16:creationId xmlns:a16="http://schemas.microsoft.com/office/drawing/2014/main" id="{1349C354-5580-4D63-B7B8-299BF69D7F37}"/>
              </a:ext>
            </a:extLst>
          </p:cNvPr>
          <p:cNvSpPr/>
          <p:nvPr/>
        </p:nvSpPr>
        <p:spPr>
          <a:xfrm>
            <a:off x="9064100" y="426128"/>
            <a:ext cx="745724" cy="568171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D290B001-9BD7-4FBB-9424-D071AD658AA0}"/>
              </a:ext>
            </a:extLst>
          </p:cNvPr>
          <p:cNvSpPr/>
          <p:nvPr/>
        </p:nvSpPr>
        <p:spPr>
          <a:xfrm>
            <a:off x="9907481" y="1191086"/>
            <a:ext cx="2007684" cy="55041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8" name="نجمة: 5 نقاط 7">
            <a:extLst>
              <a:ext uri="{FF2B5EF4-FFF2-40B4-BE49-F238E27FC236}">
                <a16:creationId xmlns:a16="http://schemas.microsoft.com/office/drawing/2014/main" id="{AB98E951-DF14-4BB1-AE35-93F3FAE2F098}"/>
              </a:ext>
            </a:extLst>
          </p:cNvPr>
          <p:cNvSpPr/>
          <p:nvPr/>
        </p:nvSpPr>
        <p:spPr>
          <a:xfrm>
            <a:off x="9064100" y="1137821"/>
            <a:ext cx="745724" cy="568171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08733E2C-F4EA-449E-9A76-AD11198D97EF}"/>
              </a:ext>
            </a:extLst>
          </p:cNvPr>
          <p:cNvSpPr/>
          <p:nvPr/>
        </p:nvSpPr>
        <p:spPr>
          <a:xfrm>
            <a:off x="9907481" y="1858391"/>
            <a:ext cx="2007684" cy="550416"/>
          </a:xfrm>
          <a:prstGeom prst="roundRect">
            <a:avLst/>
          </a:prstGeom>
          <a:solidFill>
            <a:srgbClr val="C099B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" name="نجمة: 5 نقاط 9">
            <a:extLst>
              <a:ext uri="{FF2B5EF4-FFF2-40B4-BE49-F238E27FC236}">
                <a16:creationId xmlns:a16="http://schemas.microsoft.com/office/drawing/2014/main" id="{DD6FEA1C-AFC7-4760-A844-EAF33FE40B29}"/>
              </a:ext>
            </a:extLst>
          </p:cNvPr>
          <p:cNvSpPr/>
          <p:nvPr/>
        </p:nvSpPr>
        <p:spPr>
          <a:xfrm>
            <a:off x="9064100" y="1831759"/>
            <a:ext cx="745724" cy="568171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94654B8B-FDCA-43C8-9474-4230AAEBBFD3}"/>
              </a:ext>
            </a:extLst>
          </p:cNvPr>
          <p:cNvSpPr/>
          <p:nvPr/>
        </p:nvSpPr>
        <p:spPr>
          <a:xfrm>
            <a:off x="9907481" y="2543452"/>
            <a:ext cx="2007684" cy="55041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2" name="نجمة: 5 نقاط 11">
            <a:extLst>
              <a:ext uri="{FF2B5EF4-FFF2-40B4-BE49-F238E27FC236}">
                <a16:creationId xmlns:a16="http://schemas.microsoft.com/office/drawing/2014/main" id="{0EC72ECE-3154-45E6-8631-DCECB31A5067}"/>
              </a:ext>
            </a:extLst>
          </p:cNvPr>
          <p:cNvSpPr/>
          <p:nvPr/>
        </p:nvSpPr>
        <p:spPr>
          <a:xfrm>
            <a:off x="9064100" y="2525697"/>
            <a:ext cx="745724" cy="568171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E32B6662-1BDD-4438-A1D8-9BA0AB928124}"/>
              </a:ext>
            </a:extLst>
          </p:cNvPr>
          <p:cNvSpPr/>
          <p:nvPr/>
        </p:nvSpPr>
        <p:spPr>
          <a:xfrm>
            <a:off x="9907481" y="3237390"/>
            <a:ext cx="2007684" cy="55041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4" name="نجمة: 5 نقاط 13">
            <a:extLst>
              <a:ext uri="{FF2B5EF4-FFF2-40B4-BE49-F238E27FC236}">
                <a16:creationId xmlns:a16="http://schemas.microsoft.com/office/drawing/2014/main" id="{C8675CE3-719D-460F-8EC2-AABFF8C44B7F}"/>
              </a:ext>
            </a:extLst>
          </p:cNvPr>
          <p:cNvSpPr/>
          <p:nvPr/>
        </p:nvSpPr>
        <p:spPr>
          <a:xfrm>
            <a:off x="9064100" y="3219635"/>
            <a:ext cx="745724" cy="568171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FB44C847-3FC6-4E3B-8DAC-2ACD73EC7644}"/>
              </a:ext>
            </a:extLst>
          </p:cNvPr>
          <p:cNvSpPr/>
          <p:nvPr/>
        </p:nvSpPr>
        <p:spPr>
          <a:xfrm>
            <a:off x="9907481" y="3931328"/>
            <a:ext cx="2007684" cy="550416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6" name="نجمة: 5 نقاط 15">
            <a:extLst>
              <a:ext uri="{FF2B5EF4-FFF2-40B4-BE49-F238E27FC236}">
                <a16:creationId xmlns:a16="http://schemas.microsoft.com/office/drawing/2014/main" id="{5E196622-7B51-4B79-8B6D-2CA41D3D01D1}"/>
              </a:ext>
            </a:extLst>
          </p:cNvPr>
          <p:cNvSpPr/>
          <p:nvPr/>
        </p:nvSpPr>
        <p:spPr>
          <a:xfrm>
            <a:off x="9064100" y="3913573"/>
            <a:ext cx="745724" cy="568171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490CA8AA-8496-4F76-9F60-A7F1004EF1A5}"/>
              </a:ext>
            </a:extLst>
          </p:cNvPr>
          <p:cNvSpPr/>
          <p:nvPr/>
        </p:nvSpPr>
        <p:spPr>
          <a:xfrm>
            <a:off x="9907481" y="4625266"/>
            <a:ext cx="2007684" cy="55041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8" name="نجمة: 5 نقاط 17">
            <a:extLst>
              <a:ext uri="{FF2B5EF4-FFF2-40B4-BE49-F238E27FC236}">
                <a16:creationId xmlns:a16="http://schemas.microsoft.com/office/drawing/2014/main" id="{8C923993-5ACD-4677-866C-A376C7DEEFA2}"/>
              </a:ext>
            </a:extLst>
          </p:cNvPr>
          <p:cNvSpPr/>
          <p:nvPr/>
        </p:nvSpPr>
        <p:spPr>
          <a:xfrm>
            <a:off x="9064100" y="4607511"/>
            <a:ext cx="745724" cy="568171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8FCDCEA8-67A0-4253-B30D-DB57E8EF2875}"/>
              </a:ext>
            </a:extLst>
          </p:cNvPr>
          <p:cNvSpPr/>
          <p:nvPr/>
        </p:nvSpPr>
        <p:spPr>
          <a:xfrm>
            <a:off x="9907481" y="5319204"/>
            <a:ext cx="2007684" cy="55041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0" name="نجمة: 5 نقاط 19">
            <a:extLst>
              <a:ext uri="{FF2B5EF4-FFF2-40B4-BE49-F238E27FC236}">
                <a16:creationId xmlns:a16="http://schemas.microsoft.com/office/drawing/2014/main" id="{877DB660-66C7-4588-AD20-C3083637FC7E}"/>
              </a:ext>
            </a:extLst>
          </p:cNvPr>
          <p:cNvSpPr/>
          <p:nvPr/>
        </p:nvSpPr>
        <p:spPr>
          <a:xfrm>
            <a:off x="9064100" y="5301449"/>
            <a:ext cx="745724" cy="568171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E13820EE-3C97-48D1-BF38-50EB278FAC66}"/>
              </a:ext>
            </a:extLst>
          </p:cNvPr>
          <p:cNvSpPr/>
          <p:nvPr/>
        </p:nvSpPr>
        <p:spPr>
          <a:xfrm>
            <a:off x="9907481" y="6013142"/>
            <a:ext cx="2007684" cy="55041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2" name="نجمة: 5 نقاط 21">
            <a:extLst>
              <a:ext uri="{FF2B5EF4-FFF2-40B4-BE49-F238E27FC236}">
                <a16:creationId xmlns:a16="http://schemas.microsoft.com/office/drawing/2014/main" id="{6B581887-72FD-4C21-88AE-6E74DCD46B0C}"/>
              </a:ext>
            </a:extLst>
          </p:cNvPr>
          <p:cNvSpPr/>
          <p:nvPr/>
        </p:nvSpPr>
        <p:spPr>
          <a:xfrm>
            <a:off x="9064100" y="5995387"/>
            <a:ext cx="745724" cy="568171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89F48C7-7522-4EC3-8AF2-B1324E4C17E7}"/>
              </a:ext>
            </a:extLst>
          </p:cNvPr>
          <p:cNvSpPr/>
          <p:nvPr/>
        </p:nvSpPr>
        <p:spPr>
          <a:xfrm>
            <a:off x="6810654" y="414013"/>
            <a:ext cx="2007684" cy="55041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4" name="نجمة: 5 نقاط 23">
            <a:extLst>
              <a:ext uri="{FF2B5EF4-FFF2-40B4-BE49-F238E27FC236}">
                <a16:creationId xmlns:a16="http://schemas.microsoft.com/office/drawing/2014/main" id="{86E52EC8-A58A-4202-A973-4FC17D455E96}"/>
              </a:ext>
            </a:extLst>
          </p:cNvPr>
          <p:cNvSpPr/>
          <p:nvPr/>
        </p:nvSpPr>
        <p:spPr>
          <a:xfrm>
            <a:off x="5967273" y="443883"/>
            <a:ext cx="745724" cy="568171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مستطيل: زوايا مستديرة 24">
            <a:extLst>
              <a:ext uri="{FF2B5EF4-FFF2-40B4-BE49-F238E27FC236}">
                <a16:creationId xmlns:a16="http://schemas.microsoft.com/office/drawing/2014/main" id="{A4B6726B-CD27-4B9B-B101-F6A436C8F16C}"/>
              </a:ext>
            </a:extLst>
          </p:cNvPr>
          <p:cNvSpPr/>
          <p:nvPr/>
        </p:nvSpPr>
        <p:spPr>
          <a:xfrm>
            <a:off x="6810654" y="1173331"/>
            <a:ext cx="2007684" cy="550416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6" name="نجمة: 5 نقاط 25">
            <a:extLst>
              <a:ext uri="{FF2B5EF4-FFF2-40B4-BE49-F238E27FC236}">
                <a16:creationId xmlns:a16="http://schemas.microsoft.com/office/drawing/2014/main" id="{52D26148-2339-4690-8319-94E71837A8B3}"/>
              </a:ext>
            </a:extLst>
          </p:cNvPr>
          <p:cNvSpPr/>
          <p:nvPr/>
        </p:nvSpPr>
        <p:spPr>
          <a:xfrm>
            <a:off x="5967273" y="1155576"/>
            <a:ext cx="745724" cy="568171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7" name="مستطيل: زوايا مستديرة 26">
            <a:extLst>
              <a:ext uri="{FF2B5EF4-FFF2-40B4-BE49-F238E27FC236}">
                <a16:creationId xmlns:a16="http://schemas.microsoft.com/office/drawing/2014/main" id="{029C715E-263D-4A45-BEE5-6FFDA1C8CA24}"/>
              </a:ext>
            </a:extLst>
          </p:cNvPr>
          <p:cNvSpPr/>
          <p:nvPr/>
        </p:nvSpPr>
        <p:spPr>
          <a:xfrm>
            <a:off x="6810654" y="1867269"/>
            <a:ext cx="2007684" cy="55041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8" name="نجمة: 5 نقاط 27">
            <a:extLst>
              <a:ext uri="{FF2B5EF4-FFF2-40B4-BE49-F238E27FC236}">
                <a16:creationId xmlns:a16="http://schemas.microsoft.com/office/drawing/2014/main" id="{6B309C2B-7DDE-46D2-B62D-F9BC0168DF94}"/>
              </a:ext>
            </a:extLst>
          </p:cNvPr>
          <p:cNvSpPr/>
          <p:nvPr/>
        </p:nvSpPr>
        <p:spPr>
          <a:xfrm>
            <a:off x="5967273" y="1849514"/>
            <a:ext cx="745724" cy="568171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مستطيل: زوايا مستديرة 28">
            <a:extLst>
              <a:ext uri="{FF2B5EF4-FFF2-40B4-BE49-F238E27FC236}">
                <a16:creationId xmlns:a16="http://schemas.microsoft.com/office/drawing/2014/main" id="{DDB55799-2030-4697-B479-85A7D0C59A27}"/>
              </a:ext>
            </a:extLst>
          </p:cNvPr>
          <p:cNvSpPr/>
          <p:nvPr/>
        </p:nvSpPr>
        <p:spPr>
          <a:xfrm>
            <a:off x="6810654" y="2561207"/>
            <a:ext cx="2007684" cy="550416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0" name="نجمة: 5 نقاط 29">
            <a:extLst>
              <a:ext uri="{FF2B5EF4-FFF2-40B4-BE49-F238E27FC236}">
                <a16:creationId xmlns:a16="http://schemas.microsoft.com/office/drawing/2014/main" id="{3127894D-806E-4EA1-82B0-8390E0B82352}"/>
              </a:ext>
            </a:extLst>
          </p:cNvPr>
          <p:cNvSpPr/>
          <p:nvPr/>
        </p:nvSpPr>
        <p:spPr>
          <a:xfrm>
            <a:off x="5967273" y="2543452"/>
            <a:ext cx="745724" cy="568171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ستطيل: زوايا مستديرة 30">
            <a:extLst>
              <a:ext uri="{FF2B5EF4-FFF2-40B4-BE49-F238E27FC236}">
                <a16:creationId xmlns:a16="http://schemas.microsoft.com/office/drawing/2014/main" id="{9F50BF74-7248-4E44-AF8D-2ECACD51D30E}"/>
              </a:ext>
            </a:extLst>
          </p:cNvPr>
          <p:cNvSpPr/>
          <p:nvPr/>
        </p:nvSpPr>
        <p:spPr>
          <a:xfrm>
            <a:off x="6810654" y="3255145"/>
            <a:ext cx="2007684" cy="550416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2" name="نجمة: 5 نقاط 31">
            <a:extLst>
              <a:ext uri="{FF2B5EF4-FFF2-40B4-BE49-F238E27FC236}">
                <a16:creationId xmlns:a16="http://schemas.microsoft.com/office/drawing/2014/main" id="{D623D087-2C57-4875-B28A-D1C58C6CEBFF}"/>
              </a:ext>
            </a:extLst>
          </p:cNvPr>
          <p:cNvSpPr/>
          <p:nvPr/>
        </p:nvSpPr>
        <p:spPr>
          <a:xfrm>
            <a:off x="5967273" y="3237390"/>
            <a:ext cx="745724" cy="568171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3" name="مستطيل: زوايا مستديرة 32">
            <a:extLst>
              <a:ext uri="{FF2B5EF4-FFF2-40B4-BE49-F238E27FC236}">
                <a16:creationId xmlns:a16="http://schemas.microsoft.com/office/drawing/2014/main" id="{89235489-20FD-40E4-BD07-BA15ED75E175}"/>
              </a:ext>
            </a:extLst>
          </p:cNvPr>
          <p:cNvSpPr/>
          <p:nvPr/>
        </p:nvSpPr>
        <p:spPr>
          <a:xfrm>
            <a:off x="6768335" y="3966838"/>
            <a:ext cx="2050003" cy="550416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4" name="نجمة: 5 نقاط 33">
            <a:extLst>
              <a:ext uri="{FF2B5EF4-FFF2-40B4-BE49-F238E27FC236}">
                <a16:creationId xmlns:a16="http://schemas.microsoft.com/office/drawing/2014/main" id="{23329C92-31E4-4DB7-8DA1-FADE87F8537F}"/>
              </a:ext>
            </a:extLst>
          </p:cNvPr>
          <p:cNvSpPr/>
          <p:nvPr/>
        </p:nvSpPr>
        <p:spPr>
          <a:xfrm>
            <a:off x="5967273" y="3931328"/>
            <a:ext cx="745724" cy="568171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ستطيل: زوايا مستديرة 34">
            <a:extLst>
              <a:ext uri="{FF2B5EF4-FFF2-40B4-BE49-F238E27FC236}">
                <a16:creationId xmlns:a16="http://schemas.microsoft.com/office/drawing/2014/main" id="{EB2932DB-5781-4C84-B9A2-59F8F13611EC}"/>
              </a:ext>
            </a:extLst>
          </p:cNvPr>
          <p:cNvSpPr/>
          <p:nvPr/>
        </p:nvSpPr>
        <p:spPr>
          <a:xfrm>
            <a:off x="6810654" y="4643021"/>
            <a:ext cx="2007684" cy="55041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6" name="نجمة: 5 نقاط 35">
            <a:extLst>
              <a:ext uri="{FF2B5EF4-FFF2-40B4-BE49-F238E27FC236}">
                <a16:creationId xmlns:a16="http://schemas.microsoft.com/office/drawing/2014/main" id="{50B54F9C-9A6E-4A10-B08A-4C171FC93421}"/>
              </a:ext>
            </a:extLst>
          </p:cNvPr>
          <p:cNvSpPr/>
          <p:nvPr/>
        </p:nvSpPr>
        <p:spPr>
          <a:xfrm>
            <a:off x="5967273" y="4625266"/>
            <a:ext cx="745724" cy="568171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مستطيل: زوايا مستديرة 36">
            <a:extLst>
              <a:ext uri="{FF2B5EF4-FFF2-40B4-BE49-F238E27FC236}">
                <a16:creationId xmlns:a16="http://schemas.microsoft.com/office/drawing/2014/main" id="{E8D277F8-3A06-4558-9AE7-6D6564B6BA72}"/>
              </a:ext>
            </a:extLst>
          </p:cNvPr>
          <p:cNvSpPr/>
          <p:nvPr/>
        </p:nvSpPr>
        <p:spPr>
          <a:xfrm>
            <a:off x="6810654" y="5336959"/>
            <a:ext cx="2007684" cy="55041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8" name="نجمة: 5 نقاط 37">
            <a:extLst>
              <a:ext uri="{FF2B5EF4-FFF2-40B4-BE49-F238E27FC236}">
                <a16:creationId xmlns:a16="http://schemas.microsoft.com/office/drawing/2014/main" id="{18B4867A-FDCB-43E6-904B-95CBAFB936EC}"/>
              </a:ext>
            </a:extLst>
          </p:cNvPr>
          <p:cNvSpPr/>
          <p:nvPr/>
        </p:nvSpPr>
        <p:spPr>
          <a:xfrm>
            <a:off x="5967273" y="5319204"/>
            <a:ext cx="745724" cy="568171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9" name="مستطيل: زوايا مستديرة 38">
            <a:extLst>
              <a:ext uri="{FF2B5EF4-FFF2-40B4-BE49-F238E27FC236}">
                <a16:creationId xmlns:a16="http://schemas.microsoft.com/office/drawing/2014/main" id="{F7AF242F-3540-46D6-8FD8-45A193A07323}"/>
              </a:ext>
            </a:extLst>
          </p:cNvPr>
          <p:cNvSpPr/>
          <p:nvPr/>
        </p:nvSpPr>
        <p:spPr>
          <a:xfrm>
            <a:off x="6810654" y="6030897"/>
            <a:ext cx="2007684" cy="550416"/>
          </a:xfrm>
          <a:prstGeom prst="roundRect">
            <a:avLst/>
          </a:prstGeom>
          <a:solidFill>
            <a:srgbClr val="C099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40" name="نجمة: 5 نقاط 39">
            <a:extLst>
              <a:ext uri="{FF2B5EF4-FFF2-40B4-BE49-F238E27FC236}">
                <a16:creationId xmlns:a16="http://schemas.microsoft.com/office/drawing/2014/main" id="{AFEBD53C-64FD-4FAC-B254-1D851782B6B6}"/>
              </a:ext>
            </a:extLst>
          </p:cNvPr>
          <p:cNvSpPr/>
          <p:nvPr/>
        </p:nvSpPr>
        <p:spPr>
          <a:xfrm>
            <a:off x="5967273" y="6013142"/>
            <a:ext cx="745724" cy="568171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1" name="مستطيل: زوايا مستديرة 40">
            <a:extLst>
              <a:ext uri="{FF2B5EF4-FFF2-40B4-BE49-F238E27FC236}">
                <a16:creationId xmlns:a16="http://schemas.microsoft.com/office/drawing/2014/main" id="{28DF0953-AFC0-42D1-BB08-099BE8671A6B}"/>
              </a:ext>
            </a:extLst>
          </p:cNvPr>
          <p:cNvSpPr/>
          <p:nvPr/>
        </p:nvSpPr>
        <p:spPr>
          <a:xfrm>
            <a:off x="3713827" y="479393"/>
            <a:ext cx="2007684" cy="550416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42" name="نجمة: 5 نقاط 41">
            <a:extLst>
              <a:ext uri="{FF2B5EF4-FFF2-40B4-BE49-F238E27FC236}">
                <a16:creationId xmlns:a16="http://schemas.microsoft.com/office/drawing/2014/main" id="{F3A35371-E71E-411E-860B-04BA36223C0E}"/>
              </a:ext>
            </a:extLst>
          </p:cNvPr>
          <p:cNvSpPr/>
          <p:nvPr/>
        </p:nvSpPr>
        <p:spPr>
          <a:xfrm>
            <a:off x="2870446" y="461638"/>
            <a:ext cx="745724" cy="568171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3" name="مستطيل: زوايا مستديرة 42">
            <a:extLst>
              <a:ext uri="{FF2B5EF4-FFF2-40B4-BE49-F238E27FC236}">
                <a16:creationId xmlns:a16="http://schemas.microsoft.com/office/drawing/2014/main" id="{264369BB-8B83-415B-8BB7-E58027E4885D}"/>
              </a:ext>
            </a:extLst>
          </p:cNvPr>
          <p:cNvSpPr/>
          <p:nvPr/>
        </p:nvSpPr>
        <p:spPr>
          <a:xfrm>
            <a:off x="3713827" y="1191086"/>
            <a:ext cx="2007684" cy="55041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44" name="نجمة: 5 نقاط 43">
            <a:extLst>
              <a:ext uri="{FF2B5EF4-FFF2-40B4-BE49-F238E27FC236}">
                <a16:creationId xmlns:a16="http://schemas.microsoft.com/office/drawing/2014/main" id="{AA13C802-2D85-4F92-A345-E5A2D5A77C11}"/>
              </a:ext>
            </a:extLst>
          </p:cNvPr>
          <p:cNvSpPr/>
          <p:nvPr/>
        </p:nvSpPr>
        <p:spPr>
          <a:xfrm>
            <a:off x="2870446" y="1173331"/>
            <a:ext cx="745724" cy="568171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ستطيل: زوايا مستديرة 44">
            <a:extLst>
              <a:ext uri="{FF2B5EF4-FFF2-40B4-BE49-F238E27FC236}">
                <a16:creationId xmlns:a16="http://schemas.microsoft.com/office/drawing/2014/main" id="{BDC1B628-E6EC-4713-B12A-2BAC89F58AAD}"/>
              </a:ext>
            </a:extLst>
          </p:cNvPr>
          <p:cNvSpPr/>
          <p:nvPr/>
        </p:nvSpPr>
        <p:spPr>
          <a:xfrm>
            <a:off x="3713827" y="1885024"/>
            <a:ext cx="2007684" cy="55041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46" name="نجمة: 5 نقاط 45">
            <a:extLst>
              <a:ext uri="{FF2B5EF4-FFF2-40B4-BE49-F238E27FC236}">
                <a16:creationId xmlns:a16="http://schemas.microsoft.com/office/drawing/2014/main" id="{03D69D00-C28D-41A3-91C6-10D59A887B06}"/>
              </a:ext>
            </a:extLst>
          </p:cNvPr>
          <p:cNvSpPr/>
          <p:nvPr/>
        </p:nvSpPr>
        <p:spPr>
          <a:xfrm>
            <a:off x="2870446" y="1867269"/>
            <a:ext cx="745724" cy="568171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7" name="مستطيل: زوايا مستديرة 46">
            <a:extLst>
              <a:ext uri="{FF2B5EF4-FFF2-40B4-BE49-F238E27FC236}">
                <a16:creationId xmlns:a16="http://schemas.microsoft.com/office/drawing/2014/main" id="{191E1F7E-9121-4B41-8CFE-7C82B84F823E}"/>
              </a:ext>
            </a:extLst>
          </p:cNvPr>
          <p:cNvSpPr/>
          <p:nvPr/>
        </p:nvSpPr>
        <p:spPr>
          <a:xfrm>
            <a:off x="3713827" y="2578962"/>
            <a:ext cx="2007684" cy="55041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48" name="نجمة: 5 نقاط 47">
            <a:extLst>
              <a:ext uri="{FF2B5EF4-FFF2-40B4-BE49-F238E27FC236}">
                <a16:creationId xmlns:a16="http://schemas.microsoft.com/office/drawing/2014/main" id="{851F36B2-3915-4123-9C13-097378B377D8}"/>
              </a:ext>
            </a:extLst>
          </p:cNvPr>
          <p:cNvSpPr/>
          <p:nvPr/>
        </p:nvSpPr>
        <p:spPr>
          <a:xfrm>
            <a:off x="2870446" y="2561207"/>
            <a:ext cx="745724" cy="568171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9" name="مستطيل: زوايا مستديرة 48">
            <a:extLst>
              <a:ext uri="{FF2B5EF4-FFF2-40B4-BE49-F238E27FC236}">
                <a16:creationId xmlns:a16="http://schemas.microsoft.com/office/drawing/2014/main" id="{51DE1E5A-D32E-4BB9-B2E7-863400682B64}"/>
              </a:ext>
            </a:extLst>
          </p:cNvPr>
          <p:cNvSpPr/>
          <p:nvPr/>
        </p:nvSpPr>
        <p:spPr>
          <a:xfrm>
            <a:off x="3750300" y="3290655"/>
            <a:ext cx="2007684" cy="55041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0" name="نجمة: 5 نقاط 49">
            <a:extLst>
              <a:ext uri="{FF2B5EF4-FFF2-40B4-BE49-F238E27FC236}">
                <a16:creationId xmlns:a16="http://schemas.microsoft.com/office/drawing/2014/main" id="{D0D13AAE-C44B-48EF-9D91-6A34659D5332}"/>
              </a:ext>
            </a:extLst>
          </p:cNvPr>
          <p:cNvSpPr/>
          <p:nvPr/>
        </p:nvSpPr>
        <p:spPr>
          <a:xfrm>
            <a:off x="2870446" y="3255145"/>
            <a:ext cx="745724" cy="568171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1" name="مستطيل: زوايا مستديرة 50">
            <a:extLst>
              <a:ext uri="{FF2B5EF4-FFF2-40B4-BE49-F238E27FC236}">
                <a16:creationId xmlns:a16="http://schemas.microsoft.com/office/drawing/2014/main" id="{41A90DEC-A379-4A70-A4B0-D87873855F54}"/>
              </a:ext>
            </a:extLst>
          </p:cNvPr>
          <p:cNvSpPr/>
          <p:nvPr/>
        </p:nvSpPr>
        <p:spPr>
          <a:xfrm>
            <a:off x="3713827" y="3966838"/>
            <a:ext cx="2007684" cy="55041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2" name="نجمة: 5 نقاط 51">
            <a:extLst>
              <a:ext uri="{FF2B5EF4-FFF2-40B4-BE49-F238E27FC236}">
                <a16:creationId xmlns:a16="http://schemas.microsoft.com/office/drawing/2014/main" id="{CE725975-2775-47DC-A2DB-6147C235B15A}"/>
              </a:ext>
            </a:extLst>
          </p:cNvPr>
          <p:cNvSpPr/>
          <p:nvPr/>
        </p:nvSpPr>
        <p:spPr>
          <a:xfrm>
            <a:off x="2870446" y="3949083"/>
            <a:ext cx="745724" cy="568171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3" name="مستطيل: زوايا مستديرة 52">
            <a:extLst>
              <a:ext uri="{FF2B5EF4-FFF2-40B4-BE49-F238E27FC236}">
                <a16:creationId xmlns:a16="http://schemas.microsoft.com/office/drawing/2014/main" id="{28F14525-CF7B-481E-A7CC-9A9163B0BA81}"/>
              </a:ext>
            </a:extLst>
          </p:cNvPr>
          <p:cNvSpPr/>
          <p:nvPr/>
        </p:nvSpPr>
        <p:spPr>
          <a:xfrm>
            <a:off x="3713827" y="4660776"/>
            <a:ext cx="2007684" cy="55041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4" name="نجمة: 5 نقاط 53">
            <a:extLst>
              <a:ext uri="{FF2B5EF4-FFF2-40B4-BE49-F238E27FC236}">
                <a16:creationId xmlns:a16="http://schemas.microsoft.com/office/drawing/2014/main" id="{BD9B2BD5-BF4C-4704-9BB0-5758B1C22DAB}"/>
              </a:ext>
            </a:extLst>
          </p:cNvPr>
          <p:cNvSpPr/>
          <p:nvPr/>
        </p:nvSpPr>
        <p:spPr>
          <a:xfrm>
            <a:off x="2870446" y="4643021"/>
            <a:ext cx="745724" cy="568171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E263F1AD-7A0A-49F2-B44A-928CC8C71CA6}"/>
              </a:ext>
            </a:extLst>
          </p:cNvPr>
          <p:cNvSpPr/>
          <p:nvPr/>
        </p:nvSpPr>
        <p:spPr>
          <a:xfrm>
            <a:off x="3787879" y="5301004"/>
            <a:ext cx="2007684" cy="550416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6" name="نجمة: 5 نقاط 55">
            <a:extLst>
              <a:ext uri="{FF2B5EF4-FFF2-40B4-BE49-F238E27FC236}">
                <a16:creationId xmlns:a16="http://schemas.microsoft.com/office/drawing/2014/main" id="{669C0F38-BE5D-45F7-A4C1-BE5BEC92FBD4}"/>
              </a:ext>
            </a:extLst>
          </p:cNvPr>
          <p:cNvSpPr/>
          <p:nvPr/>
        </p:nvSpPr>
        <p:spPr>
          <a:xfrm>
            <a:off x="2870446" y="5336959"/>
            <a:ext cx="745724" cy="568171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E844578A-B897-4F5E-B823-B521270E95BC}"/>
              </a:ext>
            </a:extLst>
          </p:cNvPr>
          <p:cNvSpPr/>
          <p:nvPr/>
        </p:nvSpPr>
        <p:spPr>
          <a:xfrm>
            <a:off x="812316" y="497148"/>
            <a:ext cx="2007684" cy="550416"/>
          </a:xfrm>
          <a:prstGeom prst="roundRect">
            <a:avLst/>
          </a:prstGeom>
          <a:solidFill>
            <a:srgbClr val="C099B2"/>
          </a:solidFill>
          <a:ln>
            <a:solidFill>
              <a:srgbClr val="C099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0" name="نجمة: 5 نقاط 59">
            <a:extLst>
              <a:ext uri="{FF2B5EF4-FFF2-40B4-BE49-F238E27FC236}">
                <a16:creationId xmlns:a16="http://schemas.microsoft.com/office/drawing/2014/main" id="{A41DA46D-7DBB-4133-BD05-5D78F43B8A27}"/>
              </a:ext>
            </a:extLst>
          </p:cNvPr>
          <p:cNvSpPr/>
          <p:nvPr/>
        </p:nvSpPr>
        <p:spPr>
          <a:xfrm>
            <a:off x="-31065" y="479393"/>
            <a:ext cx="745724" cy="568171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1" name="مستطيل: زوايا مستديرة 60">
            <a:extLst>
              <a:ext uri="{FF2B5EF4-FFF2-40B4-BE49-F238E27FC236}">
                <a16:creationId xmlns:a16="http://schemas.microsoft.com/office/drawing/2014/main" id="{22C8BA16-E8EB-42C6-9AD8-F8846899C3F8}"/>
              </a:ext>
            </a:extLst>
          </p:cNvPr>
          <p:cNvSpPr/>
          <p:nvPr/>
        </p:nvSpPr>
        <p:spPr>
          <a:xfrm>
            <a:off x="812316" y="1208841"/>
            <a:ext cx="2007684" cy="55041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2" name="نجمة: 5 نقاط 61">
            <a:extLst>
              <a:ext uri="{FF2B5EF4-FFF2-40B4-BE49-F238E27FC236}">
                <a16:creationId xmlns:a16="http://schemas.microsoft.com/office/drawing/2014/main" id="{7F4AA05A-1B14-4DFF-A6E3-C91E36AB813B}"/>
              </a:ext>
            </a:extLst>
          </p:cNvPr>
          <p:cNvSpPr/>
          <p:nvPr/>
        </p:nvSpPr>
        <p:spPr>
          <a:xfrm>
            <a:off x="-31065" y="1191086"/>
            <a:ext cx="745724" cy="568171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3" name="مستطيل: زوايا مستديرة 62">
            <a:extLst>
              <a:ext uri="{FF2B5EF4-FFF2-40B4-BE49-F238E27FC236}">
                <a16:creationId xmlns:a16="http://schemas.microsoft.com/office/drawing/2014/main" id="{42280938-04D9-4689-9EC4-CFBABA7A51D5}"/>
              </a:ext>
            </a:extLst>
          </p:cNvPr>
          <p:cNvSpPr/>
          <p:nvPr/>
        </p:nvSpPr>
        <p:spPr>
          <a:xfrm>
            <a:off x="812316" y="1902779"/>
            <a:ext cx="2007684" cy="55041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4" name="نجمة: 5 نقاط 63">
            <a:extLst>
              <a:ext uri="{FF2B5EF4-FFF2-40B4-BE49-F238E27FC236}">
                <a16:creationId xmlns:a16="http://schemas.microsoft.com/office/drawing/2014/main" id="{CEE8FCC0-F510-4988-9ECA-F18D00F40CD7}"/>
              </a:ext>
            </a:extLst>
          </p:cNvPr>
          <p:cNvSpPr/>
          <p:nvPr/>
        </p:nvSpPr>
        <p:spPr>
          <a:xfrm>
            <a:off x="-31065" y="1885024"/>
            <a:ext cx="745724" cy="568171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5" name="مستطيل: زوايا مستديرة 64">
            <a:extLst>
              <a:ext uri="{FF2B5EF4-FFF2-40B4-BE49-F238E27FC236}">
                <a16:creationId xmlns:a16="http://schemas.microsoft.com/office/drawing/2014/main" id="{1884611A-852A-4C01-B90C-12E84A7BEA6D}"/>
              </a:ext>
            </a:extLst>
          </p:cNvPr>
          <p:cNvSpPr/>
          <p:nvPr/>
        </p:nvSpPr>
        <p:spPr>
          <a:xfrm>
            <a:off x="812316" y="2596717"/>
            <a:ext cx="2007684" cy="550416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6" name="نجمة: 5 نقاط 65">
            <a:extLst>
              <a:ext uri="{FF2B5EF4-FFF2-40B4-BE49-F238E27FC236}">
                <a16:creationId xmlns:a16="http://schemas.microsoft.com/office/drawing/2014/main" id="{88A9101C-74B1-43AF-A09C-2C6DD2010B9D}"/>
              </a:ext>
            </a:extLst>
          </p:cNvPr>
          <p:cNvSpPr/>
          <p:nvPr/>
        </p:nvSpPr>
        <p:spPr>
          <a:xfrm>
            <a:off x="-31065" y="2578962"/>
            <a:ext cx="745724" cy="568171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7" name="مستطيل: زوايا مستديرة 66">
            <a:extLst>
              <a:ext uri="{FF2B5EF4-FFF2-40B4-BE49-F238E27FC236}">
                <a16:creationId xmlns:a16="http://schemas.microsoft.com/office/drawing/2014/main" id="{A56AED66-016F-46FB-961F-11C69834B72F}"/>
              </a:ext>
            </a:extLst>
          </p:cNvPr>
          <p:cNvSpPr/>
          <p:nvPr/>
        </p:nvSpPr>
        <p:spPr>
          <a:xfrm>
            <a:off x="812316" y="3290655"/>
            <a:ext cx="2007684" cy="55041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8" name="نجمة: 5 نقاط 67">
            <a:extLst>
              <a:ext uri="{FF2B5EF4-FFF2-40B4-BE49-F238E27FC236}">
                <a16:creationId xmlns:a16="http://schemas.microsoft.com/office/drawing/2014/main" id="{A657D65D-6CA3-4068-B662-35C42BFCE1EF}"/>
              </a:ext>
            </a:extLst>
          </p:cNvPr>
          <p:cNvSpPr/>
          <p:nvPr/>
        </p:nvSpPr>
        <p:spPr>
          <a:xfrm>
            <a:off x="-31065" y="3272900"/>
            <a:ext cx="745724" cy="568171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9" name="مستطيل: زوايا مستديرة 68">
            <a:extLst>
              <a:ext uri="{FF2B5EF4-FFF2-40B4-BE49-F238E27FC236}">
                <a16:creationId xmlns:a16="http://schemas.microsoft.com/office/drawing/2014/main" id="{87F44C21-587F-40AC-BC28-1803F326C921}"/>
              </a:ext>
            </a:extLst>
          </p:cNvPr>
          <p:cNvSpPr/>
          <p:nvPr/>
        </p:nvSpPr>
        <p:spPr>
          <a:xfrm>
            <a:off x="812316" y="3984593"/>
            <a:ext cx="2007684" cy="550416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0" name="نجمة: 5 نقاط 69">
            <a:extLst>
              <a:ext uri="{FF2B5EF4-FFF2-40B4-BE49-F238E27FC236}">
                <a16:creationId xmlns:a16="http://schemas.microsoft.com/office/drawing/2014/main" id="{85585332-C185-401B-845E-520A9DA0D37F}"/>
              </a:ext>
            </a:extLst>
          </p:cNvPr>
          <p:cNvSpPr/>
          <p:nvPr/>
        </p:nvSpPr>
        <p:spPr>
          <a:xfrm>
            <a:off x="-31065" y="3966838"/>
            <a:ext cx="745724" cy="568171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1" name="مستطيل: زوايا مستديرة 70">
            <a:extLst>
              <a:ext uri="{FF2B5EF4-FFF2-40B4-BE49-F238E27FC236}">
                <a16:creationId xmlns:a16="http://schemas.microsoft.com/office/drawing/2014/main" id="{3838C82D-E752-43FB-B1D9-D2AE4A8B1FA7}"/>
              </a:ext>
            </a:extLst>
          </p:cNvPr>
          <p:cNvSpPr/>
          <p:nvPr/>
        </p:nvSpPr>
        <p:spPr>
          <a:xfrm>
            <a:off x="812316" y="4678531"/>
            <a:ext cx="2007684" cy="55041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2" name="نجمة: 5 نقاط 71">
            <a:extLst>
              <a:ext uri="{FF2B5EF4-FFF2-40B4-BE49-F238E27FC236}">
                <a16:creationId xmlns:a16="http://schemas.microsoft.com/office/drawing/2014/main" id="{88540075-79F4-410E-ADA5-E23265B50012}"/>
              </a:ext>
            </a:extLst>
          </p:cNvPr>
          <p:cNvSpPr/>
          <p:nvPr/>
        </p:nvSpPr>
        <p:spPr>
          <a:xfrm>
            <a:off x="-31065" y="4660776"/>
            <a:ext cx="745724" cy="568171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3" name="مستطيل: زوايا مستديرة 72">
            <a:extLst>
              <a:ext uri="{FF2B5EF4-FFF2-40B4-BE49-F238E27FC236}">
                <a16:creationId xmlns:a16="http://schemas.microsoft.com/office/drawing/2014/main" id="{3F4F2FDE-DC7A-45F1-8751-AE71BF268184}"/>
              </a:ext>
            </a:extLst>
          </p:cNvPr>
          <p:cNvSpPr/>
          <p:nvPr/>
        </p:nvSpPr>
        <p:spPr>
          <a:xfrm>
            <a:off x="812316" y="5345836"/>
            <a:ext cx="2007684" cy="550416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4" name="نجمة: 5 نقاط 73">
            <a:extLst>
              <a:ext uri="{FF2B5EF4-FFF2-40B4-BE49-F238E27FC236}">
                <a16:creationId xmlns:a16="http://schemas.microsoft.com/office/drawing/2014/main" id="{12552556-0D1F-4631-8B74-A93DF1609917}"/>
              </a:ext>
            </a:extLst>
          </p:cNvPr>
          <p:cNvSpPr/>
          <p:nvPr/>
        </p:nvSpPr>
        <p:spPr>
          <a:xfrm>
            <a:off x="-31065" y="5354714"/>
            <a:ext cx="745724" cy="568171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33EC352A-D0CD-D742-B846-88E9BB61D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157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4461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3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7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5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1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2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3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0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5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6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7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2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03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4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9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0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1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6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7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8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3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4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5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0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1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2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7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8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9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>
            <a:extLst>
              <a:ext uri="{FF2B5EF4-FFF2-40B4-BE49-F238E27FC236}">
                <a16:creationId xmlns:a16="http://schemas.microsoft.com/office/drawing/2014/main" id="{8C0ED7A3-8A30-3A4C-8347-C9ACC9F689BD}"/>
              </a:ext>
            </a:extLst>
          </p:cNvPr>
          <p:cNvSpPr/>
          <p:nvPr/>
        </p:nvSpPr>
        <p:spPr>
          <a:xfrm>
            <a:off x="568190" y="72749"/>
            <a:ext cx="11484244" cy="6408711"/>
          </a:xfrm>
          <a:prstGeom prst="roundRect">
            <a:avLst/>
          </a:prstGeom>
          <a:solidFill>
            <a:srgbClr val="DFC5D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04" name="صورة 103">
            <a:extLst>
              <a:ext uri="{FF2B5EF4-FFF2-40B4-BE49-F238E27FC236}">
                <a16:creationId xmlns:a16="http://schemas.microsoft.com/office/drawing/2014/main" id="{9F92FB98-41FD-5A48-ADF1-20F0EB4B25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4240" y="635044"/>
            <a:ext cx="11016137" cy="55333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2" name="مستطيل مستدير الزوايا 101">
            <a:extLst>
              <a:ext uri="{FF2B5EF4-FFF2-40B4-BE49-F238E27FC236}">
                <a16:creationId xmlns:a16="http://schemas.microsoft.com/office/drawing/2014/main" id="{36DE0C0D-3D09-D148-AAC6-6CFF5A840405}"/>
              </a:ext>
            </a:extLst>
          </p:cNvPr>
          <p:cNvSpPr/>
          <p:nvPr/>
        </p:nvSpPr>
        <p:spPr>
          <a:xfrm>
            <a:off x="763590" y="412040"/>
            <a:ext cx="11096787" cy="5909166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5" name="مستطيل مستدير الزوايا 104">
            <a:extLst>
              <a:ext uri="{FF2B5EF4-FFF2-40B4-BE49-F238E27FC236}">
                <a16:creationId xmlns:a16="http://schemas.microsoft.com/office/drawing/2014/main" id="{2C8E8F67-8CF8-3044-8B66-1358926BAC05}"/>
              </a:ext>
            </a:extLst>
          </p:cNvPr>
          <p:cNvSpPr/>
          <p:nvPr/>
        </p:nvSpPr>
        <p:spPr>
          <a:xfrm>
            <a:off x="761918" y="392653"/>
            <a:ext cx="11096787" cy="5909166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3B3545FF-8860-2248-B862-8AC3159D70FF}"/>
              </a:ext>
            </a:extLst>
          </p:cNvPr>
          <p:cNvGrpSpPr/>
          <p:nvPr/>
        </p:nvGrpSpPr>
        <p:grpSpPr>
          <a:xfrm>
            <a:off x="760246" y="392653"/>
            <a:ext cx="11420963" cy="6423381"/>
            <a:chOff x="760246" y="392653"/>
            <a:chExt cx="11420963" cy="6423381"/>
          </a:xfrm>
        </p:grpSpPr>
        <p:sp>
          <p:nvSpPr>
            <p:cNvPr id="106" name="مستطيل مستدير الزوايا 105">
              <a:extLst>
                <a:ext uri="{FF2B5EF4-FFF2-40B4-BE49-F238E27FC236}">
                  <a16:creationId xmlns:a16="http://schemas.microsoft.com/office/drawing/2014/main" id="{C7EC438E-216D-6D40-960A-89F08B06EFE1}"/>
                </a:ext>
              </a:extLst>
            </p:cNvPr>
            <p:cNvSpPr/>
            <p:nvPr/>
          </p:nvSpPr>
          <p:spPr>
            <a:xfrm>
              <a:off x="760246" y="392653"/>
              <a:ext cx="11096787" cy="5909166"/>
            </a:xfrm>
            <a:prstGeom prst="roundRect">
              <a:avLst/>
            </a:prstGeom>
            <a:blipFill>
              <a:blip r:embed="rId4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FD927A54-D94E-854A-BA9A-BA3AE3205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07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728D3F16-8B77-EE4A-8367-9D06256FA1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1104048" y="-190758"/>
            <a:ext cx="127859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" name="مستطيل 107">
            <a:extLst>
              <a:ext uri="{FF2B5EF4-FFF2-40B4-BE49-F238E27FC236}">
                <a16:creationId xmlns:a16="http://schemas.microsoft.com/office/drawing/2014/main" id="{66376C55-AF31-9F4E-9E82-8B9B344F095B}"/>
              </a:ext>
            </a:extLst>
          </p:cNvPr>
          <p:cNvSpPr/>
          <p:nvPr/>
        </p:nvSpPr>
        <p:spPr>
          <a:xfrm rot="385153">
            <a:off x="10284888" y="853517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استعد</a:t>
            </a:r>
          </a:p>
        </p:txBody>
      </p:sp>
      <p:sp>
        <p:nvSpPr>
          <p:cNvPr id="101" name="مستطيل مستدير الزوايا 100">
            <a:extLst>
              <a:ext uri="{FF2B5EF4-FFF2-40B4-BE49-F238E27FC236}">
                <a16:creationId xmlns:a16="http://schemas.microsoft.com/office/drawing/2014/main" id="{C15412E2-B747-9941-B223-DDD4C5BF62F5}"/>
              </a:ext>
            </a:extLst>
          </p:cNvPr>
          <p:cNvSpPr/>
          <p:nvPr/>
        </p:nvSpPr>
        <p:spPr>
          <a:xfrm>
            <a:off x="1381860" y="288460"/>
            <a:ext cx="9841965" cy="550456"/>
          </a:xfrm>
          <a:prstGeom prst="roundRect">
            <a:avLst/>
          </a:prstGeom>
          <a:pattFill prst="pct60">
            <a:fgClr>
              <a:srgbClr val="DFC5DF"/>
            </a:fgClr>
            <a:bgClr>
              <a:srgbClr val="D0CFC6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dirty="0"/>
          </a:p>
        </p:txBody>
      </p:sp>
      <p:grpSp>
        <p:nvGrpSpPr>
          <p:cNvPr id="103" name="مجموعة 102">
            <a:extLst>
              <a:ext uri="{FF2B5EF4-FFF2-40B4-BE49-F238E27FC236}">
                <a16:creationId xmlns:a16="http://schemas.microsoft.com/office/drawing/2014/main" id="{89B07C66-5BC3-B047-AF48-0920436C0FCB}"/>
              </a:ext>
            </a:extLst>
          </p:cNvPr>
          <p:cNvGrpSpPr/>
          <p:nvPr/>
        </p:nvGrpSpPr>
        <p:grpSpPr>
          <a:xfrm>
            <a:off x="1473351" y="123874"/>
            <a:ext cx="9825293" cy="957263"/>
            <a:chOff x="1175018" y="147233"/>
            <a:chExt cx="9825293" cy="1169410"/>
          </a:xfrm>
        </p:grpSpPr>
        <p:grpSp>
          <p:nvGrpSpPr>
            <p:cNvPr id="5" name="مجموعة 110">
              <a:extLst>
                <a:ext uri="{FF2B5EF4-FFF2-40B4-BE49-F238E27FC236}">
                  <a16:creationId xmlns:a16="http://schemas.microsoft.com/office/drawing/2014/main" id="{D8FB447C-78AE-5B4C-A916-DB9DF6511DB4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89210" y="312255"/>
              <a:ext cx="1076124" cy="746079"/>
              <a:chOff x="5293799" y="1898773"/>
              <a:chExt cx="1019146" cy="421363"/>
            </a:xfrm>
          </p:grpSpPr>
          <p:grpSp>
            <p:nvGrpSpPr>
              <p:cNvPr id="6" name="مجموعة 111">
                <a:extLst>
                  <a:ext uri="{FF2B5EF4-FFF2-40B4-BE49-F238E27FC236}">
                    <a16:creationId xmlns:a16="http://schemas.microsoft.com/office/drawing/2014/main" id="{67D72977-B08C-7D4E-B0D7-DBDA2819BE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" name="مستطيل مستدير الزوايا 8">
                  <a:extLst>
                    <a:ext uri="{FF2B5EF4-FFF2-40B4-BE49-F238E27FC236}">
                      <a16:creationId xmlns:a16="http://schemas.microsoft.com/office/drawing/2014/main" id="{B11773FE-C44F-974B-B5B8-2B35FCAF8528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0" name="مستطيل مستدير الزوايا 9">
                  <a:extLst>
                    <a:ext uri="{FF2B5EF4-FFF2-40B4-BE49-F238E27FC236}">
                      <a16:creationId xmlns:a16="http://schemas.microsoft.com/office/drawing/2014/main" id="{7B167454-792B-D94C-9DDF-E60B4E63526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1" name="مستطيل مستدير الزوايا 10">
                  <a:extLst>
                    <a:ext uri="{FF2B5EF4-FFF2-40B4-BE49-F238E27FC236}">
                      <a16:creationId xmlns:a16="http://schemas.microsoft.com/office/drawing/2014/main" id="{AE14DBDD-5CEB-A747-9A03-AE00ACDFBD9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2" name="مستطيل مستدير الزوايا 11">
                  <a:extLst>
                    <a:ext uri="{FF2B5EF4-FFF2-40B4-BE49-F238E27FC236}">
                      <a16:creationId xmlns:a16="http://schemas.microsoft.com/office/drawing/2014/main" id="{BA5D3C2D-21AD-ED41-B069-C79CE954970A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" name="Google Shape;153;p5">
                <a:extLst>
                  <a:ext uri="{FF2B5EF4-FFF2-40B4-BE49-F238E27FC236}">
                    <a16:creationId xmlns:a16="http://schemas.microsoft.com/office/drawing/2014/main" id="{99327B25-9955-0F49-9A23-9631804D749C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" name="Google Shape;153;p5">
                <a:extLst>
                  <a:ext uri="{FF2B5EF4-FFF2-40B4-BE49-F238E27FC236}">
                    <a16:creationId xmlns:a16="http://schemas.microsoft.com/office/drawing/2014/main" id="{017969FD-F0F8-D34F-BDB6-D812313463D6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" name="مجموعة 110">
              <a:extLst>
                <a:ext uri="{FF2B5EF4-FFF2-40B4-BE49-F238E27FC236}">
                  <a16:creationId xmlns:a16="http://schemas.microsoft.com/office/drawing/2014/main" id="{86E76CD3-003F-D947-9014-8F9C6C441A0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8633352" y="328049"/>
              <a:ext cx="1076124" cy="746079"/>
              <a:chOff x="5293799" y="1898773"/>
              <a:chExt cx="1019146" cy="421363"/>
            </a:xfrm>
          </p:grpSpPr>
          <p:grpSp>
            <p:nvGrpSpPr>
              <p:cNvPr id="46" name="مجموعة 111">
                <a:extLst>
                  <a:ext uri="{FF2B5EF4-FFF2-40B4-BE49-F238E27FC236}">
                    <a16:creationId xmlns:a16="http://schemas.microsoft.com/office/drawing/2014/main" id="{94C35998-35ED-E04B-BE8E-4B91B91686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49" name="مستطيل مستدير الزوايا 48">
                  <a:extLst>
                    <a:ext uri="{FF2B5EF4-FFF2-40B4-BE49-F238E27FC236}">
                      <a16:creationId xmlns:a16="http://schemas.microsoft.com/office/drawing/2014/main" id="{2E487F7A-09CD-C142-AFB9-6805CC16F0D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0" name="مستطيل مستدير الزوايا 49">
                  <a:extLst>
                    <a:ext uri="{FF2B5EF4-FFF2-40B4-BE49-F238E27FC236}">
                      <a16:creationId xmlns:a16="http://schemas.microsoft.com/office/drawing/2014/main" id="{1E838335-7CEE-A048-85DC-6D54CE2F3C09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1" name="مستطيل مستدير الزوايا 50">
                  <a:extLst>
                    <a:ext uri="{FF2B5EF4-FFF2-40B4-BE49-F238E27FC236}">
                      <a16:creationId xmlns:a16="http://schemas.microsoft.com/office/drawing/2014/main" id="{E7C7CBDD-7DA1-FB4E-ABA3-33351C66DD3F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52" name="مستطيل مستدير الزوايا 51">
                  <a:extLst>
                    <a:ext uri="{FF2B5EF4-FFF2-40B4-BE49-F238E27FC236}">
                      <a16:creationId xmlns:a16="http://schemas.microsoft.com/office/drawing/2014/main" id="{C0DE696C-F2EC-7B48-B33C-77F7B7339C28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47" name="Google Shape;153;p5">
                <a:extLst>
                  <a:ext uri="{FF2B5EF4-FFF2-40B4-BE49-F238E27FC236}">
                    <a16:creationId xmlns:a16="http://schemas.microsoft.com/office/drawing/2014/main" id="{2EE3B57C-8BDE-A746-8E4B-B5D1A179AE81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153;p5">
                <a:extLst>
                  <a:ext uri="{FF2B5EF4-FFF2-40B4-BE49-F238E27FC236}">
                    <a16:creationId xmlns:a16="http://schemas.microsoft.com/office/drawing/2014/main" id="{F406B427-FB9E-F541-8CE6-505B398A1D8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" name="مجموعة 110">
              <a:extLst>
                <a:ext uri="{FF2B5EF4-FFF2-40B4-BE49-F238E27FC236}">
                  <a16:creationId xmlns:a16="http://schemas.microsoft.com/office/drawing/2014/main" id="{275C270F-E3F1-464C-B22A-BDD63369D0D3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7303136" y="278879"/>
              <a:ext cx="1105793" cy="917531"/>
              <a:chOff x="5245129" y="1929694"/>
              <a:chExt cx="1047244" cy="518194"/>
            </a:xfrm>
          </p:grpSpPr>
          <p:grpSp>
            <p:nvGrpSpPr>
              <p:cNvPr id="54" name="مجموعة 111">
                <a:extLst>
                  <a:ext uri="{FF2B5EF4-FFF2-40B4-BE49-F238E27FC236}">
                    <a16:creationId xmlns:a16="http://schemas.microsoft.com/office/drawing/2014/main" id="{CA4C9D07-B687-2F45-A2DA-CF7DB5E29D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45129" y="1929694"/>
                <a:ext cx="1047244" cy="514828"/>
                <a:chOff x="5245129" y="1929694"/>
                <a:chExt cx="1047244" cy="514828"/>
              </a:xfrm>
            </p:grpSpPr>
            <p:sp>
              <p:nvSpPr>
                <p:cNvPr id="57" name="مستطيل مستدير الزوايا 56">
                  <a:extLst>
                    <a:ext uri="{FF2B5EF4-FFF2-40B4-BE49-F238E27FC236}">
                      <a16:creationId xmlns:a16="http://schemas.microsoft.com/office/drawing/2014/main" id="{937AB966-247A-E143-B768-DD65C35A92D0}"/>
                    </a:ext>
                  </a:extLst>
                </p:cNvPr>
                <p:cNvSpPr/>
                <p:nvPr/>
              </p:nvSpPr>
              <p:spPr>
                <a:xfrm>
                  <a:off x="5852064" y="234879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8" name="مستطيل مستدير الزوايا 57">
                  <a:extLst>
                    <a:ext uri="{FF2B5EF4-FFF2-40B4-BE49-F238E27FC236}">
                      <a16:creationId xmlns:a16="http://schemas.microsoft.com/office/drawing/2014/main" id="{E6272113-4621-094E-A553-8225F5D538E9}"/>
                    </a:ext>
                  </a:extLst>
                </p:cNvPr>
                <p:cNvSpPr/>
                <p:nvPr/>
              </p:nvSpPr>
              <p:spPr>
                <a:xfrm>
                  <a:off x="5245129" y="1932728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9" name="مستطيل مستدير الزوايا 58">
                  <a:extLst>
                    <a:ext uri="{FF2B5EF4-FFF2-40B4-BE49-F238E27FC236}">
                      <a16:creationId xmlns:a16="http://schemas.microsoft.com/office/drawing/2014/main" id="{B079C989-BB59-CC4A-93F6-D2D3371D1C9B}"/>
                    </a:ext>
                  </a:extLst>
                </p:cNvPr>
                <p:cNvSpPr/>
                <p:nvPr/>
              </p:nvSpPr>
              <p:spPr>
                <a:xfrm>
                  <a:off x="5255194" y="234218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0" name="مستطيل مستدير الزوايا 59">
                  <a:extLst>
                    <a:ext uri="{FF2B5EF4-FFF2-40B4-BE49-F238E27FC236}">
                      <a16:creationId xmlns:a16="http://schemas.microsoft.com/office/drawing/2014/main" id="{C7500518-B718-B648-86E6-241F341BBF5F}"/>
                    </a:ext>
                  </a:extLst>
                </p:cNvPr>
                <p:cNvSpPr/>
                <p:nvPr/>
              </p:nvSpPr>
              <p:spPr>
                <a:xfrm>
                  <a:off x="5894265" y="192969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55" name="Google Shape;153;p5">
                <a:extLst>
                  <a:ext uri="{FF2B5EF4-FFF2-40B4-BE49-F238E27FC236}">
                    <a16:creationId xmlns:a16="http://schemas.microsoft.com/office/drawing/2014/main" id="{B2C82BAD-209A-2E41-9CC0-B00E01AC4D5A}"/>
                  </a:ext>
                </a:extLst>
              </p:cNvPr>
              <p:cNvSpPr/>
              <p:nvPr/>
            </p:nvSpPr>
            <p:spPr bwMode="auto">
              <a:xfrm rot="10800000" flipV="1">
                <a:off x="5383629" y="238195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153;p5">
                <a:extLst>
                  <a:ext uri="{FF2B5EF4-FFF2-40B4-BE49-F238E27FC236}">
                    <a16:creationId xmlns:a16="http://schemas.microsoft.com/office/drawing/2014/main" id="{BC8FEE3A-B906-C14F-8B28-DE0604757C6D}"/>
                  </a:ext>
                </a:extLst>
              </p:cNvPr>
              <p:cNvSpPr/>
              <p:nvPr/>
            </p:nvSpPr>
            <p:spPr bwMode="auto">
              <a:xfrm rot="10800000" flipV="1">
                <a:off x="5386751" y="195242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" name="مجموعة 110">
              <a:extLst>
                <a:ext uri="{FF2B5EF4-FFF2-40B4-BE49-F238E27FC236}">
                  <a16:creationId xmlns:a16="http://schemas.microsoft.com/office/drawing/2014/main" id="{00CB73BA-1415-1348-A303-627EC4ABA57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5851762" y="336312"/>
              <a:ext cx="1077846" cy="832402"/>
              <a:chOff x="5273639" y="1905166"/>
              <a:chExt cx="1020777" cy="470116"/>
            </a:xfrm>
          </p:grpSpPr>
          <p:grpSp>
            <p:nvGrpSpPr>
              <p:cNvPr id="62" name="مجموعة 111">
                <a:extLst>
                  <a:ext uri="{FF2B5EF4-FFF2-40B4-BE49-F238E27FC236}">
                    <a16:creationId xmlns:a16="http://schemas.microsoft.com/office/drawing/2014/main" id="{C65943EA-9805-DC45-B06A-EBD9EBF2E9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73639" y="1905166"/>
                <a:ext cx="1020777" cy="470116"/>
                <a:chOff x="5273639" y="1905166"/>
                <a:chExt cx="1020777" cy="470116"/>
              </a:xfrm>
            </p:grpSpPr>
            <p:sp>
              <p:nvSpPr>
                <p:cNvPr id="65" name="مستطيل مستدير الزوايا 64">
                  <a:extLst>
                    <a:ext uri="{FF2B5EF4-FFF2-40B4-BE49-F238E27FC236}">
                      <a16:creationId xmlns:a16="http://schemas.microsoft.com/office/drawing/2014/main" id="{DC50539E-268F-7743-A958-7EF825B179D6}"/>
                    </a:ext>
                  </a:extLst>
                </p:cNvPr>
                <p:cNvSpPr/>
                <p:nvPr/>
              </p:nvSpPr>
              <p:spPr>
                <a:xfrm>
                  <a:off x="5896308" y="227955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6" name="مستطيل مستدير الزوايا 65">
                  <a:extLst>
                    <a:ext uri="{FF2B5EF4-FFF2-40B4-BE49-F238E27FC236}">
                      <a16:creationId xmlns:a16="http://schemas.microsoft.com/office/drawing/2014/main" id="{8B84A0E0-BD45-5D4F-AD8C-7A12A8611FD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7" name="مستطيل مستدير الزوايا 66">
                  <a:extLst>
                    <a:ext uri="{FF2B5EF4-FFF2-40B4-BE49-F238E27FC236}">
                      <a16:creationId xmlns:a16="http://schemas.microsoft.com/office/drawing/2014/main" id="{42D9D22A-8C1B-6C45-A462-564DAEFBE5C4}"/>
                    </a:ext>
                  </a:extLst>
                </p:cNvPr>
                <p:cNvSpPr/>
                <p:nvPr/>
              </p:nvSpPr>
              <p:spPr>
                <a:xfrm>
                  <a:off x="5273639" y="2273700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8" name="مستطيل مستدير الزوايا 67">
                  <a:extLst>
                    <a:ext uri="{FF2B5EF4-FFF2-40B4-BE49-F238E27FC236}">
                      <a16:creationId xmlns:a16="http://schemas.microsoft.com/office/drawing/2014/main" id="{0A2C1AE4-C9D0-1D46-969E-A35CF2D5A538}"/>
                    </a:ext>
                  </a:extLst>
                </p:cNvPr>
                <p:cNvSpPr/>
                <p:nvPr/>
              </p:nvSpPr>
              <p:spPr>
                <a:xfrm>
                  <a:off x="5892765" y="1905166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63" name="Google Shape;153;p5">
                <a:extLst>
                  <a:ext uri="{FF2B5EF4-FFF2-40B4-BE49-F238E27FC236}">
                    <a16:creationId xmlns:a16="http://schemas.microsoft.com/office/drawing/2014/main" id="{428C837E-DA5C-4C44-914A-56F8C50C1B9C}"/>
                  </a:ext>
                </a:extLst>
              </p:cNvPr>
              <p:cNvSpPr/>
              <p:nvPr/>
            </p:nvSpPr>
            <p:spPr bwMode="auto">
              <a:xfrm rot="10800000" flipV="1">
                <a:off x="5310332" y="2294965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153;p5">
                <a:extLst>
                  <a:ext uri="{FF2B5EF4-FFF2-40B4-BE49-F238E27FC236}">
                    <a16:creationId xmlns:a16="http://schemas.microsoft.com/office/drawing/2014/main" id="{908BF49D-AE8C-674A-B883-1DE0E6B2ED9F}"/>
                  </a:ext>
                </a:extLst>
              </p:cNvPr>
              <p:cNvSpPr/>
              <p:nvPr/>
            </p:nvSpPr>
            <p:spPr bwMode="auto">
              <a:xfrm rot="10800000" flipV="1">
                <a:off x="5375891" y="191521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" name="مجموعة 110">
              <a:extLst>
                <a:ext uri="{FF2B5EF4-FFF2-40B4-BE49-F238E27FC236}">
                  <a16:creationId xmlns:a16="http://schemas.microsoft.com/office/drawing/2014/main" id="{449D5064-B5FB-5F49-A92F-ED5C95BCB2B9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448078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0" name="مجموعة 111">
                <a:extLst>
                  <a:ext uri="{FF2B5EF4-FFF2-40B4-BE49-F238E27FC236}">
                    <a16:creationId xmlns:a16="http://schemas.microsoft.com/office/drawing/2014/main" id="{C9A1F6A5-BF46-AB45-8A2E-FD7674A288E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73" name="مستطيل مستدير الزوايا 72">
                  <a:extLst>
                    <a:ext uri="{FF2B5EF4-FFF2-40B4-BE49-F238E27FC236}">
                      <a16:creationId xmlns:a16="http://schemas.microsoft.com/office/drawing/2014/main" id="{0BF05E30-31CF-ED4E-92C4-C9AEC318E356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4" name="مستطيل مستدير الزوايا 73">
                  <a:extLst>
                    <a:ext uri="{FF2B5EF4-FFF2-40B4-BE49-F238E27FC236}">
                      <a16:creationId xmlns:a16="http://schemas.microsoft.com/office/drawing/2014/main" id="{871AE7DF-2CB1-D14A-81A6-D5419771502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5" name="مستطيل مستدير الزوايا 74">
                  <a:extLst>
                    <a:ext uri="{FF2B5EF4-FFF2-40B4-BE49-F238E27FC236}">
                      <a16:creationId xmlns:a16="http://schemas.microsoft.com/office/drawing/2014/main" id="{CB1CA13F-AA0B-2D4D-9DB7-2C5E81941395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76" name="مستطيل مستدير الزوايا 75">
                  <a:extLst>
                    <a:ext uri="{FF2B5EF4-FFF2-40B4-BE49-F238E27FC236}">
                      <a16:creationId xmlns:a16="http://schemas.microsoft.com/office/drawing/2014/main" id="{98D89A3D-9107-344E-8FE2-2FC327ABD9FF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1" name="Google Shape;153;p5">
                <a:extLst>
                  <a:ext uri="{FF2B5EF4-FFF2-40B4-BE49-F238E27FC236}">
                    <a16:creationId xmlns:a16="http://schemas.microsoft.com/office/drawing/2014/main" id="{A61E54F4-D954-9B4E-BEBE-5E1F8AD0A5A7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153;p5">
                <a:extLst>
                  <a:ext uri="{FF2B5EF4-FFF2-40B4-BE49-F238E27FC236}">
                    <a16:creationId xmlns:a16="http://schemas.microsoft.com/office/drawing/2014/main" id="{600F0D4C-7D57-5749-997D-6CFF57107C3B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" name="مجموعة 110">
              <a:extLst>
                <a:ext uri="{FF2B5EF4-FFF2-40B4-BE49-F238E27FC236}">
                  <a16:creationId xmlns:a16="http://schemas.microsoft.com/office/drawing/2014/main" id="{C8B018B1-D3F4-F640-A0D3-E2BA0ECFC012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28741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8" name="مجموعة 111">
                <a:extLst>
                  <a:ext uri="{FF2B5EF4-FFF2-40B4-BE49-F238E27FC236}">
                    <a16:creationId xmlns:a16="http://schemas.microsoft.com/office/drawing/2014/main" id="{FB5DEB45-C71D-C54B-B6A2-4C9406B0DF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1" name="مستطيل مستدير الزوايا 80">
                  <a:extLst>
                    <a:ext uri="{FF2B5EF4-FFF2-40B4-BE49-F238E27FC236}">
                      <a16:creationId xmlns:a16="http://schemas.microsoft.com/office/drawing/2014/main" id="{148C37B4-8079-FE46-9C40-885B4ABCEA97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2" name="مستطيل مستدير الزوايا 81">
                  <a:extLst>
                    <a:ext uri="{FF2B5EF4-FFF2-40B4-BE49-F238E27FC236}">
                      <a16:creationId xmlns:a16="http://schemas.microsoft.com/office/drawing/2014/main" id="{96E25728-DE18-7C40-92BF-8DD66F97FF3D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3" name="مستطيل مستدير الزوايا 82">
                  <a:extLst>
                    <a:ext uri="{FF2B5EF4-FFF2-40B4-BE49-F238E27FC236}">
                      <a16:creationId xmlns:a16="http://schemas.microsoft.com/office/drawing/2014/main" id="{1491CB03-B420-894D-AF97-A012BD8F223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84" name="مستطيل مستدير الزوايا 83">
                  <a:extLst>
                    <a:ext uri="{FF2B5EF4-FFF2-40B4-BE49-F238E27FC236}">
                      <a16:creationId xmlns:a16="http://schemas.microsoft.com/office/drawing/2014/main" id="{0DAC7330-991B-BE4A-8636-743D7366FFB0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9" name="Google Shape;153;p5">
                <a:extLst>
                  <a:ext uri="{FF2B5EF4-FFF2-40B4-BE49-F238E27FC236}">
                    <a16:creationId xmlns:a16="http://schemas.microsoft.com/office/drawing/2014/main" id="{728ECFA4-2ECD-7F47-8BC1-B75A6349E0E4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153;p5">
                <a:extLst>
                  <a:ext uri="{FF2B5EF4-FFF2-40B4-BE49-F238E27FC236}">
                    <a16:creationId xmlns:a16="http://schemas.microsoft.com/office/drawing/2014/main" id="{A9EF06EE-075B-6E4A-AC03-426A2D3F98F5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" name="مجموعة 110">
              <a:extLst>
                <a:ext uri="{FF2B5EF4-FFF2-40B4-BE49-F238E27FC236}">
                  <a16:creationId xmlns:a16="http://schemas.microsoft.com/office/drawing/2014/main" id="{EF79F695-C84B-564F-AEFD-35FF22D2BA2D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2094047" y="359046"/>
              <a:ext cx="1076124" cy="746079"/>
              <a:chOff x="5293799" y="1898773"/>
              <a:chExt cx="1019146" cy="421363"/>
            </a:xfrm>
          </p:grpSpPr>
          <p:grpSp>
            <p:nvGrpSpPr>
              <p:cNvPr id="86" name="مجموعة 111">
                <a:extLst>
                  <a:ext uri="{FF2B5EF4-FFF2-40B4-BE49-F238E27FC236}">
                    <a16:creationId xmlns:a16="http://schemas.microsoft.com/office/drawing/2014/main" id="{DED6A6E3-548C-4A4D-BFF6-962D5A44A9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9" name="مستطيل مستدير الزوايا 88">
                  <a:extLst>
                    <a:ext uri="{FF2B5EF4-FFF2-40B4-BE49-F238E27FC236}">
                      <a16:creationId xmlns:a16="http://schemas.microsoft.com/office/drawing/2014/main" id="{030EB5C7-565A-EA4C-BF36-CADFE3D9BD2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0" name="مستطيل مستدير الزوايا 89">
                  <a:extLst>
                    <a:ext uri="{FF2B5EF4-FFF2-40B4-BE49-F238E27FC236}">
                      <a16:creationId xmlns:a16="http://schemas.microsoft.com/office/drawing/2014/main" id="{68A9E73F-8DC0-5348-ABDD-39E54CF94633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1" name="مستطيل مستدير الزوايا 90">
                  <a:extLst>
                    <a:ext uri="{FF2B5EF4-FFF2-40B4-BE49-F238E27FC236}">
                      <a16:creationId xmlns:a16="http://schemas.microsoft.com/office/drawing/2014/main" id="{97E5C65D-F5E6-8C44-B404-5D0D2A2E375E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92" name="مستطيل مستدير الزوايا 91">
                  <a:extLst>
                    <a:ext uri="{FF2B5EF4-FFF2-40B4-BE49-F238E27FC236}">
                      <a16:creationId xmlns:a16="http://schemas.microsoft.com/office/drawing/2014/main" id="{8314E805-4D18-4A4E-9210-347645CB0D72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87" name="Google Shape;153;p5">
                <a:extLst>
                  <a:ext uri="{FF2B5EF4-FFF2-40B4-BE49-F238E27FC236}">
                    <a16:creationId xmlns:a16="http://schemas.microsoft.com/office/drawing/2014/main" id="{88152DAF-4698-964B-80BF-4CD7A200E30B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153;p5">
                <a:extLst>
                  <a:ext uri="{FF2B5EF4-FFF2-40B4-BE49-F238E27FC236}">
                    <a16:creationId xmlns:a16="http://schemas.microsoft.com/office/drawing/2014/main" id="{4F3079B3-94A4-854A-AFFC-109E4E3EE23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3" name="مجموعة 110">
              <a:extLst>
                <a:ext uri="{FF2B5EF4-FFF2-40B4-BE49-F238E27FC236}">
                  <a16:creationId xmlns:a16="http://schemas.microsoft.com/office/drawing/2014/main" id="{831C2CC7-ACDE-7A47-86C7-A65306A2E9A5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9996" y="343252"/>
              <a:ext cx="1076124" cy="746079"/>
              <a:chOff x="5293799" y="1898773"/>
              <a:chExt cx="1019146" cy="421363"/>
            </a:xfrm>
          </p:grpSpPr>
          <p:grpSp>
            <p:nvGrpSpPr>
              <p:cNvPr id="94" name="مجموعة 111">
                <a:extLst>
                  <a:ext uri="{FF2B5EF4-FFF2-40B4-BE49-F238E27FC236}">
                    <a16:creationId xmlns:a16="http://schemas.microsoft.com/office/drawing/2014/main" id="{9B1E8C9A-D563-404E-AC49-F1EAE31103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7" name="مستطيل مستدير الزوايا 96">
                  <a:extLst>
                    <a:ext uri="{FF2B5EF4-FFF2-40B4-BE49-F238E27FC236}">
                      <a16:creationId xmlns:a16="http://schemas.microsoft.com/office/drawing/2014/main" id="{28FEA676-9570-9E40-B956-A25836039B7F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8" name="مستطيل مستدير الزوايا 97">
                  <a:extLst>
                    <a:ext uri="{FF2B5EF4-FFF2-40B4-BE49-F238E27FC236}">
                      <a16:creationId xmlns:a16="http://schemas.microsoft.com/office/drawing/2014/main" id="{AAC9DA80-BDF3-B945-A300-B535286B8E5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9" name="مستطيل مستدير الزوايا 98">
                  <a:extLst>
                    <a:ext uri="{FF2B5EF4-FFF2-40B4-BE49-F238E27FC236}">
                      <a16:creationId xmlns:a16="http://schemas.microsoft.com/office/drawing/2014/main" id="{F233800A-F4DF-7A45-8A5A-7B299AAA6404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00" name="مستطيل مستدير الزوايا 99">
                  <a:extLst>
                    <a:ext uri="{FF2B5EF4-FFF2-40B4-BE49-F238E27FC236}">
                      <a16:creationId xmlns:a16="http://schemas.microsoft.com/office/drawing/2014/main" id="{5BBE4F7E-4FF9-184F-BD0E-6F5A0281CB69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95" name="Google Shape;153;p5">
                <a:extLst>
                  <a:ext uri="{FF2B5EF4-FFF2-40B4-BE49-F238E27FC236}">
                    <a16:creationId xmlns:a16="http://schemas.microsoft.com/office/drawing/2014/main" id="{B1338737-B85E-8944-83F3-190E6BB8B029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153;p5">
                <a:extLst>
                  <a:ext uri="{FF2B5EF4-FFF2-40B4-BE49-F238E27FC236}">
                    <a16:creationId xmlns:a16="http://schemas.microsoft.com/office/drawing/2014/main" id="{D2DF8137-45DA-E044-ADA4-F3FDA5178177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0F19619E-E91D-0D44-8C63-F428004B4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31855" y="628974"/>
            <a:ext cx="3743330" cy="1671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F43962D-C7B4-7349-BAA3-5DC930E34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061998" y="1310268"/>
            <a:ext cx="2201266" cy="1887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6">
            <a:extLst>
              <a:ext uri="{FF2B5EF4-FFF2-40B4-BE49-F238E27FC236}">
                <a16:creationId xmlns:a16="http://schemas.microsoft.com/office/drawing/2014/main" id="{5BBB6A8A-CBA3-3A46-91D4-9DFF85E66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217343" y="2514872"/>
            <a:ext cx="5429288" cy="1181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7">
            <a:extLst>
              <a:ext uri="{FF2B5EF4-FFF2-40B4-BE49-F238E27FC236}">
                <a16:creationId xmlns:a16="http://schemas.microsoft.com/office/drawing/2014/main" id="{6B01355E-2046-4848-A96E-C258CAFACB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127101" y="4076586"/>
            <a:ext cx="551021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8">
            <a:extLst>
              <a:ext uri="{FF2B5EF4-FFF2-40B4-BE49-F238E27FC236}">
                <a16:creationId xmlns:a16="http://schemas.microsoft.com/office/drawing/2014/main" id="{38CB82FF-13EB-7B44-882E-58F6A40F4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431393" y="5872458"/>
            <a:ext cx="5815019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مربع نص 27">
            <a:extLst>
              <a:ext uri="{FF2B5EF4-FFF2-40B4-BE49-F238E27FC236}">
                <a16:creationId xmlns:a16="http://schemas.microsoft.com/office/drawing/2014/main" id="{4A71AB11-6ABE-744F-A91C-C35AB8DE9DBB}"/>
              </a:ext>
            </a:extLst>
          </p:cNvPr>
          <p:cNvSpPr txBox="1"/>
          <p:nvPr/>
        </p:nvSpPr>
        <p:spPr>
          <a:xfrm>
            <a:off x="6546091" y="5686718"/>
            <a:ext cx="64294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●</a:t>
            </a:r>
          </a:p>
        </p:txBody>
      </p:sp>
      <p:sp>
        <p:nvSpPr>
          <p:cNvPr id="21" name="مربع نص 28">
            <a:extLst>
              <a:ext uri="{FF2B5EF4-FFF2-40B4-BE49-F238E27FC236}">
                <a16:creationId xmlns:a16="http://schemas.microsoft.com/office/drawing/2014/main" id="{1C1BC04F-4F98-3F4B-A244-B447889BC8FB}"/>
              </a:ext>
            </a:extLst>
          </p:cNvPr>
          <p:cNvSpPr txBox="1"/>
          <p:nvPr/>
        </p:nvSpPr>
        <p:spPr>
          <a:xfrm>
            <a:off x="7060443" y="5686720"/>
            <a:ext cx="64294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●</a:t>
            </a:r>
          </a:p>
        </p:txBody>
      </p:sp>
      <p:sp>
        <p:nvSpPr>
          <p:cNvPr id="22" name="مربع نص 29">
            <a:extLst>
              <a:ext uri="{FF2B5EF4-FFF2-40B4-BE49-F238E27FC236}">
                <a16:creationId xmlns:a16="http://schemas.microsoft.com/office/drawing/2014/main" id="{5504667A-8430-A846-A133-C3873BCD2153}"/>
              </a:ext>
            </a:extLst>
          </p:cNvPr>
          <p:cNvSpPr txBox="1"/>
          <p:nvPr/>
        </p:nvSpPr>
        <p:spPr>
          <a:xfrm>
            <a:off x="7574799" y="5686720"/>
            <a:ext cx="64294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●</a:t>
            </a:r>
          </a:p>
        </p:txBody>
      </p:sp>
      <p:sp>
        <p:nvSpPr>
          <p:cNvPr id="23" name="مربع نص 30">
            <a:extLst>
              <a:ext uri="{FF2B5EF4-FFF2-40B4-BE49-F238E27FC236}">
                <a16:creationId xmlns:a16="http://schemas.microsoft.com/office/drawing/2014/main" id="{794BFEDE-8291-9B48-BA77-B15E7BD8E9AC}"/>
              </a:ext>
            </a:extLst>
          </p:cNvPr>
          <p:cNvSpPr txBox="1"/>
          <p:nvPr/>
        </p:nvSpPr>
        <p:spPr>
          <a:xfrm>
            <a:off x="8089151" y="5686722"/>
            <a:ext cx="64294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●</a:t>
            </a:r>
          </a:p>
        </p:txBody>
      </p:sp>
      <p:sp>
        <p:nvSpPr>
          <p:cNvPr id="24" name="مربع نص 31">
            <a:extLst>
              <a:ext uri="{FF2B5EF4-FFF2-40B4-BE49-F238E27FC236}">
                <a16:creationId xmlns:a16="http://schemas.microsoft.com/office/drawing/2014/main" id="{8AA63E2E-0717-3941-9E2F-12BB9CCBD834}"/>
              </a:ext>
            </a:extLst>
          </p:cNvPr>
          <p:cNvSpPr txBox="1"/>
          <p:nvPr/>
        </p:nvSpPr>
        <p:spPr>
          <a:xfrm>
            <a:off x="8632079" y="5686720"/>
            <a:ext cx="64294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●</a:t>
            </a:r>
          </a:p>
        </p:txBody>
      </p:sp>
      <p:sp>
        <p:nvSpPr>
          <p:cNvPr id="25" name="مربع نص 32">
            <a:extLst>
              <a:ext uri="{FF2B5EF4-FFF2-40B4-BE49-F238E27FC236}">
                <a16:creationId xmlns:a16="http://schemas.microsoft.com/office/drawing/2014/main" id="{F5E8920D-9D7C-2343-9FAA-5CCEFADF1257}"/>
              </a:ext>
            </a:extLst>
          </p:cNvPr>
          <p:cNvSpPr txBox="1"/>
          <p:nvPr/>
        </p:nvSpPr>
        <p:spPr>
          <a:xfrm>
            <a:off x="6003161" y="5686720"/>
            <a:ext cx="64294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/>
              <a:t>●</a:t>
            </a:r>
          </a:p>
        </p:txBody>
      </p:sp>
      <p:sp>
        <p:nvSpPr>
          <p:cNvPr id="26" name="مربع نص 33">
            <a:extLst>
              <a:ext uri="{FF2B5EF4-FFF2-40B4-BE49-F238E27FC236}">
                <a16:creationId xmlns:a16="http://schemas.microsoft.com/office/drawing/2014/main" id="{1DA2BB87-0919-D446-BA44-8F1C2818EB4D}"/>
              </a:ext>
            </a:extLst>
          </p:cNvPr>
          <p:cNvSpPr txBox="1"/>
          <p:nvPr/>
        </p:nvSpPr>
        <p:spPr>
          <a:xfrm>
            <a:off x="3931461" y="5686720"/>
            <a:ext cx="64294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FF0000"/>
                </a:solidFill>
              </a:rPr>
              <a:t>●</a:t>
            </a:r>
          </a:p>
        </p:txBody>
      </p:sp>
      <p:sp>
        <p:nvSpPr>
          <p:cNvPr id="27" name="مربع نص 34">
            <a:extLst>
              <a:ext uri="{FF2B5EF4-FFF2-40B4-BE49-F238E27FC236}">
                <a16:creationId xmlns:a16="http://schemas.microsoft.com/office/drawing/2014/main" id="{0EE1AB64-B048-6D4C-81FE-D05F5334139B}"/>
              </a:ext>
            </a:extLst>
          </p:cNvPr>
          <p:cNvSpPr txBox="1"/>
          <p:nvPr/>
        </p:nvSpPr>
        <p:spPr>
          <a:xfrm>
            <a:off x="4445813" y="5686722"/>
            <a:ext cx="64294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FF0000"/>
                </a:solidFill>
              </a:rPr>
              <a:t>●</a:t>
            </a:r>
          </a:p>
        </p:txBody>
      </p:sp>
      <p:sp>
        <p:nvSpPr>
          <p:cNvPr id="28" name="مربع نص 35">
            <a:extLst>
              <a:ext uri="{FF2B5EF4-FFF2-40B4-BE49-F238E27FC236}">
                <a16:creationId xmlns:a16="http://schemas.microsoft.com/office/drawing/2014/main" id="{34F9004E-2C20-9B46-88AA-060E6C40CF58}"/>
              </a:ext>
            </a:extLst>
          </p:cNvPr>
          <p:cNvSpPr txBox="1"/>
          <p:nvPr/>
        </p:nvSpPr>
        <p:spPr>
          <a:xfrm>
            <a:off x="4960169" y="5686722"/>
            <a:ext cx="64294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FF0000"/>
                </a:solidFill>
              </a:rPr>
              <a:t>●</a:t>
            </a:r>
          </a:p>
        </p:txBody>
      </p:sp>
      <p:sp>
        <p:nvSpPr>
          <p:cNvPr id="29" name="مربع نص 36">
            <a:extLst>
              <a:ext uri="{FF2B5EF4-FFF2-40B4-BE49-F238E27FC236}">
                <a16:creationId xmlns:a16="http://schemas.microsoft.com/office/drawing/2014/main" id="{DDE4C3F9-ACA0-CF41-8BA4-7DFE3D7AD3D1}"/>
              </a:ext>
            </a:extLst>
          </p:cNvPr>
          <p:cNvSpPr txBox="1"/>
          <p:nvPr/>
        </p:nvSpPr>
        <p:spPr>
          <a:xfrm>
            <a:off x="5474521" y="5686724"/>
            <a:ext cx="64294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FF0000"/>
                </a:solidFill>
              </a:rPr>
              <a:t>●</a:t>
            </a:r>
          </a:p>
        </p:txBody>
      </p:sp>
      <p:sp>
        <p:nvSpPr>
          <p:cNvPr id="30" name="مربع نص 37">
            <a:extLst>
              <a:ext uri="{FF2B5EF4-FFF2-40B4-BE49-F238E27FC236}">
                <a16:creationId xmlns:a16="http://schemas.microsoft.com/office/drawing/2014/main" id="{1B6A6A95-27B1-E346-B1E7-B065B368A50C}"/>
              </a:ext>
            </a:extLst>
          </p:cNvPr>
          <p:cNvSpPr txBox="1"/>
          <p:nvPr/>
        </p:nvSpPr>
        <p:spPr>
          <a:xfrm>
            <a:off x="3388531" y="5686722"/>
            <a:ext cx="64294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FF0000"/>
                </a:solidFill>
              </a:rPr>
              <a:t>●</a:t>
            </a:r>
          </a:p>
        </p:txBody>
      </p:sp>
      <p:grpSp>
        <p:nvGrpSpPr>
          <p:cNvPr id="31" name="مجموعة 41">
            <a:extLst>
              <a:ext uri="{FF2B5EF4-FFF2-40B4-BE49-F238E27FC236}">
                <a16:creationId xmlns:a16="http://schemas.microsoft.com/office/drawing/2014/main" id="{EA2E4CF8-13C9-5144-99A6-AA8004C218F1}"/>
              </a:ext>
            </a:extLst>
          </p:cNvPr>
          <p:cNvGrpSpPr/>
          <p:nvPr/>
        </p:nvGrpSpPr>
        <p:grpSpPr>
          <a:xfrm>
            <a:off x="6717541" y="5015202"/>
            <a:ext cx="2643206" cy="1285884"/>
            <a:chOff x="857224" y="3357562"/>
            <a:chExt cx="2643206" cy="1285884"/>
          </a:xfrm>
        </p:grpSpPr>
        <p:sp>
          <p:nvSpPr>
            <p:cNvPr id="128" name="مستطيل مستدير الزوايا 38">
              <a:extLst>
                <a:ext uri="{FF2B5EF4-FFF2-40B4-BE49-F238E27FC236}">
                  <a16:creationId xmlns:a16="http://schemas.microsoft.com/office/drawing/2014/main" id="{8111069D-AAEC-7442-A8EF-B66372198E1C}"/>
                </a:ext>
              </a:extLst>
            </p:cNvPr>
            <p:cNvSpPr/>
            <p:nvPr/>
          </p:nvSpPr>
          <p:spPr>
            <a:xfrm>
              <a:off x="857224" y="4214818"/>
              <a:ext cx="2643206" cy="42862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29" name="وسيلة شرح مستطيلة مستديرة الزوايا 40">
              <a:extLst>
                <a:ext uri="{FF2B5EF4-FFF2-40B4-BE49-F238E27FC236}">
                  <a16:creationId xmlns:a16="http://schemas.microsoft.com/office/drawing/2014/main" id="{CD443449-B638-2A4D-AEC0-B828D4FF92DE}"/>
                </a:ext>
              </a:extLst>
            </p:cNvPr>
            <p:cNvSpPr/>
            <p:nvPr/>
          </p:nvSpPr>
          <p:spPr>
            <a:xfrm>
              <a:off x="928662" y="3357562"/>
              <a:ext cx="2428892" cy="500066"/>
            </a:xfrm>
            <a:prstGeom prst="wedgeRoundRectCallout">
              <a:avLst>
                <a:gd name="adj1" fmla="val 213"/>
                <a:gd name="adj2" fmla="val 116786"/>
                <a:gd name="adj3" fmla="val 16667"/>
              </a:avLst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000" b="1" dirty="0">
                  <a:solidFill>
                    <a:schemeClr val="tx1"/>
                  </a:solidFill>
                </a:rPr>
                <a:t>الأعداد الصحيحة الموجبة</a:t>
              </a:r>
            </a:p>
          </p:txBody>
        </p:sp>
      </p:grpSp>
      <p:grpSp>
        <p:nvGrpSpPr>
          <p:cNvPr id="32" name="مجموعة 46">
            <a:extLst>
              <a:ext uri="{FF2B5EF4-FFF2-40B4-BE49-F238E27FC236}">
                <a16:creationId xmlns:a16="http://schemas.microsoft.com/office/drawing/2014/main" id="{B706716A-EE40-9945-AB63-74B5907192AC}"/>
              </a:ext>
            </a:extLst>
          </p:cNvPr>
          <p:cNvGrpSpPr/>
          <p:nvPr/>
        </p:nvGrpSpPr>
        <p:grpSpPr>
          <a:xfrm>
            <a:off x="3288517" y="5015202"/>
            <a:ext cx="2643206" cy="1285884"/>
            <a:chOff x="857224" y="3357562"/>
            <a:chExt cx="2643206" cy="1285884"/>
          </a:xfrm>
        </p:grpSpPr>
        <p:sp>
          <p:nvSpPr>
            <p:cNvPr id="131" name="مستطيل مستدير الزوايا 47">
              <a:extLst>
                <a:ext uri="{FF2B5EF4-FFF2-40B4-BE49-F238E27FC236}">
                  <a16:creationId xmlns:a16="http://schemas.microsoft.com/office/drawing/2014/main" id="{08F8749D-B4FB-4E4A-AEA6-EB226A6E70CE}"/>
                </a:ext>
              </a:extLst>
            </p:cNvPr>
            <p:cNvSpPr/>
            <p:nvPr/>
          </p:nvSpPr>
          <p:spPr>
            <a:xfrm>
              <a:off x="857224" y="4214818"/>
              <a:ext cx="2643206" cy="42862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32" name="وسيلة شرح مستطيلة مستديرة الزوايا 48">
              <a:extLst>
                <a:ext uri="{FF2B5EF4-FFF2-40B4-BE49-F238E27FC236}">
                  <a16:creationId xmlns:a16="http://schemas.microsoft.com/office/drawing/2014/main" id="{FDD79B7E-5FD0-8E4D-B17A-6EA2A8095F97}"/>
                </a:ext>
              </a:extLst>
            </p:cNvPr>
            <p:cNvSpPr/>
            <p:nvPr/>
          </p:nvSpPr>
          <p:spPr>
            <a:xfrm>
              <a:off x="928662" y="3357562"/>
              <a:ext cx="2428892" cy="500066"/>
            </a:xfrm>
            <a:prstGeom prst="wedgeRoundRectCallout">
              <a:avLst>
                <a:gd name="adj1" fmla="val -375"/>
                <a:gd name="adj2" fmla="val 119643"/>
                <a:gd name="adj3" fmla="val 16667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000" b="1" dirty="0">
                  <a:solidFill>
                    <a:schemeClr val="tx1"/>
                  </a:solidFill>
                </a:rPr>
                <a:t>الأعداد الصحيحة السالبة</a:t>
              </a:r>
            </a:p>
          </p:txBody>
        </p:sp>
      </p:grpSp>
      <p:grpSp>
        <p:nvGrpSpPr>
          <p:cNvPr id="33" name="مجموعة 53">
            <a:extLst>
              <a:ext uri="{FF2B5EF4-FFF2-40B4-BE49-F238E27FC236}">
                <a16:creationId xmlns:a16="http://schemas.microsoft.com/office/drawing/2014/main" id="{81A2A63E-8529-7346-BA36-2622FD191D32}"/>
              </a:ext>
            </a:extLst>
          </p:cNvPr>
          <p:cNvGrpSpPr/>
          <p:nvPr/>
        </p:nvGrpSpPr>
        <p:grpSpPr>
          <a:xfrm>
            <a:off x="5860285" y="5015202"/>
            <a:ext cx="842968" cy="1285884"/>
            <a:chOff x="1828782" y="3357562"/>
            <a:chExt cx="842968" cy="1285884"/>
          </a:xfrm>
        </p:grpSpPr>
        <p:sp>
          <p:nvSpPr>
            <p:cNvPr id="134" name="مستطيل مستدير الزوايا 54">
              <a:extLst>
                <a:ext uri="{FF2B5EF4-FFF2-40B4-BE49-F238E27FC236}">
                  <a16:creationId xmlns:a16="http://schemas.microsoft.com/office/drawing/2014/main" id="{84B631CD-462F-E14D-9869-B5FB02274B3B}"/>
                </a:ext>
              </a:extLst>
            </p:cNvPr>
            <p:cNvSpPr/>
            <p:nvPr/>
          </p:nvSpPr>
          <p:spPr>
            <a:xfrm>
              <a:off x="2071670" y="4214818"/>
              <a:ext cx="428628" cy="42862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35" name="وسيلة شرح مستطيلة مستديرة الزوايا 55">
              <a:extLst>
                <a:ext uri="{FF2B5EF4-FFF2-40B4-BE49-F238E27FC236}">
                  <a16:creationId xmlns:a16="http://schemas.microsoft.com/office/drawing/2014/main" id="{22B9DF2F-2ED3-124A-85AA-640951DE6318}"/>
                </a:ext>
              </a:extLst>
            </p:cNvPr>
            <p:cNvSpPr/>
            <p:nvPr/>
          </p:nvSpPr>
          <p:spPr>
            <a:xfrm>
              <a:off x="1828782" y="3357562"/>
              <a:ext cx="842968" cy="500066"/>
            </a:xfrm>
            <a:prstGeom prst="wedgeRoundRectCallout">
              <a:avLst>
                <a:gd name="adj1" fmla="val 2213"/>
                <a:gd name="adj2" fmla="val 116786"/>
                <a:gd name="adj3" fmla="val 16667"/>
              </a:avLst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000" b="1" dirty="0">
                  <a:solidFill>
                    <a:schemeClr val="tx1"/>
                  </a:solidFill>
                </a:rPr>
                <a:t>الصفر</a:t>
              </a:r>
            </a:p>
          </p:txBody>
        </p:sp>
      </p:grpSp>
      <p:sp>
        <p:nvSpPr>
          <p:cNvPr id="34" name="مربع نص 39">
            <a:extLst>
              <a:ext uri="{FF2B5EF4-FFF2-40B4-BE49-F238E27FC236}">
                <a16:creationId xmlns:a16="http://schemas.microsoft.com/office/drawing/2014/main" id="{0EFB5519-F05D-2F41-BFAB-8AB5038ECE3B}"/>
              </a:ext>
            </a:extLst>
          </p:cNvPr>
          <p:cNvSpPr txBox="1"/>
          <p:nvPr/>
        </p:nvSpPr>
        <p:spPr>
          <a:xfrm>
            <a:off x="5288781" y="2443434"/>
            <a:ext cx="321471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FF0000"/>
                </a:solidFill>
              </a:rPr>
              <a:t>١٠ أمتار تحت مستوى الشارع</a:t>
            </a:r>
          </a:p>
        </p:txBody>
      </p:sp>
      <p:sp>
        <p:nvSpPr>
          <p:cNvPr id="35" name="مربع نص 42">
            <a:extLst>
              <a:ext uri="{FF2B5EF4-FFF2-40B4-BE49-F238E27FC236}">
                <a16:creationId xmlns:a16="http://schemas.microsoft.com/office/drawing/2014/main" id="{7F6BEC1F-2CFF-994D-8286-E76B655C9DCF}"/>
              </a:ext>
            </a:extLst>
          </p:cNvPr>
          <p:cNvSpPr txBox="1"/>
          <p:nvPr/>
        </p:nvSpPr>
        <p:spPr>
          <a:xfrm>
            <a:off x="7646235" y="3329266"/>
            <a:ext cx="171451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FF0000"/>
                </a:solidFill>
              </a:rPr>
              <a:t>+ ٢٠ </a:t>
            </a:r>
            <a:r>
              <a:rPr lang="ar-SA" sz="2400" b="1" dirty="0"/>
              <a:t>أو</a:t>
            </a:r>
            <a:r>
              <a:rPr lang="ar-SA" sz="2400" b="1" dirty="0">
                <a:solidFill>
                  <a:srgbClr val="FF0000"/>
                </a:solidFill>
              </a:rPr>
              <a:t> ٢٠</a:t>
            </a:r>
          </a:p>
        </p:txBody>
      </p:sp>
      <p:sp>
        <p:nvSpPr>
          <p:cNvPr id="36" name="مستطيل 43">
            <a:extLst>
              <a:ext uri="{FF2B5EF4-FFF2-40B4-BE49-F238E27FC236}">
                <a16:creationId xmlns:a16="http://schemas.microsoft.com/office/drawing/2014/main" id="{162F926E-83E1-4B46-91C2-21B4A19E63BA}"/>
              </a:ext>
            </a:extLst>
          </p:cNvPr>
          <p:cNvSpPr/>
          <p:nvPr/>
        </p:nvSpPr>
        <p:spPr>
          <a:xfrm>
            <a:off x="1716913" y="513260"/>
            <a:ext cx="9144000" cy="5968200"/>
          </a:xfrm>
          <a:prstGeom prst="rect">
            <a:avLst/>
          </a:prstGeom>
          <a:noFill/>
          <a:ln w="88900" cap="rnd" cmpd="dbl">
            <a:solidFill>
              <a:schemeClr val="accent6">
                <a:lumMod val="5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9" name="Right Arrow 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A6EFB4A7-33E5-5C4A-8684-26DF07052A94}"/>
              </a:ext>
            </a:extLst>
          </p:cNvPr>
          <p:cNvSpPr/>
          <p:nvPr/>
        </p:nvSpPr>
        <p:spPr>
          <a:xfrm flipH="1">
            <a:off x="664669" y="5740851"/>
            <a:ext cx="1553592" cy="896644"/>
          </a:xfrm>
          <a:prstGeom prst="rightArrow">
            <a:avLst/>
          </a:prstGeom>
          <a:solidFill>
            <a:srgbClr val="C099B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dirty="0"/>
              <a:t>الصفحة الرئيسية ٦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9CCC7004-251B-CE4C-BDF0-0D4421460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6802" y="5223714"/>
            <a:ext cx="2743200" cy="365125"/>
          </a:xfrm>
        </p:spPr>
        <p:txBody>
          <a:bodyPr/>
          <a:lstStyle/>
          <a:p>
            <a:fld id="{4B1E913D-58CC-DA49-B719-410520E0AD7E}" type="slidenum">
              <a:rPr lang="ar-SA" smtClean="0"/>
              <a:t>158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2840819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000"/>
                            </p:stCondLst>
                            <p:childTnLst>
                              <p:par>
                                <p:cTn id="9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8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000"/>
                            </p:stCondLst>
                            <p:childTnLst>
                              <p:par>
                                <p:cTn id="13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000"/>
                            </p:stCondLst>
                            <p:childTnLst>
                              <p:par>
                                <p:cTn id="13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000"/>
                            </p:stCondLst>
                            <p:childTnLst>
                              <p:par>
                                <p:cTn id="14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800" decel="10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800" decel="10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4" grpId="0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>
            <a:extLst>
              <a:ext uri="{FF2B5EF4-FFF2-40B4-BE49-F238E27FC236}">
                <a16:creationId xmlns:a16="http://schemas.microsoft.com/office/drawing/2014/main" id="{8C0ED7A3-8A30-3A4C-8347-C9ACC9F689BD}"/>
              </a:ext>
            </a:extLst>
          </p:cNvPr>
          <p:cNvSpPr/>
          <p:nvPr/>
        </p:nvSpPr>
        <p:spPr>
          <a:xfrm>
            <a:off x="568190" y="72749"/>
            <a:ext cx="11484244" cy="6408711"/>
          </a:xfrm>
          <a:prstGeom prst="roundRect">
            <a:avLst/>
          </a:prstGeom>
          <a:solidFill>
            <a:srgbClr val="DFC5D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04" name="صورة 103">
            <a:extLst>
              <a:ext uri="{FF2B5EF4-FFF2-40B4-BE49-F238E27FC236}">
                <a16:creationId xmlns:a16="http://schemas.microsoft.com/office/drawing/2014/main" id="{9F92FB98-41FD-5A48-ADF1-20F0EB4B25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4240" y="635044"/>
            <a:ext cx="11016137" cy="55333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2" name="مستطيل مستدير الزوايا 101">
            <a:extLst>
              <a:ext uri="{FF2B5EF4-FFF2-40B4-BE49-F238E27FC236}">
                <a16:creationId xmlns:a16="http://schemas.microsoft.com/office/drawing/2014/main" id="{36DE0C0D-3D09-D148-AAC6-6CFF5A840405}"/>
              </a:ext>
            </a:extLst>
          </p:cNvPr>
          <p:cNvSpPr/>
          <p:nvPr/>
        </p:nvSpPr>
        <p:spPr>
          <a:xfrm>
            <a:off x="763590" y="412040"/>
            <a:ext cx="11096787" cy="5909166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5" name="مستطيل مستدير الزوايا 104">
            <a:extLst>
              <a:ext uri="{FF2B5EF4-FFF2-40B4-BE49-F238E27FC236}">
                <a16:creationId xmlns:a16="http://schemas.microsoft.com/office/drawing/2014/main" id="{2C8E8F67-8CF8-3044-8B66-1358926BAC05}"/>
              </a:ext>
            </a:extLst>
          </p:cNvPr>
          <p:cNvSpPr/>
          <p:nvPr/>
        </p:nvSpPr>
        <p:spPr>
          <a:xfrm>
            <a:off x="761918" y="392653"/>
            <a:ext cx="11096787" cy="5909166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3B3545FF-8860-2248-B862-8AC3159D70FF}"/>
              </a:ext>
            </a:extLst>
          </p:cNvPr>
          <p:cNvGrpSpPr/>
          <p:nvPr/>
        </p:nvGrpSpPr>
        <p:grpSpPr>
          <a:xfrm>
            <a:off x="760246" y="392653"/>
            <a:ext cx="11420963" cy="6423381"/>
            <a:chOff x="760246" y="392653"/>
            <a:chExt cx="11420963" cy="6423381"/>
          </a:xfrm>
        </p:grpSpPr>
        <p:sp>
          <p:nvSpPr>
            <p:cNvPr id="106" name="مستطيل مستدير الزوايا 105">
              <a:extLst>
                <a:ext uri="{FF2B5EF4-FFF2-40B4-BE49-F238E27FC236}">
                  <a16:creationId xmlns:a16="http://schemas.microsoft.com/office/drawing/2014/main" id="{C7EC438E-216D-6D40-960A-89F08B06EFE1}"/>
                </a:ext>
              </a:extLst>
            </p:cNvPr>
            <p:cNvSpPr/>
            <p:nvPr/>
          </p:nvSpPr>
          <p:spPr>
            <a:xfrm>
              <a:off x="760246" y="392653"/>
              <a:ext cx="11096787" cy="5909166"/>
            </a:xfrm>
            <a:prstGeom prst="roundRect">
              <a:avLst/>
            </a:prstGeom>
            <a:blipFill>
              <a:blip r:embed="rId4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FD927A54-D94E-854A-BA9A-BA3AE3205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07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728D3F16-8B77-EE4A-8367-9D06256FA1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1104048" y="-190758"/>
            <a:ext cx="127859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" name="مستطيل 107">
            <a:extLst>
              <a:ext uri="{FF2B5EF4-FFF2-40B4-BE49-F238E27FC236}">
                <a16:creationId xmlns:a16="http://schemas.microsoft.com/office/drawing/2014/main" id="{66376C55-AF31-9F4E-9E82-8B9B344F095B}"/>
              </a:ext>
            </a:extLst>
          </p:cNvPr>
          <p:cNvSpPr/>
          <p:nvPr/>
        </p:nvSpPr>
        <p:spPr>
          <a:xfrm rot="385153">
            <a:off x="10284888" y="853517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مفهوم</a:t>
            </a:r>
          </a:p>
        </p:txBody>
      </p:sp>
      <p:sp>
        <p:nvSpPr>
          <p:cNvPr id="101" name="مستطيل مستدير الزوايا 100">
            <a:extLst>
              <a:ext uri="{FF2B5EF4-FFF2-40B4-BE49-F238E27FC236}">
                <a16:creationId xmlns:a16="http://schemas.microsoft.com/office/drawing/2014/main" id="{C15412E2-B747-9941-B223-DDD4C5BF62F5}"/>
              </a:ext>
            </a:extLst>
          </p:cNvPr>
          <p:cNvSpPr/>
          <p:nvPr/>
        </p:nvSpPr>
        <p:spPr>
          <a:xfrm>
            <a:off x="1381860" y="288460"/>
            <a:ext cx="9841965" cy="550456"/>
          </a:xfrm>
          <a:prstGeom prst="roundRect">
            <a:avLst/>
          </a:prstGeom>
          <a:pattFill prst="pct60">
            <a:fgClr>
              <a:srgbClr val="DFC5D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dirty="0"/>
          </a:p>
        </p:txBody>
      </p:sp>
      <p:grpSp>
        <p:nvGrpSpPr>
          <p:cNvPr id="103" name="مجموعة 102">
            <a:extLst>
              <a:ext uri="{FF2B5EF4-FFF2-40B4-BE49-F238E27FC236}">
                <a16:creationId xmlns:a16="http://schemas.microsoft.com/office/drawing/2014/main" id="{89B07C66-5BC3-B047-AF48-0920436C0FCB}"/>
              </a:ext>
            </a:extLst>
          </p:cNvPr>
          <p:cNvGrpSpPr/>
          <p:nvPr/>
        </p:nvGrpSpPr>
        <p:grpSpPr>
          <a:xfrm>
            <a:off x="1473351" y="123874"/>
            <a:ext cx="9825293" cy="957263"/>
            <a:chOff x="1175018" y="147233"/>
            <a:chExt cx="9825293" cy="1169410"/>
          </a:xfrm>
        </p:grpSpPr>
        <p:grpSp>
          <p:nvGrpSpPr>
            <p:cNvPr id="5" name="مجموعة 110">
              <a:extLst>
                <a:ext uri="{FF2B5EF4-FFF2-40B4-BE49-F238E27FC236}">
                  <a16:creationId xmlns:a16="http://schemas.microsoft.com/office/drawing/2014/main" id="{D8FB447C-78AE-5B4C-A916-DB9DF6511DB4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89210" y="312255"/>
              <a:ext cx="1076124" cy="746079"/>
              <a:chOff x="5293799" y="1898773"/>
              <a:chExt cx="1019146" cy="421363"/>
            </a:xfrm>
          </p:grpSpPr>
          <p:grpSp>
            <p:nvGrpSpPr>
              <p:cNvPr id="6" name="مجموعة 111">
                <a:extLst>
                  <a:ext uri="{FF2B5EF4-FFF2-40B4-BE49-F238E27FC236}">
                    <a16:creationId xmlns:a16="http://schemas.microsoft.com/office/drawing/2014/main" id="{67D72977-B08C-7D4E-B0D7-DBDA2819BE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" name="مستطيل مستدير الزوايا 8">
                  <a:extLst>
                    <a:ext uri="{FF2B5EF4-FFF2-40B4-BE49-F238E27FC236}">
                      <a16:creationId xmlns:a16="http://schemas.microsoft.com/office/drawing/2014/main" id="{B11773FE-C44F-974B-B5B8-2B35FCAF8528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0" name="مستطيل مستدير الزوايا 9">
                  <a:extLst>
                    <a:ext uri="{FF2B5EF4-FFF2-40B4-BE49-F238E27FC236}">
                      <a16:creationId xmlns:a16="http://schemas.microsoft.com/office/drawing/2014/main" id="{7B167454-792B-D94C-9DDF-E60B4E63526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1" name="مستطيل مستدير الزوايا 10">
                  <a:extLst>
                    <a:ext uri="{FF2B5EF4-FFF2-40B4-BE49-F238E27FC236}">
                      <a16:creationId xmlns:a16="http://schemas.microsoft.com/office/drawing/2014/main" id="{AE14DBDD-5CEB-A747-9A03-AE00ACDFBD9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2" name="مستطيل مستدير الزوايا 11">
                  <a:extLst>
                    <a:ext uri="{FF2B5EF4-FFF2-40B4-BE49-F238E27FC236}">
                      <a16:creationId xmlns:a16="http://schemas.microsoft.com/office/drawing/2014/main" id="{BA5D3C2D-21AD-ED41-B069-C79CE954970A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" name="Google Shape;153;p5">
                <a:extLst>
                  <a:ext uri="{FF2B5EF4-FFF2-40B4-BE49-F238E27FC236}">
                    <a16:creationId xmlns:a16="http://schemas.microsoft.com/office/drawing/2014/main" id="{99327B25-9955-0F49-9A23-9631804D749C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" name="Google Shape;153;p5">
                <a:extLst>
                  <a:ext uri="{FF2B5EF4-FFF2-40B4-BE49-F238E27FC236}">
                    <a16:creationId xmlns:a16="http://schemas.microsoft.com/office/drawing/2014/main" id="{017969FD-F0F8-D34F-BDB6-D812313463D6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" name="مجموعة 110">
              <a:extLst>
                <a:ext uri="{FF2B5EF4-FFF2-40B4-BE49-F238E27FC236}">
                  <a16:creationId xmlns:a16="http://schemas.microsoft.com/office/drawing/2014/main" id="{86E76CD3-003F-D947-9014-8F9C6C441A0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8633352" y="328049"/>
              <a:ext cx="1076124" cy="746079"/>
              <a:chOff x="5293799" y="1898773"/>
              <a:chExt cx="1019146" cy="421363"/>
            </a:xfrm>
          </p:grpSpPr>
          <p:grpSp>
            <p:nvGrpSpPr>
              <p:cNvPr id="46" name="مجموعة 111">
                <a:extLst>
                  <a:ext uri="{FF2B5EF4-FFF2-40B4-BE49-F238E27FC236}">
                    <a16:creationId xmlns:a16="http://schemas.microsoft.com/office/drawing/2014/main" id="{94C35998-35ED-E04B-BE8E-4B91B91686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49" name="مستطيل مستدير الزوايا 48">
                  <a:extLst>
                    <a:ext uri="{FF2B5EF4-FFF2-40B4-BE49-F238E27FC236}">
                      <a16:creationId xmlns:a16="http://schemas.microsoft.com/office/drawing/2014/main" id="{2E487F7A-09CD-C142-AFB9-6805CC16F0D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0" name="مستطيل مستدير الزوايا 49">
                  <a:extLst>
                    <a:ext uri="{FF2B5EF4-FFF2-40B4-BE49-F238E27FC236}">
                      <a16:creationId xmlns:a16="http://schemas.microsoft.com/office/drawing/2014/main" id="{1E838335-7CEE-A048-85DC-6D54CE2F3C09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1" name="مستطيل مستدير الزوايا 50">
                  <a:extLst>
                    <a:ext uri="{FF2B5EF4-FFF2-40B4-BE49-F238E27FC236}">
                      <a16:creationId xmlns:a16="http://schemas.microsoft.com/office/drawing/2014/main" id="{E7C7CBDD-7DA1-FB4E-ABA3-33351C66DD3F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52" name="مستطيل مستدير الزوايا 51">
                  <a:extLst>
                    <a:ext uri="{FF2B5EF4-FFF2-40B4-BE49-F238E27FC236}">
                      <a16:creationId xmlns:a16="http://schemas.microsoft.com/office/drawing/2014/main" id="{C0DE696C-F2EC-7B48-B33C-77F7B7339C28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47" name="Google Shape;153;p5">
                <a:extLst>
                  <a:ext uri="{FF2B5EF4-FFF2-40B4-BE49-F238E27FC236}">
                    <a16:creationId xmlns:a16="http://schemas.microsoft.com/office/drawing/2014/main" id="{2EE3B57C-8BDE-A746-8E4B-B5D1A179AE81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153;p5">
                <a:extLst>
                  <a:ext uri="{FF2B5EF4-FFF2-40B4-BE49-F238E27FC236}">
                    <a16:creationId xmlns:a16="http://schemas.microsoft.com/office/drawing/2014/main" id="{F406B427-FB9E-F541-8CE6-505B398A1D8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" name="مجموعة 110">
              <a:extLst>
                <a:ext uri="{FF2B5EF4-FFF2-40B4-BE49-F238E27FC236}">
                  <a16:creationId xmlns:a16="http://schemas.microsoft.com/office/drawing/2014/main" id="{275C270F-E3F1-464C-B22A-BDD63369D0D3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7303136" y="278879"/>
              <a:ext cx="1105793" cy="917531"/>
              <a:chOff x="5245129" y="1929694"/>
              <a:chExt cx="1047244" cy="518194"/>
            </a:xfrm>
          </p:grpSpPr>
          <p:grpSp>
            <p:nvGrpSpPr>
              <p:cNvPr id="54" name="مجموعة 111">
                <a:extLst>
                  <a:ext uri="{FF2B5EF4-FFF2-40B4-BE49-F238E27FC236}">
                    <a16:creationId xmlns:a16="http://schemas.microsoft.com/office/drawing/2014/main" id="{CA4C9D07-B687-2F45-A2DA-CF7DB5E29D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45129" y="1929694"/>
                <a:ext cx="1047244" cy="514828"/>
                <a:chOff x="5245129" y="1929694"/>
                <a:chExt cx="1047244" cy="514828"/>
              </a:xfrm>
            </p:grpSpPr>
            <p:sp>
              <p:nvSpPr>
                <p:cNvPr id="57" name="مستطيل مستدير الزوايا 56">
                  <a:extLst>
                    <a:ext uri="{FF2B5EF4-FFF2-40B4-BE49-F238E27FC236}">
                      <a16:creationId xmlns:a16="http://schemas.microsoft.com/office/drawing/2014/main" id="{937AB966-247A-E143-B768-DD65C35A92D0}"/>
                    </a:ext>
                  </a:extLst>
                </p:cNvPr>
                <p:cNvSpPr/>
                <p:nvPr/>
              </p:nvSpPr>
              <p:spPr>
                <a:xfrm>
                  <a:off x="5852064" y="234879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8" name="مستطيل مستدير الزوايا 57">
                  <a:extLst>
                    <a:ext uri="{FF2B5EF4-FFF2-40B4-BE49-F238E27FC236}">
                      <a16:creationId xmlns:a16="http://schemas.microsoft.com/office/drawing/2014/main" id="{E6272113-4621-094E-A553-8225F5D538E9}"/>
                    </a:ext>
                  </a:extLst>
                </p:cNvPr>
                <p:cNvSpPr/>
                <p:nvPr/>
              </p:nvSpPr>
              <p:spPr>
                <a:xfrm>
                  <a:off x="5245129" y="1932728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9" name="مستطيل مستدير الزوايا 58">
                  <a:extLst>
                    <a:ext uri="{FF2B5EF4-FFF2-40B4-BE49-F238E27FC236}">
                      <a16:creationId xmlns:a16="http://schemas.microsoft.com/office/drawing/2014/main" id="{B079C989-BB59-CC4A-93F6-D2D3371D1C9B}"/>
                    </a:ext>
                  </a:extLst>
                </p:cNvPr>
                <p:cNvSpPr/>
                <p:nvPr/>
              </p:nvSpPr>
              <p:spPr>
                <a:xfrm>
                  <a:off x="5255194" y="234218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0" name="مستطيل مستدير الزوايا 59">
                  <a:extLst>
                    <a:ext uri="{FF2B5EF4-FFF2-40B4-BE49-F238E27FC236}">
                      <a16:creationId xmlns:a16="http://schemas.microsoft.com/office/drawing/2014/main" id="{C7500518-B718-B648-86E6-241F341BBF5F}"/>
                    </a:ext>
                  </a:extLst>
                </p:cNvPr>
                <p:cNvSpPr/>
                <p:nvPr/>
              </p:nvSpPr>
              <p:spPr>
                <a:xfrm>
                  <a:off x="5894265" y="192969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55" name="Google Shape;153;p5">
                <a:extLst>
                  <a:ext uri="{FF2B5EF4-FFF2-40B4-BE49-F238E27FC236}">
                    <a16:creationId xmlns:a16="http://schemas.microsoft.com/office/drawing/2014/main" id="{B2C82BAD-209A-2E41-9CC0-B00E01AC4D5A}"/>
                  </a:ext>
                </a:extLst>
              </p:cNvPr>
              <p:cNvSpPr/>
              <p:nvPr/>
            </p:nvSpPr>
            <p:spPr bwMode="auto">
              <a:xfrm rot="10800000" flipV="1">
                <a:off x="5383629" y="238195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153;p5">
                <a:extLst>
                  <a:ext uri="{FF2B5EF4-FFF2-40B4-BE49-F238E27FC236}">
                    <a16:creationId xmlns:a16="http://schemas.microsoft.com/office/drawing/2014/main" id="{BC8FEE3A-B906-C14F-8B28-DE0604757C6D}"/>
                  </a:ext>
                </a:extLst>
              </p:cNvPr>
              <p:cNvSpPr/>
              <p:nvPr/>
            </p:nvSpPr>
            <p:spPr bwMode="auto">
              <a:xfrm rot="10800000" flipV="1">
                <a:off x="5386751" y="195242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" name="مجموعة 110">
              <a:extLst>
                <a:ext uri="{FF2B5EF4-FFF2-40B4-BE49-F238E27FC236}">
                  <a16:creationId xmlns:a16="http://schemas.microsoft.com/office/drawing/2014/main" id="{00CB73BA-1415-1348-A303-627EC4ABA57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5851762" y="336312"/>
              <a:ext cx="1077846" cy="832402"/>
              <a:chOff x="5273639" y="1905166"/>
              <a:chExt cx="1020777" cy="470116"/>
            </a:xfrm>
          </p:grpSpPr>
          <p:grpSp>
            <p:nvGrpSpPr>
              <p:cNvPr id="62" name="مجموعة 111">
                <a:extLst>
                  <a:ext uri="{FF2B5EF4-FFF2-40B4-BE49-F238E27FC236}">
                    <a16:creationId xmlns:a16="http://schemas.microsoft.com/office/drawing/2014/main" id="{C65943EA-9805-DC45-B06A-EBD9EBF2E9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73639" y="1905166"/>
                <a:ext cx="1020777" cy="470116"/>
                <a:chOff x="5273639" y="1905166"/>
                <a:chExt cx="1020777" cy="470116"/>
              </a:xfrm>
            </p:grpSpPr>
            <p:sp>
              <p:nvSpPr>
                <p:cNvPr id="65" name="مستطيل مستدير الزوايا 64">
                  <a:extLst>
                    <a:ext uri="{FF2B5EF4-FFF2-40B4-BE49-F238E27FC236}">
                      <a16:creationId xmlns:a16="http://schemas.microsoft.com/office/drawing/2014/main" id="{DC50539E-268F-7743-A958-7EF825B179D6}"/>
                    </a:ext>
                  </a:extLst>
                </p:cNvPr>
                <p:cNvSpPr/>
                <p:nvPr/>
              </p:nvSpPr>
              <p:spPr>
                <a:xfrm>
                  <a:off x="5896308" y="227955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6" name="مستطيل مستدير الزوايا 65">
                  <a:extLst>
                    <a:ext uri="{FF2B5EF4-FFF2-40B4-BE49-F238E27FC236}">
                      <a16:creationId xmlns:a16="http://schemas.microsoft.com/office/drawing/2014/main" id="{8B84A0E0-BD45-5D4F-AD8C-7A12A8611FD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7" name="مستطيل مستدير الزوايا 66">
                  <a:extLst>
                    <a:ext uri="{FF2B5EF4-FFF2-40B4-BE49-F238E27FC236}">
                      <a16:creationId xmlns:a16="http://schemas.microsoft.com/office/drawing/2014/main" id="{42D9D22A-8C1B-6C45-A462-564DAEFBE5C4}"/>
                    </a:ext>
                  </a:extLst>
                </p:cNvPr>
                <p:cNvSpPr/>
                <p:nvPr/>
              </p:nvSpPr>
              <p:spPr>
                <a:xfrm>
                  <a:off x="5273639" y="2273700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8" name="مستطيل مستدير الزوايا 67">
                  <a:extLst>
                    <a:ext uri="{FF2B5EF4-FFF2-40B4-BE49-F238E27FC236}">
                      <a16:creationId xmlns:a16="http://schemas.microsoft.com/office/drawing/2014/main" id="{0A2C1AE4-C9D0-1D46-969E-A35CF2D5A538}"/>
                    </a:ext>
                  </a:extLst>
                </p:cNvPr>
                <p:cNvSpPr/>
                <p:nvPr/>
              </p:nvSpPr>
              <p:spPr>
                <a:xfrm>
                  <a:off x="5892765" y="1905166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63" name="Google Shape;153;p5">
                <a:extLst>
                  <a:ext uri="{FF2B5EF4-FFF2-40B4-BE49-F238E27FC236}">
                    <a16:creationId xmlns:a16="http://schemas.microsoft.com/office/drawing/2014/main" id="{428C837E-DA5C-4C44-914A-56F8C50C1B9C}"/>
                  </a:ext>
                </a:extLst>
              </p:cNvPr>
              <p:cNvSpPr/>
              <p:nvPr/>
            </p:nvSpPr>
            <p:spPr bwMode="auto">
              <a:xfrm rot="10800000" flipV="1">
                <a:off x="5310332" y="2294965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153;p5">
                <a:extLst>
                  <a:ext uri="{FF2B5EF4-FFF2-40B4-BE49-F238E27FC236}">
                    <a16:creationId xmlns:a16="http://schemas.microsoft.com/office/drawing/2014/main" id="{908BF49D-AE8C-674A-B883-1DE0E6B2ED9F}"/>
                  </a:ext>
                </a:extLst>
              </p:cNvPr>
              <p:cNvSpPr/>
              <p:nvPr/>
            </p:nvSpPr>
            <p:spPr bwMode="auto">
              <a:xfrm rot="10800000" flipV="1">
                <a:off x="5375891" y="191521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" name="مجموعة 110">
              <a:extLst>
                <a:ext uri="{FF2B5EF4-FFF2-40B4-BE49-F238E27FC236}">
                  <a16:creationId xmlns:a16="http://schemas.microsoft.com/office/drawing/2014/main" id="{449D5064-B5FB-5F49-A92F-ED5C95BCB2B9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448078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0" name="مجموعة 111">
                <a:extLst>
                  <a:ext uri="{FF2B5EF4-FFF2-40B4-BE49-F238E27FC236}">
                    <a16:creationId xmlns:a16="http://schemas.microsoft.com/office/drawing/2014/main" id="{C9A1F6A5-BF46-AB45-8A2E-FD7674A288E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73" name="مستطيل مستدير الزوايا 72">
                  <a:extLst>
                    <a:ext uri="{FF2B5EF4-FFF2-40B4-BE49-F238E27FC236}">
                      <a16:creationId xmlns:a16="http://schemas.microsoft.com/office/drawing/2014/main" id="{0BF05E30-31CF-ED4E-92C4-C9AEC318E356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4" name="مستطيل مستدير الزوايا 73">
                  <a:extLst>
                    <a:ext uri="{FF2B5EF4-FFF2-40B4-BE49-F238E27FC236}">
                      <a16:creationId xmlns:a16="http://schemas.microsoft.com/office/drawing/2014/main" id="{871AE7DF-2CB1-D14A-81A6-D5419771502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5" name="مستطيل مستدير الزوايا 74">
                  <a:extLst>
                    <a:ext uri="{FF2B5EF4-FFF2-40B4-BE49-F238E27FC236}">
                      <a16:creationId xmlns:a16="http://schemas.microsoft.com/office/drawing/2014/main" id="{CB1CA13F-AA0B-2D4D-9DB7-2C5E81941395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76" name="مستطيل مستدير الزوايا 75">
                  <a:extLst>
                    <a:ext uri="{FF2B5EF4-FFF2-40B4-BE49-F238E27FC236}">
                      <a16:creationId xmlns:a16="http://schemas.microsoft.com/office/drawing/2014/main" id="{98D89A3D-9107-344E-8FE2-2FC327ABD9FF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1" name="Google Shape;153;p5">
                <a:extLst>
                  <a:ext uri="{FF2B5EF4-FFF2-40B4-BE49-F238E27FC236}">
                    <a16:creationId xmlns:a16="http://schemas.microsoft.com/office/drawing/2014/main" id="{A61E54F4-D954-9B4E-BEBE-5E1F8AD0A5A7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153;p5">
                <a:extLst>
                  <a:ext uri="{FF2B5EF4-FFF2-40B4-BE49-F238E27FC236}">
                    <a16:creationId xmlns:a16="http://schemas.microsoft.com/office/drawing/2014/main" id="{600F0D4C-7D57-5749-997D-6CFF57107C3B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" name="مجموعة 110">
              <a:extLst>
                <a:ext uri="{FF2B5EF4-FFF2-40B4-BE49-F238E27FC236}">
                  <a16:creationId xmlns:a16="http://schemas.microsoft.com/office/drawing/2014/main" id="{C8B018B1-D3F4-F640-A0D3-E2BA0ECFC012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28741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8" name="مجموعة 111">
                <a:extLst>
                  <a:ext uri="{FF2B5EF4-FFF2-40B4-BE49-F238E27FC236}">
                    <a16:creationId xmlns:a16="http://schemas.microsoft.com/office/drawing/2014/main" id="{FB5DEB45-C71D-C54B-B6A2-4C9406B0DF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1" name="مستطيل مستدير الزوايا 80">
                  <a:extLst>
                    <a:ext uri="{FF2B5EF4-FFF2-40B4-BE49-F238E27FC236}">
                      <a16:creationId xmlns:a16="http://schemas.microsoft.com/office/drawing/2014/main" id="{148C37B4-8079-FE46-9C40-885B4ABCEA97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2" name="مستطيل مستدير الزوايا 81">
                  <a:extLst>
                    <a:ext uri="{FF2B5EF4-FFF2-40B4-BE49-F238E27FC236}">
                      <a16:creationId xmlns:a16="http://schemas.microsoft.com/office/drawing/2014/main" id="{96E25728-DE18-7C40-92BF-8DD66F97FF3D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3" name="مستطيل مستدير الزوايا 82">
                  <a:extLst>
                    <a:ext uri="{FF2B5EF4-FFF2-40B4-BE49-F238E27FC236}">
                      <a16:creationId xmlns:a16="http://schemas.microsoft.com/office/drawing/2014/main" id="{1491CB03-B420-894D-AF97-A012BD8F223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84" name="مستطيل مستدير الزوايا 83">
                  <a:extLst>
                    <a:ext uri="{FF2B5EF4-FFF2-40B4-BE49-F238E27FC236}">
                      <a16:creationId xmlns:a16="http://schemas.microsoft.com/office/drawing/2014/main" id="{0DAC7330-991B-BE4A-8636-743D7366FFB0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9" name="Google Shape;153;p5">
                <a:extLst>
                  <a:ext uri="{FF2B5EF4-FFF2-40B4-BE49-F238E27FC236}">
                    <a16:creationId xmlns:a16="http://schemas.microsoft.com/office/drawing/2014/main" id="{728ECFA4-2ECD-7F47-8BC1-B75A6349E0E4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153;p5">
                <a:extLst>
                  <a:ext uri="{FF2B5EF4-FFF2-40B4-BE49-F238E27FC236}">
                    <a16:creationId xmlns:a16="http://schemas.microsoft.com/office/drawing/2014/main" id="{A9EF06EE-075B-6E4A-AC03-426A2D3F98F5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" name="مجموعة 110">
              <a:extLst>
                <a:ext uri="{FF2B5EF4-FFF2-40B4-BE49-F238E27FC236}">
                  <a16:creationId xmlns:a16="http://schemas.microsoft.com/office/drawing/2014/main" id="{EF79F695-C84B-564F-AEFD-35FF22D2BA2D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2094047" y="359046"/>
              <a:ext cx="1076124" cy="746079"/>
              <a:chOff x="5293799" y="1898773"/>
              <a:chExt cx="1019146" cy="421363"/>
            </a:xfrm>
          </p:grpSpPr>
          <p:grpSp>
            <p:nvGrpSpPr>
              <p:cNvPr id="86" name="مجموعة 111">
                <a:extLst>
                  <a:ext uri="{FF2B5EF4-FFF2-40B4-BE49-F238E27FC236}">
                    <a16:creationId xmlns:a16="http://schemas.microsoft.com/office/drawing/2014/main" id="{DED6A6E3-548C-4A4D-BFF6-962D5A44A9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9" name="مستطيل مستدير الزوايا 88">
                  <a:extLst>
                    <a:ext uri="{FF2B5EF4-FFF2-40B4-BE49-F238E27FC236}">
                      <a16:creationId xmlns:a16="http://schemas.microsoft.com/office/drawing/2014/main" id="{030EB5C7-565A-EA4C-BF36-CADFE3D9BD2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0" name="مستطيل مستدير الزوايا 89">
                  <a:extLst>
                    <a:ext uri="{FF2B5EF4-FFF2-40B4-BE49-F238E27FC236}">
                      <a16:creationId xmlns:a16="http://schemas.microsoft.com/office/drawing/2014/main" id="{68A9E73F-8DC0-5348-ABDD-39E54CF94633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1" name="مستطيل مستدير الزوايا 90">
                  <a:extLst>
                    <a:ext uri="{FF2B5EF4-FFF2-40B4-BE49-F238E27FC236}">
                      <a16:creationId xmlns:a16="http://schemas.microsoft.com/office/drawing/2014/main" id="{97E5C65D-F5E6-8C44-B404-5D0D2A2E375E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92" name="مستطيل مستدير الزوايا 91">
                  <a:extLst>
                    <a:ext uri="{FF2B5EF4-FFF2-40B4-BE49-F238E27FC236}">
                      <a16:creationId xmlns:a16="http://schemas.microsoft.com/office/drawing/2014/main" id="{8314E805-4D18-4A4E-9210-347645CB0D72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87" name="Google Shape;153;p5">
                <a:extLst>
                  <a:ext uri="{FF2B5EF4-FFF2-40B4-BE49-F238E27FC236}">
                    <a16:creationId xmlns:a16="http://schemas.microsoft.com/office/drawing/2014/main" id="{88152DAF-4698-964B-80BF-4CD7A200E30B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153;p5">
                <a:extLst>
                  <a:ext uri="{FF2B5EF4-FFF2-40B4-BE49-F238E27FC236}">
                    <a16:creationId xmlns:a16="http://schemas.microsoft.com/office/drawing/2014/main" id="{4F3079B3-94A4-854A-AFFC-109E4E3EE23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3" name="مجموعة 110">
              <a:extLst>
                <a:ext uri="{FF2B5EF4-FFF2-40B4-BE49-F238E27FC236}">
                  <a16:creationId xmlns:a16="http://schemas.microsoft.com/office/drawing/2014/main" id="{831C2CC7-ACDE-7A47-86C7-A65306A2E9A5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9996" y="343252"/>
              <a:ext cx="1076124" cy="746079"/>
              <a:chOff x="5293799" y="1898773"/>
              <a:chExt cx="1019146" cy="421363"/>
            </a:xfrm>
          </p:grpSpPr>
          <p:grpSp>
            <p:nvGrpSpPr>
              <p:cNvPr id="94" name="مجموعة 111">
                <a:extLst>
                  <a:ext uri="{FF2B5EF4-FFF2-40B4-BE49-F238E27FC236}">
                    <a16:creationId xmlns:a16="http://schemas.microsoft.com/office/drawing/2014/main" id="{9B1E8C9A-D563-404E-AC49-F1EAE31103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7" name="مستطيل مستدير الزوايا 96">
                  <a:extLst>
                    <a:ext uri="{FF2B5EF4-FFF2-40B4-BE49-F238E27FC236}">
                      <a16:creationId xmlns:a16="http://schemas.microsoft.com/office/drawing/2014/main" id="{28FEA676-9570-9E40-B956-A25836039B7F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8" name="مستطيل مستدير الزوايا 97">
                  <a:extLst>
                    <a:ext uri="{FF2B5EF4-FFF2-40B4-BE49-F238E27FC236}">
                      <a16:creationId xmlns:a16="http://schemas.microsoft.com/office/drawing/2014/main" id="{AAC9DA80-BDF3-B945-A300-B535286B8E5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9" name="مستطيل مستدير الزوايا 98">
                  <a:extLst>
                    <a:ext uri="{FF2B5EF4-FFF2-40B4-BE49-F238E27FC236}">
                      <a16:creationId xmlns:a16="http://schemas.microsoft.com/office/drawing/2014/main" id="{F233800A-F4DF-7A45-8A5A-7B299AAA6404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00" name="مستطيل مستدير الزوايا 99">
                  <a:extLst>
                    <a:ext uri="{FF2B5EF4-FFF2-40B4-BE49-F238E27FC236}">
                      <a16:creationId xmlns:a16="http://schemas.microsoft.com/office/drawing/2014/main" id="{5BBE4F7E-4FF9-184F-BD0E-6F5A0281CB69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95" name="Google Shape;153;p5">
                <a:extLst>
                  <a:ext uri="{FF2B5EF4-FFF2-40B4-BE49-F238E27FC236}">
                    <a16:creationId xmlns:a16="http://schemas.microsoft.com/office/drawing/2014/main" id="{B1338737-B85E-8944-83F3-190E6BB8B029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153;p5">
                <a:extLst>
                  <a:ext uri="{FF2B5EF4-FFF2-40B4-BE49-F238E27FC236}">
                    <a16:creationId xmlns:a16="http://schemas.microsoft.com/office/drawing/2014/main" id="{D2DF8137-45DA-E044-ADA4-F3FDA5178177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" name="مربع نص 1">
            <a:extLst>
              <a:ext uri="{FF2B5EF4-FFF2-40B4-BE49-F238E27FC236}">
                <a16:creationId xmlns:a16="http://schemas.microsoft.com/office/drawing/2014/main" id="{EC295A88-C589-0143-A6FD-6E5F25DFA8D6}"/>
              </a:ext>
            </a:extLst>
          </p:cNvPr>
          <p:cNvSpPr txBox="1"/>
          <p:nvPr/>
        </p:nvSpPr>
        <p:spPr>
          <a:xfrm>
            <a:off x="4356001" y="1114784"/>
            <a:ext cx="119337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صـ ٥٠</a:t>
            </a:r>
          </a:p>
        </p:txBody>
      </p:sp>
      <p:sp>
        <p:nvSpPr>
          <p:cNvPr id="109" name="Right Arrow 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51E0A1D-E2AD-764E-B3A0-3DD448517EAC}"/>
              </a:ext>
            </a:extLst>
          </p:cNvPr>
          <p:cNvSpPr/>
          <p:nvPr/>
        </p:nvSpPr>
        <p:spPr>
          <a:xfrm flipH="1">
            <a:off x="664669" y="5740851"/>
            <a:ext cx="1553592" cy="896644"/>
          </a:xfrm>
          <a:prstGeom prst="rightArrow">
            <a:avLst/>
          </a:prstGeom>
          <a:solidFill>
            <a:srgbClr val="C099B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dirty="0"/>
              <a:t>الصفحة الرئيسية ٧</a:t>
            </a:r>
          </a:p>
        </p:txBody>
      </p:sp>
      <p:pic>
        <p:nvPicPr>
          <p:cNvPr id="20" name="صورة 19">
            <a:extLst>
              <a:ext uri="{FF2B5EF4-FFF2-40B4-BE49-F238E27FC236}">
                <a16:creationId xmlns:a16="http://schemas.microsoft.com/office/drawing/2014/main" id="{853B243D-7E45-FF45-B87A-2024F47E8B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8054" y="1167504"/>
            <a:ext cx="4583109" cy="600222"/>
          </a:xfrm>
          <a:prstGeom prst="rect">
            <a:avLst/>
          </a:prstGeom>
        </p:spPr>
      </p:pic>
      <p:pic>
        <p:nvPicPr>
          <p:cNvPr id="22" name="صورة 21" descr="صورة تحتوي على نص, ساعة حائط&#10;&#10;تم إنشاء الوصف تلقائياً">
            <a:extLst>
              <a:ext uri="{FF2B5EF4-FFF2-40B4-BE49-F238E27FC236}">
                <a16:creationId xmlns:a16="http://schemas.microsoft.com/office/drawing/2014/main" id="{679591FA-6FCC-E049-9E20-7A0E77EE265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7275" r="4280"/>
          <a:stretch/>
        </p:blipFill>
        <p:spPr>
          <a:xfrm>
            <a:off x="1895162" y="2015353"/>
            <a:ext cx="9379377" cy="386425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4" name="حبر 13">
                <a:extLst>
                  <a:ext uri="{FF2B5EF4-FFF2-40B4-BE49-F238E27FC236}">
                    <a16:creationId xmlns:a16="http://schemas.microsoft.com/office/drawing/2014/main" id="{6230EFFB-94EE-1846-AF91-644477EDBDAB}"/>
                  </a:ext>
                </a:extLst>
              </p14:cNvPr>
              <p14:cNvContentPartPr/>
              <p14:nvPr/>
            </p14:nvContentPartPr>
            <p14:xfrm>
              <a:off x="1662480" y="2881800"/>
              <a:ext cx="5813280" cy="3385440"/>
            </p14:xfrm>
          </p:contentPart>
        </mc:Choice>
        <mc:Fallback xmlns="">
          <p:pic>
            <p:nvPicPr>
              <p:cNvPr id="14" name="حبر 13">
                <a:extLst>
                  <a:ext uri="{FF2B5EF4-FFF2-40B4-BE49-F238E27FC236}">
                    <a16:creationId xmlns:a16="http://schemas.microsoft.com/office/drawing/2014/main" id="{6230EFFB-94EE-1846-AF91-644477EDBDA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653120" y="2872440"/>
                <a:ext cx="5832000" cy="3404160"/>
              </a:xfrm>
              <a:prstGeom prst="rect">
                <a:avLst/>
              </a:prstGeom>
            </p:spPr>
          </p:pic>
        </mc:Fallback>
      </mc:AlternateContent>
      <p:sp>
        <p:nvSpPr>
          <p:cNvPr id="15" name="عنصر نائب لرقم الشريحة 14">
            <a:extLst>
              <a:ext uri="{FF2B5EF4-FFF2-40B4-BE49-F238E27FC236}">
                <a16:creationId xmlns:a16="http://schemas.microsoft.com/office/drawing/2014/main" id="{2DCF161C-1C9D-7949-8065-5E02F5655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66" y="5311605"/>
            <a:ext cx="2743200" cy="365125"/>
          </a:xfrm>
        </p:spPr>
        <p:txBody>
          <a:bodyPr/>
          <a:lstStyle/>
          <a:p>
            <a:fld id="{4B1E913D-58CC-DA49-B719-410520E0AD7E}" type="slidenum">
              <a:rPr lang="ar-SA" smtClean="0"/>
              <a:t>159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254852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848</TotalTime>
  <Words>852</Words>
  <Application>Microsoft Macintosh PowerPoint</Application>
  <PresentationFormat>شاشة عريضة</PresentationFormat>
  <Paragraphs>438</Paragraphs>
  <Slides>26</Slides>
  <Notes>3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11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26</vt:i4>
      </vt:variant>
    </vt:vector>
  </HeadingPairs>
  <TitlesOfParts>
    <vt:vector size="38" baseType="lpstr">
      <vt:lpstr>Arial Unicode MS</vt:lpstr>
      <vt:lpstr>Meiryo</vt:lpstr>
      <vt:lpstr>18 Khebrat Musamim</vt:lpstr>
      <vt:lpstr>Aldhabi</vt:lpstr>
      <vt:lpstr>Arial</vt:lpstr>
      <vt:lpstr>Arial Black</vt:lpstr>
      <vt:lpstr>Beirut</vt:lpstr>
      <vt:lpstr>Calibri</vt:lpstr>
      <vt:lpstr>Calibri Light</vt:lpstr>
      <vt:lpstr>Comic Sans MS</vt:lpstr>
      <vt:lpstr>Tahoma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جدول الضرب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بتول فاضل</dc:creator>
  <cp:lastModifiedBy>بتول فاضل</cp:lastModifiedBy>
  <cp:revision>32</cp:revision>
  <dcterms:created xsi:type="dcterms:W3CDTF">2021-08-28T07:17:54Z</dcterms:created>
  <dcterms:modified xsi:type="dcterms:W3CDTF">2021-11-27T11:45:38Z</dcterms:modified>
</cp:coreProperties>
</file>