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64" r:id="rId5"/>
    <p:sldId id="265" r:id="rId6"/>
    <p:sldId id="261" r:id="rId7"/>
    <p:sldId id="274" r:id="rId8"/>
    <p:sldId id="276" r:id="rId9"/>
    <p:sldId id="267" r:id="rId10"/>
    <p:sldId id="275" r:id="rId11"/>
    <p:sldId id="271" r:id="rId12"/>
    <p:sldId id="269" r:id="rId13"/>
    <p:sldId id="283" r:id="rId14"/>
    <p:sldId id="268" r:id="rId15"/>
    <p:sldId id="280" r:id="rId16"/>
    <p:sldId id="281" r:id="rId17"/>
    <p:sldId id="282" r:id="rId18"/>
    <p:sldId id="273" r:id="rId19"/>
    <p:sldId id="279" r:id="rId20"/>
    <p:sldId id="262" r:id="rId21"/>
    <p:sldId id="259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26D273-4B15-4202-BE00-A7007F94F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E2E34EA-FF94-4591-9BC4-0447AC61B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7F5791-0B9B-4D1E-877C-136A10B9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849CB2-79A1-4027-A097-28B789AD8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2ADC76-89AB-460F-9E96-5A4C8A89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508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8782B45-D021-4FCD-8492-E84F4C67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218A967-EBD0-470B-B638-4C9451B31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360C24B-E56B-481A-8B2F-182B931C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1CEF1F-CE61-4C48-93F1-E8CFDE60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5C876E-3FEB-4F25-A895-D42F0EE5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294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90DFF8C-C3D9-43E3-B895-A6FF49714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D898E3-0739-4CFB-A383-DC3DA7515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D1D1302-25FF-4467-B2C3-7CF105158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4377C89-8D26-4F8D-AEB2-2B65898FC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C387D6C-AFBA-4D68-AB74-57FCFD21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4570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A066C7-6906-4113-A569-7C02CEC73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A82148-DE6D-47E5-83D3-3540DBBB1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3CCB92-E44B-45AF-B93F-DF8F61B01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BFCB1CB-38B3-4AA1-96FB-B5144EC8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F74FAEA-C8A6-4FDB-8AFF-DBF9A085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357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63FE15-1DF3-43D3-B02D-E698A655E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171D434-FFB0-4052-A24E-1C6FDC71F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19CC69C-8F0F-47C4-8F84-FF4CDA2C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CB22D6-EE5F-4503-AF9A-D52386E2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BD30B6-1DBD-4229-8EC7-C793D204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828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670981-F5EC-41B0-A3F9-625175F2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390C62-E640-47B9-90B1-56B62D085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A9AB41B-B41D-4F6D-9B3C-A2A0681A3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9A8B18B-1710-4F6F-B61F-83AF40D1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98006E3-9D14-4F3C-863B-A7A46C38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7990437-9FDD-4ED7-8EDE-630E5099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1750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1DD26A-5CF2-4973-A0D2-0E6360EB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A0FBD6A-3FFB-4CA0-A109-9E890A0E6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056FB26-6C6C-4F82-896A-4503A2D3E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FEE0FD3-DD75-4398-8831-3D3FFF40B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962A832-3A50-43E9-811B-CEAFFDFE5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7368391-7FAF-4E4E-A3E9-0185882F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B788326-A423-4338-A082-89A4AD38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1EBCC90-21F3-4BD5-9B02-D06E315CF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9902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941DF3-1D1F-44CC-8130-CF785EF7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463F64D-E6EB-4CF8-87FB-FB1E5D29E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AC771D9-D34B-4008-96B0-9885B8B6B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DE3741F3-ACF8-40D6-B09B-93E97503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047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5FC2330-0B04-4BBA-BF13-A94DB5B07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152E7D8-052D-4BCA-B2A6-BAAFAD98F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6AB3FC-C0C8-4D3E-82DC-1D125882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707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FCD20C-4B77-4945-A02D-D7C8C998B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D5F057-4492-413D-8867-5A9B3327F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BCDBD97-3893-44D2-8203-B52A52827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03B3E79-FA7F-4E5B-8C3E-EAB676B62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D04E59-A37A-4B0C-89A2-26CAB68E1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C01DEB-6B8B-4EE0-94B7-342EB9C7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D8822D-02D4-4F4A-826C-718E912BB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7C8D432-4C97-492D-84AC-CC2984FC14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CD23C74-F7CA-49BA-999F-1CC54A694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295FDF2-FD76-4770-ACC6-880C1B8A0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23BA57E-6AF3-4D1F-A6C4-8B1B8548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70E0149-327D-4D38-B563-6090A2FDF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579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03F3E5D-A86F-4CA6-BC32-B1B8C1717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C8300A-A549-4425-B149-6335EC5FC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E1E042-E5B0-4505-A886-02B2933C3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2F2CA-742A-4F9E-B2F4-AC3730DE2955}" type="datetimeFigureOut">
              <a:rPr lang="ar-SA" smtClean="0"/>
              <a:t>08/02/43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F04FC61-E109-4488-AE29-1F1A4ACED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240565-B179-4135-B6D1-0A10E28C7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43784-A53C-4D96-8D6E-73943E68E23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007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hyperlink" Target="https://www.victimsupport.org.uk/crime-info/types-crime/murder-or-manslaughter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77AAAA-D511-4C60-8409-A2B72145CF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B426F5F-EAF3-4F35-9B55-DF7FD927A4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F6BB849-F0F4-46E6-AF83-26D7DC786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9" t="23333" r="23672" b="10834"/>
          <a:stretch/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pic>
        <p:nvPicPr>
          <p:cNvPr id="5" name="Picture 2" descr="Word Crime Stock Illustrations – 11,656 Word Crime Stock Illustrations,  Vectors &amp;amp; Clipart - Dreamstime">
            <a:extLst>
              <a:ext uri="{FF2B5EF4-FFF2-40B4-BE49-F238E27FC236}">
                <a16:creationId xmlns:a16="http://schemas.microsoft.com/office/drawing/2014/main" id="{2D555B53-160C-4CBE-B210-3D7ECAFF9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21245"/>
          <a:stretch/>
        </p:blipFill>
        <p:spPr bwMode="auto">
          <a:xfrm>
            <a:off x="266700" y="446881"/>
            <a:ext cx="9010650" cy="259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AAC029B-27EE-4A84-9ACB-DD24A2B44FD8}"/>
              </a:ext>
            </a:extLst>
          </p:cNvPr>
          <p:cNvSpPr/>
          <p:nvPr/>
        </p:nvSpPr>
        <p:spPr>
          <a:xfrm>
            <a:off x="3886200" y="3243263"/>
            <a:ext cx="5953125" cy="1055687"/>
          </a:xfrm>
          <a:prstGeom prst="roundRect">
            <a:avLst/>
          </a:prstGeom>
          <a:solidFill>
            <a:srgbClr val="C81D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800" dirty="0">
                <a:latin typeface="Forte" panose="03060902040502070203" pitchFamily="66" charset="0"/>
              </a:rPr>
              <a:t>Doesn’t </a:t>
            </a:r>
            <a:r>
              <a:rPr lang="en-US" sz="8800" dirty="0">
                <a:solidFill>
                  <a:schemeClr val="tx1"/>
                </a:solidFill>
                <a:latin typeface="Forte" panose="03060902040502070203" pitchFamily="66" charset="0"/>
              </a:rPr>
              <a:t>pay</a:t>
            </a:r>
            <a:endParaRPr lang="ar-SA" sz="88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Download Yellow Brush Stroke Png - Clip Art Library">
            <a:extLst>
              <a:ext uri="{FF2B5EF4-FFF2-40B4-BE49-F238E27FC236}">
                <a16:creationId xmlns:a16="http://schemas.microsoft.com/office/drawing/2014/main" id="{326C1DE2-A8E4-4033-88CE-BC50797FE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4478967"/>
            <a:ext cx="48768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4946828-6BD0-4856-9CEC-DB44F8D8C55A}"/>
              </a:ext>
            </a:extLst>
          </p:cNvPr>
          <p:cNvSpPr txBox="1"/>
          <p:nvPr/>
        </p:nvSpPr>
        <p:spPr>
          <a:xfrm>
            <a:off x="4933950" y="4745365"/>
            <a:ext cx="26955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latin typeface="Agency FB" panose="020B0503020202020204" pitchFamily="34" charset="0"/>
              </a:rPr>
              <a:t>reading</a:t>
            </a:r>
            <a:endParaRPr lang="ar-SA" sz="2800" b="1" dirty="0">
              <a:latin typeface="Agency FB" panose="020B0503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5EB6A9-922C-4D0E-B9B9-D6047E0D30CF}"/>
              </a:ext>
            </a:extLst>
          </p:cNvPr>
          <p:cNvSpPr txBox="1"/>
          <p:nvPr/>
        </p:nvSpPr>
        <p:spPr>
          <a:xfrm>
            <a:off x="4943475" y="5268585"/>
            <a:ext cx="23050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Agency FB" panose="020B0503020202020204" pitchFamily="34" charset="0"/>
              </a:rPr>
              <a:t>By : ET Asma Almjlad</a:t>
            </a:r>
            <a:endParaRPr lang="ar-SA" b="1" dirty="0">
              <a:latin typeface="Agency FB" panose="020B0503020202020204" pitchFamily="34" charset="0"/>
            </a:endParaRPr>
          </a:p>
        </p:txBody>
      </p:sp>
      <p:pic>
        <p:nvPicPr>
          <p:cNvPr id="10" name="Picture 6" descr="Magnifying Glass Magnifier - Free vector graphic on Pixabay">
            <a:extLst>
              <a:ext uri="{FF2B5EF4-FFF2-40B4-BE49-F238E27FC236}">
                <a16:creationId xmlns:a16="http://schemas.microsoft.com/office/drawing/2014/main" id="{240F8123-E6C5-4671-8251-311F3497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730" flipH="1">
            <a:off x="145405" y="-16308"/>
            <a:ext cx="1261121" cy="153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3DC743F-74DD-4B54-B022-E9C3FB3B991E}"/>
              </a:ext>
            </a:extLst>
          </p:cNvPr>
          <p:cNvSpPr txBox="1"/>
          <p:nvPr/>
        </p:nvSpPr>
        <p:spPr>
          <a:xfrm>
            <a:off x="266700" y="140784"/>
            <a:ext cx="11430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latin typeface="Forte" panose="03060902040502070203" pitchFamily="66" charset="0"/>
              </a:rPr>
              <a:t>U:2</a:t>
            </a:r>
            <a:endParaRPr lang="ar-SA" sz="28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8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61FFBB-2F18-45A4-889E-7F831DD4A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BEA1F05-6882-4A20-98FC-A69F030D0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C6961BC-918D-481E-AD9A-BCF2BC979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4DEF414-5202-4F92-A7FB-D75FBDA8C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72" t="38055" r="22734" b="7963"/>
          <a:stretch/>
        </p:blipFill>
        <p:spPr>
          <a:xfrm>
            <a:off x="419100" y="393722"/>
            <a:ext cx="7905750" cy="454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48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52F3C0-DA92-4090-9EC3-74CCF5D37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018851-F295-4F33-9902-0FF23E1BF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3DC4E0B-9042-47BA-9F0F-071E10076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819D710-1358-4726-AD14-F6285208C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6172" t="38055" r="22734" b="7963"/>
          <a:stretch/>
        </p:blipFill>
        <p:spPr>
          <a:xfrm>
            <a:off x="419100" y="393722"/>
            <a:ext cx="7905750" cy="4548188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B45027-2B19-4CB5-B324-9ABCA6BDC561}"/>
              </a:ext>
            </a:extLst>
          </p:cNvPr>
          <p:cNvSpPr txBox="1"/>
          <p:nvPr/>
        </p:nvSpPr>
        <p:spPr>
          <a:xfrm>
            <a:off x="4842963" y="3120295"/>
            <a:ext cx="4022744" cy="510992"/>
          </a:xfrm>
          <a:prstGeom prst="wedgeRoundRectCallout">
            <a:avLst>
              <a:gd name="adj1" fmla="val -45151"/>
              <a:gd name="adj2" fmla="val 23781"/>
              <a:gd name="adj3" fmla="val 16667"/>
            </a:avLst>
          </a:prstGeom>
          <a:solidFill>
            <a:srgbClr val="9DC3E6"/>
          </a:solidFill>
          <a:ln w="127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Who found the stabbed man?</a:t>
            </a:r>
          </a:p>
        </p:txBody>
      </p:sp>
      <p:sp>
        <p:nvSpPr>
          <p:cNvPr id="19" name="Rectangle: Rounded Corners 9">
            <a:extLst>
              <a:ext uri="{FF2B5EF4-FFF2-40B4-BE49-F238E27FC236}">
                <a16:creationId xmlns:a16="http://schemas.microsoft.com/office/drawing/2014/main" id="{DB25C7FE-7D9F-4470-ADBE-BD92C5534F87}"/>
              </a:ext>
            </a:extLst>
          </p:cNvPr>
          <p:cNvSpPr/>
          <p:nvPr/>
        </p:nvSpPr>
        <p:spPr>
          <a:xfrm>
            <a:off x="4842963" y="1172314"/>
            <a:ext cx="4448675" cy="468497"/>
          </a:xfrm>
          <a:prstGeom prst="round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Where does the story take place ?</a:t>
            </a: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B2B0211C-D230-4B43-8DF4-6287BB6A346D}"/>
              </a:ext>
            </a:extLst>
          </p:cNvPr>
          <p:cNvSpPr/>
          <p:nvPr/>
        </p:nvSpPr>
        <p:spPr>
          <a:xfrm>
            <a:off x="5883256" y="2190824"/>
            <a:ext cx="4375170" cy="468497"/>
          </a:xfrm>
          <a:prstGeom prst="round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When is the Crime time 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98E210A-E445-481E-8DE7-00A149B29117}"/>
              </a:ext>
            </a:extLst>
          </p:cNvPr>
          <p:cNvSpPr/>
          <p:nvPr/>
        </p:nvSpPr>
        <p:spPr>
          <a:xfrm>
            <a:off x="2888549" y="4040934"/>
            <a:ext cx="5436301" cy="554226"/>
          </a:xfrm>
          <a:prstGeom prst="round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was the name of the stabbed man ?</a:t>
            </a:r>
          </a:p>
        </p:txBody>
      </p:sp>
      <p:sp>
        <p:nvSpPr>
          <p:cNvPr id="22" name="Rectangle: Rounded Corners 56">
            <a:extLst>
              <a:ext uri="{FF2B5EF4-FFF2-40B4-BE49-F238E27FC236}">
                <a16:creationId xmlns:a16="http://schemas.microsoft.com/office/drawing/2014/main" id="{0716345C-FF11-49A1-8007-5BFFB9C57E87}"/>
              </a:ext>
            </a:extLst>
          </p:cNvPr>
          <p:cNvSpPr/>
          <p:nvPr/>
        </p:nvSpPr>
        <p:spPr>
          <a:xfrm>
            <a:off x="2237889" y="5042995"/>
            <a:ext cx="7716221" cy="554226"/>
          </a:xfrm>
          <a:prstGeom prst="roundRect">
            <a:avLst/>
          </a:prstGeom>
          <a:solidFill>
            <a:srgbClr val="9DC3E6"/>
          </a:solidFill>
          <a:ln w="127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did detective Colmes leave behind in the bowling alley ?</a:t>
            </a:r>
          </a:p>
        </p:txBody>
      </p:sp>
      <p:pic>
        <p:nvPicPr>
          <p:cNvPr id="23" name="Picture 2" descr="Conan Gif - Detective Conan Photo (33675819) - Fanpop">
            <a:extLst>
              <a:ext uri="{FF2B5EF4-FFF2-40B4-BE49-F238E27FC236}">
                <a16:creationId xmlns:a16="http://schemas.microsoft.com/office/drawing/2014/main" id="{FAFD0B5B-A8F6-4B3C-AAB5-8B243497E6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61" y="843734"/>
            <a:ext cx="2686050" cy="316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024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DD730-1C20-44EC-9F7E-4C42A154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B622DE-F101-4B9D-812C-32B226450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54A96D9-0389-4CF1-A2B0-A77AB4BF8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223A9F7-BE87-4C47-A4B0-EB2752546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1" t="32187" r="11589" b="32187"/>
          <a:stretch/>
        </p:blipFill>
        <p:spPr>
          <a:xfrm>
            <a:off x="1212490" y="1069472"/>
            <a:ext cx="8626835" cy="3487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4817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0A063B-7282-4471-96C9-EF6693A1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F76569-B1CF-4F31-9003-EDFE0D884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66CF688-0E21-4C67-8954-E68744A010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195071" y="0"/>
            <a:ext cx="11996929" cy="6729358"/>
          </a:xfrm>
          <a:prstGeom prst="rect">
            <a:avLst/>
          </a:prstGeom>
        </p:spPr>
      </p:pic>
      <p:pic>
        <p:nvPicPr>
          <p:cNvPr id="2050" name="Picture 2" descr="Top 30 Detective Sticker GIFs | Find the best GIF on Gfycat">
            <a:extLst>
              <a:ext uri="{FF2B5EF4-FFF2-40B4-BE49-F238E27FC236}">
                <a16:creationId xmlns:a16="http://schemas.microsoft.com/office/drawing/2014/main" id="{12D09F3A-77CF-4875-A1B5-AECEE6374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96089"/>
            <a:ext cx="3933825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lligraphy Practice Sticker by Green Country Creative for iOS &amp;amp; Android |  GIPHY">
            <a:extLst>
              <a:ext uri="{FF2B5EF4-FFF2-40B4-BE49-F238E27FC236}">
                <a16:creationId xmlns:a16="http://schemas.microsoft.com/office/drawing/2014/main" id="{8D6406F0-CB22-4A5E-B963-0F89962CC7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654" y="1690688"/>
            <a:ext cx="445770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85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738160A-C5A5-48FF-AA8E-B6C63B10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1026" name="Picture 2" descr="Wallpaper Detective Conan Gif">
            <a:extLst>
              <a:ext uri="{FF2B5EF4-FFF2-40B4-BE49-F238E27FC236}">
                <a16:creationId xmlns:a16="http://schemas.microsoft.com/office/drawing/2014/main" id="{B2C63922-3D51-4D8F-8AA2-F2097FE887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2041444"/>
            <a:ext cx="1657350" cy="18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D096453-0B4B-46AB-8E2E-6A08257955F5}"/>
              </a:ext>
            </a:extLst>
          </p:cNvPr>
          <p:cNvSpPr/>
          <p:nvPr/>
        </p:nvSpPr>
        <p:spPr>
          <a:xfrm>
            <a:off x="3543300" y="2748872"/>
            <a:ext cx="5000625" cy="101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Nodded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6221C29-AF18-4FA1-8333-1CCB467A3881}"/>
              </a:ext>
            </a:extLst>
          </p:cNvPr>
          <p:cNvSpPr/>
          <p:nvPr/>
        </p:nvSpPr>
        <p:spPr>
          <a:xfrm>
            <a:off x="2357438" y="4208493"/>
            <a:ext cx="5000625" cy="101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Nabbed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 descr="Detective Conan GIFs | Tenor">
            <a:extLst>
              <a:ext uri="{FF2B5EF4-FFF2-40B4-BE49-F238E27FC236}">
                <a16:creationId xmlns:a16="http://schemas.microsoft.com/office/drawing/2014/main" id="{385EA14C-724F-41C0-AC45-96B67310E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32310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0855F92-B680-48D6-9558-02129C03B330}"/>
              </a:ext>
            </a:extLst>
          </p:cNvPr>
          <p:cNvSpPr/>
          <p:nvPr/>
        </p:nvSpPr>
        <p:spPr>
          <a:xfrm>
            <a:off x="2633663" y="672769"/>
            <a:ext cx="5605462" cy="1171575"/>
          </a:xfrm>
          <a:prstGeom prst="roundRect">
            <a:avLst/>
          </a:prstGeom>
          <a:solidFill>
            <a:srgbClr val="002060"/>
          </a:solidFill>
          <a:effectLst>
            <a:glow rad="101600">
              <a:srgbClr val="9DC3E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moved the head up and down to agree  ..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032" name="Picture 8" descr="Amino | المحقق كونان Amino">
            <a:extLst>
              <a:ext uri="{FF2B5EF4-FFF2-40B4-BE49-F238E27FC236}">
                <a16:creationId xmlns:a16="http://schemas.microsoft.com/office/drawing/2014/main" id="{5670F448-2C4B-4145-BD57-1B38E1EF05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4020548"/>
            <a:ext cx="1657350" cy="13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68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738160A-C5A5-48FF-AA8E-B6C63B10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D096453-0B4B-46AB-8E2E-6A08257955F5}"/>
              </a:ext>
            </a:extLst>
          </p:cNvPr>
          <p:cNvSpPr/>
          <p:nvPr/>
        </p:nvSpPr>
        <p:spPr>
          <a:xfrm>
            <a:off x="3105150" y="2677056"/>
            <a:ext cx="5000625" cy="101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i="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 storm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Wallpaper Detective Conan Gif">
            <a:extLst>
              <a:ext uri="{FF2B5EF4-FFF2-40B4-BE49-F238E27FC236}">
                <a16:creationId xmlns:a16="http://schemas.microsoft.com/office/drawing/2014/main" id="{B2C63922-3D51-4D8F-8AA2-F2097FE887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3866048"/>
            <a:ext cx="1657350" cy="18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6221C29-AF18-4FA1-8333-1CCB467A3881}"/>
              </a:ext>
            </a:extLst>
          </p:cNvPr>
          <p:cNvSpPr/>
          <p:nvPr/>
        </p:nvSpPr>
        <p:spPr>
          <a:xfrm>
            <a:off x="2500313" y="4396439"/>
            <a:ext cx="5000625" cy="101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 swarm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0855F92-B680-48D6-9558-02129C03B330}"/>
              </a:ext>
            </a:extLst>
          </p:cNvPr>
          <p:cNvSpPr/>
          <p:nvPr/>
        </p:nvSpPr>
        <p:spPr>
          <a:xfrm>
            <a:off x="2571751" y="620122"/>
            <a:ext cx="5534024" cy="1114425"/>
          </a:xfrm>
          <a:prstGeom prst="roundRect">
            <a:avLst/>
          </a:prstGeom>
          <a:solidFill>
            <a:srgbClr val="002060"/>
          </a:solidFill>
          <a:effectLst>
            <a:glow rad="101600">
              <a:srgbClr val="9DC3E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 large number of something</a:t>
            </a:r>
            <a:endParaRPr lang="ar-SA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كونان Archives - Nightosphere">
            <a:extLst>
              <a:ext uri="{FF2B5EF4-FFF2-40B4-BE49-F238E27FC236}">
                <a16:creationId xmlns:a16="http://schemas.microsoft.com/office/drawing/2014/main" id="{BAC15CE3-45C8-4CD6-BD5B-2EB1A39BBD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00564"/>
            <a:ext cx="2266950" cy="12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mino | المحقق كونان Amino">
            <a:extLst>
              <a:ext uri="{FF2B5EF4-FFF2-40B4-BE49-F238E27FC236}">
                <a16:creationId xmlns:a16="http://schemas.microsoft.com/office/drawing/2014/main" id="{5670F448-2C4B-4145-BD57-1B38E1EF05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38" y="2349591"/>
            <a:ext cx="1657350" cy="13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26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738160A-C5A5-48FF-AA8E-B6C63B10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1026" name="Picture 2" descr="Wallpaper Detective Conan Gif">
            <a:extLst>
              <a:ext uri="{FF2B5EF4-FFF2-40B4-BE49-F238E27FC236}">
                <a16:creationId xmlns:a16="http://schemas.microsoft.com/office/drawing/2014/main" id="{B2C63922-3D51-4D8F-8AA2-F2097FE887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2041444"/>
            <a:ext cx="1657350" cy="18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D096453-0B4B-46AB-8E2E-6A08257955F5}"/>
              </a:ext>
            </a:extLst>
          </p:cNvPr>
          <p:cNvSpPr/>
          <p:nvPr/>
        </p:nvSpPr>
        <p:spPr>
          <a:xfrm>
            <a:off x="3105150" y="2657371"/>
            <a:ext cx="5000625" cy="101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bitter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6221C29-AF18-4FA1-8333-1CCB467A3881}"/>
              </a:ext>
            </a:extLst>
          </p:cNvPr>
          <p:cNvSpPr/>
          <p:nvPr/>
        </p:nvSpPr>
        <p:spPr>
          <a:xfrm>
            <a:off x="2500313" y="4396439"/>
            <a:ext cx="5000625" cy="101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litter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 descr="Detective Conan GIFs | Tenor">
            <a:extLst>
              <a:ext uri="{FF2B5EF4-FFF2-40B4-BE49-F238E27FC236}">
                <a16:creationId xmlns:a16="http://schemas.microsoft.com/office/drawing/2014/main" id="{385EA14C-724F-41C0-AC45-96B67310E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32310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0855F92-B680-48D6-9558-02129C03B330}"/>
              </a:ext>
            </a:extLst>
          </p:cNvPr>
          <p:cNvSpPr/>
          <p:nvPr/>
        </p:nvSpPr>
        <p:spPr>
          <a:xfrm>
            <a:off x="2333626" y="566688"/>
            <a:ext cx="4633912" cy="1273487"/>
          </a:xfrm>
          <a:prstGeom prst="roundRect">
            <a:avLst/>
          </a:prstGeom>
          <a:solidFill>
            <a:srgbClr val="002060"/>
          </a:solidFill>
          <a:effectLst>
            <a:glow rad="101600">
              <a:srgbClr val="9DC3E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full of angry, unhappy feelings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032" name="Picture 8" descr="Amino | المحقق كونان Amino">
            <a:extLst>
              <a:ext uri="{FF2B5EF4-FFF2-40B4-BE49-F238E27FC236}">
                <a16:creationId xmlns:a16="http://schemas.microsoft.com/office/drawing/2014/main" id="{5670F448-2C4B-4145-BD57-1B38E1EF05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4020548"/>
            <a:ext cx="1657350" cy="13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3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738160A-C5A5-48FF-AA8E-B6C63B10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1026" name="Picture 2" descr="Wallpaper Detective Conan Gif">
            <a:extLst>
              <a:ext uri="{FF2B5EF4-FFF2-40B4-BE49-F238E27FC236}">
                <a16:creationId xmlns:a16="http://schemas.microsoft.com/office/drawing/2014/main" id="{B2C63922-3D51-4D8F-8AA2-F2097FE887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2041444"/>
            <a:ext cx="1657350" cy="18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D096453-0B4B-46AB-8E2E-6A08257955F5}"/>
              </a:ext>
            </a:extLst>
          </p:cNvPr>
          <p:cNvSpPr/>
          <p:nvPr/>
        </p:nvSpPr>
        <p:spPr>
          <a:xfrm>
            <a:off x="4486276" y="2566609"/>
            <a:ext cx="3962399" cy="101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pat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F6221C29-AF18-4FA1-8333-1CCB467A3881}"/>
              </a:ext>
            </a:extLst>
          </p:cNvPr>
          <p:cNvSpPr/>
          <p:nvPr/>
        </p:nvSpPr>
        <p:spPr>
          <a:xfrm>
            <a:off x="3105150" y="4396439"/>
            <a:ext cx="4395787" cy="1019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Bat 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 descr="Detective Conan GIFs | Tenor">
            <a:extLst>
              <a:ext uri="{FF2B5EF4-FFF2-40B4-BE49-F238E27FC236}">
                <a16:creationId xmlns:a16="http://schemas.microsoft.com/office/drawing/2014/main" id="{385EA14C-724F-41C0-AC45-96B67310E6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32310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0855F92-B680-48D6-9558-02129C03B330}"/>
              </a:ext>
            </a:extLst>
          </p:cNvPr>
          <p:cNvSpPr/>
          <p:nvPr/>
        </p:nvSpPr>
        <p:spPr>
          <a:xfrm>
            <a:off x="2333625" y="630448"/>
            <a:ext cx="6115050" cy="1273487"/>
          </a:xfrm>
          <a:prstGeom prst="roundRect">
            <a:avLst/>
          </a:prstGeom>
          <a:solidFill>
            <a:srgbClr val="002060"/>
          </a:solidFill>
          <a:effectLst>
            <a:glow rad="101600">
              <a:srgbClr val="9DC3E6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touch quickly with the flat part of the hand</a:t>
            </a:r>
            <a:endParaRPr lang="ar-SA" sz="2000">
              <a:latin typeface="Comic Sans MS" panose="030F0702030302020204" pitchFamily="66" charset="0"/>
            </a:endParaRPr>
          </a:p>
        </p:txBody>
      </p:sp>
      <p:pic>
        <p:nvPicPr>
          <p:cNvPr id="1032" name="Picture 8" descr="Amino | المحقق كونان Amino">
            <a:extLst>
              <a:ext uri="{FF2B5EF4-FFF2-40B4-BE49-F238E27FC236}">
                <a16:creationId xmlns:a16="http://schemas.microsoft.com/office/drawing/2014/main" id="{5670F448-2C4B-4145-BD57-1B38E1EF05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7" y="4020548"/>
            <a:ext cx="1657350" cy="139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1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73AAD7-EA44-4598-BC47-867BAB54C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7299A37-7F7A-4371-8CBE-F56AC88D2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738160A-C5A5-48FF-AA8E-B6C63B10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6A15A82-250E-420F-8F8B-B318A21DF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86" y="1198700"/>
            <a:ext cx="9609564" cy="33008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8B8AF0D4-BF09-4DF2-B39A-8A7D8A0E0012}"/>
              </a:ext>
            </a:extLst>
          </p:cNvPr>
          <p:cNvSpPr txBox="1"/>
          <p:nvPr/>
        </p:nvSpPr>
        <p:spPr>
          <a:xfrm>
            <a:off x="1350440" y="3708861"/>
            <a:ext cx="111027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  <a:sym typeface="Wingdings 2" panose="05020102010507070707" pitchFamily="18" charset="2"/>
              </a:rPr>
              <a:t>true</a:t>
            </a:r>
            <a:endParaRPr lang="en-US" b="1" dirty="0">
              <a:solidFill>
                <a:srgbClr val="FF0000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sp>
        <p:nvSpPr>
          <p:cNvPr id="8" name="TextBox 39">
            <a:extLst>
              <a:ext uri="{FF2B5EF4-FFF2-40B4-BE49-F238E27FC236}">
                <a16:creationId xmlns:a16="http://schemas.microsoft.com/office/drawing/2014/main" id="{76FEA212-D169-4D51-AC9A-594E0704815C}"/>
              </a:ext>
            </a:extLst>
          </p:cNvPr>
          <p:cNvSpPr txBox="1"/>
          <p:nvPr/>
        </p:nvSpPr>
        <p:spPr>
          <a:xfrm>
            <a:off x="1489763" y="2257617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 2" panose="05020102010507070707" pitchFamily="18" charset="2"/>
              </a:rPr>
              <a:t>false</a:t>
            </a:r>
            <a:endParaRPr lang="en-US" sz="20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571211E9-87CF-495E-BD76-E8A9DF59C2FC}"/>
              </a:ext>
            </a:extLst>
          </p:cNvPr>
          <p:cNvSpPr txBox="1"/>
          <p:nvPr/>
        </p:nvSpPr>
        <p:spPr>
          <a:xfrm>
            <a:off x="1489763" y="2626886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  <a:sym typeface="Wingdings 2" panose="05020102010507070707" pitchFamily="18" charset="2"/>
              </a:rPr>
              <a:t>false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sp>
        <p:nvSpPr>
          <p:cNvPr id="10" name="TextBox 39">
            <a:extLst>
              <a:ext uri="{FF2B5EF4-FFF2-40B4-BE49-F238E27FC236}">
                <a16:creationId xmlns:a16="http://schemas.microsoft.com/office/drawing/2014/main" id="{319ABD0D-7110-4642-BB02-609FFF99E877}"/>
              </a:ext>
            </a:extLst>
          </p:cNvPr>
          <p:cNvSpPr txBox="1"/>
          <p:nvPr/>
        </p:nvSpPr>
        <p:spPr>
          <a:xfrm>
            <a:off x="1489763" y="2993317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  <a:sym typeface="Wingdings 2" panose="05020102010507070707" pitchFamily="18" charset="2"/>
              </a:rPr>
              <a:t>false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73F8A134-0A26-4751-A192-C1A863A8F8F1}"/>
              </a:ext>
            </a:extLst>
          </p:cNvPr>
          <p:cNvSpPr txBox="1"/>
          <p:nvPr/>
        </p:nvSpPr>
        <p:spPr>
          <a:xfrm>
            <a:off x="1489763" y="3349035"/>
            <a:ext cx="83163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  <a:cs typeface="MV Boli" panose="02000500030200090000" pitchFamily="2" charset="0"/>
                <a:sym typeface="Wingdings 2" panose="05020102010507070707" pitchFamily="18" charset="2"/>
              </a:rPr>
              <a:t>false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4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373B3B-A9F2-48A0-8B32-213C6F8C7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EE40D3B-5B4B-4E56-B6FC-7A03F66C3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352DB4B-CE95-4927-A8B5-9E0A5F68B9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6C23D93-630E-45AD-AB9A-185264014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9" t="24653" r="27031" b="11898"/>
          <a:stretch/>
        </p:blipFill>
        <p:spPr>
          <a:xfrm>
            <a:off x="-1" y="30878"/>
            <a:ext cx="10372726" cy="5988921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47289B4-B54B-46B9-919E-B66BD02C05F9}"/>
              </a:ext>
            </a:extLst>
          </p:cNvPr>
          <p:cNvSpPr/>
          <p:nvPr/>
        </p:nvSpPr>
        <p:spPr>
          <a:xfrm>
            <a:off x="942975" y="1825625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robbery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F014569-888A-4954-AAAA-4B4AE7082702}"/>
              </a:ext>
            </a:extLst>
          </p:cNvPr>
          <p:cNvSpPr/>
          <p:nvPr/>
        </p:nvSpPr>
        <p:spPr>
          <a:xfrm>
            <a:off x="942975" y="2560094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0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burglary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79EE1C5-5BD2-4145-B5C6-51855A5E9575}"/>
              </a:ext>
            </a:extLst>
          </p:cNvPr>
          <p:cNvSpPr/>
          <p:nvPr/>
        </p:nvSpPr>
        <p:spPr>
          <a:xfrm>
            <a:off x="942975" y="3269705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i="0" u="none" strike="noStrike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Murder</a:t>
            </a:r>
            <a:endParaRPr lang="en-US" b="1" i="0" u="none" strike="noStrike" dirty="0">
              <a:solidFill>
                <a:srgbClr val="FF0000"/>
              </a:solidFill>
              <a:effectLst/>
              <a:latin typeface="Comic Sans MS" panose="030F0702030302020204" pitchFamily="66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4CA446BF-4D4F-4D50-9998-8E31418D740A}"/>
              </a:ext>
            </a:extLst>
          </p:cNvPr>
          <p:cNvSpPr/>
          <p:nvPr/>
        </p:nvSpPr>
        <p:spPr>
          <a:xfrm>
            <a:off x="942975" y="3903663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kidnapping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FDF32C9-EBED-47B5-A18E-5952A8DB9C26}"/>
              </a:ext>
            </a:extLst>
          </p:cNvPr>
          <p:cNvSpPr/>
          <p:nvPr/>
        </p:nvSpPr>
        <p:spPr>
          <a:xfrm>
            <a:off x="942975" y="4605337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blackmail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8FE041F-C7C3-44E8-AD4E-148D456B7729}"/>
              </a:ext>
            </a:extLst>
          </p:cNvPr>
          <p:cNvSpPr/>
          <p:nvPr/>
        </p:nvSpPr>
        <p:spPr>
          <a:xfrm>
            <a:off x="942975" y="5256213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shoplifting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16DF2F6-589C-4CD6-91D3-0B76FDBDB2C1}"/>
              </a:ext>
            </a:extLst>
          </p:cNvPr>
          <p:cNvSpPr/>
          <p:nvPr/>
        </p:nvSpPr>
        <p:spPr>
          <a:xfrm>
            <a:off x="3981450" y="3903662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Patience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0AAB6714-6CF4-48C1-829A-35FDF973FB84}"/>
              </a:ext>
            </a:extLst>
          </p:cNvPr>
          <p:cNvSpPr/>
          <p:nvPr/>
        </p:nvSpPr>
        <p:spPr>
          <a:xfrm>
            <a:off x="4029075" y="3206749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Attention to detail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3DBB2D1-26C1-4195-823E-FCAB06104FD8}"/>
              </a:ext>
            </a:extLst>
          </p:cNvPr>
          <p:cNvSpPr/>
          <p:nvPr/>
        </p:nvSpPr>
        <p:spPr>
          <a:xfrm>
            <a:off x="4029075" y="2535759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Analyze information</a:t>
            </a:r>
            <a:endParaRPr lang="ar-SA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2AD5D6C4-8970-48B4-8A93-FBF487AC14DB}"/>
              </a:ext>
            </a:extLst>
          </p:cNvPr>
          <p:cNvSpPr/>
          <p:nvPr/>
        </p:nvSpPr>
        <p:spPr>
          <a:xfrm>
            <a:off x="3981450" y="1853406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Take photographs at crime scenes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05A7C54-8EB1-46F3-9717-489F0120C6BD}"/>
              </a:ext>
            </a:extLst>
          </p:cNvPr>
          <p:cNvSpPr/>
          <p:nvPr/>
        </p:nvSpPr>
        <p:spPr>
          <a:xfrm>
            <a:off x="3981449" y="4554537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Critical thinking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9C9D9E6A-AEA7-40BB-B6C6-DECE50E97777}"/>
              </a:ext>
            </a:extLst>
          </p:cNvPr>
          <p:cNvSpPr/>
          <p:nvPr/>
        </p:nvSpPr>
        <p:spPr>
          <a:xfrm>
            <a:off x="4029075" y="5279233"/>
            <a:ext cx="2781300" cy="6508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i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Communication skills</a:t>
            </a:r>
          </a:p>
        </p:txBody>
      </p:sp>
      <p:pic>
        <p:nvPicPr>
          <p:cNvPr id="4098" name="Picture 2" descr="Best 1 Minute Timer GIFs | Gfycat">
            <a:extLst>
              <a:ext uri="{FF2B5EF4-FFF2-40B4-BE49-F238E27FC236}">
                <a16:creationId xmlns:a16="http://schemas.microsoft.com/office/drawing/2014/main" id="{B0240005-DA32-495C-B9DB-15D23E4118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30877"/>
            <a:ext cx="1785054" cy="100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84D969-B7B9-4C29-97A3-4718E5244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EAE5BB-2B51-4555-A440-606D76023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B24CFF8-9F04-4D58-8CAF-68764B8B4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23194" r="23985" b="11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E4ED813-ED3E-4882-B57E-0AF5233FD54A}"/>
              </a:ext>
            </a:extLst>
          </p:cNvPr>
          <p:cNvSpPr/>
          <p:nvPr/>
        </p:nvSpPr>
        <p:spPr>
          <a:xfrm>
            <a:off x="3324226" y="1860550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meaning of new words in the text.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7945449-16B1-4343-8521-761812282920}"/>
              </a:ext>
            </a:extLst>
          </p:cNvPr>
          <p:cNvSpPr/>
          <p:nvPr/>
        </p:nvSpPr>
        <p:spPr>
          <a:xfrm>
            <a:off x="3324226" y="2888854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reason behind the crime cases.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610AB6F-4DFB-45FA-8913-5216B9C2DF47}"/>
              </a:ext>
            </a:extLst>
          </p:cNvPr>
          <p:cNvSpPr/>
          <p:nvPr/>
        </p:nvSpPr>
        <p:spPr>
          <a:xfrm>
            <a:off x="3324226" y="3833813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Organize pieces of crime puzzle.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56A7039-17ED-4E95-BDCB-3E43594BD1B4}"/>
              </a:ext>
            </a:extLst>
          </p:cNvPr>
          <p:cNvSpPr/>
          <p:nvPr/>
        </p:nvSpPr>
        <p:spPr>
          <a:xfrm>
            <a:off x="3324226" y="4778772"/>
            <a:ext cx="6038850" cy="892175"/>
          </a:xfrm>
          <a:prstGeom prst="roundRect">
            <a:avLst/>
          </a:prstGeom>
          <a:solidFill>
            <a:srgbClr val="F9E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Retell the case using students’ own words.</a:t>
            </a:r>
          </a:p>
        </p:txBody>
      </p:sp>
    </p:spTree>
    <p:extLst>
      <p:ext uri="{BB962C8B-B14F-4D97-AF65-F5344CB8AC3E}">
        <p14:creationId xmlns:p14="http://schemas.microsoft.com/office/powerpoint/2010/main" val="36957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0CF558-F5B0-401A-9644-7E09E3D87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C5B83F-69C4-4FA3-BC83-EFF10A1FF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D13A16B-CFF3-48C2-B837-4AFA98420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Picture 2" descr="منصة مدرستي">
            <a:extLst>
              <a:ext uri="{FF2B5EF4-FFF2-40B4-BE49-F238E27FC236}">
                <a16:creationId xmlns:a16="http://schemas.microsoft.com/office/drawing/2014/main" id="{C16180C2-CD77-4D4C-93C5-3A63426E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70" y="2787347"/>
            <a:ext cx="4352926" cy="20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ont design for word homework on white background Vector Image">
            <a:extLst>
              <a:ext uri="{FF2B5EF4-FFF2-40B4-BE49-F238E27FC236}">
                <a16:creationId xmlns:a16="http://schemas.microsoft.com/office/drawing/2014/main" id="{1C9E6ACB-A91B-4AD4-9DE8-B3BB4BFF4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b="34861"/>
          <a:stretch/>
        </p:blipFill>
        <p:spPr bwMode="auto">
          <a:xfrm>
            <a:off x="1176140" y="838200"/>
            <a:ext cx="484366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4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47BF06-282A-4739-BC24-B50C33D1B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DBC443-8725-40D7-B1CF-05869D5D5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1BF3D2F-68FF-4CB9-9FEF-0F534A369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-76200" y="19222"/>
            <a:ext cx="12192001" cy="6838778"/>
          </a:xfrm>
          <a:prstGeom prst="rect">
            <a:avLst/>
          </a:prstGeom>
        </p:spPr>
      </p:pic>
      <p:pic>
        <p:nvPicPr>
          <p:cNvPr id="5" name="Picture 2" descr="Joke of the day – Purrlease | New Bloggy Cat [NBC]">
            <a:extLst>
              <a:ext uri="{FF2B5EF4-FFF2-40B4-BE49-F238E27FC236}">
                <a16:creationId xmlns:a16="http://schemas.microsoft.com/office/drawing/2014/main" id="{D5E6DF4A-F21E-4442-9C82-E545BEBB6A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1419225"/>
            <a:ext cx="4350285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12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0E91B2-AC0D-4119-A30A-08EFE610A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11021C-C58C-4A01-A842-D6958F1E2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34305B8-1768-4CD5-8EAE-28522AF90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8" t="23333" r="23593" b="11389"/>
          <a:stretch/>
        </p:blipFill>
        <p:spPr>
          <a:xfrm>
            <a:off x="-123825" y="0"/>
            <a:ext cx="12191999" cy="6734175"/>
          </a:xfrm>
          <a:prstGeom prst="rect">
            <a:avLst/>
          </a:prstGeom>
        </p:spPr>
      </p:pic>
      <p:pic>
        <p:nvPicPr>
          <p:cNvPr id="5122" name="Picture 2" descr="عبد الله زقيل on Twitter: &amp;quot;#هجوم_نيس تحريم قتل النفس لم تحدد مسلمة أم كافرة  فلفظة &amp;quot;نفس&amp;quot; نكرة في سياق النهي تفيد العموم بمعنى: أي نفس معصومة… &amp;quot;">
            <a:extLst>
              <a:ext uri="{FF2B5EF4-FFF2-40B4-BE49-F238E27FC236}">
                <a16:creationId xmlns:a16="http://schemas.microsoft.com/office/drawing/2014/main" id="{2C97A472-A0B9-4B3A-86AA-955B9CE22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1215135"/>
            <a:ext cx="6276975" cy="37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79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871A1C-7E8C-46E2-9CA3-C27BA27E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B3EF921-F7E9-432A-890E-207CFBF1B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6438C9-3DD4-4325-825D-AEAC1D26F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2377E2D-DF32-4299-80F1-C10B120C1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5234" t="29527" r="36797" b="7024"/>
          <a:stretch/>
        </p:blipFill>
        <p:spPr>
          <a:xfrm>
            <a:off x="5353629" y="365125"/>
            <a:ext cx="5000626" cy="581183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F6CFF0-1BF9-47E8-9A6C-1464DE291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3950" y="365125"/>
            <a:ext cx="4229679" cy="555307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C3ADB7E-D454-4EEB-8BD4-6041FABBC0C2}"/>
              </a:ext>
            </a:extLst>
          </p:cNvPr>
          <p:cNvSpPr/>
          <p:nvPr/>
        </p:nvSpPr>
        <p:spPr>
          <a:xfrm>
            <a:off x="4948672" y="1944165"/>
            <a:ext cx="5229225" cy="7390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is the title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B8D4D8A-E43C-42B3-BDFB-A3E679C2BDE2}"/>
              </a:ext>
            </a:extLst>
          </p:cNvPr>
          <p:cNvSpPr/>
          <p:nvPr/>
        </p:nvSpPr>
        <p:spPr>
          <a:xfrm>
            <a:off x="3344143" y="3356856"/>
            <a:ext cx="5229225" cy="7390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Who many articles are they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E349D9F-08C6-414C-A65C-A55E8059E849}"/>
              </a:ext>
            </a:extLst>
          </p:cNvPr>
          <p:cNvSpPr/>
          <p:nvPr/>
        </p:nvSpPr>
        <p:spPr>
          <a:xfrm>
            <a:off x="4543715" y="4412098"/>
            <a:ext cx="5229225" cy="73905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What are the pictures show 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11" name="Picture 4" descr="Free Download Yellow Brush Stroke Png - Clip Art Library">
            <a:extLst>
              <a:ext uri="{FF2B5EF4-FFF2-40B4-BE49-F238E27FC236}">
                <a16:creationId xmlns:a16="http://schemas.microsoft.com/office/drawing/2014/main" id="{EF98037D-F97D-46A8-93C0-0CC1BF2B7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" y="1851025"/>
            <a:ext cx="3051347" cy="9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B8D0E12-A4A6-44FD-8E3A-F29B03A98BEB}"/>
              </a:ext>
            </a:extLst>
          </p:cNvPr>
          <p:cNvSpPr txBox="1"/>
          <p:nvPr/>
        </p:nvSpPr>
        <p:spPr>
          <a:xfrm>
            <a:off x="495500" y="2243769"/>
            <a:ext cx="18320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@ page 26+27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13" name="Picture 4" descr="Start with a book! - Parents&amp;#39; Choice Foundation">
            <a:extLst>
              <a:ext uri="{FF2B5EF4-FFF2-40B4-BE49-F238E27FC236}">
                <a16:creationId xmlns:a16="http://schemas.microsoft.com/office/drawing/2014/main" id="{635CE49F-823D-4A3C-8104-49CC0996E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40" y="3179436"/>
            <a:ext cx="19240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3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871A1C-7E8C-46E2-9CA3-C27BA27E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B3EF921-F7E9-432A-890E-207CFBF1B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6438C9-3DD4-4325-825D-AEAC1D26F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65D8E74-42D3-4297-AF96-011356FB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365125"/>
            <a:ext cx="4229679" cy="555307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D456F37-A6C6-49F4-9526-06A796AA4CAE}"/>
              </a:ext>
            </a:extLst>
          </p:cNvPr>
          <p:cNvSpPr/>
          <p:nvPr/>
        </p:nvSpPr>
        <p:spPr>
          <a:xfrm>
            <a:off x="3782004" y="3306364"/>
            <a:ext cx="5391150" cy="80565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Who is your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favorite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detective characters?</a:t>
            </a:r>
            <a:endParaRPr lang="ar-SA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C0D25D6E-F6C0-4A8C-AC89-9B561DC89482}"/>
              </a:ext>
            </a:extLst>
          </p:cNvPr>
          <p:cNvSpPr/>
          <p:nvPr/>
        </p:nvSpPr>
        <p:spPr>
          <a:xfrm>
            <a:off x="4572000" y="1690688"/>
            <a:ext cx="5600700" cy="1162049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Tell ma about </a:t>
            </a:r>
            <a:r>
              <a:rPr lang="en-US" sz="2800" dirty="0">
                <a:ln w="0"/>
                <a:solidFill>
                  <a:srgbClr val="FF0000"/>
                </a:solidFill>
                <a:latin typeface="Comic Sans MS" panose="030F0702030302020204" pitchFamily="66" charset="0"/>
              </a:rPr>
              <a:t>mystery</a:t>
            </a:r>
            <a:r>
              <a:rPr lang="en-US" sz="280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or</a:t>
            </a:r>
            <a:r>
              <a:rPr lang="en-US" sz="280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latin typeface="Comic Sans MS" panose="030F0702030302020204" pitchFamily="66" charset="0"/>
              </a:rPr>
              <a:t>crime</a:t>
            </a:r>
            <a:r>
              <a:rPr lang="en-US" sz="280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story </a:t>
            </a:r>
            <a:endParaRPr lang="en-US" sz="2800" dirty="0">
              <a:ln w="0"/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80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read or watched on TV</a:t>
            </a:r>
            <a:r>
              <a:rPr lang="en-US" sz="280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8" name="Picture 2" descr="MaskedReaper | Detective Conan &amp;amp; Magic Kaito. Amino">
            <a:extLst>
              <a:ext uri="{FF2B5EF4-FFF2-40B4-BE49-F238E27FC236}">
                <a16:creationId xmlns:a16="http://schemas.microsoft.com/office/drawing/2014/main" id="{B5C6A611-9E91-4461-B6C9-B8542ADD1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64" y="4300755"/>
            <a:ext cx="2501611" cy="1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62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6255BD-5CEB-4198-9DD2-02689CE0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C67DB7E-5EE6-4BB3-88CE-0221785BB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6" t="23194" r="23750" b="9931"/>
          <a:stretch/>
        </p:blipFill>
        <p:spPr>
          <a:xfrm>
            <a:off x="126308" y="19222"/>
            <a:ext cx="12192001" cy="6838778"/>
          </a:xfrm>
          <a:prstGeom prst="rect">
            <a:avLst/>
          </a:prstGeom>
        </p:spPr>
      </p:pic>
      <p:pic>
        <p:nvPicPr>
          <p:cNvPr id="6" name="MG Bk 3 F-SA_2020_1-15">
            <a:hlinkClick r:id="" action="ppaction://media"/>
            <a:extLst>
              <a:ext uri="{FF2B5EF4-FFF2-40B4-BE49-F238E27FC236}">
                <a16:creationId xmlns:a16="http://schemas.microsoft.com/office/drawing/2014/main" id="{6202075A-C3AD-448A-871E-3DA303D0071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2309" y="3203765"/>
            <a:ext cx="1076407" cy="1076407"/>
          </a:xfr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9860049-6B1D-41E1-B986-C5397C47C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123" y="572457"/>
            <a:ext cx="3898366" cy="51181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B253D71-FB74-4F80-9789-90BFC19A93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32" y="3281280"/>
            <a:ext cx="1076407" cy="1076407"/>
          </a:xfrm>
          <a:prstGeom prst="rect">
            <a:avLst/>
          </a:prstGeom>
        </p:spPr>
      </p:pic>
      <p:pic>
        <p:nvPicPr>
          <p:cNvPr id="11" name="Picture 4" descr="Free Download Yellow Brush Stroke Png - Clip Art Library">
            <a:extLst>
              <a:ext uri="{FF2B5EF4-FFF2-40B4-BE49-F238E27FC236}">
                <a16:creationId xmlns:a16="http://schemas.microsoft.com/office/drawing/2014/main" id="{2C4CEA4F-E4BB-4C36-8541-4BF042B5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779" y="1979393"/>
            <a:ext cx="3051347" cy="9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C5E07D9-AC91-421D-9FD8-80CC0097982B}"/>
              </a:ext>
            </a:extLst>
          </p:cNvPr>
          <p:cNvSpPr txBox="1"/>
          <p:nvPr/>
        </p:nvSpPr>
        <p:spPr>
          <a:xfrm>
            <a:off x="7048700" y="2372137"/>
            <a:ext cx="18320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Listen 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871A1C-7E8C-46E2-9CA3-C27BA27E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B3EF921-F7E9-432A-890E-207CFBF1B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6438C9-3DD4-4325-825D-AEAC1D26F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F6CFF0-1BF9-47E8-9A6C-1464DE291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3950" y="365125"/>
            <a:ext cx="4229679" cy="555307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0238EC7-B001-4740-AF00-6E0032485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35234" t="29527" r="36797" b="7024"/>
          <a:stretch/>
        </p:blipFill>
        <p:spPr>
          <a:xfrm>
            <a:off x="5353629" y="365125"/>
            <a:ext cx="4229679" cy="5811838"/>
          </a:xfrm>
          <a:prstGeom prst="rect">
            <a:avLst/>
          </a:prstGeom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6CC6E2C7-0826-4739-9A92-9CB544DE31D5}"/>
              </a:ext>
            </a:extLst>
          </p:cNvPr>
          <p:cNvSpPr/>
          <p:nvPr/>
        </p:nvSpPr>
        <p:spPr>
          <a:xfrm>
            <a:off x="2964974" y="1919119"/>
            <a:ext cx="4646276" cy="442674"/>
          </a:xfrm>
          <a:prstGeom prst="wedgeRoundRectCallout">
            <a:avLst>
              <a:gd name="adj1" fmla="val -48025"/>
              <a:gd name="adj2" fmla="val 12046"/>
              <a:gd name="adj3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How many stories are there?</a:t>
            </a:r>
            <a:endParaRPr lang="en-US" sz="3200" b="1" dirty="0">
              <a:ln w="0"/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1C408A77-B412-4B40-A470-147C39842DE8}"/>
              </a:ext>
            </a:extLst>
          </p:cNvPr>
          <p:cNvSpPr/>
          <p:nvPr/>
        </p:nvSpPr>
        <p:spPr>
          <a:xfrm>
            <a:off x="4240549" y="2843273"/>
            <a:ext cx="4797488" cy="442674"/>
          </a:xfrm>
          <a:prstGeom prst="wedgeRoundRectCallout">
            <a:avLst>
              <a:gd name="adj1" fmla="val -45815"/>
              <a:gd name="adj2" fmla="val 17670"/>
              <a:gd name="adj3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What is the first story about?</a:t>
            </a:r>
            <a:endParaRPr lang="en-US" sz="3200" b="1" dirty="0">
              <a:ln w="0"/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9B8CAE1B-ED49-489D-A136-CCC848993747}"/>
              </a:ext>
            </a:extLst>
          </p:cNvPr>
          <p:cNvSpPr/>
          <p:nvPr/>
        </p:nvSpPr>
        <p:spPr>
          <a:xfrm>
            <a:off x="2213829" y="4001294"/>
            <a:ext cx="4982004" cy="442674"/>
          </a:xfrm>
          <a:prstGeom prst="wedgeRoundRectCallout">
            <a:avLst>
              <a:gd name="adj1" fmla="val -47578"/>
              <a:gd name="adj2" fmla="val 24540"/>
              <a:gd name="adj3" fmla="val 16667"/>
            </a:avLst>
          </a:prstGeom>
          <a:solidFill>
            <a:srgbClr val="0070C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What is the second story about?</a:t>
            </a:r>
            <a:endParaRPr lang="en-US" sz="3200" b="1" dirty="0">
              <a:ln w="0"/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4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D0CAFD0-2DF5-4DD2-AA5F-CC656492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DB2B75-3084-48BC-88EE-8A50A8876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19E1709-5B09-4B18-80FD-E332278A67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8C31B1-F58C-4294-8929-C07C2A744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8" t="45833" r="23515" b="6528"/>
          <a:stretch/>
        </p:blipFill>
        <p:spPr>
          <a:xfrm>
            <a:off x="988719" y="681037"/>
            <a:ext cx="8517985" cy="472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66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871A1C-7E8C-46E2-9CA3-C27BA27EA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B3EF921-F7E9-432A-890E-207CFBF1B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06438C9-3DD4-4325-825D-AEAC1D26F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3194" r="23750" b="9931"/>
          <a:stretch/>
        </p:blipFill>
        <p:spPr>
          <a:xfrm>
            <a:off x="0" y="30879"/>
            <a:ext cx="12192001" cy="683877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DC421D6-5719-4D85-AA47-0ACA2306B8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5938" t="45833" r="23515" b="6528"/>
          <a:stretch/>
        </p:blipFill>
        <p:spPr>
          <a:xfrm>
            <a:off x="131469" y="365124"/>
            <a:ext cx="8517985" cy="4727919"/>
          </a:xfrm>
          <a:prstGeom prst="rect">
            <a:avLst/>
          </a:prstGeom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555D2E38-52D0-4981-873C-4B0DD2F5E823}"/>
              </a:ext>
            </a:extLst>
          </p:cNvPr>
          <p:cNvSpPr/>
          <p:nvPr/>
        </p:nvSpPr>
        <p:spPr>
          <a:xfrm>
            <a:off x="4648764" y="1482602"/>
            <a:ext cx="4229481" cy="442674"/>
          </a:xfrm>
          <a:prstGeom prst="wedgeRoundRectCallout">
            <a:avLst>
              <a:gd name="adj1" fmla="val 45634"/>
              <a:gd name="adj2" fmla="val -15643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Comic Sans MS" panose="030F0702030302020204" pitchFamily="66" charset="0"/>
              </a:rPr>
              <a:t>What is the detective’s name?</a:t>
            </a:r>
            <a:endParaRPr lang="en-US" sz="320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2010F97B-F915-4B5B-8152-962BD2D2A64A}"/>
              </a:ext>
            </a:extLst>
          </p:cNvPr>
          <p:cNvSpPr/>
          <p:nvPr/>
        </p:nvSpPr>
        <p:spPr>
          <a:xfrm>
            <a:off x="5929840" y="2592246"/>
            <a:ext cx="4148568" cy="442674"/>
          </a:xfrm>
          <a:prstGeom prst="wedgeRoundRectCallout">
            <a:avLst>
              <a:gd name="adj1" fmla="val 44991"/>
              <a:gd name="adj2" fmla="val -39311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Comic Sans MS" panose="030F0702030302020204" pitchFamily="66" charset="0"/>
              </a:rPr>
              <a:t>Who is the Jewelry’s owner?</a:t>
            </a:r>
            <a:endParaRPr lang="en-US" sz="320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7E454666-990E-413D-B8D1-F5ABC2B349E5}"/>
              </a:ext>
            </a:extLst>
          </p:cNvPr>
          <p:cNvSpPr/>
          <p:nvPr/>
        </p:nvSpPr>
        <p:spPr>
          <a:xfrm>
            <a:off x="4046915" y="3560414"/>
            <a:ext cx="3816248" cy="442674"/>
          </a:xfrm>
          <a:prstGeom prst="wedgeRoundRectCallout">
            <a:avLst>
              <a:gd name="adj1" fmla="val 45705"/>
              <a:gd name="adj2" fmla="val -307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latin typeface="Comic Sans MS" panose="030F0702030302020204" pitchFamily="66" charset="0"/>
              </a:rPr>
              <a:t>When is the Crime time?</a:t>
            </a:r>
            <a:endParaRPr lang="en-US" sz="320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C99D643-E42D-4BB2-9FE8-EFA1526DD394}"/>
              </a:ext>
            </a:extLst>
          </p:cNvPr>
          <p:cNvSpPr txBox="1"/>
          <p:nvPr/>
        </p:nvSpPr>
        <p:spPr>
          <a:xfrm>
            <a:off x="5377377" y="5373893"/>
            <a:ext cx="4271942" cy="510992"/>
          </a:xfrm>
          <a:prstGeom prst="wedgeRoundRectCallout">
            <a:avLst>
              <a:gd name="adj1" fmla="val -41172"/>
              <a:gd name="adj2" fmla="val 28187"/>
              <a:gd name="adj3" fmla="val 16667"/>
            </a:avLst>
          </a:prstGeom>
          <a:solidFill>
            <a:srgbClr val="9DC3E6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Why didn’t the alarm go ff?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71D0706-87B3-4690-8146-CB1EC4B0436B}"/>
              </a:ext>
            </a:extLst>
          </p:cNvPr>
          <p:cNvSpPr txBox="1"/>
          <p:nvPr/>
        </p:nvSpPr>
        <p:spPr>
          <a:xfrm>
            <a:off x="5084243" y="4435809"/>
            <a:ext cx="4271942" cy="510992"/>
          </a:xfrm>
          <a:prstGeom prst="wedgeRoundRectCallout">
            <a:avLst>
              <a:gd name="adj1" fmla="val -47060"/>
              <a:gd name="adj2" fmla="val 26230"/>
              <a:gd name="adj3" fmla="val 16667"/>
            </a:avLst>
          </a:prstGeom>
          <a:solidFill>
            <a:srgbClr val="9DC3E6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Was the jewelry insured?</a:t>
            </a:r>
          </a:p>
        </p:txBody>
      </p:sp>
      <p:pic>
        <p:nvPicPr>
          <p:cNvPr id="15" name="Picture 4" descr="محبه انمي المحقق كونان | المحققين العرب Amino">
            <a:extLst>
              <a:ext uri="{FF2B5EF4-FFF2-40B4-BE49-F238E27FC236}">
                <a16:creationId xmlns:a16="http://schemas.microsoft.com/office/drawing/2014/main" id="{ACE53249-10EF-4126-B0A7-AC197E3BA3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57" y="1964199"/>
            <a:ext cx="3389918" cy="254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1610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239</Words>
  <Application>Microsoft Office PowerPoint</Application>
  <PresentationFormat>شاشة عريضة</PresentationFormat>
  <Paragraphs>58</Paragraphs>
  <Slides>21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Agency FB</vt:lpstr>
      <vt:lpstr>Arial</vt:lpstr>
      <vt:lpstr>Calibri</vt:lpstr>
      <vt:lpstr>Calibri Light</vt:lpstr>
      <vt:lpstr>Comic Sans MS</vt:lpstr>
      <vt:lpstr>Forte</vt:lpstr>
      <vt:lpstr>MV Boli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4</cp:revision>
  <dcterms:created xsi:type="dcterms:W3CDTF">2021-09-13T16:59:27Z</dcterms:created>
  <dcterms:modified xsi:type="dcterms:W3CDTF">2021-09-15T17:41:47Z</dcterms:modified>
</cp:coreProperties>
</file>