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3" rtl="1" saveSubsetFonts="1" autoCompressPictures="0">
  <p:sldMasterIdLst>
    <p:sldMasterId id="2147483648" r:id="rId1"/>
  </p:sldMasterIdLst>
  <p:notesMasterIdLst>
    <p:notesMasterId r:id="rId29"/>
  </p:notesMasterIdLst>
  <p:sldIdLst>
    <p:sldId id="317" r:id="rId2"/>
    <p:sldId id="300" r:id="rId3"/>
    <p:sldId id="316" r:id="rId4"/>
    <p:sldId id="343" r:id="rId5"/>
    <p:sldId id="320" r:id="rId6"/>
    <p:sldId id="321" r:id="rId7"/>
    <p:sldId id="322" r:id="rId8"/>
    <p:sldId id="325" r:id="rId9"/>
    <p:sldId id="324" r:id="rId10"/>
    <p:sldId id="326" r:id="rId11"/>
    <p:sldId id="327" r:id="rId12"/>
    <p:sldId id="329" r:id="rId13"/>
    <p:sldId id="330" r:id="rId14"/>
    <p:sldId id="328" r:id="rId15"/>
    <p:sldId id="332" r:id="rId16"/>
    <p:sldId id="333" r:id="rId17"/>
    <p:sldId id="334" r:id="rId18"/>
    <p:sldId id="331" r:id="rId19"/>
    <p:sldId id="335" r:id="rId20"/>
    <p:sldId id="337" r:id="rId21"/>
    <p:sldId id="336" r:id="rId22"/>
    <p:sldId id="339" r:id="rId23"/>
    <p:sldId id="340" r:id="rId24"/>
    <p:sldId id="338" r:id="rId25"/>
    <p:sldId id="342" r:id="rId26"/>
    <p:sldId id="341" r:id="rId27"/>
    <p:sldId id="318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28C"/>
    <a:srgbClr val="FFEBAC"/>
    <a:srgbClr val="A548A9"/>
    <a:srgbClr val="FFF9B0"/>
    <a:srgbClr val="FFFD78"/>
    <a:srgbClr val="009193"/>
    <a:srgbClr val="CAD0BD"/>
    <a:srgbClr val="D6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48"/>
  </p:normalViewPr>
  <p:slideViewPr>
    <p:cSldViewPr snapToGrid="0" snapToObjects="1">
      <p:cViewPr varScale="1">
        <p:scale>
          <a:sx n="93" d="100"/>
          <a:sy n="93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2623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03849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3750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06543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7239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1740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1998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545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35650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983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18276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03561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27056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63571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05266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32559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4550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25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26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5631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27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0591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28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2208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29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3136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6378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4506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4.jpg"/><Relationship Id="rId7" Type="http://schemas.openxmlformats.org/officeDocument/2006/relationships/hyperlink" Target="http://www.google.com.sa/imgres?imgurl=http://fashion.fsaten.com/images/imgcache/2011/05/6082.jpg&amp;imgrefurl=http://fashion.fsaten.com/t54838.html&amp;usg=__wEVLAsE6Xxb3m992QJKzkHsjR28=&amp;h=340&amp;w=280&amp;sz=33&amp;hl=ar&amp;start=9&amp;zoom=1&amp;tbnid=RFU5g2YPIwo50M:&amp;tbnh=119&amp;tbnw=98&amp;ei=ls1oTo2EJM-i-gbMn-TJCw&amp;prev=/search%3Fq%3D%25D8%25B3%25D8%25A7%25D8%25B9%25D8%25A9%2B%25D9%258A%25D8%25AF%2B%25D8%25B1%25D8%25AC%25D8%25A7%25D9%2584%25D9%258A%25D9%2587%26hl%3Dar%26safe%3Dactive%26gbv%3D2%26tbm%3Disch&amp;itbs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4.jpg"/><Relationship Id="rId7" Type="http://schemas.openxmlformats.org/officeDocument/2006/relationships/hyperlink" Target="http://pic.jeddahbikers.com/data/media/3/porschecarrerag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3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image" Target="../media/image50.emf"/><Relationship Id="rId5" Type="http://schemas.openxmlformats.org/officeDocument/2006/relationships/image" Target="../media/image35.jpg"/><Relationship Id="rId10" Type="http://schemas.openxmlformats.org/officeDocument/2006/relationships/image" Target="../media/image49.emf"/><Relationship Id="rId4" Type="http://schemas.openxmlformats.org/officeDocument/2006/relationships/image" Target="../media/image23.png"/><Relationship Id="rId9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1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96" y="429097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8EA2EE-5A7A-604B-BCE3-B9D6E50E5C77}"/>
              </a:ext>
            </a:extLst>
          </p:cNvPr>
          <p:cNvGrpSpPr/>
          <p:nvPr/>
        </p:nvGrpSpPr>
        <p:grpSpPr>
          <a:xfrm>
            <a:off x="466977" y="1002944"/>
            <a:ext cx="5185400" cy="3728913"/>
            <a:chOff x="431800" y="947667"/>
            <a:chExt cx="5185400" cy="372891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97579" y="3482869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مربع نص 9">
            <a:extLst>
              <a:ext uri="{FF2B5EF4-FFF2-40B4-BE49-F238E27FC236}">
                <a16:creationId xmlns:a16="http://schemas.microsoft.com/office/drawing/2014/main" id="{B0E0D5FE-2692-914F-A2DC-FC5D14A0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84" y="185813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0B81AE8-0744-E144-9156-B2689FC1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6" y="1194669"/>
            <a:ext cx="2095916" cy="3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998C27E2-6EC2-AD4A-AEBF-821C5CAE0DF9}"/>
              </a:ext>
            </a:extLst>
          </p:cNvPr>
          <p:cNvSpPr/>
          <p:nvPr/>
        </p:nvSpPr>
        <p:spPr>
          <a:xfrm>
            <a:off x="1553861" y="1595773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١-٢</a:t>
            </a:r>
          </a:p>
          <a:p>
            <a:pPr algn="ctr">
              <a:defRPr/>
            </a:pPr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ذات الخطوة الواحدة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4" name="مربع نص 5">
            <a:extLst>
              <a:ext uri="{FF2B5EF4-FFF2-40B4-BE49-F238E27FC236}">
                <a16:creationId xmlns:a16="http://schemas.microsoft.com/office/drawing/2014/main" id="{C52E91BD-8844-C048-B305-2606A90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345" y="1194919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AEA74C24-A022-8144-8986-84B2771EB63D}"/>
              </a:ext>
            </a:extLst>
          </p:cNvPr>
          <p:cNvSpPr/>
          <p:nvPr/>
        </p:nvSpPr>
        <p:spPr>
          <a:xfrm>
            <a:off x="455678" y="2372109"/>
            <a:ext cx="2803525" cy="137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المعادلات باستعمال الجمع والطرح </a:t>
            </a:r>
          </a:p>
          <a:p>
            <a:pPr>
              <a:defRPr/>
            </a:pPr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المعادلات باستعمال القسمة والضرب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F2A1414-C597-964D-A78D-770441AC4582}"/>
              </a:ext>
            </a:extLst>
          </p:cNvPr>
          <p:cNvSpPr/>
          <p:nvPr/>
        </p:nvSpPr>
        <p:spPr>
          <a:xfrm>
            <a:off x="3124671" y="248017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 كيفية التعبير عن الجمل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الكلامية  بالمعادلات</a:t>
            </a:r>
          </a:p>
        </p:txBody>
      </p:sp>
      <p:sp>
        <p:nvSpPr>
          <p:cNvPr id="77" name="Google Shape;54;p13">
            <a:extLst>
              <a:ext uri="{FF2B5EF4-FFF2-40B4-BE49-F238E27FC236}">
                <a16:creationId xmlns:a16="http://schemas.microsoft.com/office/drawing/2014/main" id="{5C446216-3B82-A047-866D-2F31D45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07" y="3720085"/>
            <a:ext cx="5311427" cy="6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8" name="مربع نص 9">
            <a:extLst>
              <a:ext uri="{FF2B5EF4-FFF2-40B4-BE49-F238E27FC236}">
                <a16:creationId xmlns:a16="http://schemas.microsoft.com/office/drawing/2014/main" id="{097FF080-72C0-404E-A5F6-537B0AC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52" y="2593581"/>
            <a:ext cx="151531" cy="3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FF1F5765-82E8-5843-9B43-5EA84BA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2348006"/>
            <a:ext cx="3641137" cy="21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1CD6287-82DE-FB4F-946B-E1A2802C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170" y="2714372"/>
            <a:ext cx="1571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حل المعادلات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7F87867-3D66-1E40-823E-1DED2EBA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761" y="3744334"/>
            <a:ext cx="1651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المعادلات المتكافئة</a:t>
            </a:r>
          </a:p>
        </p:txBody>
      </p:sp>
      <p:pic>
        <p:nvPicPr>
          <p:cNvPr id="86" name="Picture 16">
            <a:extLst>
              <a:ext uri="{FF2B5EF4-FFF2-40B4-BE49-F238E27FC236}">
                <a16:creationId xmlns:a16="http://schemas.microsoft.com/office/drawing/2014/main" id="{1B702863-9ADB-F24B-AE58-38DE5A98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6" y="2339289"/>
            <a:ext cx="779463" cy="2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8" y="3315064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4" y="445191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7540900" y="4913554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682875" y="4435144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904224" y="4411436"/>
            <a:ext cx="827087" cy="4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03290" y="46856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DD2C3E3-C80E-3C4A-BC77-141994A256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3" name="عنصر نائب لرقم الشريحة 1">
            <a:extLst>
              <a:ext uri="{FF2B5EF4-FFF2-40B4-BE49-F238E27FC236}">
                <a16:creationId xmlns:a16="http://schemas.microsoft.com/office/drawing/2014/main" id="{58723C5A-50C1-3F45-9482-706ECC706302}"/>
              </a:ext>
            </a:extLst>
          </p:cNvPr>
          <p:cNvSpPr txBox="1">
            <a:spLocks/>
          </p:cNvSpPr>
          <p:nvPr/>
        </p:nvSpPr>
        <p:spPr>
          <a:xfrm>
            <a:off x="732096" y="6496638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pPr/>
              <a:t>23</a:t>
            </a:fld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1355" y="42392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" name="Picture 51">
            <a:extLst>
              <a:ext uri="{FF2B5EF4-FFF2-40B4-BE49-F238E27FC236}">
                <a16:creationId xmlns:a16="http://schemas.microsoft.com/office/drawing/2014/main" id="{90A4D6A8-FC59-C04B-8749-4EFD2664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44" y="736571"/>
            <a:ext cx="3908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 Box 87">
            <a:extLst>
              <a:ext uri="{FF2B5EF4-FFF2-40B4-BE49-F238E27FC236}">
                <a16:creationId xmlns:a16="http://schemas.microsoft.com/office/drawing/2014/main" id="{CF444AF6-53AB-804F-96CC-FDDBCC32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814" y="2227022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حل المعادلة : </a:t>
            </a:r>
            <a:r>
              <a:rPr lang="ar-SA" altLang="ar-SA" sz="2400" b="1" dirty="0" err="1"/>
              <a:t>ف</a:t>
            </a:r>
            <a:r>
              <a:rPr lang="ar-SA" altLang="ar-SA" sz="2400" b="1" dirty="0"/>
              <a:t>  ــ ٩ = ١٤</a:t>
            </a:r>
            <a:endParaRPr lang="en-US" altLang="ar-SA" sz="2400" b="1" dirty="0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C4BE0BFC-EAC6-A049-A9C9-FE4EF01EE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998" y="3137561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ف  ــ ٩ =  ١٤</a:t>
            </a:r>
            <a:endParaRPr lang="en-US" altLang="ar-SA" sz="2400" b="1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19CAEF85-6ABE-4947-A307-7E56A797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723" y="360587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3E02FB2C-ED31-B74A-B6B3-4DD4C55F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61" y="360587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2" name="Line 56">
            <a:extLst>
              <a:ext uri="{FF2B5EF4-FFF2-40B4-BE49-F238E27FC236}">
                <a16:creationId xmlns:a16="http://schemas.microsoft.com/office/drawing/2014/main" id="{D368C66B-ECD6-D443-B9E6-40405C3A9F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611" y="4109111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Line 57">
            <a:extLst>
              <a:ext uri="{FF2B5EF4-FFF2-40B4-BE49-F238E27FC236}">
                <a16:creationId xmlns:a16="http://schemas.microsoft.com/office/drawing/2014/main" id="{995001FF-D4C9-4544-8D82-2E7FD4D02D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35823" y="3226461"/>
            <a:ext cx="36513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51383174-7D0C-0D47-9488-FF772B05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73" y="433612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ف        =  ٢٣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F932504F-2D97-5C40-A762-E5715025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473" y="307723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ف ــ ٩ = ١٤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7EF9A02D-9541-AF4B-92F9-69344C9C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11" y="383288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٢٣ ــ ٩ = ١٤</a:t>
            </a:r>
            <a:endParaRPr lang="en-US" altLang="ar-SA" sz="2400" b="1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CBC63042-4CFA-A94E-8B09-469FE252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861" y="4517098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١٤ = ١٤</a:t>
            </a:r>
            <a:endParaRPr lang="en-US" altLang="ar-SA" sz="2400" b="1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549C2FE3-304C-7548-A35D-6F6CA6F2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473" y="4505986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9" name="Picture 63">
            <a:extLst>
              <a:ext uri="{FF2B5EF4-FFF2-40B4-BE49-F238E27FC236}">
                <a16:creationId xmlns:a16="http://schemas.microsoft.com/office/drawing/2014/main" id="{CC0ECF32-DD01-4C4D-B28C-DE7580EC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11" y="2489861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6CFE26D-17DA-2047-BA7D-152E8E70EFBA}"/>
              </a:ext>
            </a:extLst>
          </p:cNvPr>
          <p:cNvSpPr txBox="1"/>
          <p:nvPr/>
        </p:nvSpPr>
        <p:spPr>
          <a:xfrm>
            <a:off x="1963561" y="1481798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صـ٢٣-١١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9DA3AB7-7959-B749-B04A-BCC11548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306" y="2204111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نأخذ العملية العكسية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نجمع للطرفين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86E758F-FF62-E141-B358-EEEC837C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934" y="635684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1769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74" grpId="0"/>
      <p:bldP spid="75" grpId="0"/>
      <p:bldP spid="76" grpId="0"/>
      <p:bldP spid="77" grpId="0"/>
      <p:bldP spid="78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849" y="444155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C11DF4B8-9D77-5F47-9C3A-02518B795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677" y="422825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2" name="Picture 5">
            <a:extLst>
              <a:ext uri="{FF2B5EF4-FFF2-40B4-BE49-F238E27FC236}">
                <a16:creationId xmlns:a16="http://schemas.microsoft.com/office/drawing/2014/main" id="{6A34A9B7-18E2-0B43-B707-0B59B13D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15" y="2308967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87">
            <a:extLst>
              <a:ext uri="{FF2B5EF4-FFF2-40B4-BE49-F238E27FC236}">
                <a16:creationId xmlns:a16="http://schemas.microsoft.com/office/drawing/2014/main" id="{20EACE47-015F-3C44-9DBB-2A2708B3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90" y="4228255"/>
            <a:ext cx="154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 ــ ٣٥</a:t>
            </a:r>
            <a:endParaRPr lang="en-US" altLang="ar-SA" sz="2400" b="1"/>
          </a:p>
        </p:txBody>
      </p:sp>
      <p:grpSp>
        <p:nvGrpSpPr>
          <p:cNvPr id="65" name="Group 123">
            <a:extLst>
              <a:ext uri="{FF2B5EF4-FFF2-40B4-BE49-F238E27FC236}">
                <a16:creationId xmlns:a16="http://schemas.microsoft.com/office/drawing/2014/main" id="{66721ECD-71B6-6744-B1E4-BD6B9B7E142F}"/>
              </a:ext>
            </a:extLst>
          </p:cNvPr>
          <p:cNvGrpSpPr>
            <a:grpSpLocks/>
          </p:cNvGrpSpPr>
          <p:nvPr/>
        </p:nvGrpSpPr>
        <p:grpSpPr bwMode="auto">
          <a:xfrm>
            <a:off x="6955567" y="1829541"/>
            <a:ext cx="3600450" cy="842963"/>
            <a:chOff x="3356" y="504"/>
            <a:chExt cx="2268" cy="531"/>
          </a:xfrm>
        </p:grpSpPr>
        <p:sp>
          <p:nvSpPr>
            <p:cNvPr id="68" name="Text Box 87">
              <a:extLst>
                <a:ext uri="{FF2B5EF4-FFF2-40B4-BE49-F238E27FC236}">
                  <a16:creationId xmlns:a16="http://schemas.microsoft.com/office/drawing/2014/main" id="{74A5E9E0-E775-9044-AFD5-84AB6EF8E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618"/>
              <a:ext cx="226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حل المعادلة :</a:t>
              </a:r>
              <a:endParaRPr lang="en-US" altLang="ar-SA" sz="2400" b="1" dirty="0"/>
            </a:p>
          </p:txBody>
        </p:sp>
        <p:grpSp>
          <p:nvGrpSpPr>
            <p:cNvPr id="69" name="Group 103">
              <a:extLst>
                <a:ext uri="{FF2B5EF4-FFF2-40B4-BE49-F238E27FC236}">
                  <a16:creationId xmlns:a16="http://schemas.microsoft.com/office/drawing/2014/main" id="{EF14451A-E4DC-6C49-86F4-BB90C4B9F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504"/>
              <a:ext cx="875" cy="531"/>
              <a:chOff x="3810" y="504"/>
              <a:chExt cx="875" cy="531"/>
            </a:xfrm>
          </p:grpSpPr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C4D17F4B-D81A-6947-9382-4B3C196CD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" y="613"/>
                <a:ext cx="6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  ــ ٥</a:t>
                </a:r>
                <a:endParaRPr lang="en-US" altLang="ar-SA" sz="2400" b="1"/>
              </a:p>
            </p:txBody>
          </p:sp>
          <p:grpSp>
            <p:nvGrpSpPr>
              <p:cNvPr id="71" name="Group 102">
                <a:extLst>
                  <a:ext uri="{FF2B5EF4-FFF2-40B4-BE49-F238E27FC236}">
                    <a16:creationId xmlns:a16="http://schemas.microsoft.com/office/drawing/2014/main" id="{D22E2F46-BB06-AB40-904C-76DCB0B74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" y="504"/>
                <a:ext cx="240" cy="531"/>
                <a:chOff x="4445" y="504"/>
                <a:chExt cx="240" cy="531"/>
              </a:xfrm>
            </p:grpSpPr>
            <p:sp>
              <p:nvSpPr>
                <p:cNvPr id="72" name="Text Box 87">
                  <a:extLst>
                    <a:ext uri="{FF2B5EF4-FFF2-40B4-BE49-F238E27FC236}">
                      <a16:creationId xmlns:a16="http://schemas.microsoft.com/office/drawing/2014/main" id="{7D81CCB1-F00A-9E49-A6F0-3A7C0D5DDE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9" y="504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ن</a:t>
                  </a:r>
                  <a:endParaRPr lang="en-US" altLang="ar-SA" sz="2400" b="1"/>
                </a:p>
              </p:txBody>
            </p:sp>
            <p:sp>
              <p:nvSpPr>
                <p:cNvPr id="73" name="Line 100">
                  <a:extLst>
                    <a:ext uri="{FF2B5EF4-FFF2-40B4-BE49-F238E27FC236}">
                      <a16:creationId xmlns:a16="http://schemas.microsoft.com/office/drawing/2014/main" id="{2721BEA8-5BFE-2745-8EFE-A87BB7A5B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90" y="772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4" name="Text Box 87">
                  <a:extLst>
                    <a:ext uri="{FF2B5EF4-FFF2-40B4-BE49-F238E27FC236}">
                      <a16:creationId xmlns:a16="http://schemas.microsoft.com/office/drawing/2014/main" id="{F2238B3B-5A77-4A4D-BB4A-A0BA1D312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5" y="747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٧</a:t>
                  </a:r>
                  <a:endParaRPr lang="en-US" altLang="ar-SA" sz="2400" b="1"/>
                </a:p>
              </p:txBody>
            </p:sp>
          </p:grpSp>
        </p:grpSp>
      </p:grpSp>
      <p:grpSp>
        <p:nvGrpSpPr>
          <p:cNvPr id="75" name="Group 104">
            <a:extLst>
              <a:ext uri="{FF2B5EF4-FFF2-40B4-BE49-F238E27FC236}">
                <a16:creationId xmlns:a16="http://schemas.microsoft.com/office/drawing/2014/main" id="{ED82EAA4-2EAB-334A-B329-F25854C192A0}"/>
              </a:ext>
            </a:extLst>
          </p:cNvPr>
          <p:cNvGrpSpPr>
            <a:grpSpLocks/>
          </p:cNvGrpSpPr>
          <p:nvPr/>
        </p:nvGrpSpPr>
        <p:grpSpPr bwMode="auto">
          <a:xfrm>
            <a:off x="7603140" y="3075730"/>
            <a:ext cx="1389062" cy="842962"/>
            <a:chOff x="3810" y="504"/>
            <a:chExt cx="875" cy="531"/>
          </a:xfrm>
        </p:grpSpPr>
        <p:sp>
          <p:nvSpPr>
            <p:cNvPr id="76" name="Text Box 87">
              <a:extLst>
                <a:ext uri="{FF2B5EF4-FFF2-40B4-BE49-F238E27FC236}">
                  <a16:creationId xmlns:a16="http://schemas.microsoft.com/office/drawing/2014/main" id="{8A81ED8E-DCEA-B348-9F64-C7DF84FEF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61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ــ ٥</a:t>
              </a:r>
              <a:endParaRPr lang="en-US" altLang="ar-SA" sz="2400" b="1"/>
            </a:p>
          </p:txBody>
        </p:sp>
        <p:grpSp>
          <p:nvGrpSpPr>
            <p:cNvPr id="77" name="Group 106">
              <a:extLst>
                <a:ext uri="{FF2B5EF4-FFF2-40B4-BE49-F238E27FC236}">
                  <a16:creationId xmlns:a16="http://schemas.microsoft.com/office/drawing/2014/main" id="{88BC15AA-D42F-E244-866B-2E52D6E4A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504"/>
              <a:ext cx="240" cy="531"/>
              <a:chOff x="4445" y="504"/>
              <a:chExt cx="240" cy="531"/>
            </a:xfrm>
          </p:grpSpPr>
          <p:sp>
            <p:nvSpPr>
              <p:cNvPr id="78" name="Text Box 87">
                <a:extLst>
                  <a:ext uri="{FF2B5EF4-FFF2-40B4-BE49-F238E27FC236}">
                    <a16:creationId xmlns:a16="http://schemas.microsoft.com/office/drawing/2014/main" id="{BC0D8C68-50C4-B24F-ADB6-108374A2B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" y="50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  <a:endParaRPr lang="en-US" altLang="ar-SA" sz="2400" b="1"/>
              </a:p>
            </p:txBody>
          </p:sp>
          <p:sp>
            <p:nvSpPr>
              <p:cNvPr id="79" name="Line 108">
                <a:extLst>
                  <a:ext uri="{FF2B5EF4-FFF2-40B4-BE49-F238E27FC236}">
                    <a16:creationId xmlns:a16="http://schemas.microsoft.com/office/drawing/2014/main" id="{DA9D5DE3-76F9-6546-B1F6-93E1D83B2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90" y="772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" name="Text Box 87">
                <a:extLst>
                  <a:ext uri="{FF2B5EF4-FFF2-40B4-BE49-F238E27FC236}">
                    <a16:creationId xmlns:a16="http://schemas.microsoft.com/office/drawing/2014/main" id="{148BD528-D757-B54B-A7FA-6DD039ECF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5" y="747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</p:grpSp>
      </p:grpSp>
      <p:sp>
        <p:nvSpPr>
          <p:cNvPr id="81" name="Text Box 87">
            <a:extLst>
              <a:ext uri="{FF2B5EF4-FFF2-40B4-BE49-F238E27FC236}">
                <a16:creationId xmlns:a16="http://schemas.microsoft.com/office/drawing/2014/main" id="{3708134D-B3A8-324D-A38F-5CABE8B73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390" y="3251942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×</a:t>
            </a:r>
            <a:r>
              <a:rPr lang="ar-SA" altLang="ar-SA" sz="2400" b="1">
                <a:solidFill>
                  <a:srgbClr val="FF0000"/>
                </a:solidFill>
              </a:rPr>
              <a:t> 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ABE552F8-16C6-FE4F-9178-F891D56C7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640" y="326623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٧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83" name="Line 93">
            <a:extLst>
              <a:ext uri="{FF2B5EF4-FFF2-40B4-BE49-F238E27FC236}">
                <a16:creationId xmlns:a16="http://schemas.microsoft.com/office/drawing/2014/main" id="{64285E63-EE60-E944-9F76-F85DD7AC2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8440" y="3326555"/>
            <a:ext cx="106362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Line 114">
            <a:extLst>
              <a:ext uri="{FF2B5EF4-FFF2-40B4-BE49-F238E27FC236}">
                <a16:creationId xmlns:a16="http://schemas.microsoft.com/office/drawing/2014/main" id="{808AC499-D46C-9548-B663-46E704D34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0740" y="3561505"/>
            <a:ext cx="106362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5" name="Group 115">
            <a:extLst>
              <a:ext uri="{FF2B5EF4-FFF2-40B4-BE49-F238E27FC236}">
                <a16:creationId xmlns:a16="http://schemas.microsoft.com/office/drawing/2014/main" id="{BB8A9191-C525-EB47-9A5E-9CEC1FFB2090}"/>
              </a:ext>
            </a:extLst>
          </p:cNvPr>
          <p:cNvGrpSpPr>
            <a:grpSpLocks/>
          </p:cNvGrpSpPr>
          <p:nvPr/>
        </p:nvGrpSpPr>
        <p:grpSpPr bwMode="auto">
          <a:xfrm>
            <a:off x="3462940" y="3075730"/>
            <a:ext cx="1389062" cy="842962"/>
            <a:chOff x="3810" y="504"/>
            <a:chExt cx="875" cy="531"/>
          </a:xfrm>
        </p:grpSpPr>
        <p:sp>
          <p:nvSpPr>
            <p:cNvPr id="86" name="Text Box 87">
              <a:extLst>
                <a:ext uri="{FF2B5EF4-FFF2-40B4-BE49-F238E27FC236}">
                  <a16:creationId xmlns:a16="http://schemas.microsoft.com/office/drawing/2014/main" id="{F5127AAA-5788-C046-A37F-6A6A4B75D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61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ــ ٥</a:t>
              </a:r>
              <a:endParaRPr lang="en-US" altLang="ar-SA" sz="2400" b="1"/>
            </a:p>
          </p:txBody>
        </p:sp>
        <p:grpSp>
          <p:nvGrpSpPr>
            <p:cNvPr id="87" name="Group 117">
              <a:extLst>
                <a:ext uri="{FF2B5EF4-FFF2-40B4-BE49-F238E27FC236}">
                  <a16:creationId xmlns:a16="http://schemas.microsoft.com/office/drawing/2014/main" id="{4FC6D3D3-6FAB-FE46-B2C5-8389198EF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504"/>
              <a:ext cx="240" cy="531"/>
              <a:chOff x="4445" y="504"/>
              <a:chExt cx="240" cy="531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E4B97FE2-967F-7F43-A38A-F82905D80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" y="50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  <a:endParaRPr lang="en-US" altLang="ar-SA" sz="2400" b="1"/>
              </a:p>
            </p:txBody>
          </p:sp>
          <p:sp>
            <p:nvSpPr>
              <p:cNvPr id="89" name="Line 119">
                <a:extLst>
                  <a:ext uri="{FF2B5EF4-FFF2-40B4-BE49-F238E27FC236}">
                    <a16:creationId xmlns:a16="http://schemas.microsoft.com/office/drawing/2014/main" id="{2ACC1D16-A507-DB47-B3F7-8A823945F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90" y="772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F463821E-849F-574B-8AC2-75A4D1F69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5" y="747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</p:grpSp>
      </p:grpSp>
      <p:sp>
        <p:nvSpPr>
          <p:cNvPr id="91" name="Text Box 87">
            <a:extLst>
              <a:ext uri="{FF2B5EF4-FFF2-40B4-BE49-F238E27FC236}">
                <a16:creationId xmlns:a16="http://schemas.microsoft.com/office/drawing/2014/main" id="{96A11B31-9DAE-1948-891A-C3229C61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90" y="4228255"/>
            <a:ext cx="154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٥ =  ــ ٥</a:t>
            </a:r>
            <a:endParaRPr lang="en-US" altLang="ar-SA" sz="2400" b="1"/>
          </a:p>
        </p:txBody>
      </p:sp>
      <p:sp>
        <p:nvSpPr>
          <p:cNvPr id="92" name="Rectangle 122">
            <a:extLst>
              <a:ext uri="{FF2B5EF4-FFF2-40B4-BE49-F238E27FC236}">
                <a16:creationId xmlns:a16="http://schemas.microsoft.com/office/drawing/2014/main" id="{0ED5F43F-0F83-3645-813C-680AAA0A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490" y="3101130"/>
            <a:ext cx="577850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ــ ٣٥</a:t>
            </a:r>
          </a:p>
        </p:txBody>
      </p:sp>
      <p:pic>
        <p:nvPicPr>
          <p:cNvPr id="93" name="Picture 37">
            <a:extLst>
              <a:ext uri="{FF2B5EF4-FFF2-40B4-BE49-F238E27FC236}">
                <a16:creationId xmlns:a16="http://schemas.microsoft.com/office/drawing/2014/main" id="{97FE9F7C-83E1-F34F-8F2F-A824C48E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43" y="654832"/>
            <a:ext cx="381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مربع نص 94">
            <a:extLst>
              <a:ext uri="{FF2B5EF4-FFF2-40B4-BE49-F238E27FC236}">
                <a16:creationId xmlns:a16="http://schemas.microsoft.com/office/drawing/2014/main" id="{FD7BBB6F-B059-8D47-B94F-06B1D212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980" y="1307832"/>
            <a:ext cx="2713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أذا كان السؤال يحوي كسر نأخذ المقلوب للطرفين  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EE902C8D-05D2-5242-A526-CBF72028899D}"/>
              </a:ext>
            </a:extLst>
          </p:cNvPr>
          <p:cNvSpPr txBox="1"/>
          <p:nvPr/>
        </p:nvSpPr>
        <p:spPr>
          <a:xfrm>
            <a:off x="1832064" y="1036981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 ٢٣ (٩)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04849D3F-D0AA-8649-98B4-FD5F729D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764" y="2672504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ن  في السؤال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4189333-744E-9542-B377-E4CB6385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18" y="63702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716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81" grpId="0"/>
      <p:bldP spid="82" grpId="0"/>
      <p:bldP spid="91" grpId="0"/>
      <p:bldP spid="92" grpId="0" animBg="1"/>
      <p:bldP spid="95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2" y="421918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0C467886-FC1A-7046-BA9C-E936F8E2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412" y="4274326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2" name="Picture 5">
            <a:extLst>
              <a:ext uri="{FF2B5EF4-FFF2-40B4-BE49-F238E27FC236}">
                <a16:creationId xmlns:a16="http://schemas.microsoft.com/office/drawing/2014/main" id="{48809024-FA3B-0E48-974E-625E62CC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37" y="2582051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94">
            <a:extLst>
              <a:ext uri="{FF2B5EF4-FFF2-40B4-BE49-F238E27FC236}">
                <a16:creationId xmlns:a16="http://schemas.microsoft.com/office/drawing/2014/main" id="{E5BE6890-8312-6D48-856E-CDE5B6D87D09}"/>
              </a:ext>
            </a:extLst>
          </p:cNvPr>
          <p:cNvGrpSpPr>
            <a:grpSpLocks/>
          </p:cNvGrpSpPr>
          <p:nvPr/>
        </p:nvGrpSpPr>
        <p:grpSpPr bwMode="auto">
          <a:xfrm>
            <a:off x="7680074" y="2956701"/>
            <a:ext cx="1593850" cy="777875"/>
            <a:chOff x="4325" y="1262"/>
            <a:chExt cx="1004" cy="490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8DF318DF-2253-7E40-AAA3-1941BC4B4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354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م =١٠</a:t>
              </a:r>
              <a:endParaRPr lang="en-US" altLang="ar-SA" sz="2400" b="1"/>
            </a:p>
          </p:txBody>
        </p:sp>
        <p:grpSp>
          <p:nvGrpSpPr>
            <p:cNvPr id="68" name="Group 9">
              <a:extLst>
                <a:ext uri="{FF2B5EF4-FFF2-40B4-BE49-F238E27FC236}">
                  <a16:creationId xmlns:a16="http://schemas.microsoft.com/office/drawing/2014/main" id="{E4B99FE7-4D72-7E40-93C0-442142CE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3" y="1262"/>
              <a:ext cx="226" cy="490"/>
              <a:chOff x="5307" y="1253"/>
              <a:chExt cx="226" cy="490"/>
            </a:xfrm>
          </p:grpSpPr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5920A0F5-DAC8-D341-8BD1-E15984249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  <p:sp>
            <p:nvSpPr>
              <p:cNvPr id="70" name="Line 11">
                <a:extLst>
                  <a:ext uri="{FF2B5EF4-FFF2-40B4-BE49-F238E27FC236}">
                    <a16:creationId xmlns:a16="http://schemas.microsoft.com/office/drawing/2014/main" id="{54C0C8BE-1E66-A544-8437-47AF08CB1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Text Box 87">
                <a:extLst>
                  <a:ext uri="{FF2B5EF4-FFF2-40B4-BE49-F238E27FC236}">
                    <a16:creationId xmlns:a16="http://schemas.microsoft.com/office/drawing/2014/main" id="{DB3CB15C-75A5-9543-997A-49AAAB85C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</p:grpSp>
      <p:grpSp>
        <p:nvGrpSpPr>
          <p:cNvPr id="72" name="Group 138">
            <a:extLst>
              <a:ext uri="{FF2B5EF4-FFF2-40B4-BE49-F238E27FC236}">
                <a16:creationId xmlns:a16="http://schemas.microsoft.com/office/drawing/2014/main" id="{D8CE6F5B-5EE1-7442-A69E-9443386A1194}"/>
              </a:ext>
            </a:extLst>
          </p:cNvPr>
          <p:cNvGrpSpPr>
            <a:grpSpLocks/>
          </p:cNvGrpSpPr>
          <p:nvPr/>
        </p:nvGrpSpPr>
        <p:grpSpPr bwMode="auto">
          <a:xfrm>
            <a:off x="3219199" y="2950351"/>
            <a:ext cx="1620838" cy="777875"/>
            <a:chOff x="1224" y="1253"/>
            <a:chExt cx="1021" cy="490"/>
          </a:xfrm>
        </p:grpSpPr>
        <p:sp>
          <p:nvSpPr>
            <p:cNvPr id="73" name="Text Box 87">
              <a:extLst>
                <a:ext uri="{FF2B5EF4-FFF2-40B4-BE49-F238E27FC236}">
                  <a16:creationId xmlns:a16="http://schemas.microsoft.com/office/drawing/2014/main" id="{ECB8D040-F211-9747-8DEF-A7F815D15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321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م  =١٠</a:t>
              </a:r>
              <a:endParaRPr lang="en-US" altLang="ar-SA" sz="2400" b="1"/>
            </a:p>
          </p:txBody>
        </p:sp>
        <p:grpSp>
          <p:nvGrpSpPr>
            <p:cNvPr id="74" name="Group 112">
              <a:extLst>
                <a:ext uri="{FF2B5EF4-FFF2-40B4-BE49-F238E27FC236}">
                  <a16:creationId xmlns:a16="http://schemas.microsoft.com/office/drawing/2014/main" id="{52427389-4411-CF4C-9658-61D9350A0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9" y="1253"/>
              <a:ext cx="226" cy="490"/>
              <a:chOff x="5307" y="1253"/>
              <a:chExt cx="226" cy="490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CF19728D-2C9A-714C-9635-FFCA202FD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  <p:sp>
            <p:nvSpPr>
              <p:cNvPr id="76" name="Line 114">
                <a:extLst>
                  <a:ext uri="{FF2B5EF4-FFF2-40B4-BE49-F238E27FC236}">
                    <a16:creationId xmlns:a16="http://schemas.microsoft.com/office/drawing/2014/main" id="{B3122A77-38A4-D94A-9941-2376F921F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B1FD3B8C-2020-D34A-B67B-CD4C6D8A27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</p:grpSp>
      <p:sp>
        <p:nvSpPr>
          <p:cNvPr id="78" name="Rectangle 74">
            <a:extLst>
              <a:ext uri="{FF2B5EF4-FFF2-40B4-BE49-F238E27FC236}">
                <a16:creationId xmlns:a16="http://schemas.microsoft.com/office/drawing/2014/main" id="{D2CD1193-65E3-D04A-B2C0-8607AB6C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737" y="3056714"/>
            <a:ext cx="395287" cy="496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١٥</a:t>
            </a:r>
          </a:p>
        </p:txBody>
      </p:sp>
      <p:grpSp>
        <p:nvGrpSpPr>
          <p:cNvPr id="79" name="Group 120">
            <a:extLst>
              <a:ext uri="{FF2B5EF4-FFF2-40B4-BE49-F238E27FC236}">
                <a16:creationId xmlns:a16="http://schemas.microsoft.com/office/drawing/2014/main" id="{5936D340-5452-204E-BC09-6854E0C939F1}"/>
              </a:ext>
            </a:extLst>
          </p:cNvPr>
          <p:cNvGrpSpPr>
            <a:grpSpLocks/>
          </p:cNvGrpSpPr>
          <p:nvPr/>
        </p:nvGrpSpPr>
        <p:grpSpPr bwMode="auto">
          <a:xfrm>
            <a:off x="9275512" y="2942414"/>
            <a:ext cx="682625" cy="777875"/>
            <a:chOff x="3991" y="2341"/>
            <a:chExt cx="430" cy="490"/>
          </a:xfrm>
        </p:grpSpPr>
        <p:grpSp>
          <p:nvGrpSpPr>
            <p:cNvPr id="80" name="Group 121">
              <a:extLst>
                <a:ext uri="{FF2B5EF4-FFF2-40B4-BE49-F238E27FC236}">
                  <a16:creationId xmlns:a16="http://schemas.microsoft.com/office/drawing/2014/main" id="{75CD09DC-2E66-5B4E-B227-E0350385C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341"/>
              <a:ext cx="226" cy="490"/>
              <a:chOff x="5307" y="1253"/>
              <a:chExt cx="226" cy="490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2928835C-7B2C-D540-B42C-947616CDA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Line 123">
                <a:extLst>
                  <a:ext uri="{FF2B5EF4-FFF2-40B4-BE49-F238E27FC236}">
                    <a16:creationId xmlns:a16="http://schemas.microsoft.com/office/drawing/2014/main" id="{1154B092-4B07-B442-A4CB-19A0F27BA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EDF2C549-028B-1842-83DB-CEACF852B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CC1DEFE1-C132-2041-BB2A-DECEBFE30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416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grpSp>
        <p:nvGrpSpPr>
          <p:cNvPr id="85" name="Group 126">
            <a:extLst>
              <a:ext uri="{FF2B5EF4-FFF2-40B4-BE49-F238E27FC236}">
                <a16:creationId xmlns:a16="http://schemas.microsoft.com/office/drawing/2014/main" id="{010CCE22-17D0-3E47-980B-6CB0859D7026}"/>
              </a:ext>
            </a:extLst>
          </p:cNvPr>
          <p:cNvGrpSpPr>
            <a:grpSpLocks/>
          </p:cNvGrpSpPr>
          <p:nvPr/>
        </p:nvGrpSpPr>
        <p:grpSpPr bwMode="auto">
          <a:xfrm>
            <a:off x="7292724" y="2942414"/>
            <a:ext cx="757238" cy="777875"/>
            <a:chOff x="3787" y="2183"/>
            <a:chExt cx="477" cy="490"/>
          </a:xfrm>
        </p:grpSpPr>
        <p:grpSp>
          <p:nvGrpSpPr>
            <p:cNvPr id="86" name="Group 127">
              <a:extLst>
                <a:ext uri="{FF2B5EF4-FFF2-40B4-BE49-F238E27FC236}">
                  <a16:creationId xmlns:a16="http://schemas.microsoft.com/office/drawing/2014/main" id="{0684BA9D-9114-C045-9468-27099ED127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183"/>
              <a:ext cx="226" cy="490"/>
              <a:chOff x="5307" y="1253"/>
              <a:chExt cx="226" cy="490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158D435E-3823-124E-97D1-490EB25426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Line 129">
                <a:extLst>
                  <a:ext uri="{FF2B5EF4-FFF2-40B4-BE49-F238E27FC236}">
                    <a16:creationId xmlns:a16="http://schemas.microsoft.com/office/drawing/2014/main" id="{68A2193F-2B74-4745-8A42-72217FE16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C3399DE7-BE3A-A04A-8CE8-434FF52AF8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Text Box 87">
              <a:extLst>
                <a:ext uri="{FF2B5EF4-FFF2-40B4-BE49-F238E27FC236}">
                  <a16:creationId xmlns:a16="http://schemas.microsoft.com/office/drawing/2014/main" id="{ACDE5E1A-3897-5D4A-B113-91FB067D7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258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sp>
        <p:nvSpPr>
          <p:cNvPr id="91" name="Line 93">
            <a:extLst>
              <a:ext uri="{FF2B5EF4-FFF2-40B4-BE49-F238E27FC236}">
                <a16:creationId xmlns:a16="http://schemas.microsoft.com/office/drawing/2014/main" id="{F5623B23-CE86-3246-919A-329D0DAEE0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70799" y="3050364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119">
            <a:extLst>
              <a:ext uri="{FF2B5EF4-FFF2-40B4-BE49-F238E27FC236}">
                <a16:creationId xmlns:a16="http://schemas.microsoft.com/office/drawing/2014/main" id="{B018610F-96A0-EE4E-B972-191486A748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6587" y="3374214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Line 132">
            <a:extLst>
              <a:ext uri="{FF2B5EF4-FFF2-40B4-BE49-F238E27FC236}">
                <a16:creationId xmlns:a16="http://schemas.microsoft.com/office/drawing/2014/main" id="{F3DAD40A-8DBA-FE49-BCA5-4FE04D2FD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70799" y="3374214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Line 133">
            <a:extLst>
              <a:ext uri="{FF2B5EF4-FFF2-40B4-BE49-F238E27FC236}">
                <a16:creationId xmlns:a16="http://schemas.microsoft.com/office/drawing/2014/main" id="{A9DE2FAD-4717-F347-A628-A99E04992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6587" y="3086876"/>
            <a:ext cx="21590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Line 134">
            <a:extLst>
              <a:ext uri="{FF2B5EF4-FFF2-40B4-BE49-F238E27FC236}">
                <a16:creationId xmlns:a16="http://schemas.microsoft.com/office/drawing/2014/main" id="{4723EC4D-2EEF-3843-8896-0A9267720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9474" y="3272614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" name="Line 135">
            <a:extLst>
              <a:ext uri="{FF2B5EF4-FFF2-40B4-BE49-F238E27FC236}">
                <a16:creationId xmlns:a16="http://schemas.microsoft.com/office/drawing/2014/main" id="{DEBAEEA3-8043-0E4D-8D02-D4BEF2B3E1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7337" y="3374214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A2877364-3AC6-A04C-96DB-05F3EFA8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012" y="2797951"/>
            <a:ext cx="39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٥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B1168E39-4A3B-2E43-AD46-52050C00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337" y="4285439"/>
            <a:ext cx="118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م =  ١٥</a:t>
            </a:r>
            <a:endParaRPr lang="en-US" altLang="ar-SA" sz="2400" b="1"/>
          </a:p>
        </p:txBody>
      </p:sp>
      <p:sp>
        <p:nvSpPr>
          <p:cNvPr id="111" name="Line 139">
            <a:extLst>
              <a:ext uri="{FF2B5EF4-FFF2-40B4-BE49-F238E27FC236}">
                <a16:creationId xmlns:a16="http://schemas.microsoft.com/office/drawing/2014/main" id="{816CCE90-52EA-EE4E-9B85-566465CD63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9049" y="3374214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" name="Line 140">
            <a:extLst>
              <a:ext uri="{FF2B5EF4-FFF2-40B4-BE49-F238E27FC236}">
                <a16:creationId xmlns:a16="http://schemas.microsoft.com/office/drawing/2014/main" id="{8178E209-CBB2-3246-9D1B-6FF23CA8B0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8687" y="3194826"/>
            <a:ext cx="21590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2C4D4645-F544-9444-AF50-4B88AE34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737" y="2761439"/>
            <a:ext cx="39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٥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CC37BDBE-1454-9042-88C0-A0278A43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37" y="4288614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 =  ١٠</a:t>
            </a:r>
            <a:endParaRPr lang="en-US" altLang="ar-SA" sz="2400" b="1"/>
          </a:p>
        </p:txBody>
      </p:sp>
      <p:grpSp>
        <p:nvGrpSpPr>
          <p:cNvPr id="121" name="Group 149">
            <a:extLst>
              <a:ext uri="{FF2B5EF4-FFF2-40B4-BE49-F238E27FC236}">
                <a16:creationId xmlns:a16="http://schemas.microsoft.com/office/drawing/2014/main" id="{90941F2B-80A2-1F43-A57B-9075068FD6BA}"/>
              </a:ext>
            </a:extLst>
          </p:cNvPr>
          <p:cNvGrpSpPr>
            <a:grpSpLocks/>
          </p:cNvGrpSpPr>
          <p:nvPr/>
        </p:nvGrpSpPr>
        <p:grpSpPr bwMode="auto">
          <a:xfrm>
            <a:off x="6610099" y="1797826"/>
            <a:ext cx="3600450" cy="777875"/>
            <a:chOff x="3356" y="532"/>
            <a:chExt cx="2268" cy="490"/>
          </a:xfrm>
        </p:grpSpPr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63C22655-E62F-E744-BEAD-ADE2D98B1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618"/>
              <a:ext cx="226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حل المعادلة :</a:t>
              </a:r>
              <a:endParaRPr lang="en-US" altLang="ar-SA" sz="2400" b="1"/>
            </a:p>
          </p:txBody>
        </p:sp>
        <p:grpSp>
          <p:nvGrpSpPr>
            <p:cNvPr id="123" name="Group 143">
              <a:extLst>
                <a:ext uri="{FF2B5EF4-FFF2-40B4-BE49-F238E27FC236}">
                  <a16:creationId xmlns:a16="http://schemas.microsoft.com/office/drawing/2014/main" id="{A532B39E-37A9-FD46-8B42-DED40EF78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532"/>
              <a:ext cx="907" cy="490"/>
              <a:chOff x="4422" y="1262"/>
              <a:chExt cx="907" cy="490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56A0A39F-ECC3-5742-A659-662A9B693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2" y="1330"/>
                <a:ext cx="7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م =١٠</a:t>
                </a:r>
                <a:endParaRPr lang="en-US" altLang="ar-SA" sz="2400" b="1"/>
              </a:p>
            </p:txBody>
          </p:sp>
          <p:grpSp>
            <p:nvGrpSpPr>
              <p:cNvPr id="125" name="Group 145">
                <a:extLst>
                  <a:ext uri="{FF2B5EF4-FFF2-40B4-BE49-F238E27FC236}">
                    <a16:creationId xmlns:a16="http://schemas.microsoft.com/office/drawing/2014/main" id="{963B421E-1BBD-4645-8B3D-9E23F50B7F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262"/>
                <a:ext cx="226" cy="490"/>
                <a:chOff x="5307" y="1253"/>
                <a:chExt cx="226" cy="490"/>
              </a:xfrm>
            </p:grpSpPr>
            <p:sp>
              <p:nvSpPr>
                <p:cNvPr id="126" name="Text Box 87">
                  <a:extLst>
                    <a:ext uri="{FF2B5EF4-FFF2-40B4-BE49-F238E27FC236}">
                      <a16:creationId xmlns:a16="http://schemas.microsoft.com/office/drawing/2014/main" id="{C0CD0F1D-80B7-A841-88E6-586EBED51B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٢</a:t>
                  </a:r>
                  <a:endParaRPr lang="en-US" altLang="ar-SA" sz="2400" b="1"/>
                </a:p>
              </p:txBody>
            </p:sp>
            <p:sp>
              <p:nvSpPr>
                <p:cNvPr id="127" name="Line 147">
                  <a:extLst>
                    <a:ext uri="{FF2B5EF4-FFF2-40B4-BE49-F238E27FC236}">
                      <a16:creationId xmlns:a16="http://schemas.microsoft.com/office/drawing/2014/main" id="{7F4E80C2-A5D1-3A42-8A1D-8141893F2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8" name="Text Box 87">
                  <a:extLst>
                    <a:ext uri="{FF2B5EF4-FFF2-40B4-BE49-F238E27FC236}">
                      <a16:creationId xmlns:a16="http://schemas.microsoft.com/office/drawing/2014/main" id="{975C7EE1-3C8B-9044-89C1-D09DF0D849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</p:grpSp>
      </p:grpSp>
      <p:pic>
        <p:nvPicPr>
          <p:cNvPr id="129" name="Picture 37">
            <a:extLst>
              <a:ext uri="{FF2B5EF4-FFF2-40B4-BE49-F238E27FC236}">
                <a16:creationId xmlns:a16="http://schemas.microsoft.com/office/drawing/2014/main" id="{5E9F72EF-4063-934D-A90F-A6826194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44" y="606413"/>
            <a:ext cx="399991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3E79DA03-C231-E344-A831-F5CCBA477CC4}"/>
              </a:ext>
            </a:extLst>
          </p:cNvPr>
          <p:cNvSpPr txBox="1"/>
          <p:nvPr/>
        </p:nvSpPr>
        <p:spPr>
          <a:xfrm>
            <a:off x="1507874" y="1389839"/>
            <a:ext cx="216058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 ٢٣ (٩)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5A8FDF36-53D8-D942-99D4-272B8F9F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401" y="126680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أذا كان السؤال يحوي كسر نأخذ المقلوب  للطرفين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828B5E9-AD50-B34C-996D-C75EDA3E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3387" y="634243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202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8" grpId="0" animBg="1"/>
      <p:bldP spid="97" grpId="0"/>
      <p:bldP spid="107" grpId="0"/>
      <p:bldP spid="113" grpId="0"/>
      <p:bldP spid="120" grpId="0"/>
      <p:bldP spid="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6965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1" name="Picture 15">
            <a:extLst>
              <a:ext uri="{FF2B5EF4-FFF2-40B4-BE49-F238E27FC236}">
                <a16:creationId xmlns:a16="http://schemas.microsoft.com/office/drawing/2014/main" id="{52072B59-1508-2544-96DF-EEBB2B9B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16" y="807820"/>
            <a:ext cx="3908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87">
            <a:extLst>
              <a:ext uri="{FF2B5EF4-FFF2-40B4-BE49-F238E27FC236}">
                <a16:creationId xmlns:a16="http://schemas.microsoft.com/office/drawing/2014/main" id="{1B5A52D3-7197-B94C-9318-A8C8C953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479" y="2068295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حل المعادلة :  ــ ٤ أ = ٤٨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4D65F25-8F8D-7F4E-B797-15ED5BDF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717" y="3050958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٤ أ = ٤٨</a:t>
            </a:r>
            <a:endParaRPr lang="en-US" altLang="ar-SA" sz="2400" b="1"/>
          </a:p>
        </p:txBody>
      </p:sp>
      <p:sp>
        <p:nvSpPr>
          <p:cNvPr id="65" name="Line 18">
            <a:extLst>
              <a:ext uri="{FF2B5EF4-FFF2-40B4-BE49-F238E27FC236}">
                <a16:creationId xmlns:a16="http://schemas.microsoft.com/office/drawing/2014/main" id="{A5CF0136-BB69-5248-A0B9-F4CA80E3A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6654" y="347164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Line 19">
            <a:extLst>
              <a:ext uri="{FF2B5EF4-FFF2-40B4-BE49-F238E27FC236}">
                <a16:creationId xmlns:a16="http://schemas.microsoft.com/office/drawing/2014/main" id="{3A00F18E-20BC-9340-84F2-ED84322180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3242" y="347164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AD897F8D-01FF-034B-96C0-983A5AEA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092" y="343672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F62A7FCE-3A1C-474A-B6C0-6E2165A71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004" y="3436720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22">
            <a:extLst>
              <a:ext uri="{FF2B5EF4-FFF2-40B4-BE49-F238E27FC236}">
                <a16:creationId xmlns:a16="http://schemas.microsoft.com/office/drawing/2014/main" id="{0433C1EE-9B55-F842-A161-290D193CE7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7629" y="3184308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0D52E0F1-154C-A241-84E5-15A332185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7467" y="3579595"/>
            <a:ext cx="461962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D95303B4-F675-4C4B-B227-73611B388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254" y="4228883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=  ــ ١٢</a:t>
            </a:r>
            <a:endParaRPr lang="en-US" altLang="ar-SA" sz="2400" b="1"/>
          </a:p>
        </p:txBody>
      </p:sp>
      <p:pic>
        <p:nvPicPr>
          <p:cNvPr id="74" name="Picture 25">
            <a:extLst>
              <a:ext uri="{FF2B5EF4-FFF2-40B4-BE49-F238E27FC236}">
                <a16:creationId xmlns:a16="http://schemas.microsoft.com/office/drawing/2014/main" id="{D7411E47-4C4C-E646-9138-7075B8EC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92" y="2500095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87">
            <a:extLst>
              <a:ext uri="{FF2B5EF4-FFF2-40B4-BE49-F238E27FC236}">
                <a16:creationId xmlns:a16="http://schemas.microsoft.com/office/drawing/2014/main" id="{202A37F0-1BFE-3E45-9416-578542CB6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492" y="3111283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٤ أ  =  ٤٨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0C28D75E-3C56-4548-80D5-F83469AF6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904" y="474323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٤٨ =  ٤٨</a:t>
            </a:r>
            <a:endParaRPr lang="en-US" altLang="ar-SA" sz="2400" b="1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E3F77846-7CAF-D94D-972D-14C315746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567" y="474323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806E06B6-BE32-724E-B21C-8B6E0B05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054" y="3806608"/>
            <a:ext cx="248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٤ ( ــ ١٢ )  =  ٤٨</a:t>
            </a:r>
            <a:endParaRPr lang="en-US" altLang="ar-SA" sz="2400" b="1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B540EE9E-3DDE-2340-B1A8-A0F32B42F19B}"/>
              </a:ext>
            </a:extLst>
          </p:cNvPr>
          <p:cNvSpPr txBox="1"/>
          <p:nvPr/>
        </p:nvSpPr>
        <p:spPr>
          <a:xfrm>
            <a:off x="1493542" y="1422183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 ٢٣ (١٤)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2DFF16F-F321-7240-B5AB-A6067624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19" y="1434164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أذا كان السؤال ضرب </a:t>
            </a:r>
            <a:r>
              <a:rPr lang="ar-SA" altLang="ar-SA" sz="1800" b="1" dirty="0" err="1">
                <a:solidFill>
                  <a:srgbClr val="00B050"/>
                </a:solidFill>
              </a:rPr>
              <a:t>ناخذ</a:t>
            </a:r>
            <a:r>
              <a:rPr lang="ar-SA" altLang="ar-SA" sz="1800" b="1" dirty="0">
                <a:solidFill>
                  <a:srgbClr val="00B050"/>
                </a:solidFill>
              </a:rPr>
              <a:t> </a:t>
            </a:r>
            <a:r>
              <a:rPr lang="ar-SA" altLang="ar-SA" sz="1800" b="1" dirty="0" err="1">
                <a:solidFill>
                  <a:srgbClr val="00B050"/>
                </a:solidFill>
              </a:rPr>
              <a:t>العمليه</a:t>
            </a:r>
            <a:r>
              <a:rPr lang="ar-SA" altLang="ar-SA" sz="1800" b="1" dirty="0">
                <a:solidFill>
                  <a:srgbClr val="00B050"/>
                </a:solidFill>
              </a:rPr>
              <a:t> </a:t>
            </a:r>
            <a:r>
              <a:rPr lang="ar-SA" altLang="ar-SA" sz="1800" b="1" dirty="0" err="1">
                <a:solidFill>
                  <a:srgbClr val="00B050"/>
                </a:solidFill>
              </a:rPr>
              <a:t>العكسيه</a:t>
            </a:r>
            <a:r>
              <a:rPr lang="ar-SA" altLang="ar-SA" sz="1800" b="1" dirty="0">
                <a:solidFill>
                  <a:srgbClr val="00B050"/>
                </a:solidFill>
              </a:rPr>
              <a:t>  نقسم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92EE0C1-1038-1E4F-9A88-FD4BEBF1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511" y="636874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3210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9" grpId="0"/>
      <p:bldP spid="70" grpId="0"/>
      <p:bldP spid="73" grpId="0"/>
      <p:bldP spid="75" grpId="0"/>
      <p:bldP spid="76" grpId="0"/>
      <p:bldP spid="77" grpId="0"/>
      <p:bldP spid="78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86C85F5E-24E1-B34B-B158-D6BAD61A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591" y="1862112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حل المعادلة : ق  + ٥ = ٣٣</a:t>
            </a:r>
            <a:endParaRPr lang="en-US" altLang="ar-SA" sz="2400" b="1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69364732-DCE5-914E-B936-9DAA135C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16" y="298116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ق  + ٥ =   ٣٣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F5BDBD52-0B94-4445-80BD-B2A6FFA77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016" y="3449474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5DADB4DB-74DC-6842-9D3D-F8726AE5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16" y="3449474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8" name="Line 7">
            <a:extLst>
              <a:ext uri="{FF2B5EF4-FFF2-40B4-BE49-F238E27FC236}">
                <a16:creationId xmlns:a16="http://schemas.microsoft.com/office/drawing/2014/main" id="{988BA5D0-8CD7-3C4B-ACC9-E2D46BD02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0929" y="3952712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Line 8">
            <a:extLst>
              <a:ext uri="{FF2B5EF4-FFF2-40B4-BE49-F238E27FC236}">
                <a16:creationId xmlns:a16="http://schemas.microsoft.com/office/drawing/2014/main" id="{5379DBE0-B0C4-3D43-B7CB-DC2F8510BE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9816" y="3077999"/>
            <a:ext cx="36513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7F151863-E8C6-574A-859B-0879F871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16" y="4179724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ق          =  ٢٨</a:t>
            </a:r>
            <a:endParaRPr lang="en-US" altLang="ar-SA" sz="2400" b="1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0688BAE4-E2DA-7C41-866B-FB6C6BBD0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66" y="3100224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ق + ٥ =   ٣٣</a:t>
            </a:r>
            <a:endParaRPr lang="en-US" altLang="ar-SA" sz="2400" b="1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663EB36B-B5E6-FC42-BB0F-8FCFD4FA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16" y="3855874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+ ٥ =   ٣٣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38B7FE2C-92CF-274A-B8BE-62769259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29" y="4540087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٣٣ = ٣٣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A6FD0632-1FB6-324B-B92A-035258FD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66" y="452897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5" name="Picture 14">
            <a:extLst>
              <a:ext uri="{FF2B5EF4-FFF2-40B4-BE49-F238E27FC236}">
                <a16:creationId xmlns:a16="http://schemas.microsoft.com/office/drawing/2014/main" id="{2E3186F6-0807-3246-A28B-79B57BA3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54" y="2512849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7">
            <a:extLst>
              <a:ext uri="{FF2B5EF4-FFF2-40B4-BE49-F238E27FC236}">
                <a16:creationId xmlns:a16="http://schemas.microsoft.com/office/drawing/2014/main" id="{6A2AA6A8-F71C-AE4C-AA60-71BBFFC2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44" y="691318"/>
            <a:ext cx="375699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340C38B-F23D-4840-BCD9-C59F753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255" y="638414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093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5" grpId="0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C3D4DC88-D9B3-AD44-8D73-125B379A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171" y="1799608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حل المعادلة :  ١٠٤ = ص ــ ٦٧</a:t>
            </a:r>
            <a:endParaRPr lang="en-US" altLang="ar-SA" sz="2400" b="1" dirty="0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1A0280D0-A5A8-F345-8290-850AC8BB1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632" y="2865651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١٠٤ = ص ــ ٦٧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694C0D60-C6F1-6949-9D97-15128F33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082" y="33339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5993AB52-CFC3-0949-A74F-CBC59685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682" y="33339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8" name="Line 21">
            <a:extLst>
              <a:ext uri="{FF2B5EF4-FFF2-40B4-BE49-F238E27FC236}">
                <a16:creationId xmlns:a16="http://schemas.microsoft.com/office/drawing/2014/main" id="{9E292D16-B15B-7B40-9C8D-1C0C510B08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7244" y="3837201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Line 22">
            <a:extLst>
              <a:ext uri="{FF2B5EF4-FFF2-40B4-BE49-F238E27FC236}">
                <a16:creationId xmlns:a16="http://schemas.microsoft.com/office/drawing/2014/main" id="{BC42D82C-1144-E84A-BBCA-FE82ED2203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2194" y="2962488"/>
            <a:ext cx="32385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1E754D9E-E7B2-AC47-976F-495043239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607" y="406421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١٧١   = ص</a:t>
            </a:r>
            <a:endParaRPr lang="en-US" altLang="ar-SA" sz="2400" b="1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7EB4C3AE-B69E-874E-83FF-81C04A57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994" y="298471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١٠٤ = ص ــ ٦٧</a:t>
            </a:r>
            <a:endParaRPr lang="en-US" altLang="ar-SA" sz="2400" b="1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055742F9-4995-9449-89AD-75201E04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169" y="374036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١٠٤ = ١٧١ ــ ٦٧ 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CB10F6E4-1DBD-1E4E-A4F5-3CACDBB5D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157" y="4424576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١٠٤ = ١٠٤ 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169A8642-FFE0-164A-8395-18E9E508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044" y="44134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5" name="Picture 28">
            <a:extLst>
              <a:ext uri="{FF2B5EF4-FFF2-40B4-BE49-F238E27FC236}">
                <a16:creationId xmlns:a16="http://schemas.microsoft.com/office/drawing/2014/main" id="{1FDB7AD4-9B71-AE48-9493-6D9BCCE7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2" y="2397338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7">
            <a:extLst>
              <a:ext uri="{FF2B5EF4-FFF2-40B4-BE49-F238E27FC236}">
                <a16:creationId xmlns:a16="http://schemas.microsoft.com/office/drawing/2014/main" id="{27D3FEEC-F232-CF4E-B2C1-A6121EEF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03" y="848364"/>
            <a:ext cx="3802044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09E058D-AE14-5C43-90E3-8BFDCE85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080" y="637014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48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5" grpId="0"/>
      <p:bldP spid="70" grpId="0"/>
      <p:bldP spid="71" grpId="0"/>
      <p:bldP spid="72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550821" y="84706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8679A946-2EAB-834D-937E-F4617A48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87" y="1887558"/>
            <a:ext cx="4068762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حل المعادلة :  ١.٥ = ص ــ ( ــ ٥.٦ )</a:t>
            </a:r>
            <a:endParaRPr lang="en-US" altLang="ar-SA" sz="2400" b="1" dirty="0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80020F88-59C2-9845-A4B3-CDB7B683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873" y="2996848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١.٥ = ص +  ٥.٦ 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52E3DB68-AD7E-9F4E-BE99-2C0405A5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560" y="346516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٥.٦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8B95A34C-BD3F-6840-B590-EB726158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673" y="346516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٥.٦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8" name="Line 12">
            <a:extLst>
              <a:ext uri="{FF2B5EF4-FFF2-40B4-BE49-F238E27FC236}">
                <a16:creationId xmlns:a16="http://schemas.microsoft.com/office/drawing/2014/main" id="{1A048B4A-847C-F540-B05C-42447B809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6748" y="3968398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Line 13">
            <a:extLst>
              <a:ext uri="{FF2B5EF4-FFF2-40B4-BE49-F238E27FC236}">
                <a16:creationId xmlns:a16="http://schemas.microsoft.com/office/drawing/2014/main" id="{9E9047A9-568C-3641-91DA-45919FC7C7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2810" y="3079398"/>
            <a:ext cx="32385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698CF4DB-1CF0-1445-B5C1-3199C719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035" y="419541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٤.١ = ص</a:t>
            </a:r>
            <a:endParaRPr lang="en-US" altLang="ar-SA" sz="2400" b="1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230177FA-80EE-3046-B0AB-23121F052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785" y="307939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١.٥ = ص ــ ( ــ ٥.٦ )</a:t>
            </a:r>
            <a:endParaRPr lang="en-US" altLang="ar-SA" sz="2400" b="1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4585B826-C0D6-224B-BDD6-11A27746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360" y="383504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١.٥ = ــ ٤.١ + ٥.٦ 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AC6BA82C-8804-8C4A-B229-506F5FB1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23" y="4519260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١.٥ = ١.٥ 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44670503-9DD5-AE4D-93A2-00C9EC1C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210" y="450814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5" name="Picture 19">
            <a:extLst>
              <a:ext uri="{FF2B5EF4-FFF2-40B4-BE49-F238E27FC236}">
                <a16:creationId xmlns:a16="http://schemas.microsoft.com/office/drawing/2014/main" id="{20FC8C86-6B29-5A42-8C54-BFBC8429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98" y="2492023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7">
            <a:extLst>
              <a:ext uri="{FF2B5EF4-FFF2-40B4-BE49-F238E27FC236}">
                <a16:creationId xmlns:a16="http://schemas.microsoft.com/office/drawing/2014/main" id="{9F79F4B1-032F-AB43-B09F-299D0FA0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44" y="922094"/>
            <a:ext cx="379000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E42CD16-072E-6341-B78A-0A24DB42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030" y="640965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348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5" grpId="0"/>
      <p:bldP spid="70" grpId="0"/>
      <p:bldP spid="71" grpId="0"/>
      <p:bldP spid="72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A32C45FD-F486-9F4D-8363-EC895C61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983" y="3718637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BC7DAF73-446A-874E-8385-1A8E149D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233" y="3718637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47802AFE-F5BE-C142-AF43-84A1B7799D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2696" y="4221874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C9DC3CBC-9B14-B84C-B7D2-AF62AF45EA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3808" y="3291599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88B767CC-1D37-4642-BABD-CA3A0F36B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483" y="4420312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9" name="Picture 9">
            <a:extLst>
              <a:ext uri="{FF2B5EF4-FFF2-40B4-BE49-F238E27FC236}">
                <a16:creationId xmlns:a16="http://schemas.microsoft.com/office/drawing/2014/main" id="{41240230-EF8F-554D-9DEB-A25B6060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46" y="2501024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Group 10">
            <a:extLst>
              <a:ext uri="{FF2B5EF4-FFF2-40B4-BE49-F238E27FC236}">
                <a16:creationId xmlns:a16="http://schemas.microsoft.com/office/drawing/2014/main" id="{E9823178-2AE5-904F-8FE8-0AE774DAC3A9}"/>
              </a:ext>
            </a:extLst>
          </p:cNvPr>
          <p:cNvGrpSpPr>
            <a:grpSpLocks/>
          </p:cNvGrpSpPr>
          <p:nvPr/>
        </p:nvGrpSpPr>
        <p:grpSpPr bwMode="auto">
          <a:xfrm>
            <a:off x="8318158" y="3083637"/>
            <a:ext cx="1547813" cy="777875"/>
            <a:chOff x="4332" y="1257"/>
            <a:chExt cx="975" cy="490"/>
          </a:xfrm>
        </p:grpSpPr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40610C72-CC55-2847-851A-382CD7C7D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330"/>
              <a:ext cx="9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+ ٤ = </a:t>
              </a:r>
              <a:endParaRPr lang="en-US" altLang="ar-SA" sz="2400" b="1"/>
            </a:p>
          </p:txBody>
        </p:sp>
        <p:grpSp>
          <p:nvGrpSpPr>
            <p:cNvPr id="72" name="Group 12">
              <a:extLst>
                <a:ext uri="{FF2B5EF4-FFF2-40B4-BE49-F238E27FC236}">
                  <a16:creationId xmlns:a16="http://schemas.microsoft.com/office/drawing/2014/main" id="{D9B7EB79-675F-564D-83FA-686907D9E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1257"/>
              <a:ext cx="226" cy="490"/>
              <a:chOff x="5307" y="1253"/>
              <a:chExt cx="226" cy="490"/>
            </a:xfrm>
          </p:grpSpPr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FD1CC788-A216-DD41-B369-2AB3B013C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74" name="Line 14">
                <a:extLst>
                  <a:ext uri="{FF2B5EF4-FFF2-40B4-BE49-F238E27FC236}">
                    <a16:creationId xmlns:a16="http://schemas.microsoft.com/office/drawing/2014/main" id="{9A5D5A4E-41A2-9B4D-B3B6-437178F5A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F26C7CC6-C7BD-6E47-90E2-FCA61D234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grpSp>
        <p:nvGrpSpPr>
          <p:cNvPr id="76" name="Group 61">
            <a:extLst>
              <a:ext uri="{FF2B5EF4-FFF2-40B4-BE49-F238E27FC236}">
                <a16:creationId xmlns:a16="http://schemas.microsoft.com/office/drawing/2014/main" id="{3208670B-80B5-BC48-BC44-BD4AD946C8CB}"/>
              </a:ext>
            </a:extLst>
          </p:cNvPr>
          <p:cNvGrpSpPr>
            <a:grpSpLocks/>
          </p:cNvGrpSpPr>
          <p:nvPr/>
        </p:nvGrpSpPr>
        <p:grpSpPr bwMode="auto">
          <a:xfrm>
            <a:off x="7668871" y="4315537"/>
            <a:ext cx="2211387" cy="777875"/>
            <a:chOff x="3923" y="2033"/>
            <a:chExt cx="1393" cy="490"/>
          </a:xfrm>
        </p:grpSpPr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D6503DF4-4E19-944B-ACE0-F879F0693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" y="2117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      = </a:t>
              </a:r>
              <a:endParaRPr lang="en-US" altLang="ar-SA" sz="2400" b="1"/>
            </a:p>
          </p:txBody>
        </p:sp>
        <p:grpSp>
          <p:nvGrpSpPr>
            <p:cNvPr id="78" name="Group 18">
              <a:extLst>
                <a:ext uri="{FF2B5EF4-FFF2-40B4-BE49-F238E27FC236}">
                  <a16:creationId xmlns:a16="http://schemas.microsoft.com/office/drawing/2014/main" id="{097DAFFA-5A70-8648-A85A-800EC40BE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2033"/>
              <a:ext cx="711" cy="490"/>
              <a:chOff x="3991" y="1924"/>
              <a:chExt cx="711" cy="490"/>
            </a:xfrm>
          </p:grpSpPr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EBD69B71-ACBE-E24E-8943-9D9165535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5" y="198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  <p:grpSp>
            <p:nvGrpSpPr>
              <p:cNvPr id="80" name="Group 20">
                <a:extLst>
                  <a:ext uri="{FF2B5EF4-FFF2-40B4-BE49-F238E27FC236}">
                    <a16:creationId xmlns:a16="http://schemas.microsoft.com/office/drawing/2014/main" id="{DD2A308A-DBEE-EE4B-BDFB-43CEA0FA6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1" y="1924"/>
                <a:ext cx="454" cy="490"/>
                <a:chOff x="3991" y="1924"/>
                <a:chExt cx="454" cy="490"/>
              </a:xfrm>
            </p:grpSpPr>
            <p:grpSp>
              <p:nvGrpSpPr>
                <p:cNvPr id="81" name="Group 21">
                  <a:extLst>
                    <a:ext uri="{FF2B5EF4-FFF2-40B4-BE49-F238E27FC236}">
                      <a16:creationId xmlns:a16="http://schemas.microsoft.com/office/drawing/2014/main" id="{8A16B451-C110-D245-9D4C-4BA458B0C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9" y="1924"/>
                  <a:ext cx="226" cy="490"/>
                  <a:chOff x="5307" y="1253"/>
                  <a:chExt cx="226" cy="490"/>
                </a:xfrm>
              </p:grpSpPr>
              <p:sp>
                <p:nvSpPr>
                  <p:cNvPr id="83" name="Text Box 87">
                    <a:extLst>
                      <a:ext uri="{FF2B5EF4-FFF2-40B4-BE49-F238E27FC236}">
                        <a16:creationId xmlns:a16="http://schemas.microsoft.com/office/drawing/2014/main" id="{FC3DDA71-F1E7-CE4E-B423-FD13A9A745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" y="1253"/>
                    <a:ext cx="22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/>
                      <a:t>١</a:t>
                    </a:r>
                    <a:endParaRPr lang="en-US" altLang="ar-SA" sz="2400" b="1"/>
                  </a:p>
                </p:txBody>
              </p:sp>
              <p:sp>
                <p:nvSpPr>
                  <p:cNvPr id="84" name="Line 23">
                    <a:extLst>
                      <a:ext uri="{FF2B5EF4-FFF2-40B4-BE49-F238E27FC236}">
                        <a16:creationId xmlns:a16="http://schemas.microsoft.com/office/drawing/2014/main" id="{FFFD41CA-3F8F-9F42-86E0-6C10048B05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2" y="1480"/>
                    <a:ext cx="15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85" name="Text Box 87">
                    <a:extLst>
                      <a:ext uri="{FF2B5EF4-FFF2-40B4-BE49-F238E27FC236}">
                        <a16:creationId xmlns:a16="http://schemas.microsoft.com/office/drawing/2014/main" id="{4E15DE21-501E-0447-B0EC-B4FC592279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" y="1455"/>
                    <a:ext cx="22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/>
                      <a:t>٤</a:t>
                    </a:r>
                    <a:endParaRPr lang="en-US" altLang="ar-SA" sz="2400" b="1"/>
                  </a:p>
                </p:txBody>
              </p:sp>
            </p:grpSp>
            <p:sp>
              <p:nvSpPr>
                <p:cNvPr id="82" name="Text Box 87">
                  <a:extLst>
                    <a:ext uri="{FF2B5EF4-FFF2-40B4-BE49-F238E27FC236}">
                      <a16:creationId xmlns:a16="http://schemas.microsoft.com/office/drawing/2014/main" id="{03497893-606D-2547-8FD2-04AD360601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2008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</p:grpSp>
      </p:grpSp>
      <p:grpSp>
        <p:nvGrpSpPr>
          <p:cNvPr id="86" name="Group 63">
            <a:extLst>
              <a:ext uri="{FF2B5EF4-FFF2-40B4-BE49-F238E27FC236}">
                <a16:creationId xmlns:a16="http://schemas.microsoft.com/office/drawing/2014/main" id="{56F0B404-00F6-934E-B820-04F26102B69E}"/>
              </a:ext>
            </a:extLst>
          </p:cNvPr>
          <p:cNvGrpSpPr>
            <a:grpSpLocks/>
          </p:cNvGrpSpPr>
          <p:nvPr/>
        </p:nvGrpSpPr>
        <p:grpSpPr bwMode="auto">
          <a:xfrm>
            <a:off x="2534474" y="3118562"/>
            <a:ext cx="2266950" cy="777875"/>
            <a:chOff x="1361" y="1239"/>
            <a:chExt cx="1428" cy="490"/>
          </a:xfrm>
        </p:grpSpPr>
        <p:sp>
          <p:nvSpPr>
            <p:cNvPr id="87" name="Text Box 87">
              <a:extLst>
                <a:ext uri="{FF2B5EF4-FFF2-40B4-BE49-F238E27FC236}">
                  <a16:creationId xmlns:a16="http://schemas.microsoft.com/office/drawing/2014/main" id="{D356C08A-81A5-894D-A105-A3C54318A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1312"/>
              <a:ext cx="1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+  ٤  = </a:t>
              </a:r>
              <a:endParaRPr lang="en-US" altLang="ar-SA" sz="2400" b="1"/>
            </a:p>
          </p:txBody>
        </p:sp>
        <p:grpSp>
          <p:nvGrpSpPr>
            <p:cNvPr id="88" name="Group 28">
              <a:extLst>
                <a:ext uri="{FF2B5EF4-FFF2-40B4-BE49-F238E27FC236}">
                  <a16:creationId xmlns:a16="http://schemas.microsoft.com/office/drawing/2014/main" id="{2EC93A76-6F10-234A-A6DC-E1903C808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" y="1239"/>
              <a:ext cx="226" cy="490"/>
              <a:chOff x="5307" y="1253"/>
              <a:chExt cx="226" cy="490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85F55606-79F2-DB47-BBA4-1A5F2807C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  <a:endParaRPr lang="en-US" altLang="ar-SA" sz="2400" b="1" dirty="0"/>
              </a:p>
            </p:txBody>
          </p:sp>
          <p:sp>
            <p:nvSpPr>
              <p:cNvPr id="90" name="Line 30">
                <a:extLst>
                  <a:ext uri="{FF2B5EF4-FFF2-40B4-BE49-F238E27FC236}">
                    <a16:creationId xmlns:a16="http://schemas.microsoft.com/office/drawing/2014/main" id="{40B5ADBA-B1AA-7C42-B077-CAD8162D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06424922-BD1E-364B-885C-45C28B566A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grpSp>
        <p:nvGrpSpPr>
          <p:cNvPr id="92" name="Group 32">
            <a:extLst>
              <a:ext uri="{FF2B5EF4-FFF2-40B4-BE49-F238E27FC236}">
                <a16:creationId xmlns:a16="http://schemas.microsoft.com/office/drawing/2014/main" id="{937E5C9B-27C6-B949-8B58-C1C43EAAC0E2}"/>
              </a:ext>
            </a:extLst>
          </p:cNvPr>
          <p:cNvGrpSpPr>
            <a:grpSpLocks/>
          </p:cNvGrpSpPr>
          <p:nvPr/>
        </p:nvGrpSpPr>
        <p:grpSpPr bwMode="auto">
          <a:xfrm>
            <a:off x="3455646" y="4345699"/>
            <a:ext cx="1366837" cy="784225"/>
            <a:chOff x="1360" y="2528"/>
            <a:chExt cx="861" cy="494"/>
          </a:xfrm>
        </p:grpSpPr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1D18404F-1663-4848-9727-B877E501A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2612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grpSp>
          <p:nvGrpSpPr>
            <p:cNvPr id="94" name="Group 34">
              <a:extLst>
                <a:ext uri="{FF2B5EF4-FFF2-40B4-BE49-F238E27FC236}">
                  <a16:creationId xmlns:a16="http://schemas.microsoft.com/office/drawing/2014/main" id="{4C80B1D6-CAEF-C247-BAAC-861F63404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532"/>
              <a:ext cx="226" cy="490"/>
              <a:chOff x="5307" y="1253"/>
              <a:chExt cx="226" cy="490"/>
            </a:xfrm>
          </p:grpSpPr>
          <p:sp>
            <p:nvSpPr>
              <p:cNvPr id="111" name="Text Box 87">
                <a:extLst>
                  <a:ext uri="{FF2B5EF4-FFF2-40B4-BE49-F238E27FC236}">
                    <a16:creationId xmlns:a16="http://schemas.microsoft.com/office/drawing/2014/main" id="{AF5932F6-1485-A44E-98B7-17095F9B5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8E76B590-BDE0-9D40-8A98-DFF2D83E0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" name="Text Box 87">
                <a:extLst>
                  <a:ext uri="{FF2B5EF4-FFF2-40B4-BE49-F238E27FC236}">
                    <a16:creationId xmlns:a16="http://schemas.microsoft.com/office/drawing/2014/main" id="{05DA3FD2-3EF6-6A43-AD1F-D594F37EA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  <p:grpSp>
          <p:nvGrpSpPr>
            <p:cNvPr id="95" name="Group 38">
              <a:extLst>
                <a:ext uri="{FF2B5EF4-FFF2-40B4-BE49-F238E27FC236}">
                  <a16:creationId xmlns:a16="http://schemas.microsoft.com/office/drawing/2014/main" id="{A1F5E69A-DF42-FF41-B4C7-9FD208B51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0" y="2528"/>
              <a:ext cx="226" cy="490"/>
              <a:chOff x="5307" y="1253"/>
              <a:chExt cx="226" cy="490"/>
            </a:xfrm>
          </p:grpSpPr>
          <p:sp>
            <p:nvSpPr>
              <p:cNvPr id="96" name="Text Box 87">
                <a:extLst>
                  <a:ext uri="{FF2B5EF4-FFF2-40B4-BE49-F238E27FC236}">
                    <a16:creationId xmlns:a16="http://schemas.microsoft.com/office/drawing/2014/main" id="{6BE2A922-C82F-CB4A-9D54-0B4700DBE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97" name="Line 40">
                <a:extLst>
                  <a:ext uri="{FF2B5EF4-FFF2-40B4-BE49-F238E27FC236}">
                    <a16:creationId xmlns:a16="http://schemas.microsoft.com/office/drawing/2014/main" id="{25FE0DB6-B331-C74A-8E8B-7CC627F5B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" name="Text Box 87">
                <a:extLst>
                  <a:ext uri="{FF2B5EF4-FFF2-40B4-BE49-F238E27FC236}">
                    <a16:creationId xmlns:a16="http://schemas.microsoft.com/office/drawing/2014/main" id="{842D9F94-E405-7848-A80E-1F6911B24E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grpSp>
        <p:nvGrpSpPr>
          <p:cNvPr id="120" name="Group 42">
            <a:extLst>
              <a:ext uri="{FF2B5EF4-FFF2-40B4-BE49-F238E27FC236}">
                <a16:creationId xmlns:a16="http://schemas.microsoft.com/office/drawing/2014/main" id="{C9AFAD88-7115-8645-8ACA-95EC6394971D}"/>
              </a:ext>
            </a:extLst>
          </p:cNvPr>
          <p:cNvGrpSpPr>
            <a:grpSpLocks/>
          </p:cNvGrpSpPr>
          <p:nvPr/>
        </p:nvGrpSpPr>
        <p:grpSpPr bwMode="auto">
          <a:xfrm>
            <a:off x="3756063" y="3118562"/>
            <a:ext cx="1128713" cy="777875"/>
            <a:chOff x="3031" y="2287"/>
            <a:chExt cx="711" cy="490"/>
          </a:xfrm>
        </p:grpSpPr>
        <p:sp>
          <p:nvSpPr>
            <p:cNvPr id="121" name="Rectangle 43">
              <a:extLst>
                <a:ext uri="{FF2B5EF4-FFF2-40B4-BE49-F238E27FC236}">
                  <a16:creationId xmlns:a16="http://schemas.microsoft.com/office/drawing/2014/main" id="{A3EC4477-8984-0D40-8C8B-EF788B16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2332"/>
              <a:ext cx="521" cy="3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122" name="Group 44">
              <a:extLst>
                <a:ext uri="{FF2B5EF4-FFF2-40B4-BE49-F238E27FC236}">
                  <a16:creationId xmlns:a16="http://schemas.microsoft.com/office/drawing/2014/main" id="{E0C43AB3-2F6C-FF4E-9C33-F00CD344A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2287"/>
              <a:ext cx="711" cy="490"/>
              <a:chOff x="3991" y="1924"/>
              <a:chExt cx="711" cy="490"/>
            </a:xfrm>
          </p:grpSpPr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CE70AF36-E6DB-F441-B1D6-30ACD6785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5" y="198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  <p:grpSp>
            <p:nvGrpSpPr>
              <p:cNvPr id="124" name="Group 46">
                <a:extLst>
                  <a:ext uri="{FF2B5EF4-FFF2-40B4-BE49-F238E27FC236}">
                    <a16:creationId xmlns:a16="http://schemas.microsoft.com/office/drawing/2014/main" id="{41C1DB59-9749-A14E-9A2B-4A2CBE1CA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1" y="1924"/>
                <a:ext cx="454" cy="490"/>
                <a:chOff x="3991" y="1924"/>
                <a:chExt cx="454" cy="490"/>
              </a:xfrm>
            </p:grpSpPr>
            <p:grpSp>
              <p:nvGrpSpPr>
                <p:cNvPr id="125" name="Group 47">
                  <a:extLst>
                    <a:ext uri="{FF2B5EF4-FFF2-40B4-BE49-F238E27FC236}">
                      <a16:creationId xmlns:a16="http://schemas.microsoft.com/office/drawing/2014/main" id="{D9089680-D4EA-E74F-B5A9-F06D7166F8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9" y="1924"/>
                  <a:ext cx="226" cy="490"/>
                  <a:chOff x="5307" y="1253"/>
                  <a:chExt cx="226" cy="490"/>
                </a:xfrm>
              </p:grpSpPr>
              <p:sp>
                <p:nvSpPr>
                  <p:cNvPr id="127" name="Text Box 87">
                    <a:extLst>
                      <a:ext uri="{FF2B5EF4-FFF2-40B4-BE49-F238E27FC236}">
                        <a16:creationId xmlns:a16="http://schemas.microsoft.com/office/drawing/2014/main" id="{2B271D38-58B6-DB4A-AEFA-08A5A67D75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" y="1253"/>
                    <a:ext cx="22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/>
                      <a:t>١</a:t>
                    </a:r>
                    <a:endParaRPr lang="en-US" altLang="ar-SA" sz="2400" b="1"/>
                  </a:p>
                </p:txBody>
              </p:sp>
              <p:sp>
                <p:nvSpPr>
                  <p:cNvPr id="128" name="Line 49">
                    <a:extLst>
                      <a:ext uri="{FF2B5EF4-FFF2-40B4-BE49-F238E27FC236}">
                        <a16:creationId xmlns:a16="http://schemas.microsoft.com/office/drawing/2014/main" id="{0F5BA924-93EE-F34C-AEC3-64E45252D8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2" y="1480"/>
                    <a:ext cx="15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129" name="Text Box 87">
                    <a:extLst>
                      <a:ext uri="{FF2B5EF4-FFF2-40B4-BE49-F238E27FC236}">
                        <a16:creationId xmlns:a16="http://schemas.microsoft.com/office/drawing/2014/main" id="{E1560C6D-EB9B-9E48-9BA2-88CA4C17A7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" y="1455"/>
                    <a:ext cx="22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/>
                      <a:t>٤</a:t>
                    </a:r>
                    <a:endParaRPr lang="en-US" altLang="ar-SA" sz="2400" b="1"/>
                  </a:p>
                </p:txBody>
              </p:sp>
            </p:grpSp>
            <p:sp>
              <p:nvSpPr>
                <p:cNvPr id="126" name="Text Box 87">
                  <a:extLst>
                    <a:ext uri="{FF2B5EF4-FFF2-40B4-BE49-F238E27FC236}">
                      <a16:creationId xmlns:a16="http://schemas.microsoft.com/office/drawing/2014/main" id="{C3F7D778-1F52-0B4D-86A7-CBE256C71A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2008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</p:grpSp>
      </p:grpSp>
      <p:grpSp>
        <p:nvGrpSpPr>
          <p:cNvPr id="130" name="Group 60">
            <a:extLst>
              <a:ext uri="{FF2B5EF4-FFF2-40B4-BE49-F238E27FC236}">
                <a16:creationId xmlns:a16="http://schemas.microsoft.com/office/drawing/2014/main" id="{AC9B5105-BD24-5F47-95BE-0C8C2D9A9129}"/>
              </a:ext>
            </a:extLst>
          </p:cNvPr>
          <p:cNvGrpSpPr>
            <a:grpSpLocks/>
          </p:cNvGrpSpPr>
          <p:nvPr/>
        </p:nvGrpSpPr>
        <p:grpSpPr bwMode="auto">
          <a:xfrm>
            <a:off x="7170230" y="2039176"/>
            <a:ext cx="3497262" cy="777875"/>
            <a:chOff x="3399" y="527"/>
            <a:chExt cx="2203" cy="490"/>
          </a:xfrm>
        </p:grpSpPr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280408E5-B017-8948-9987-27D92ACFF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9" y="618"/>
              <a:ext cx="2203" cy="29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حل المعادلة :</a:t>
              </a:r>
              <a:endParaRPr lang="en-US" altLang="ar-SA" sz="2400" b="1" dirty="0"/>
            </a:p>
          </p:txBody>
        </p:sp>
        <p:sp>
          <p:nvSpPr>
            <p:cNvPr id="132" name="Text Box 87">
              <a:extLst>
                <a:ext uri="{FF2B5EF4-FFF2-40B4-BE49-F238E27FC236}">
                  <a16:creationId xmlns:a16="http://schemas.microsoft.com/office/drawing/2014/main" id="{D026CE1E-F78C-9E4F-8B90-BD3D932FB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600"/>
              <a:ext cx="9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+ ٤ = </a:t>
              </a:r>
              <a:endParaRPr lang="en-US" altLang="ar-SA" sz="2400" b="1"/>
            </a:p>
          </p:txBody>
        </p:sp>
        <p:grpSp>
          <p:nvGrpSpPr>
            <p:cNvPr id="133" name="Group 56">
              <a:extLst>
                <a:ext uri="{FF2B5EF4-FFF2-40B4-BE49-F238E27FC236}">
                  <a16:creationId xmlns:a16="http://schemas.microsoft.com/office/drawing/2014/main" id="{3CA3D604-BCCD-7F43-B499-35181E68C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527"/>
              <a:ext cx="226" cy="490"/>
              <a:chOff x="5307" y="1253"/>
              <a:chExt cx="226" cy="490"/>
            </a:xfrm>
          </p:grpSpPr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29603476-A07C-B347-BE4C-5106C5ACA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135" name="Line 58">
                <a:extLst>
                  <a:ext uri="{FF2B5EF4-FFF2-40B4-BE49-F238E27FC236}">
                    <a16:creationId xmlns:a16="http://schemas.microsoft.com/office/drawing/2014/main" id="{C6EAB619-B49F-F642-8272-AA39FF731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" name="Text Box 87">
                <a:extLst>
                  <a:ext uri="{FF2B5EF4-FFF2-40B4-BE49-F238E27FC236}">
                    <a16:creationId xmlns:a16="http://schemas.microsoft.com/office/drawing/2014/main" id="{927CED6F-3B64-EA41-BD37-17A06F662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pic>
        <p:nvPicPr>
          <p:cNvPr id="137" name="Picture 37">
            <a:extLst>
              <a:ext uri="{FF2B5EF4-FFF2-40B4-BE49-F238E27FC236}">
                <a16:creationId xmlns:a16="http://schemas.microsoft.com/office/drawing/2014/main" id="{68335BD0-718B-1049-B2DA-D64D1AE9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60" y="1040634"/>
            <a:ext cx="3917319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1ABB37C-BE83-9E4C-BC09-2F48EB2A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255" y="637279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866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069FCAEE-9AA3-9C46-A1ED-1BF55A25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128" y="490966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5FA984B3-F9B5-8345-BE49-261A3DC8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92" y="2485551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87">
            <a:extLst>
              <a:ext uri="{FF2B5EF4-FFF2-40B4-BE49-F238E27FC236}">
                <a16:creationId xmlns:a16="http://schemas.microsoft.com/office/drawing/2014/main" id="{1CC7904F-BBFE-D444-BF2F-CCF3A805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142" y="4404839"/>
            <a:ext cx="118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=  ١٦</a:t>
            </a:r>
            <a:endParaRPr lang="en-US" altLang="ar-SA" sz="2400" b="1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C4F2082E-C909-0948-8D0E-A52CE4DA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79" y="3428526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×</a:t>
            </a:r>
            <a:r>
              <a:rPr lang="ar-SA" altLang="ar-SA" sz="2400" b="1">
                <a:solidFill>
                  <a:srgbClr val="FF0000"/>
                </a:solidFill>
              </a:rPr>
              <a:t> ٣٦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6E3E4D1D-7DAA-2549-9ACF-BEC8880A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492" y="3442814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٣٦ 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0E42C9BA-6000-E34E-8EE3-7CE3A699C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37804" y="3530126"/>
            <a:ext cx="25241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70" name="Group 93">
            <a:extLst>
              <a:ext uri="{FF2B5EF4-FFF2-40B4-BE49-F238E27FC236}">
                <a16:creationId xmlns:a16="http://schemas.microsoft.com/office/drawing/2014/main" id="{CE1FC973-85ED-844E-8F35-960ACCA449EE}"/>
              </a:ext>
            </a:extLst>
          </p:cNvPr>
          <p:cNvGrpSpPr>
            <a:grpSpLocks/>
          </p:cNvGrpSpPr>
          <p:nvPr/>
        </p:nvGrpSpPr>
        <p:grpSpPr bwMode="auto">
          <a:xfrm>
            <a:off x="6769154" y="1909289"/>
            <a:ext cx="3600450" cy="792162"/>
            <a:chOff x="3356" y="527"/>
            <a:chExt cx="2268" cy="499"/>
          </a:xfrm>
        </p:grpSpPr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A5439450-B55E-8B41-9795-824C5F016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618"/>
              <a:ext cx="226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حل المعادلة :</a:t>
              </a:r>
              <a:endParaRPr lang="en-US" altLang="ar-SA" sz="2400" b="1"/>
            </a:p>
          </p:txBody>
        </p:sp>
        <p:grpSp>
          <p:nvGrpSpPr>
            <p:cNvPr id="72" name="Group 46">
              <a:extLst>
                <a:ext uri="{FF2B5EF4-FFF2-40B4-BE49-F238E27FC236}">
                  <a16:creationId xmlns:a16="http://schemas.microsoft.com/office/drawing/2014/main" id="{1160805B-4BAF-844E-A681-F39EA0B6D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5" y="527"/>
              <a:ext cx="817" cy="499"/>
              <a:chOff x="2562" y="2341"/>
              <a:chExt cx="817" cy="499"/>
            </a:xfrm>
          </p:grpSpPr>
          <p:grpSp>
            <p:nvGrpSpPr>
              <p:cNvPr id="73" name="Group 47">
                <a:extLst>
                  <a:ext uri="{FF2B5EF4-FFF2-40B4-BE49-F238E27FC236}">
                    <a16:creationId xmlns:a16="http://schemas.microsoft.com/office/drawing/2014/main" id="{7B2E1BFC-B44B-5347-9EB1-29AEE5866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3" y="2348"/>
                <a:ext cx="386" cy="492"/>
                <a:chOff x="2993" y="2348"/>
                <a:chExt cx="386" cy="492"/>
              </a:xfrm>
            </p:grpSpPr>
            <p:sp>
              <p:nvSpPr>
                <p:cNvPr id="79" name="Text Box 87">
                  <a:extLst>
                    <a:ext uri="{FF2B5EF4-FFF2-40B4-BE49-F238E27FC236}">
                      <a16:creationId xmlns:a16="http://schemas.microsoft.com/office/drawing/2014/main" id="{53D55AB5-1E46-8845-859B-3D02E36B64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3" y="2348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أ</a:t>
                  </a:r>
                  <a:endParaRPr lang="en-US" altLang="ar-SA" sz="2400" b="1"/>
                </a:p>
              </p:txBody>
            </p:sp>
            <p:sp>
              <p:nvSpPr>
                <p:cNvPr id="80" name="Line 49">
                  <a:extLst>
                    <a:ext uri="{FF2B5EF4-FFF2-40B4-BE49-F238E27FC236}">
                      <a16:creationId xmlns:a16="http://schemas.microsoft.com/office/drawing/2014/main" id="{ED3CD1BF-9DFD-F34F-9F6F-8D5C3A14B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43" y="2564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1" name="Text Box 87">
                  <a:extLst>
                    <a:ext uri="{FF2B5EF4-FFF2-40B4-BE49-F238E27FC236}">
                      <a16:creationId xmlns:a16="http://schemas.microsoft.com/office/drawing/2014/main" id="{C89E5B59-4384-6E4E-A9F9-CA10922C0B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6" y="2552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٣٦</a:t>
                  </a:r>
                  <a:endParaRPr lang="en-US" altLang="ar-SA" sz="2400" b="1"/>
                </a:p>
              </p:txBody>
            </p:sp>
          </p:grpSp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E6D40946-8CB3-9044-BB8F-C51566E7A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2418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</a:t>
                </a:r>
                <a:endParaRPr lang="en-US" altLang="ar-SA" sz="2400" b="1"/>
              </a:p>
            </p:txBody>
          </p:sp>
          <p:grpSp>
            <p:nvGrpSpPr>
              <p:cNvPr id="75" name="Group 52">
                <a:extLst>
                  <a:ext uri="{FF2B5EF4-FFF2-40B4-BE49-F238E27FC236}">
                    <a16:creationId xmlns:a16="http://schemas.microsoft.com/office/drawing/2014/main" id="{0347236A-E9FA-E741-933E-5594DACA51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2" y="2341"/>
                <a:ext cx="226" cy="490"/>
                <a:chOff x="5307" y="1253"/>
                <a:chExt cx="226" cy="490"/>
              </a:xfrm>
            </p:grpSpPr>
            <p:sp>
              <p:nvSpPr>
                <p:cNvPr id="76" name="Text Box 87">
                  <a:extLst>
                    <a:ext uri="{FF2B5EF4-FFF2-40B4-BE49-F238E27FC236}">
                      <a16:creationId xmlns:a16="http://schemas.microsoft.com/office/drawing/2014/main" id="{393C070E-626E-2641-ABD8-F51BB5738E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٤</a:t>
                  </a:r>
                  <a:endParaRPr lang="en-US" altLang="ar-SA" sz="2400" b="1"/>
                </a:p>
              </p:txBody>
            </p:sp>
            <p:sp>
              <p:nvSpPr>
                <p:cNvPr id="77" name="Line 54">
                  <a:extLst>
                    <a:ext uri="{FF2B5EF4-FFF2-40B4-BE49-F238E27FC236}">
                      <a16:creationId xmlns:a16="http://schemas.microsoft.com/office/drawing/2014/main" id="{E03061AE-9DC2-0B44-BCA3-589C02015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8" name="Text Box 87">
                  <a:extLst>
                    <a:ext uri="{FF2B5EF4-FFF2-40B4-BE49-F238E27FC236}">
                      <a16:creationId xmlns:a16="http://schemas.microsoft.com/office/drawing/2014/main" id="{2AB71F66-5970-F344-9ABC-423A5F1FB9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٩</a:t>
                  </a:r>
                  <a:endParaRPr lang="en-US" altLang="ar-SA" sz="2400" b="1"/>
                </a:p>
              </p:txBody>
            </p:sp>
          </p:grpSp>
        </p:grpSp>
      </p:grpSp>
      <p:grpSp>
        <p:nvGrpSpPr>
          <p:cNvPr id="82" name="Group 56">
            <a:extLst>
              <a:ext uri="{FF2B5EF4-FFF2-40B4-BE49-F238E27FC236}">
                <a16:creationId xmlns:a16="http://schemas.microsoft.com/office/drawing/2014/main" id="{D74C123E-CB5D-D54F-AB1B-25662E1198A1}"/>
              </a:ext>
            </a:extLst>
          </p:cNvPr>
          <p:cNvGrpSpPr>
            <a:grpSpLocks/>
          </p:cNvGrpSpPr>
          <p:nvPr/>
        </p:nvGrpSpPr>
        <p:grpSpPr bwMode="auto">
          <a:xfrm>
            <a:off x="8339192" y="3334864"/>
            <a:ext cx="1296987" cy="792162"/>
            <a:chOff x="2562" y="2341"/>
            <a:chExt cx="817" cy="499"/>
          </a:xfrm>
        </p:grpSpPr>
        <p:grpSp>
          <p:nvGrpSpPr>
            <p:cNvPr id="83" name="Group 57">
              <a:extLst>
                <a:ext uri="{FF2B5EF4-FFF2-40B4-BE49-F238E27FC236}">
                  <a16:creationId xmlns:a16="http://schemas.microsoft.com/office/drawing/2014/main" id="{FE928C7C-6F3A-A54E-9B4C-1EAA1AF9A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" y="2348"/>
              <a:ext cx="386" cy="492"/>
              <a:chOff x="2993" y="2348"/>
              <a:chExt cx="386" cy="492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42DABACD-ACCE-854D-9483-92D77C5B9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3" y="234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</a:t>
                </a:r>
                <a:endParaRPr lang="en-US" altLang="ar-SA" sz="2400" b="1"/>
              </a:p>
            </p:txBody>
          </p:sp>
          <p:sp>
            <p:nvSpPr>
              <p:cNvPr id="90" name="Line 59">
                <a:extLst>
                  <a:ext uri="{FF2B5EF4-FFF2-40B4-BE49-F238E27FC236}">
                    <a16:creationId xmlns:a16="http://schemas.microsoft.com/office/drawing/2014/main" id="{7D1EE0C5-120D-3048-8AD3-FE31ED9D8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564"/>
                <a:ext cx="2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1656EA49-0AFA-7841-8C81-F9C7608A5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" y="255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٣٦</a:t>
                </a:r>
                <a:endParaRPr lang="en-US" altLang="ar-SA" sz="2400" b="1"/>
              </a:p>
            </p:txBody>
          </p:sp>
        </p:grpSp>
        <p:sp>
          <p:nvSpPr>
            <p:cNvPr id="84" name="Text Box 87">
              <a:extLst>
                <a:ext uri="{FF2B5EF4-FFF2-40B4-BE49-F238E27FC236}">
                  <a16:creationId xmlns:a16="http://schemas.microsoft.com/office/drawing/2014/main" id="{B0C2A792-7774-D347-8529-37D6E4EC2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8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grpSp>
          <p:nvGrpSpPr>
            <p:cNvPr id="85" name="Group 62">
              <a:extLst>
                <a:ext uri="{FF2B5EF4-FFF2-40B4-BE49-F238E27FC236}">
                  <a16:creationId xmlns:a16="http://schemas.microsoft.com/office/drawing/2014/main" id="{7E0CD804-0133-A649-B115-EBBB83C7F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2341"/>
              <a:ext cx="226" cy="490"/>
              <a:chOff x="5307" y="1253"/>
              <a:chExt cx="226" cy="490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A5554522-C519-834B-AD0F-DE4C28921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  <p:sp>
            <p:nvSpPr>
              <p:cNvPr id="87" name="Line 64">
                <a:extLst>
                  <a:ext uri="{FF2B5EF4-FFF2-40B4-BE49-F238E27FC236}">
                    <a16:creationId xmlns:a16="http://schemas.microsoft.com/office/drawing/2014/main" id="{0EF93C12-9652-E74B-8E34-983A1F5CE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C7357C35-8CE7-C84B-BB6C-C35FBEA14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٩</a:t>
                </a:r>
                <a:endParaRPr lang="en-US" altLang="ar-SA" sz="2400" b="1"/>
              </a:p>
            </p:txBody>
          </p:sp>
        </p:grpSp>
      </p:grpSp>
      <p:sp>
        <p:nvSpPr>
          <p:cNvPr id="92" name="Line 66">
            <a:extLst>
              <a:ext uri="{FF2B5EF4-FFF2-40B4-BE49-F238E27FC236}">
                <a16:creationId xmlns:a16="http://schemas.microsoft.com/office/drawing/2014/main" id="{524B2C58-56E2-0B40-93E7-B170D6A5D8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7079" y="3771426"/>
            <a:ext cx="25241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Line 67">
            <a:extLst>
              <a:ext uri="{FF2B5EF4-FFF2-40B4-BE49-F238E27FC236}">
                <a16:creationId xmlns:a16="http://schemas.microsoft.com/office/drawing/2014/main" id="{375B396E-B91B-D14C-B860-5B42293B0A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54" y="3752376"/>
            <a:ext cx="25241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Line 68">
            <a:extLst>
              <a:ext uri="{FF2B5EF4-FFF2-40B4-BE49-F238E27FC236}">
                <a16:creationId xmlns:a16="http://schemas.microsoft.com/office/drawing/2014/main" id="{EA2A4817-077C-934F-8960-F3E42B292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9267" y="3530126"/>
            <a:ext cx="252412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AC18BE83-5DD4-3D4D-9B82-777164620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829" y="3169764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٤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grpSp>
        <p:nvGrpSpPr>
          <p:cNvPr id="96" name="Group 94">
            <a:extLst>
              <a:ext uri="{FF2B5EF4-FFF2-40B4-BE49-F238E27FC236}">
                <a16:creationId xmlns:a16="http://schemas.microsoft.com/office/drawing/2014/main" id="{6D489A55-5D40-9B41-B262-4E50B23A7F2A}"/>
              </a:ext>
            </a:extLst>
          </p:cNvPr>
          <p:cNvGrpSpPr>
            <a:grpSpLocks/>
          </p:cNvGrpSpPr>
          <p:nvPr/>
        </p:nvGrpSpPr>
        <p:grpSpPr bwMode="auto">
          <a:xfrm>
            <a:off x="3195219" y="3329696"/>
            <a:ext cx="1296987" cy="792163"/>
            <a:chOff x="1791" y="1434"/>
            <a:chExt cx="817" cy="499"/>
          </a:xfrm>
        </p:grpSpPr>
        <p:grpSp>
          <p:nvGrpSpPr>
            <p:cNvPr id="97" name="Group 71">
              <a:extLst>
                <a:ext uri="{FF2B5EF4-FFF2-40B4-BE49-F238E27FC236}">
                  <a16:creationId xmlns:a16="http://schemas.microsoft.com/office/drawing/2014/main" id="{AE59E9BD-FCC5-7A49-A8BE-69426516D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1441"/>
              <a:ext cx="386" cy="492"/>
              <a:chOff x="2993" y="2348"/>
              <a:chExt cx="386" cy="492"/>
            </a:xfrm>
          </p:grpSpPr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897A7692-7561-6245-BACA-839ED01DE3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3" y="234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</a:t>
                </a:r>
                <a:endParaRPr lang="en-US" altLang="ar-SA" sz="2400" b="1"/>
              </a:p>
            </p:txBody>
          </p:sp>
          <p:sp>
            <p:nvSpPr>
              <p:cNvPr id="122" name="Line 73">
                <a:extLst>
                  <a:ext uri="{FF2B5EF4-FFF2-40B4-BE49-F238E27FC236}">
                    <a16:creationId xmlns:a16="http://schemas.microsoft.com/office/drawing/2014/main" id="{15B2BB9E-222C-4749-95A9-C68BB6B9E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564"/>
                <a:ext cx="2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7E5FD33F-ADB5-E747-AAE6-25F9024CD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" y="255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٣٦</a:t>
                </a:r>
                <a:endParaRPr lang="en-US" altLang="ar-SA" sz="2400" b="1"/>
              </a:p>
            </p:txBody>
          </p:sp>
        </p:grpSp>
        <p:sp>
          <p:nvSpPr>
            <p:cNvPr id="107" name="Text Box 87">
              <a:extLst>
                <a:ext uri="{FF2B5EF4-FFF2-40B4-BE49-F238E27FC236}">
                  <a16:creationId xmlns:a16="http://schemas.microsoft.com/office/drawing/2014/main" id="{011824B2-F195-8B43-8376-C1BA33F51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51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grpSp>
          <p:nvGrpSpPr>
            <p:cNvPr id="111" name="Group 76">
              <a:extLst>
                <a:ext uri="{FF2B5EF4-FFF2-40B4-BE49-F238E27FC236}">
                  <a16:creationId xmlns:a16="http://schemas.microsoft.com/office/drawing/2014/main" id="{8157F643-E3D7-DD4E-A9BD-8D3C9B7C30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1434"/>
              <a:ext cx="226" cy="490"/>
              <a:chOff x="5307" y="1253"/>
              <a:chExt cx="226" cy="490"/>
            </a:xfrm>
          </p:grpSpPr>
          <p:sp>
            <p:nvSpPr>
              <p:cNvPr id="112" name="Text Box 87">
                <a:extLst>
                  <a:ext uri="{FF2B5EF4-FFF2-40B4-BE49-F238E27FC236}">
                    <a16:creationId xmlns:a16="http://schemas.microsoft.com/office/drawing/2014/main" id="{D4A7DB65-0768-7D48-9064-38B4E6C85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  <p:sp>
            <p:nvSpPr>
              <p:cNvPr id="113" name="Line 78">
                <a:extLst>
                  <a:ext uri="{FF2B5EF4-FFF2-40B4-BE49-F238E27FC236}">
                    <a16:creationId xmlns:a16="http://schemas.microsoft.com/office/drawing/2014/main" id="{6B859D07-6843-FB4E-ADA8-1A5DA0B69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0C678D0E-2236-AB44-9AA8-2C0029A24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٩</a:t>
                </a:r>
                <a:endParaRPr lang="en-US" altLang="ar-SA" sz="2400" b="1" dirty="0"/>
              </a:p>
            </p:txBody>
          </p:sp>
        </p:grpSp>
      </p:grpSp>
      <p:sp>
        <p:nvSpPr>
          <p:cNvPr id="124" name="Rectangle 32">
            <a:extLst>
              <a:ext uri="{FF2B5EF4-FFF2-40B4-BE49-F238E27FC236}">
                <a16:creationId xmlns:a16="http://schemas.microsoft.com/office/drawing/2014/main" id="{9513E2BE-E1FD-7241-A67D-98D8B2E5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173" y="3292845"/>
            <a:ext cx="433387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١٦</a:t>
            </a: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CEB4A17D-49B1-914B-ADF3-486DB247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077" y="3224194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٤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99423767-5BA0-8549-8A2D-4D9506CD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375" y="3721809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٩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grpSp>
        <p:nvGrpSpPr>
          <p:cNvPr id="127" name="Group 90">
            <a:extLst>
              <a:ext uri="{FF2B5EF4-FFF2-40B4-BE49-F238E27FC236}">
                <a16:creationId xmlns:a16="http://schemas.microsoft.com/office/drawing/2014/main" id="{7AD26715-528C-7849-9F12-946852AD4FC0}"/>
              </a:ext>
            </a:extLst>
          </p:cNvPr>
          <p:cNvGrpSpPr>
            <a:grpSpLocks/>
          </p:cNvGrpSpPr>
          <p:nvPr/>
        </p:nvGrpSpPr>
        <p:grpSpPr bwMode="auto">
          <a:xfrm>
            <a:off x="3064165" y="4667218"/>
            <a:ext cx="1150937" cy="777875"/>
            <a:chOff x="1270" y="2849"/>
            <a:chExt cx="725" cy="490"/>
          </a:xfrm>
        </p:grpSpPr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1C5FBF50-A776-0349-A207-F701301BE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2924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=</a:t>
              </a:r>
              <a:endParaRPr lang="en-US" altLang="ar-SA" sz="2400" b="1" dirty="0"/>
            </a:p>
          </p:txBody>
        </p:sp>
        <p:grpSp>
          <p:nvGrpSpPr>
            <p:cNvPr id="129" name="Group 82">
              <a:extLst>
                <a:ext uri="{FF2B5EF4-FFF2-40B4-BE49-F238E27FC236}">
                  <a16:creationId xmlns:a16="http://schemas.microsoft.com/office/drawing/2014/main" id="{87836ACD-46E1-3E4A-B073-C79DCF4B6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2849"/>
              <a:ext cx="226" cy="490"/>
              <a:chOff x="5307" y="1253"/>
              <a:chExt cx="226" cy="490"/>
            </a:xfrm>
          </p:grpSpPr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16B469E2-5DE5-9747-B22E-3B470DCC9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  <p:sp>
            <p:nvSpPr>
              <p:cNvPr id="135" name="Line 84">
                <a:extLst>
                  <a:ext uri="{FF2B5EF4-FFF2-40B4-BE49-F238E27FC236}">
                    <a16:creationId xmlns:a16="http://schemas.microsoft.com/office/drawing/2014/main" id="{E635AAA4-7637-5446-BB46-F8ABC58DC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" name="Text Box 87">
                <a:extLst>
                  <a:ext uri="{FF2B5EF4-FFF2-40B4-BE49-F238E27FC236}">
                    <a16:creationId xmlns:a16="http://schemas.microsoft.com/office/drawing/2014/main" id="{51910477-7383-A84E-9751-B496A28AEA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٩</a:t>
                </a:r>
                <a:endParaRPr lang="en-US" altLang="ar-SA" sz="2400" b="1"/>
              </a:p>
            </p:txBody>
          </p:sp>
        </p:grpSp>
        <p:grpSp>
          <p:nvGrpSpPr>
            <p:cNvPr id="130" name="Group 86">
              <a:extLst>
                <a:ext uri="{FF2B5EF4-FFF2-40B4-BE49-F238E27FC236}">
                  <a16:creationId xmlns:a16="http://schemas.microsoft.com/office/drawing/2014/main" id="{875F4ACD-59B4-0048-B2DB-19E4212B4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2849"/>
              <a:ext cx="226" cy="490"/>
              <a:chOff x="5307" y="1253"/>
              <a:chExt cx="226" cy="490"/>
            </a:xfrm>
          </p:grpSpPr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DDD32E16-F095-CA41-B8D4-18545E1A2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</a:t>
                </a:r>
                <a:endParaRPr lang="en-US" altLang="ar-SA" sz="2400" b="1" dirty="0"/>
              </a:p>
            </p:txBody>
          </p:sp>
          <p:sp>
            <p:nvSpPr>
              <p:cNvPr id="132" name="Line 88">
                <a:extLst>
                  <a:ext uri="{FF2B5EF4-FFF2-40B4-BE49-F238E27FC236}">
                    <a16:creationId xmlns:a16="http://schemas.microsoft.com/office/drawing/2014/main" id="{365C5EFE-EFE6-4D47-9102-38A2814AB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A30D8ECF-8545-AA4C-A752-19E3791CE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٩</a:t>
                </a:r>
                <a:endParaRPr lang="en-US" altLang="ar-SA" sz="2400" b="1"/>
              </a:p>
            </p:txBody>
          </p:sp>
        </p:grpSp>
      </p:grpSp>
      <p:sp>
        <p:nvSpPr>
          <p:cNvPr id="137" name="Line 91">
            <a:extLst>
              <a:ext uri="{FF2B5EF4-FFF2-40B4-BE49-F238E27FC236}">
                <a16:creationId xmlns:a16="http://schemas.microsoft.com/office/drawing/2014/main" id="{929EAB0C-9020-3D43-862B-4AD47FE62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152" y="3361070"/>
            <a:ext cx="252412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8" name="Line 92">
            <a:extLst>
              <a:ext uri="{FF2B5EF4-FFF2-40B4-BE49-F238E27FC236}">
                <a16:creationId xmlns:a16="http://schemas.microsoft.com/office/drawing/2014/main" id="{36C494B1-690F-7E46-AD20-DB2B0C5175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1051" y="3771425"/>
            <a:ext cx="25241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39" name="Picture 37">
            <a:extLst>
              <a:ext uri="{FF2B5EF4-FFF2-40B4-BE49-F238E27FC236}">
                <a16:creationId xmlns:a16="http://schemas.microsoft.com/office/drawing/2014/main" id="{862726BF-049F-C440-B51D-9FF710ED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65" y="811739"/>
            <a:ext cx="360045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D781582-3B82-6943-AAAA-DA579E58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459" y="632662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393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8" grpId="0"/>
      <p:bldP spid="95" grpId="0"/>
      <p:bldP spid="124" grpId="0" animBg="1"/>
      <p:bldP spid="125" grpId="0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69585" y="433978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" name="AutoShape 4">
            <a:extLst>
              <a:ext uri="{FF2B5EF4-FFF2-40B4-BE49-F238E27FC236}">
                <a16:creationId xmlns:a16="http://schemas.microsoft.com/office/drawing/2014/main" id="{9F9DA67E-6382-9C4F-AFC6-739A5500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831" y="991054"/>
            <a:ext cx="8316912" cy="1152525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D71F53B1-F8B6-2D4E-9FB1-D61FC8D6C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045" y="4501964"/>
            <a:ext cx="342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ثمن الساعة = ٨ مرات التبرع</a:t>
            </a:r>
            <a:endParaRPr lang="en-US" altLang="ar-SA" sz="2400" b="1" dirty="0"/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CA00CD0A-3A61-FF4F-82BA-3EE393B46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17" y="4779171"/>
            <a:ext cx="435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مقدار التبرع = ٣٠ ريالا</a:t>
            </a:r>
            <a:endParaRPr lang="en-US" altLang="ar-SA" sz="2400" b="1" dirty="0"/>
          </a:p>
        </p:txBody>
      </p:sp>
      <p:pic>
        <p:nvPicPr>
          <p:cNvPr id="143" name="Picture 34">
            <a:extLst>
              <a:ext uri="{FF2B5EF4-FFF2-40B4-BE49-F238E27FC236}">
                <a16:creationId xmlns:a16="http://schemas.microsoft.com/office/drawing/2014/main" id="{E23DDF71-E61F-174C-84D5-96463BFB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31" y="1064079"/>
            <a:ext cx="73326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Text Box 87">
            <a:extLst>
              <a:ext uri="{FF2B5EF4-FFF2-40B4-BE49-F238E27FC236}">
                <a16:creationId xmlns:a16="http://schemas.microsoft.com/office/drawing/2014/main" id="{F9783E76-80EB-1644-903C-05540384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731" y="2453141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س = ٢٤٠</a:t>
            </a:r>
            <a:endParaRPr lang="en-US" altLang="ar-SA" sz="2400" b="1"/>
          </a:p>
        </p:txBody>
      </p:sp>
      <p:sp>
        <p:nvSpPr>
          <p:cNvPr id="145" name="Line 36">
            <a:extLst>
              <a:ext uri="{FF2B5EF4-FFF2-40B4-BE49-F238E27FC236}">
                <a16:creationId xmlns:a16="http://schemas.microsoft.com/office/drawing/2014/main" id="{A02A3BC2-0FE4-7C4D-A96D-146FE618A1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1668" y="2873829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7" name="Line 37">
            <a:extLst>
              <a:ext uri="{FF2B5EF4-FFF2-40B4-BE49-F238E27FC236}">
                <a16:creationId xmlns:a16="http://schemas.microsoft.com/office/drawing/2014/main" id="{943EB7E3-2154-3F4C-A5F6-9DB81CE970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8256" y="2873829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8" name="Text Box 87">
            <a:extLst>
              <a:ext uri="{FF2B5EF4-FFF2-40B4-BE49-F238E27FC236}">
                <a16:creationId xmlns:a16="http://schemas.microsoft.com/office/drawing/2014/main" id="{C71960F8-EA9E-1640-953F-B80333715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106" y="2838904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49" name="Text Box 87">
            <a:extLst>
              <a:ext uri="{FF2B5EF4-FFF2-40B4-BE49-F238E27FC236}">
                <a16:creationId xmlns:a16="http://schemas.microsoft.com/office/drawing/2014/main" id="{DA9DBA0B-AFC4-3249-B485-3086E846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018" y="2838904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50" name="Line 40">
            <a:extLst>
              <a:ext uri="{FF2B5EF4-FFF2-40B4-BE49-F238E27FC236}">
                <a16:creationId xmlns:a16="http://schemas.microsoft.com/office/drawing/2014/main" id="{9E1D5F31-EC99-C54E-BDD1-D689274215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6493" y="2553154"/>
            <a:ext cx="142875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1" name="Line 41">
            <a:extLst>
              <a:ext uri="{FF2B5EF4-FFF2-40B4-BE49-F238E27FC236}">
                <a16:creationId xmlns:a16="http://schemas.microsoft.com/office/drawing/2014/main" id="{4737540B-6C1F-F642-9E7D-7F53CCD42F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7418" y="2953204"/>
            <a:ext cx="138113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DE4E0C1F-9CAE-BD4C-9251-B7A82A75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462" y="3880681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= ٣٠</a:t>
            </a:r>
            <a:endParaRPr lang="en-US" altLang="ar-SA" sz="2400" b="1" dirty="0"/>
          </a:p>
        </p:txBody>
      </p:sp>
      <p:pic>
        <p:nvPicPr>
          <p:cNvPr id="153" name="Picture 44">
            <a:hlinkClick r:id="rId7"/>
            <a:extLst>
              <a:ext uri="{FF2B5EF4-FFF2-40B4-BE49-F238E27FC236}">
                <a16:creationId xmlns:a16="http://schemas.microsoft.com/office/drawing/2014/main" id="{0399F096-D17B-634B-AED6-CF5EF650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31" y="2611891"/>
            <a:ext cx="14033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 Box 87">
            <a:extLst>
              <a:ext uri="{FF2B5EF4-FFF2-40B4-BE49-F238E27FC236}">
                <a16:creationId xmlns:a16="http://schemas.microsoft.com/office/drawing/2014/main" id="{373F5F79-6776-AD41-92A2-E8B70137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035" y="5144235"/>
            <a:ext cx="342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٢٤٠ = ٨ × مقدار التبرع</a:t>
            </a:r>
            <a:endParaRPr lang="en-US" altLang="ar-SA" sz="24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28D15E2-90CA-7440-825C-BD5AC5DB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7042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528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/>
      <p:bldP spid="144" grpId="0"/>
      <p:bldP spid="148" grpId="0"/>
      <p:bldP spid="149" grpId="0"/>
      <p:bldP spid="152" grpId="0"/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337464" y="744173"/>
            <a:ext cx="5557136" cy="5571065"/>
          </a:xfrm>
          <a:prstGeom prst="rect">
            <a:avLst/>
          </a:prstGeom>
          <a:ln>
            <a:noFill/>
          </a:ln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CA89505-8829-864B-A960-29FCB98C64C0}"/>
              </a:ext>
            </a:extLst>
          </p:cNvPr>
          <p:cNvGrpSpPr/>
          <p:nvPr/>
        </p:nvGrpSpPr>
        <p:grpSpPr>
          <a:xfrm>
            <a:off x="1203959" y="252340"/>
            <a:ext cx="4961865" cy="6253263"/>
            <a:chOff x="1203959" y="252340"/>
            <a:chExt cx="4961865" cy="6253263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F96BE59-88ED-B04A-96D7-AA4E7F5EA38F}"/>
                </a:ext>
              </a:extLst>
            </p:cNvPr>
            <p:cNvSpPr/>
            <p:nvPr/>
          </p:nvSpPr>
          <p:spPr>
            <a:xfrm flipH="1">
              <a:off x="1203959" y="297132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6ADEF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009193"/>
                </a:gs>
                <a:gs pos="29000">
                  <a:srgbClr val="A548A9"/>
                </a:gs>
                <a:gs pos="45000">
                  <a:srgbClr val="6A62A1"/>
                </a:gs>
                <a:gs pos="83000">
                  <a:srgbClr val="FFEBAC"/>
                </a:gs>
                <a:gs pos="100000">
                  <a:srgbClr val="FFF9B0"/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5A2DD5C3-6C7A-0D46-AE14-24B6BAE2B749}"/>
                </a:ext>
              </a:extLst>
            </p:cNvPr>
            <p:cNvSpPr/>
            <p:nvPr/>
          </p:nvSpPr>
          <p:spPr>
            <a:xfrm>
              <a:off x="5428351" y="364603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79785CED-CA91-CD49-AB81-78E792BDBFEA}"/>
                </a:ext>
              </a:extLst>
            </p:cNvPr>
            <p:cNvSpPr/>
            <p:nvPr/>
          </p:nvSpPr>
          <p:spPr>
            <a:xfrm>
              <a:off x="5428351" y="418403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1366F773-6876-0B4E-87CA-840358F2D1E9}"/>
                </a:ext>
              </a:extLst>
            </p:cNvPr>
            <p:cNvSpPr/>
            <p:nvPr/>
          </p:nvSpPr>
          <p:spPr>
            <a:xfrm>
              <a:off x="5428351" y="465745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F7228C0F-CB74-8449-B2D2-060140ED6CDC}"/>
                </a:ext>
              </a:extLst>
            </p:cNvPr>
            <p:cNvSpPr/>
            <p:nvPr/>
          </p:nvSpPr>
          <p:spPr>
            <a:xfrm>
              <a:off x="5428351" y="512579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C6DA50CE-B0A1-2344-83D3-53F22BEEBBE6}"/>
                </a:ext>
              </a:extLst>
            </p:cNvPr>
            <p:cNvSpPr/>
            <p:nvPr/>
          </p:nvSpPr>
          <p:spPr>
            <a:xfrm>
              <a:off x="5428351" y="559126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6D817F78-3620-7F42-A40D-04D2892DF35C}"/>
                </a:ext>
              </a:extLst>
            </p:cNvPr>
            <p:cNvSpPr/>
            <p:nvPr/>
          </p:nvSpPr>
          <p:spPr>
            <a:xfrm>
              <a:off x="5443232" y="607848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19488" name="Google Shape;150;p5">
              <a:extLst>
                <a:ext uri="{FF2B5EF4-FFF2-40B4-BE49-F238E27FC236}">
                  <a16:creationId xmlns:a16="http://schemas.microsoft.com/office/drawing/2014/main" id="{4E8AFA14-7337-774E-8AD8-834DE961C7E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28400" y="3741555"/>
              <a:ext cx="547687" cy="604838"/>
              <a:chOff x="1283516" y="896752"/>
              <a:chExt cx="509409" cy="351872"/>
            </a:xfrm>
          </p:grpSpPr>
          <p:sp>
            <p:nvSpPr>
              <p:cNvPr id="26" name="Google Shape;152;p5">
                <a:extLst>
                  <a:ext uri="{FF2B5EF4-FFF2-40B4-BE49-F238E27FC236}">
                    <a16:creationId xmlns:a16="http://schemas.microsoft.com/office/drawing/2014/main" id="{4CB99A64-6BF8-B049-A2B2-AF809F48CCD8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908AAFE2-0877-6847-9545-E4B43632A06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9" name="Google Shape;150;p5">
              <a:extLst>
                <a:ext uri="{FF2B5EF4-FFF2-40B4-BE49-F238E27FC236}">
                  <a16:creationId xmlns:a16="http://schemas.microsoft.com/office/drawing/2014/main" id="{94DB4187-3204-F444-B2CC-AFD5755C98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48603" y="4714150"/>
              <a:ext cx="547688" cy="604838"/>
              <a:chOff x="1283516" y="896752"/>
              <a:chExt cx="509409" cy="35187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E4F4187-6E97-1B44-93A1-CE3BD11E697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9D1943E1-7D9F-864F-AD8C-25D6BDDF07E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0" name="Google Shape;150;p5">
              <a:extLst>
                <a:ext uri="{FF2B5EF4-FFF2-40B4-BE49-F238E27FC236}">
                  <a16:creationId xmlns:a16="http://schemas.microsoft.com/office/drawing/2014/main" id="{3EBD406E-7E33-444D-8362-710CCC16F6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81942" y="5650775"/>
              <a:ext cx="547687" cy="604838"/>
              <a:chOff x="1283516" y="896752"/>
              <a:chExt cx="509409" cy="351872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14A1B242-C85A-624C-BC36-201B414DCD70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9039D2BB-ACDF-1740-B3F4-2FA6903E018E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مستطيل مستدير الزوايا 67">
              <a:extLst>
                <a:ext uri="{FF2B5EF4-FFF2-40B4-BE49-F238E27FC236}">
                  <a16:creationId xmlns:a16="http://schemas.microsoft.com/office/drawing/2014/main" id="{34359695-56C4-A041-98F8-207CCAB49801}"/>
                </a:ext>
              </a:extLst>
            </p:cNvPr>
            <p:cNvSpPr/>
            <p:nvPr/>
          </p:nvSpPr>
          <p:spPr>
            <a:xfrm>
              <a:off x="5397871" y="53707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1233A23D-0D7A-DB46-81AC-FCD9263E6B79}"/>
                </a:ext>
              </a:extLst>
            </p:cNvPr>
            <p:cNvSpPr/>
            <p:nvPr/>
          </p:nvSpPr>
          <p:spPr>
            <a:xfrm>
              <a:off x="5397871" y="107507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973B7A8A-97BD-8447-9DDB-0E703D44C482}"/>
                </a:ext>
              </a:extLst>
            </p:cNvPr>
            <p:cNvSpPr/>
            <p:nvPr/>
          </p:nvSpPr>
          <p:spPr>
            <a:xfrm>
              <a:off x="5397871" y="201683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7D5135A3-A11B-6046-AE04-F9D6F8FCAA07}"/>
                </a:ext>
              </a:extLst>
            </p:cNvPr>
            <p:cNvSpPr/>
            <p:nvPr/>
          </p:nvSpPr>
          <p:spPr>
            <a:xfrm>
              <a:off x="5397870" y="260329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2" name="مستطيل مستدير الزوايا 71">
              <a:extLst>
                <a:ext uri="{FF2B5EF4-FFF2-40B4-BE49-F238E27FC236}">
                  <a16:creationId xmlns:a16="http://schemas.microsoft.com/office/drawing/2014/main" id="{0513526F-1414-624C-8D90-D5AB3A3E2C5F}"/>
                </a:ext>
              </a:extLst>
            </p:cNvPr>
            <p:cNvSpPr/>
            <p:nvPr/>
          </p:nvSpPr>
          <p:spPr>
            <a:xfrm>
              <a:off x="5397870" y="310783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3" name="Google Shape;150;p5">
              <a:extLst>
                <a:ext uri="{FF2B5EF4-FFF2-40B4-BE49-F238E27FC236}">
                  <a16:creationId xmlns:a16="http://schemas.microsoft.com/office/drawing/2014/main" id="{EA5E1B57-1AE3-B849-9191-E0FC27D854A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18137" y="617765"/>
              <a:ext cx="547687" cy="604838"/>
              <a:chOff x="1283516" y="896752"/>
              <a:chExt cx="509409" cy="351872"/>
            </a:xfrm>
          </p:grpSpPr>
          <p:sp>
            <p:nvSpPr>
              <p:cNvPr id="74" name="Google Shape;152;p5">
                <a:extLst>
                  <a:ext uri="{FF2B5EF4-FFF2-40B4-BE49-F238E27FC236}">
                    <a16:creationId xmlns:a16="http://schemas.microsoft.com/office/drawing/2014/main" id="{AF557BAB-63F1-854B-96AB-20F4501374BE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CCCC8714-7263-1B46-835D-BDFEB2533B8B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150;p5">
              <a:extLst>
                <a:ext uri="{FF2B5EF4-FFF2-40B4-BE49-F238E27FC236}">
                  <a16:creationId xmlns:a16="http://schemas.microsoft.com/office/drawing/2014/main" id="{8EE82A37-53D5-C04C-A0D2-EBFF0A59370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25308" y="2664477"/>
              <a:ext cx="547687" cy="604838"/>
              <a:chOff x="1283516" y="896752"/>
              <a:chExt cx="509409" cy="351872"/>
            </a:xfrm>
          </p:grpSpPr>
          <p:sp>
            <p:nvSpPr>
              <p:cNvPr id="80" name="Google Shape;152;p5">
                <a:extLst>
                  <a:ext uri="{FF2B5EF4-FFF2-40B4-BE49-F238E27FC236}">
                    <a16:creationId xmlns:a16="http://schemas.microsoft.com/office/drawing/2014/main" id="{2E4550FB-96D8-3A46-83F8-9D3D7FF9891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>
                <a:extLst>
                  <a:ext uri="{FF2B5EF4-FFF2-40B4-BE49-F238E27FC236}">
                    <a16:creationId xmlns:a16="http://schemas.microsoft.com/office/drawing/2014/main" id="{F99B2149-9220-7843-9EAB-AD9BBAFAADC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4C677F04-F7F9-1347-BC8A-CD9A17319463}"/>
                </a:ext>
              </a:extLst>
            </p:cNvPr>
            <p:cNvSpPr/>
            <p:nvPr/>
          </p:nvSpPr>
          <p:spPr>
            <a:xfrm>
              <a:off x="5415611" y="155335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6" name="Google Shape;150;p5">
              <a:extLst>
                <a:ext uri="{FF2B5EF4-FFF2-40B4-BE49-F238E27FC236}">
                  <a16:creationId xmlns:a16="http://schemas.microsoft.com/office/drawing/2014/main" id="{E0C564EF-015A-144A-9505-953B5652D5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37490" y="1610705"/>
              <a:ext cx="547688" cy="604838"/>
              <a:chOff x="1283516" y="896752"/>
              <a:chExt cx="509409" cy="351872"/>
            </a:xfrm>
          </p:grpSpPr>
          <p:sp>
            <p:nvSpPr>
              <p:cNvPr id="77" name="Google Shape;152;p5">
                <a:extLst>
                  <a:ext uri="{FF2B5EF4-FFF2-40B4-BE49-F238E27FC236}">
                    <a16:creationId xmlns:a16="http://schemas.microsoft.com/office/drawing/2014/main" id="{78A81C5B-F1D7-8A45-8B4F-338E13FE1ED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80376ABE-E8CA-3F4A-BF0C-2E5E34C19320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78CB6D9D-4961-FF43-BFBB-6317E73B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4942447">
              <a:off x="2783885" y="3557077"/>
              <a:ext cx="3209415" cy="2614756"/>
            </a:xfrm>
            <a:prstGeom prst="rect">
              <a:avLst/>
            </a:prstGeom>
          </p:spPr>
        </p:pic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F6005693-C927-BA48-B298-7BA94A43B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9997602">
              <a:off x="4043280" y="674068"/>
              <a:ext cx="1625764" cy="1324533"/>
            </a:xfrm>
            <a:prstGeom prst="rect">
              <a:avLst/>
            </a:prstGeom>
          </p:spPr>
        </p:pic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D50C3389-53AC-DD41-80DD-8B4633A00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>
              <a:off x="1239384" y="4527299"/>
              <a:ext cx="2191955" cy="1978304"/>
            </a:xfrm>
            <a:prstGeom prst="rect">
              <a:avLst/>
            </a:prstGeom>
          </p:spPr>
        </p:pic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id="{FF614D9E-CEFA-D246-B8C6-DE007A8B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1213950" y="252340"/>
              <a:ext cx="1391310" cy="1394099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852512-8145-024A-81ED-42934ACE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9997602">
              <a:off x="1556546" y="1452406"/>
              <a:ext cx="3684235" cy="3001599"/>
            </a:xfrm>
            <a:prstGeom prst="rect">
              <a:avLst/>
            </a:prstGeom>
          </p:spPr>
        </p:pic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824519" y="2878834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ذات الخطوة الواحد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220435" y="1545427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١-٢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C313AE7-290E-BE45-8B80-499986A6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5591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00EFACF9-791E-004E-B738-D107CB970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91" y="1895722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حل المعادلة :  ٤٤ =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ــ ٧٢</a:t>
            </a:r>
            <a:endParaRPr lang="en-US" altLang="ar-SA" sz="2400" b="1" dirty="0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281ECB93-70C2-7146-93A4-04F3B50B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305" y="290696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٤٤ = ت ــ  ٧٢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53F6C944-EA73-0F47-A81E-900441B1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730" y="337527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٧٢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63973570-8EB4-2A40-B755-A0A86C05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767" y="337527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٧٢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8" name="Line 8">
            <a:extLst>
              <a:ext uri="{FF2B5EF4-FFF2-40B4-BE49-F238E27FC236}">
                <a16:creationId xmlns:a16="http://schemas.microsoft.com/office/drawing/2014/main" id="{955B53F9-35F7-124F-8B91-831C4C1F5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3917" y="3878510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Line 9">
            <a:extLst>
              <a:ext uri="{FF2B5EF4-FFF2-40B4-BE49-F238E27FC236}">
                <a16:creationId xmlns:a16="http://schemas.microsoft.com/office/drawing/2014/main" id="{E4A76FC9-C3FB-B04C-96E8-B28311522B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7642" y="3003797"/>
            <a:ext cx="32385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BE3F0882-C889-3043-8DCE-FB3FC1F7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917" y="410552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١١٦ = ت</a:t>
            </a:r>
            <a:endParaRPr lang="en-US" altLang="ar-SA" sz="2400" b="1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4F2C347E-4659-D14C-905E-FF20FFA5E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67" y="302602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٤٤ = ت ــ ٧٢</a:t>
            </a:r>
            <a:endParaRPr lang="en-US" altLang="ar-SA" sz="2400" b="1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73CACC27-98CD-5F4B-8E5B-C197A038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842" y="3781672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٤٤ = ١١٦ ــ ٧٢ 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779CEA59-2125-D94B-9C7D-836C3632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830" y="4465885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٤٤ = ٤٤ 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287DAFEB-916F-374F-AA84-CF602C2C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717" y="4454772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5" name="Picture 15">
            <a:extLst>
              <a:ext uri="{FF2B5EF4-FFF2-40B4-BE49-F238E27FC236}">
                <a16:creationId xmlns:a16="http://schemas.microsoft.com/office/drawing/2014/main" id="{2D076A6D-8868-3C45-8CE6-1B3BD17C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05" y="2438647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6">
            <a:extLst>
              <a:ext uri="{FF2B5EF4-FFF2-40B4-BE49-F238E27FC236}">
                <a16:creationId xmlns:a16="http://schemas.microsoft.com/office/drawing/2014/main" id="{417A37D8-40F1-4B4F-AA36-EBCD4FBB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0" y="1070222"/>
            <a:ext cx="3908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4940E47-E601-5A4B-A030-94472FC8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5684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865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5" grpId="0"/>
      <p:bldP spid="70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9817710D-2076-2247-9E7B-EBD50E2A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670" y="2009002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حل المعادلة :  ــ ٤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= ٤٨</a:t>
            </a:r>
            <a:endParaRPr lang="en-US" altLang="ar-SA" sz="2400" b="1" dirty="0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6C0B0A98-0C3F-5B49-8B22-61D324765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09" y="2973099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٤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= ٤٨</a:t>
            </a:r>
            <a:endParaRPr lang="en-US" altLang="ar-SA" sz="2400" b="1" dirty="0"/>
          </a:p>
        </p:txBody>
      </p:sp>
      <p:sp>
        <p:nvSpPr>
          <p:cNvPr id="65" name="Line 6">
            <a:extLst>
              <a:ext uri="{FF2B5EF4-FFF2-40B4-BE49-F238E27FC236}">
                <a16:creationId xmlns:a16="http://schemas.microsoft.com/office/drawing/2014/main" id="{A4ADD55E-9582-4E41-99C3-381FF08FD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5746" y="3393786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Line 7">
            <a:extLst>
              <a:ext uri="{FF2B5EF4-FFF2-40B4-BE49-F238E27FC236}">
                <a16:creationId xmlns:a16="http://schemas.microsoft.com/office/drawing/2014/main" id="{FED87993-F998-DF46-BB22-8E67545276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52334" y="3393786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B3B32F57-A770-DA4E-85AD-BEFF3C20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184" y="3358861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8F666646-3EE7-C447-B391-AE8EFBB5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096" y="3358861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1" name="Line 10">
            <a:extLst>
              <a:ext uri="{FF2B5EF4-FFF2-40B4-BE49-F238E27FC236}">
                <a16:creationId xmlns:a16="http://schemas.microsoft.com/office/drawing/2014/main" id="{0187D4C8-5144-6642-A223-3E0F9C570C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8024" y="3124706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11">
            <a:extLst>
              <a:ext uri="{FF2B5EF4-FFF2-40B4-BE49-F238E27FC236}">
                <a16:creationId xmlns:a16="http://schemas.microsoft.com/office/drawing/2014/main" id="{68AE2FF8-6E54-6347-B110-BA8AD8E51E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7184" y="3516817"/>
            <a:ext cx="461962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2E432E30-4449-A746-8FE1-E4F37D1A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346" y="4151024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أ</a:t>
            </a:r>
            <a:r>
              <a:rPr lang="ar-SA" altLang="ar-SA" sz="2400" b="1" dirty="0"/>
              <a:t> =  ــ ١٢</a:t>
            </a:r>
            <a:endParaRPr lang="en-US" altLang="ar-SA" sz="2400" b="1" dirty="0"/>
          </a:p>
        </p:txBody>
      </p:sp>
      <p:pic>
        <p:nvPicPr>
          <p:cNvPr id="74" name="Picture 13">
            <a:extLst>
              <a:ext uri="{FF2B5EF4-FFF2-40B4-BE49-F238E27FC236}">
                <a16:creationId xmlns:a16="http://schemas.microsoft.com/office/drawing/2014/main" id="{0B92142B-49DC-6144-9DC2-9C900E4A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84" y="2422236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87">
            <a:extLst>
              <a:ext uri="{FF2B5EF4-FFF2-40B4-BE49-F238E27FC236}">
                <a16:creationId xmlns:a16="http://schemas.microsoft.com/office/drawing/2014/main" id="{63BFCCD2-BA57-A84F-943A-0158C2D7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584" y="3033424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٤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 =  ٤٨</a:t>
            </a:r>
            <a:endParaRPr lang="en-US" altLang="ar-SA" sz="2400" b="1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F401A750-B179-4C49-8B6E-6793F4DC4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996" y="4665374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٤٨ =  ٤٨</a:t>
            </a:r>
            <a:endParaRPr lang="en-US" altLang="ar-SA" sz="2400" b="1" dirty="0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CE636C5F-1580-F84A-8D6B-3B946A47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659" y="466537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FFECE675-4918-3442-998E-04DE7EE2D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146" y="3728749"/>
            <a:ext cx="248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٤ ( ــ ١٢ )  =  ٤٨</a:t>
            </a:r>
            <a:endParaRPr lang="en-US" altLang="ar-SA" sz="24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E233B93-7F19-334B-A209-6BEAB23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546" y="634249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567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9" grpId="0"/>
      <p:bldP spid="70" grpId="0"/>
      <p:bldP spid="73" grpId="0"/>
      <p:bldP spid="75" grpId="0"/>
      <p:bldP spid="76" grpId="0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2B828FC0-4A4B-E744-830F-B6760A01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137" y="446850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264885AB-12EC-2043-B9D3-6F8B8ABA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24" y="1981851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65">
            <a:extLst>
              <a:ext uri="{FF2B5EF4-FFF2-40B4-BE49-F238E27FC236}">
                <a16:creationId xmlns:a16="http://schemas.microsoft.com/office/drawing/2014/main" id="{8E5051B8-DBD9-FA4D-ABF5-684B6F5C59B6}"/>
              </a:ext>
            </a:extLst>
          </p:cNvPr>
          <p:cNvGrpSpPr>
            <a:grpSpLocks/>
          </p:cNvGrpSpPr>
          <p:nvPr/>
        </p:nvGrpSpPr>
        <p:grpSpPr bwMode="auto">
          <a:xfrm>
            <a:off x="2765112" y="3136597"/>
            <a:ext cx="2201862" cy="877887"/>
            <a:chOff x="877" y="1253"/>
            <a:chExt cx="1387" cy="553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328AF4DE-8CE0-544A-B4A8-A6CB68E6E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" y="1321"/>
              <a:ext cx="9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ف  =</a:t>
              </a:r>
              <a:r>
                <a:rPr lang="en-US" altLang="ar-SA" sz="2400" b="1"/>
                <a:t>  </a:t>
              </a:r>
              <a:r>
                <a:rPr lang="ar-SA" altLang="ar-SA" sz="2400" b="1"/>
                <a:t>ــ ٥</a:t>
              </a:r>
              <a:r>
                <a:rPr lang="en-US" altLang="ar-SA" sz="2400" b="1"/>
                <a:t> </a:t>
              </a:r>
            </a:p>
          </p:txBody>
        </p:sp>
        <p:grpSp>
          <p:nvGrpSpPr>
            <p:cNvPr id="68" name="Group 14">
              <a:extLst>
                <a:ext uri="{FF2B5EF4-FFF2-40B4-BE49-F238E27FC236}">
                  <a16:creationId xmlns:a16="http://schemas.microsoft.com/office/drawing/2014/main" id="{42229F50-C54D-064B-9B71-4034E6B58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9" y="1253"/>
              <a:ext cx="245" cy="553"/>
              <a:chOff x="5307" y="1253"/>
              <a:chExt cx="245" cy="553"/>
            </a:xfrm>
          </p:grpSpPr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34C842C3-E40F-654B-87F2-7EB017113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70" name="Line 16">
                <a:extLst>
                  <a:ext uri="{FF2B5EF4-FFF2-40B4-BE49-F238E27FC236}">
                    <a16:creationId xmlns:a16="http://schemas.microsoft.com/office/drawing/2014/main" id="{016A13E4-096F-744A-B755-262E5D624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Text Box 87">
                <a:extLst>
                  <a:ext uri="{FF2B5EF4-FFF2-40B4-BE49-F238E27FC236}">
                    <a16:creationId xmlns:a16="http://schemas.microsoft.com/office/drawing/2014/main" id="{81B5E433-BED3-1846-A0EA-B0B8F1390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6" y="1518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</p:grpSp>
      <p:sp>
        <p:nvSpPr>
          <p:cNvPr id="72" name="Rectangle 18">
            <a:extLst>
              <a:ext uri="{FF2B5EF4-FFF2-40B4-BE49-F238E27FC236}">
                <a16:creationId xmlns:a16="http://schemas.microsoft.com/office/drawing/2014/main" id="{DB79BE51-65BD-7542-A01F-555B8092D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749" y="3250897"/>
            <a:ext cx="576263" cy="496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× ــ ١٥</a:t>
            </a: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21BAFBF8-B982-DD40-8BDB-8253BC2B4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762" y="4479622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ف =  ــ ١٥</a:t>
            </a:r>
            <a:endParaRPr lang="en-US" altLang="ar-SA" sz="2400" b="1"/>
          </a:p>
        </p:txBody>
      </p:sp>
      <p:sp>
        <p:nvSpPr>
          <p:cNvPr id="74" name="Line 39">
            <a:extLst>
              <a:ext uri="{FF2B5EF4-FFF2-40B4-BE49-F238E27FC236}">
                <a16:creationId xmlns:a16="http://schemas.microsoft.com/office/drawing/2014/main" id="{4059A476-E1A3-0C48-8734-BC98645F2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7249" y="3696984"/>
            <a:ext cx="21590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BF555F99-063F-C64E-B5C0-07233E8177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8749" y="3427109"/>
            <a:ext cx="21590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9AF90170-8BFC-3249-8F7B-366B320C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799" y="2858784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ــ ٥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A7AA5A9C-FDF0-1D44-BE9B-E8CD2EB4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562" y="4482797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٥ =  ــ ٥</a:t>
            </a:r>
            <a:endParaRPr lang="en-US" altLang="ar-SA" sz="2400" b="1"/>
          </a:p>
        </p:txBody>
      </p:sp>
      <p:grpSp>
        <p:nvGrpSpPr>
          <p:cNvPr id="78" name="Group 61">
            <a:extLst>
              <a:ext uri="{FF2B5EF4-FFF2-40B4-BE49-F238E27FC236}">
                <a16:creationId xmlns:a16="http://schemas.microsoft.com/office/drawing/2014/main" id="{5D1473CC-ECA5-1A46-B3B8-D4F3FEB3623C}"/>
              </a:ext>
            </a:extLst>
          </p:cNvPr>
          <p:cNvGrpSpPr>
            <a:grpSpLocks/>
          </p:cNvGrpSpPr>
          <p:nvPr/>
        </p:nvGrpSpPr>
        <p:grpSpPr bwMode="auto">
          <a:xfrm>
            <a:off x="7033576" y="1875328"/>
            <a:ext cx="3600450" cy="777875"/>
            <a:chOff x="3356" y="532"/>
            <a:chExt cx="2268" cy="490"/>
          </a:xfrm>
        </p:grpSpPr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DC7C415A-E3DC-6C47-BCCA-75F650F66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618"/>
              <a:ext cx="226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حل المعادلة :</a:t>
              </a:r>
              <a:endParaRPr lang="en-US" altLang="ar-SA" sz="2400" b="1"/>
            </a:p>
          </p:txBody>
        </p:sp>
        <p:grpSp>
          <p:nvGrpSpPr>
            <p:cNvPr id="80" name="Group 51">
              <a:extLst>
                <a:ext uri="{FF2B5EF4-FFF2-40B4-BE49-F238E27FC236}">
                  <a16:creationId xmlns:a16="http://schemas.microsoft.com/office/drawing/2014/main" id="{2B75C806-E7ED-2A42-A2A5-D5BB57FFC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532"/>
              <a:ext cx="1066" cy="490"/>
              <a:chOff x="3492" y="532"/>
              <a:chExt cx="1066" cy="490"/>
            </a:xfrm>
          </p:grpSpPr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BD557406-02EF-4946-A3D2-EFD6570B2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" y="600"/>
                <a:ext cx="8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ف =</a:t>
                </a:r>
                <a:r>
                  <a:rPr lang="en-US" altLang="ar-SA" sz="2400" b="1"/>
                  <a:t>  </a:t>
                </a:r>
                <a:r>
                  <a:rPr lang="ar-SA" altLang="ar-SA" sz="2400" b="1"/>
                  <a:t>ــ ٥</a:t>
                </a:r>
                <a:r>
                  <a:rPr lang="en-US" altLang="ar-SA" sz="2400" b="1"/>
                  <a:t> </a:t>
                </a:r>
              </a:p>
            </p:txBody>
          </p:sp>
          <p:grpSp>
            <p:nvGrpSpPr>
              <p:cNvPr id="82" name="Group 47">
                <a:extLst>
                  <a:ext uri="{FF2B5EF4-FFF2-40B4-BE49-F238E27FC236}">
                    <a16:creationId xmlns:a16="http://schemas.microsoft.com/office/drawing/2014/main" id="{5918EACF-C8AE-1842-9D49-383EFEB42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5" y="532"/>
                <a:ext cx="243" cy="490"/>
                <a:chOff x="5307" y="1253"/>
                <a:chExt cx="226" cy="490"/>
              </a:xfrm>
            </p:grpSpPr>
            <p:sp>
              <p:nvSpPr>
                <p:cNvPr id="83" name="Text Box 87">
                  <a:extLst>
                    <a:ext uri="{FF2B5EF4-FFF2-40B4-BE49-F238E27FC236}">
                      <a16:creationId xmlns:a16="http://schemas.microsoft.com/office/drawing/2014/main" id="{19B53717-017C-ED41-A1DB-20B29F5B74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84" name="Line 49">
                  <a:extLst>
                    <a:ext uri="{FF2B5EF4-FFF2-40B4-BE49-F238E27FC236}">
                      <a16:creationId xmlns:a16="http://schemas.microsoft.com/office/drawing/2014/main" id="{CD0B2BA2-2065-3C40-8605-7B33E56153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5" name="Text Box 87">
                  <a:extLst>
                    <a:ext uri="{FF2B5EF4-FFF2-40B4-BE49-F238E27FC236}">
                      <a16:creationId xmlns:a16="http://schemas.microsoft.com/office/drawing/2014/main" id="{85365178-5801-9243-B7C5-BAC536DBC8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</p:grpSp>
      </p:grpSp>
      <p:grpSp>
        <p:nvGrpSpPr>
          <p:cNvPr id="86" name="Group 53">
            <a:extLst>
              <a:ext uri="{FF2B5EF4-FFF2-40B4-BE49-F238E27FC236}">
                <a16:creationId xmlns:a16="http://schemas.microsoft.com/office/drawing/2014/main" id="{DBB2420D-7129-5B4D-9BDF-92C05649501D}"/>
              </a:ext>
            </a:extLst>
          </p:cNvPr>
          <p:cNvGrpSpPr>
            <a:grpSpLocks/>
          </p:cNvGrpSpPr>
          <p:nvPr/>
        </p:nvGrpSpPr>
        <p:grpSpPr bwMode="auto">
          <a:xfrm>
            <a:off x="7565712" y="2992134"/>
            <a:ext cx="1692275" cy="777875"/>
            <a:chOff x="3492" y="532"/>
            <a:chExt cx="1066" cy="490"/>
          </a:xfrm>
        </p:grpSpPr>
        <p:sp>
          <p:nvSpPr>
            <p:cNvPr id="87" name="Text Box 87">
              <a:extLst>
                <a:ext uri="{FF2B5EF4-FFF2-40B4-BE49-F238E27FC236}">
                  <a16:creationId xmlns:a16="http://schemas.microsoft.com/office/drawing/2014/main" id="{85C6AB01-C1C5-CA43-A0C0-36A5F7422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600"/>
              <a:ext cx="8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ف =</a:t>
              </a:r>
              <a:r>
                <a:rPr lang="en-US" altLang="ar-SA" sz="2400" b="1"/>
                <a:t>  </a:t>
              </a:r>
              <a:r>
                <a:rPr lang="ar-SA" altLang="ar-SA" sz="2400" b="1"/>
                <a:t>ــ ٥</a:t>
              </a:r>
              <a:r>
                <a:rPr lang="en-US" altLang="ar-SA" sz="2400" b="1"/>
                <a:t> </a:t>
              </a:r>
            </a:p>
          </p:txBody>
        </p:sp>
        <p:grpSp>
          <p:nvGrpSpPr>
            <p:cNvPr id="88" name="Group 55">
              <a:extLst>
                <a:ext uri="{FF2B5EF4-FFF2-40B4-BE49-F238E27FC236}">
                  <a16:creationId xmlns:a16="http://schemas.microsoft.com/office/drawing/2014/main" id="{95E1C0B6-F183-024D-AB7F-FCA2D93EE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" y="532"/>
              <a:ext cx="243" cy="490"/>
              <a:chOff x="5307" y="1253"/>
              <a:chExt cx="226" cy="490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13E148D1-7E82-654F-B282-95312B180A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90" name="Line 57">
                <a:extLst>
                  <a:ext uri="{FF2B5EF4-FFF2-40B4-BE49-F238E27FC236}">
                    <a16:creationId xmlns:a16="http://schemas.microsoft.com/office/drawing/2014/main" id="{434AF44C-E0F2-0D4D-9561-9FC0DADDA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938844E8-9098-C54C-802E-BB7BA6645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</p:grpSp>
      <p:sp>
        <p:nvSpPr>
          <p:cNvPr id="92" name="Text Box 87">
            <a:extLst>
              <a:ext uri="{FF2B5EF4-FFF2-40B4-BE49-F238E27FC236}">
                <a16:creationId xmlns:a16="http://schemas.microsoft.com/office/drawing/2014/main" id="{9757C3E7-3C83-5F4A-9B43-5D460FCD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837" y="310008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×</a:t>
            </a:r>
            <a:r>
              <a:rPr lang="ar-SA" altLang="ar-SA" sz="2400" b="1">
                <a:solidFill>
                  <a:srgbClr val="FF0000"/>
                </a:solidFill>
              </a:rPr>
              <a:t>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F1BA7094-A75E-8741-B0B8-A8E437C0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62" y="3114372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 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94" name="Line 31">
            <a:extLst>
              <a:ext uri="{FF2B5EF4-FFF2-40B4-BE49-F238E27FC236}">
                <a16:creationId xmlns:a16="http://schemas.microsoft.com/office/drawing/2014/main" id="{EE1BCFFB-DDFE-4144-B38F-EDBB78A4E1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649" y="3446159"/>
            <a:ext cx="215900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71680327-769A-444A-AB2B-0C9CC15635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46912" y="3276297"/>
            <a:ext cx="21590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FA67926-239D-364B-83FC-FE189584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9790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472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2" grpId="0" animBg="1"/>
      <p:bldP spid="73" grpId="0"/>
      <p:bldP spid="76" grpId="0"/>
      <p:bldP spid="77" grpId="0"/>
      <p:bldP spid="92" grpId="0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AutoShape 3">
            <a:extLst>
              <a:ext uri="{FF2B5EF4-FFF2-40B4-BE49-F238E27FC236}">
                <a16:creationId xmlns:a16="http://schemas.microsoft.com/office/drawing/2014/main" id="{ECA405EE-1B47-2643-8B3E-2019468DB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05" y="511689"/>
            <a:ext cx="8316912" cy="1476375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6993B7E5-A390-9049-930B-E5B37197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641" y="4916024"/>
            <a:ext cx="67691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زمن صنع سيارة يابانية ــ ٨.١ ساعة = زمن صنع سيارة أمريكية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CFAA6E64-2C72-184D-BDDF-453A7508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42" y="4075626"/>
            <a:ext cx="435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زمن الصنع في اليابان = ٣٣ ساعة</a:t>
            </a:r>
            <a:endParaRPr lang="en-US" altLang="ar-SA" sz="2400" b="1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C39118D1-62EF-864A-9ABA-D3D7A32F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965" y="5636535"/>
            <a:ext cx="421451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زمن صنع سيارة يابانية ــ ٨.١ = ٢٤.٩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grpSp>
        <p:nvGrpSpPr>
          <p:cNvPr id="68" name="Group 20">
            <a:extLst>
              <a:ext uri="{FF2B5EF4-FFF2-40B4-BE49-F238E27FC236}">
                <a16:creationId xmlns:a16="http://schemas.microsoft.com/office/drawing/2014/main" id="{41490010-2690-A449-97B1-15ED175B84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7867" y="548201"/>
            <a:ext cx="7467600" cy="1295400"/>
            <a:chOff x="748" y="686"/>
            <a:chExt cx="4704" cy="816"/>
          </a:xfrm>
        </p:grpSpPr>
        <p:sp>
          <p:nvSpPr>
            <p:cNvPr id="69" name="AutoShape 19">
              <a:extLst>
                <a:ext uri="{FF2B5EF4-FFF2-40B4-BE49-F238E27FC236}">
                  <a16:creationId xmlns:a16="http://schemas.microsoft.com/office/drawing/2014/main" id="{53FF25A6-D540-7C45-BB0E-9EDB2C0108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686"/>
              <a:ext cx="47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0" name="Picture 21">
              <a:extLst>
                <a:ext uri="{FF2B5EF4-FFF2-40B4-BE49-F238E27FC236}">
                  <a16:creationId xmlns:a16="http://schemas.microsoft.com/office/drawing/2014/main" id="{C394C1FC-EAF8-C949-B625-ACEB16084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86"/>
              <a:ext cx="471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Picture 23" descr="مشاهدة الصورة بالحجم الكامل">
            <a:hlinkClick r:id="rId7"/>
            <a:extLst>
              <a:ext uri="{FF2B5EF4-FFF2-40B4-BE49-F238E27FC236}">
                <a16:creationId xmlns:a16="http://schemas.microsoft.com/office/drawing/2014/main" id="{F16C8BE1-7F21-BA4D-89D5-894E61F9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30" y="2275401"/>
            <a:ext cx="27019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87">
            <a:extLst>
              <a:ext uri="{FF2B5EF4-FFF2-40B4-BE49-F238E27FC236}">
                <a16:creationId xmlns:a16="http://schemas.microsoft.com/office/drawing/2014/main" id="{8F739808-EC3C-4F47-A378-E6D4A155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892" y="2203964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ب  ــ ٨.١ =  ٢٤.٩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CAA1891B-A2D4-A24E-A355-DAB57F85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542" y="2672276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٨.١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75553C89-0475-4B4E-A0BD-67D1DE45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767" y="2672276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٨.١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5" name="Line 27">
            <a:extLst>
              <a:ext uri="{FF2B5EF4-FFF2-40B4-BE49-F238E27FC236}">
                <a16:creationId xmlns:a16="http://schemas.microsoft.com/office/drawing/2014/main" id="{311162A4-E57A-1C45-A039-944D0A6C7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305" y="3175514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Line 28">
            <a:extLst>
              <a:ext uri="{FF2B5EF4-FFF2-40B4-BE49-F238E27FC236}">
                <a16:creationId xmlns:a16="http://schemas.microsoft.com/office/drawing/2014/main" id="{EE2DD49D-B9BC-A54E-A7FF-2B420B953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6730" y="2215076"/>
            <a:ext cx="3810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63F3418B-AF9C-0446-AC36-F22BB142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030" y="340252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ب          =  ٣٣</a:t>
            </a:r>
            <a:endParaRPr lang="en-US" altLang="ar-SA" sz="2400" b="1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3B73666-C38E-834B-8761-F4FD70E3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421" y="637042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6423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 animBg="1"/>
      <p:bldP spid="72" grpId="0"/>
      <p:bldP spid="73" grpId="0"/>
      <p:bldP spid="74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AutoShape 3">
            <a:extLst>
              <a:ext uri="{FF2B5EF4-FFF2-40B4-BE49-F238E27FC236}">
                <a16:creationId xmlns:a16="http://schemas.microsoft.com/office/drawing/2014/main" id="{4C1C94F6-1179-C54E-8607-8D0DF936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393" y="408800"/>
            <a:ext cx="3779837" cy="6477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62" name="Picture 17">
            <a:extLst>
              <a:ext uri="{FF2B5EF4-FFF2-40B4-BE49-F238E27FC236}">
                <a16:creationId xmlns:a16="http://schemas.microsoft.com/office/drawing/2014/main" id="{730579C4-49AD-2440-8C76-C3979113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93" y="-491313"/>
            <a:ext cx="3908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20">
            <a:extLst>
              <a:ext uri="{FF2B5EF4-FFF2-40B4-BE49-F238E27FC236}">
                <a16:creationId xmlns:a16="http://schemas.microsoft.com/office/drawing/2014/main" id="{E71253A7-B527-CC43-8304-AB0ABE5683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3293" y="445312"/>
            <a:ext cx="3363912" cy="517525"/>
            <a:chOff x="3379" y="686"/>
            <a:chExt cx="2119" cy="326"/>
          </a:xfrm>
        </p:grpSpPr>
        <p:sp>
          <p:nvSpPr>
            <p:cNvPr id="65" name="AutoShape 19">
              <a:extLst>
                <a:ext uri="{FF2B5EF4-FFF2-40B4-BE49-F238E27FC236}">
                  <a16:creationId xmlns:a16="http://schemas.microsoft.com/office/drawing/2014/main" id="{281B81ED-E2E9-5649-B4C8-92DA293F13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79" y="686"/>
              <a:ext cx="211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8" name="Picture 21">
              <a:extLst>
                <a:ext uri="{FF2B5EF4-FFF2-40B4-BE49-F238E27FC236}">
                  <a16:creationId xmlns:a16="http://schemas.microsoft.com/office/drawing/2014/main" id="{CE9B434C-24CE-A149-8AC0-CC9091BBE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686"/>
              <a:ext cx="212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9" name="Group 52">
            <a:extLst>
              <a:ext uri="{FF2B5EF4-FFF2-40B4-BE49-F238E27FC236}">
                <a16:creationId xmlns:a16="http://schemas.microsoft.com/office/drawing/2014/main" id="{FEFA2A65-13EC-FB46-877B-FC7A3E70B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47446"/>
              </p:ext>
            </p:extLst>
          </p:nvPr>
        </p:nvGraphicFramePr>
        <p:xfrm>
          <a:off x="2529243" y="1472425"/>
          <a:ext cx="7488237" cy="4224338"/>
        </p:xfrm>
        <a:graphic>
          <a:graphicData uri="http://schemas.openxmlformats.org/drawingml/2006/table">
            <a:tbl>
              <a:tblPr rtl="1"/>
              <a:tblGrid>
                <a:gridCol w="464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الجملة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المعادلة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0" name="Picture 48">
            <a:extLst>
              <a:ext uri="{FF2B5EF4-FFF2-40B4-BE49-F238E27FC236}">
                <a16:creationId xmlns:a16="http://schemas.microsoft.com/office/drawing/2014/main" id="{64BDE12D-5097-FF4D-A4B4-9080BD08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30" y="2475725"/>
            <a:ext cx="23415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9">
            <a:extLst>
              <a:ext uri="{FF2B5EF4-FFF2-40B4-BE49-F238E27FC236}">
                <a16:creationId xmlns:a16="http://schemas.microsoft.com/office/drawing/2014/main" id="{55FE413D-09BA-A940-B3F1-7EDC3DC9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0" y="3375837"/>
            <a:ext cx="30527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50">
            <a:extLst>
              <a:ext uri="{FF2B5EF4-FFF2-40B4-BE49-F238E27FC236}">
                <a16:creationId xmlns:a16="http://schemas.microsoft.com/office/drawing/2014/main" id="{D9AD39C0-E3AF-1041-A7EC-13B60E71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68" y="4129900"/>
            <a:ext cx="42576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AB79F917-A7CB-754C-A9BD-98A3E19B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68" y="5014137"/>
            <a:ext cx="4422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" name="Group 64">
            <a:extLst>
              <a:ext uri="{FF2B5EF4-FFF2-40B4-BE49-F238E27FC236}">
                <a16:creationId xmlns:a16="http://schemas.microsoft.com/office/drawing/2014/main" id="{C3BB9E4A-7F88-FE46-8577-3A00834C7351}"/>
              </a:ext>
            </a:extLst>
          </p:cNvPr>
          <p:cNvGrpSpPr>
            <a:grpSpLocks/>
          </p:cNvGrpSpPr>
          <p:nvPr/>
        </p:nvGrpSpPr>
        <p:grpSpPr bwMode="auto">
          <a:xfrm>
            <a:off x="3176943" y="3231375"/>
            <a:ext cx="2016125" cy="777875"/>
            <a:chOff x="975" y="2432"/>
            <a:chExt cx="1270" cy="490"/>
          </a:xfrm>
        </p:grpSpPr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5CAB4734-CFAB-3840-8334-ED70861A1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507"/>
              <a:ext cx="10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ــ ٨ س</a:t>
              </a:r>
              <a:endParaRPr lang="en-US" altLang="ar-SA" sz="2400" b="1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76E980D7-7F1D-7A43-9787-C1CFEB49F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2" y="2432"/>
              <a:ext cx="243" cy="490"/>
              <a:chOff x="5307" y="1253"/>
              <a:chExt cx="226" cy="490"/>
            </a:xfrm>
          </p:grpSpPr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699DACFE-2BF5-7348-9472-FE253E705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E8391446-D6C7-DB44-BE02-7D40E93CA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3F07CEB4-D545-424C-9E9C-DAB626061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</p:grpSp>
      <p:grpSp>
        <p:nvGrpSpPr>
          <p:cNvPr id="80" name="Group 72">
            <a:extLst>
              <a:ext uri="{FF2B5EF4-FFF2-40B4-BE49-F238E27FC236}">
                <a16:creationId xmlns:a16="http://schemas.microsoft.com/office/drawing/2014/main" id="{FCC13481-3068-1942-A92A-16B275D559A9}"/>
              </a:ext>
            </a:extLst>
          </p:cNvPr>
          <p:cNvGrpSpPr>
            <a:grpSpLocks/>
          </p:cNvGrpSpPr>
          <p:nvPr/>
        </p:nvGrpSpPr>
        <p:grpSpPr bwMode="auto">
          <a:xfrm>
            <a:off x="3437293" y="4094975"/>
            <a:ext cx="1790700" cy="777875"/>
            <a:chOff x="1066" y="2976"/>
            <a:chExt cx="1128" cy="490"/>
          </a:xfrm>
        </p:grpSpPr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76B86268-3A73-684B-A145-CBE99EF22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3044"/>
              <a:ext cx="7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=  ٥٥</a:t>
              </a:r>
              <a:endParaRPr lang="en-US" altLang="ar-SA" sz="2400" b="1"/>
            </a:p>
          </p:txBody>
        </p:sp>
        <p:grpSp>
          <p:nvGrpSpPr>
            <p:cNvPr id="82" name="Group 67">
              <a:extLst>
                <a:ext uri="{FF2B5EF4-FFF2-40B4-BE49-F238E27FC236}">
                  <a16:creationId xmlns:a16="http://schemas.microsoft.com/office/drawing/2014/main" id="{C0D20228-0307-DF48-9F28-3BD844A05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976"/>
              <a:ext cx="357" cy="490"/>
              <a:chOff x="2818" y="572"/>
              <a:chExt cx="357" cy="490"/>
            </a:xfrm>
          </p:grpSpPr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0980C5AF-76CF-0A49-BBCA-0FC1E7E4C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" y="572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٥</a:t>
                </a:r>
                <a:endParaRPr lang="en-US" altLang="ar-SA" sz="2400" b="1"/>
              </a:p>
            </p:txBody>
          </p:sp>
          <p:sp>
            <p:nvSpPr>
              <p:cNvPr id="84" name="Line 69">
                <a:extLst>
                  <a:ext uri="{FF2B5EF4-FFF2-40B4-BE49-F238E27FC236}">
                    <a16:creationId xmlns:a16="http://schemas.microsoft.com/office/drawing/2014/main" id="{28580706-16EB-C647-BE4B-86865CA3F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5" y="799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C8B57BD5-E058-8944-AC09-A87700B5C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8" y="774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  <a:endParaRPr lang="en-US" altLang="ar-SA" sz="2400" b="1"/>
              </a:p>
            </p:txBody>
          </p:sp>
        </p:grpSp>
      </p:grpSp>
      <p:grpSp>
        <p:nvGrpSpPr>
          <p:cNvPr id="86" name="Group 79">
            <a:extLst>
              <a:ext uri="{FF2B5EF4-FFF2-40B4-BE49-F238E27FC236}">
                <a16:creationId xmlns:a16="http://schemas.microsoft.com/office/drawing/2014/main" id="{4A4B7A59-CE21-C044-84AD-9BA646B58C21}"/>
              </a:ext>
            </a:extLst>
          </p:cNvPr>
          <p:cNvGrpSpPr>
            <a:grpSpLocks/>
          </p:cNvGrpSpPr>
          <p:nvPr/>
        </p:nvGrpSpPr>
        <p:grpSpPr bwMode="auto">
          <a:xfrm>
            <a:off x="3221393" y="4923650"/>
            <a:ext cx="2043112" cy="777875"/>
            <a:chOff x="1859" y="572"/>
            <a:chExt cx="1287" cy="490"/>
          </a:xfrm>
        </p:grpSpPr>
        <p:sp>
          <p:nvSpPr>
            <p:cNvPr id="87" name="Text Box 87">
              <a:extLst>
                <a:ext uri="{FF2B5EF4-FFF2-40B4-BE49-F238E27FC236}">
                  <a16:creationId xmlns:a16="http://schemas.microsoft.com/office/drawing/2014/main" id="{6E8017DC-FA53-2A4D-A311-2C61E722B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640"/>
              <a:ext cx="9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 </a:t>
              </a:r>
              <a:r>
                <a:rPr lang="en-US" altLang="ar-SA" sz="2400" b="1"/>
                <a:t>     </a:t>
              </a:r>
              <a:r>
                <a:rPr lang="ar-SA" altLang="ar-SA" sz="2400" b="1"/>
                <a:t>س</a:t>
              </a:r>
              <a:endParaRPr lang="en-US" altLang="ar-SA" sz="2400" b="1"/>
            </a:p>
          </p:txBody>
        </p:sp>
        <p:grpSp>
          <p:nvGrpSpPr>
            <p:cNvPr id="88" name="Group 78">
              <a:extLst>
                <a:ext uri="{FF2B5EF4-FFF2-40B4-BE49-F238E27FC236}">
                  <a16:creationId xmlns:a16="http://schemas.microsoft.com/office/drawing/2014/main" id="{E4B2F151-FF27-E141-9AC2-9DD22C572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" y="572"/>
              <a:ext cx="337" cy="470"/>
              <a:chOff x="2809" y="572"/>
              <a:chExt cx="337" cy="470"/>
            </a:xfrm>
          </p:grpSpPr>
          <p:sp>
            <p:nvSpPr>
              <p:cNvPr id="93" name="Text Box 87">
                <a:extLst>
                  <a:ext uri="{FF2B5EF4-FFF2-40B4-BE49-F238E27FC236}">
                    <a16:creationId xmlns:a16="http://schemas.microsoft.com/office/drawing/2014/main" id="{6E1CC179-CBFA-044D-91C1-7080CB3A1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2" y="572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  <p:sp>
            <p:nvSpPr>
              <p:cNvPr id="94" name="Line 58">
                <a:extLst>
                  <a:ext uri="{FF2B5EF4-FFF2-40B4-BE49-F238E27FC236}">
                    <a16:creationId xmlns:a16="http://schemas.microsoft.com/office/drawing/2014/main" id="{A18E66D6-5274-E14F-B130-5C2081BD4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0" y="799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3D0FE9E0-F572-EC4F-8998-D319453B3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9" y="754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٥</a:t>
                </a:r>
                <a:endParaRPr lang="en-US" altLang="ar-SA" sz="2400" b="1"/>
              </a:p>
            </p:txBody>
          </p:sp>
        </p:grpSp>
        <p:grpSp>
          <p:nvGrpSpPr>
            <p:cNvPr id="89" name="Group 77">
              <a:extLst>
                <a:ext uri="{FF2B5EF4-FFF2-40B4-BE49-F238E27FC236}">
                  <a16:creationId xmlns:a16="http://schemas.microsoft.com/office/drawing/2014/main" id="{0ADADA99-2C2C-2740-A897-4224974EA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8" y="572"/>
              <a:ext cx="334" cy="490"/>
              <a:chOff x="2268" y="572"/>
              <a:chExt cx="334" cy="490"/>
            </a:xfrm>
          </p:grpSpPr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8469F7F9-B586-194E-9210-1F76E1645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572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١٠</a:t>
                </a:r>
                <a:endParaRPr lang="en-US" altLang="ar-SA" sz="2400" b="1"/>
              </a:p>
            </p:txBody>
          </p:sp>
          <p:sp>
            <p:nvSpPr>
              <p:cNvPr id="91" name="Line 75">
                <a:extLst>
                  <a:ext uri="{FF2B5EF4-FFF2-40B4-BE49-F238E27FC236}">
                    <a16:creationId xmlns:a16="http://schemas.microsoft.com/office/drawing/2014/main" id="{CD842B42-547A-B84E-B4FC-2B1728717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" y="799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" name="Text Box 87">
                <a:extLst>
                  <a:ext uri="{FF2B5EF4-FFF2-40B4-BE49-F238E27FC236}">
                    <a16:creationId xmlns:a16="http://schemas.microsoft.com/office/drawing/2014/main" id="{370E1955-E021-914A-92FA-B670EB384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774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١٦</a:t>
                </a:r>
                <a:endParaRPr lang="en-US" altLang="ar-SA" sz="2400" b="1"/>
              </a:p>
            </p:txBody>
          </p:sp>
        </p:grpSp>
      </p:grpSp>
      <p:sp>
        <p:nvSpPr>
          <p:cNvPr id="96" name="Text Box 87">
            <a:extLst>
              <a:ext uri="{FF2B5EF4-FFF2-40B4-BE49-F238E27FC236}">
                <a16:creationId xmlns:a16="http://schemas.microsoft.com/office/drawing/2014/main" id="{C6FF2550-DF44-B642-B174-B86E0A37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305" y="2512237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س = ١٣٢</a:t>
            </a:r>
            <a:endParaRPr lang="en-US" altLang="ar-SA" sz="2400" b="1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9F201AD-8EE9-1A4B-A56B-E01B8A46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549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87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71681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423882" y="1121410"/>
            <a:ext cx="1548258" cy="480398"/>
            <a:chOff x="9745433" y="968175"/>
            <a:chExt cx="169334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745433" y="1023507"/>
              <a:ext cx="1661554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مهارات تفكير عليا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6321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AutoShape 3">
            <a:extLst>
              <a:ext uri="{FF2B5EF4-FFF2-40B4-BE49-F238E27FC236}">
                <a16:creationId xmlns:a16="http://schemas.microsoft.com/office/drawing/2014/main" id="{C68BA84E-E82B-8B49-B69B-4CB690EC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5" y="1461856"/>
            <a:ext cx="6119812" cy="6477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62" name="Group 58">
            <a:extLst>
              <a:ext uri="{FF2B5EF4-FFF2-40B4-BE49-F238E27FC236}">
                <a16:creationId xmlns:a16="http://schemas.microsoft.com/office/drawing/2014/main" id="{91F741A0-13CA-A64B-9011-0418DEA990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2750" y="1534881"/>
            <a:ext cx="5686425" cy="503237"/>
            <a:chOff x="1927" y="709"/>
            <a:chExt cx="3582" cy="317"/>
          </a:xfrm>
        </p:grpSpPr>
        <p:sp>
          <p:nvSpPr>
            <p:cNvPr id="63" name="AutoShape 57">
              <a:extLst>
                <a:ext uri="{FF2B5EF4-FFF2-40B4-BE49-F238E27FC236}">
                  <a16:creationId xmlns:a16="http://schemas.microsoft.com/office/drawing/2014/main" id="{8380CC43-E59D-714A-81CA-F92FEDE1E7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709"/>
              <a:ext cx="358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5" name="Picture 59">
              <a:extLst>
                <a:ext uri="{FF2B5EF4-FFF2-40B4-BE49-F238E27FC236}">
                  <a16:creationId xmlns:a16="http://schemas.microsoft.com/office/drawing/2014/main" id="{6AE6E102-2BBB-DE49-8E3E-03650FAD3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709"/>
              <a:ext cx="359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 Box 87">
            <a:extLst>
              <a:ext uri="{FF2B5EF4-FFF2-40B4-BE49-F238E27FC236}">
                <a16:creationId xmlns:a16="http://schemas.microsoft.com/office/drawing/2014/main" id="{2273085D-0E03-6B4B-8247-312949326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261" y="4187725"/>
            <a:ext cx="14049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الحل = ١٣</a:t>
            </a:r>
            <a:endParaRPr lang="en-US" altLang="ar-SA" sz="2400" b="1" dirty="0"/>
          </a:p>
        </p:txBody>
      </p:sp>
      <p:pic>
        <p:nvPicPr>
          <p:cNvPr id="69" name="Picture 61">
            <a:extLst>
              <a:ext uri="{FF2B5EF4-FFF2-40B4-BE49-F238E27FC236}">
                <a16:creationId xmlns:a16="http://schemas.microsoft.com/office/drawing/2014/main" id="{397E56BA-BDEF-9745-9772-EC9DD2E0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11" y="3099923"/>
            <a:ext cx="8904661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 Box 87">
            <a:extLst>
              <a:ext uri="{FF2B5EF4-FFF2-40B4-BE49-F238E27FC236}">
                <a16:creationId xmlns:a16="http://schemas.microsoft.com/office/drawing/2014/main" id="{4E86502E-6A6D-7C48-88F2-D82EBF0D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486" y="4132055"/>
            <a:ext cx="14049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الحل = ١٣</a:t>
            </a:r>
            <a:endParaRPr lang="en-US" altLang="ar-SA" sz="2400" b="1" dirty="0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881C7A60-2761-DA46-BE24-843947BC2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816" y="4110504"/>
            <a:ext cx="140493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الحل = ٤٥</a:t>
            </a:r>
            <a:endParaRPr lang="en-US" altLang="ar-SA" sz="2400" b="1" dirty="0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20C31304-9348-F44A-95D8-8CC1191C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276" y="4135002"/>
            <a:ext cx="14049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الحل = ١٣</a:t>
            </a:r>
            <a:endParaRPr lang="en-US" altLang="ar-SA" sz="2400" b="1" dirty="0"/>
          </a:p>
        </p:txBody>
      </p:sp>
      <p:sp>
        <p:nvSpPr>
          <p:cNvPr id="73" name="Rectangle 65">
            <a:extLst>
              <a:ext uri="{FF2B5EF4-FFF2-40B4-BE49-F238E27FC236}">
                <a16:creationId xmlns:a16="http://schemas.microsoft.com/office/drawing/2014/main" id="{72F168AE-E38D-9848-AE3F-CE6E8555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81" y="3025675"/>
            <a:ext cx="1763713" cy="161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F2903FD-922F-764D-AF0F-C0D08FFD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716" y="634697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03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 animBg="1"/>
      <p:bldP spid="70" grpId="0" animBg="1"/>
      <p:bldP spid="71" grpId="0" animBg="1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" name="AutoShape 3">
            <a:extLst>
              <a:ext uri="{FF2B5EF4-FFF2-40B4-BE49-F238E27FC236}">
                <a16:creationId xmlns:a16="http://schemas.microsoft.com/office/drawing/2014/main" id="{A8900885-8656-AD4C-B261-02FD9778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033" y="1462687"/>
            <a:ext cx="7092950" cy="6477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107" name="Picture 4">
            <a:extLst>
              <a:ext uri="{FF2B5EF4-FFF2-40B4-BE49-F238E27FC236}">
                <a16:creationId xmlns:a16="http://schemas.microsoft.com/office/drawing/2014/main" id="{005C3949-4DEF-0F4F-BA3F-5DFB656E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65" y="653543"/>
            <a:ext cx="326816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" name="Group 16">
            <a:extLst>
              <a:ext uri="{FF2B5EF4-FFF2-40B4-BE49-F238E27FC236}">
                <a16:creationId xmlns:a16="http://schemas.microsoft.com/office/drawing/2014/main" id="{30E2E707-8C93-A74A-8B3C-9968B76577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3958" y="1500787"/>
            <a:ext cx="6667500" cy="466725"/>
            <a:chOff x="1338" y="687"/>
            <a:chExt cx="4200" cy="294"/>
          </a:xfrm>
        </p:grpSpPr>
        <p:sp>
          <p:nvSpPr>
            <p:cNvPr id="112" name="AutoShape 15">
              <a:extLst>
                <a:ext uri="{FF2B5EF4-FFF2-40B4-BE49-F238E27FC236}">
                  <a16:creationId xmlns:a16="http://schemas.microsoft.com/office/drawing/2014/main" id="{97EFCA52-DD50-EF4A-B9F8-2FB422E829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687"/>
              <a:ext cx="420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13" name="Picture 17">
              <a:extLst>
                <a:ext uri="{FF2B5EF4-FFF2-40B4-BE49-F238E27FC236}">
                  <a16:creationId xmlns:a16="http://schemas.microsoft.com/office/drawing/2014/main" id="{025F8DB0-6885-8C4D-8290-AEA18CADA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687"/>
              <a:ext cx="420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0" name="Group 58">
            <a:extLst>
              <a:ext uri="{FF2B5EF4-FFF2-40B4-BE49-F238E27FC236}">
                <a16:creationId xmlns:a16="http://schemas.microsoft.com/office/drawing/2014/main" id="{97DDE3F8-8CBA-964C-9C50-B54BC6BCB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62262"/>
              </p:ext>
            </p:extLst>
          </p:nvPr>
        </p:nvGraphicFramePr>
        <p:xfrm>
          <a:off x="1633806" y="2924774"/>
          <a:ext cx="7927916" cy="2535238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92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المعادلة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الحل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التوضيح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" name="Text Box 87">
            <a:extLst>
              <a:ext uri="{FF2B5EF4-FFF2-40B4-BE49-F238E27FC236}">
                <a16:creationId xmlns:a16="http://schemas.microsoft.com/office/drawing/2014/main" id="{E36375DD-E470-924D-A8AC-5BE146F5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496" y="3969349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+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3FBCEC5E-8DB0-6449-9448-91A5B525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496" y="4771037"/>
            <a:ext cx="176371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+ ٠ =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23A759CA-1DB9-AE48-84BD-1B34FB3C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536" y="3979804"/>
            <a:ext cx="176371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صحيحة أحيانا</a:t>
            </a:r>
            <a:endParaRPr lang="en-US" altLang="ar-SA" sz="2400" b="1" dirty="0"/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571840D4-7C8C-6543-B9DC-CF775A9E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57" y="4761512"/>
            <a:ext cx="183249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صحيحة دائما</a:t>
            </a:r>
            <a:endParaRPr lang="en-US" altLang="ar-SA" sz="2400" b="1" dirty="0"/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0498C869-B55C-F348-939F-785D0F74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624" y="3913351"/>
            <a:ext cx="210132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إذا كانت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٠</a:t>
            </a:r>
            <a:endParaRPr lang="en-US" altLang="ar-SA" sz="2400" b="1" dirty="0"/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E4FDB646-1190-EF43-B646-DA8438368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57" y="4761512"/>
            <a:ext cx="28797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العنصر المحايد في الجمع</a:t>
            </a:r>
            <a:endParaRPr lang="en-US" altLang="ar-SA" sz="24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BB08610-78EB-CA40-8606-FB27EB3C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6030" y="637737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727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1" grpId="0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17F3044-FAFB-A84F-8300-F04B4728207A}"/>
              </a:ext>
            </a:extLst>
          </p:cNvPr>
          <p:cNvGrpSpPr/>
          <p:nvPr/>
        </p:nvGrpSpPr>
        <p:grpSpPr>
          <a:xfrm>
            <a:off x="6995159" y="290604"/>
            <a:ext cx="4961865" cy="6276792"/>
            <a:chOff x="1203959" y="228811"/>
            <a:chExt cx="4961865" cy="6276792"/>
          </a:xfrm>
        </p:grpSpPr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8C4CE893-3664-1C49-AEB7-BA63AB7D4566}"/>
                </a:ext>
              </a:extLst>
            </p:cNvPr>
            <p:cNvSpPr/>
            <p:nvPr/>
          </p:nvSpPr>
          <p:spPr>
            <a:xfrm>
              <a:off x="1329346" y="297132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6ADEF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009193"/>
                </a:gs>
                <a:gs pos="29000">
                  <a:srgbClr val="A548A9"/>
                </a:gs>
                <a:gs pos="45000">
                  <a:srgbClr val="6A62A1"/>
                </a:gs>
                <a:gs pos="83000">
                  <a:srgbClr val="FFEBAC"/>
                </a:gs>
                <a:gs pos="100000">
                  <a:srgbClr val="FFF9B0"/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48" name="مستطيل مستدير الزوايا 47">
              <a:extLst>
                <a:ext uri="{FF2B5EF4-FFF2-40B4-BE49-F238E27FC236}">
                  <a16:creationId xmlns:a16="http://schemas.microsoft.com/office/drawing/2014/main" id="{AF36D76A-72A4-4244-85B3-AA43392131F0}"/>
                </a:ext>
              </a:extLst>
            </p:cNvPr>
            <p:cNvSpPr/>
            <p:nvPr/>
          </p:nvSpPr>
          <p:spPr>
            <a:xfrm flipH="1">
              <a:off x="1459683" y="364603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49" name="مستطيل مستدير الزوايا 48">
              <a:extLst>
                <a:ext uri="{FF2B5EF4-FFF2-40B4-BE49-F238E27FC236}">
                  <a16:creationId xmlns:a16="http://schemas.microsoft.com/office/drawing/2014/main" id="{148DF9CD-E6C5-4749-8138-2CB673A678F7}"/>
                </a:ext>
              </a:extLst>
            </p:cNvPr>
            <p:cNvSpPr/>
            <p:nvPr/>
          </p:nvSpPr>
          <p:spPr>
            <a:xfrm flipH="1">
              <a:off x="1459683" y="418403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0" name="مستطيل مستدير الزوايا 49">
              <a:extLst>
                <a:ext uri="{FF2B5EF4-FFF2-40B4-BE49-F238E27FC236}">
                  <a16:creationId xmlns:a16="http://schemas.microsoft.com/office/drawing/2014/main" id="{66D5F01C-C734-0F4E-9ABB-5C858773FA7E}"/>
                </a:ext>
              </a:extLst>
            </p:cNvPr>
            <p:cNvSpPr/>
            <p:nvPr/>
          </p:nvSpPr>
          <p:spPr>
            <a:xfrm flipH="1">
              <a:off x="1459683" y="465745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1" name="مستطيل مستدير الزوايا 50">
              <a:extLst>
                <a:ext uri="{FF2B5EF4-FFF2-40B4-BE49-F238E27FC236}">
                  <a16:creationId xmlns:a16="http://schemas.microsoft.com/office/drawing/2014/main" id="{87689E02-8053-7445-BE2B-EF1747F7A759}"/>
                </a:ext>
              </a:extLst>
            </p:cNvPr>
            <p:cNvSpPr/>
            <p:nvPr/>
          </p:nvSpPr>
          <p:spPr>
            <a:xfrm flipH="1">
              <a:off x="1459683" y="512579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2" name="مستطيل مستدير الزوايا 51">
              <a:extLst>
                <a:ext uri="{FF2B5EF4-FFF2-40B4-BE49-F238E27FC236}">
                  <a16:creationId xmlns:a16="http://schemas.microsoft.com/office/drawing/2014/main" id="{419392C0-83AF-5143-B135-880F4B430AA5}"/>
                </a:ext>
              </a:extLst>
            </p:cNvPr>
            <p:cNvSpPr/>
            <p:nvPr/>
          </p:nvSpPr>
          <p:spPr>
            <a:xfrm flipH="1">
              <a:off x="1459683" y="559126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3" name="مستطيل مستدير الزوايا 52">
              <a:extLst>
                <a:ext uri="{FF2B5EF4-FFF2-40B4-BE49-F238E27FC236}">
                  <a16:creationId xmlns:a16="http://schemas.microsoft.com/office/drawing/2014/main" id="{4FC6994C-E7C3-B145-8D1F-3516FB2B76C0}"/>
                </a:ext>
              </a:extLst>
            </p:cNvPr>
            <p:cNvSpPr/>
            <p:nvPr/>
          </p:nvSpPr>
          <p:spPr>
            <a:xfrm flipH="1">
              <a:off x="1444802" y="607848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54" name="Google Shape;150;p5">
              <a:extLst>
                <a:ext uri="{FF2B5EF4-FFF2-40B4-BE49-F238E27FC236}">
                  <a16:creationId xmlns:a16="http://schemas.microsoft.com/office/drawing/2014/main" id="{C65249BF-7E65-E848-B23B-F2FFF3A6737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93696" y="3741555"/>
              <a:ext cx="547687" cy="604838"/>
              <a:chOff x="1283516" y="896752"/>
              <a:chExt cx="509409" cy="351872"/>
            </a:xfrm>
          </p:grpSpPr>
          <p:sp>
            <p:nvSpPr>
              <p:cNvPr id="99" name="Google Shape;152;p5">
                <a:extLst>
                  <a:ext uri="{FF2B5EF4-FFF2-40B4-BE49-F238E27FC236}">
                    <a16:creationId xmlns:a16="http://schemas.microsoft.com/office/drawing/2014/main" id="{88EFE24D-D63A-4240-9E19-4B310FA554A3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53;p5">
                <a:extLst>
                  <a:ext uri="{FF2B5EF4-FFF2-40B4-BE49-F238E27FC236}">
                    <a16:creationId xmlns:a16="http://schemas.microsoft.com/office/drawing/2014/main" id="{744DD327-E360-8943-B4DE-3BB96FCB2566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150;p5">
              <a:extLst>
                <a:ext uri="{FF2B5EF4-FFF2-40B4-BE49-F238E27FC236}">
                  <a16:creationId xmlns:a16="http://schemas.microsoft.com/office/drawing/2014/main" id="{CAFC8D33-687F-3F4C-BC72-F7A4968A1A2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73492" y="4714150"/>
              <a:ext cx="547688" cy="604838"/>
              <a:chOff x="1283516" y="896752"/>
              <a:chExt cx="509409" cy="351872"/>
            </a:xfrm>
          </p:grpSpPr>
          <p:sp>
            <p:nvSpPr>
              <p:cNvPr id="97" name="Google Shape;152;p5">
                <a:extLst>
                  <a:ext uri="{FF2B5EF4-FFF2-40B4-BE49-F238E27FC236}">
                    <a16:creationId xmlns:a16="http://schemas.microsoft.com/office/drawing/2014/main" id="{09F4A909-5A8D-C24E-A5C7-1A0E8E161F25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53;p5">
                <a:extLst>
                  <a:ext uri="{FF2B5EF4-FFF2-40B4-BE49-F238E27FC236}">
                    <a16:creationId xmlns:a16="http://schemas.microsoft.com/office/drawing/2014/main" id="{53F57799-CB93-DF4A-BE56-8FFE5867058C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150;p5">
              <a:extLst>
                <a:ext uri="{FF2B5EF4-FFF2-40B4-BE49-F238E27FC236}">
                  <a16:creationId xmlns:a16="http://schemas.microsoft.com/office/drawing/2014/main" id="{CBBD0A42-250F-C14F-89C3-18F9457B196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40154" y="5650775"/>
              <a:ext cx="547687" cy="604838"/>
              <a:chOff x="1283516" y="896752"/>
              <a:chExt cx="509409" cy="351872"/>
            </a:xfrm>
          </p:grpSpPr>
          <p:sp>
            <p:nvSpPr>
              <p:cNvPr id="95" name="Google Shape;152;p5">
                <a:extLst>
                  <a:ext uri="{FF2B5EF4-FFF2-40B4-BE49-F238E27FC236}">
                    <a16:creationId xmlns:a16="http://schemas.microsoft.com/office/drawing/2014/main" id="{C5502E9D-B76A-EB4B-BBE0-24B46D454CB2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44D8FD92-998E-9349-89CD-0FF2332F96FA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مستطيل مستدير الزوايا 56">
              <a:extLst>
                <a:ext uri="{FF2B5EF4-FFF2-40B4-BE49-F238E27FC236}">
                  <a16:creationId xmlns:a16="http://schemas.microsoft.com/office/drawing/2014/main" id="{AA06FAAC-BEED-6B49-BCDB-F406CEBA75B0}"/>
                </a:ext>
              </a:extLst>
            </p:cNvPr>
            <p:cNvSpPr/>
            <p:nvPr/>
          </p:nvSpPr>
          <p:spPr>
            <a:xfrm flipH="1">
              <a:off x="1490163" y="53707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8" name="مستطيل مستدير الزوايا 57">
              <a:extLst>
                <a:ext uri="{FF2B5EF4-FFF2-40B4-BE49-F238E27FC236}">
                  <a16:creationId xmlns:a16="http://schemas.microsoft.com/office/drawing/2014/main" id="{87C5D2F5-2C1D-F146-9B21-F9FDC0CC6850}"/>
                </a:ext>
              </a:extLst>
            </p:cNvPr>
            <p:cNvSpPr/>
            <p:nvPr/>
          </p:nvSpPr>
          <p:spPr>
            <a:xfrm flipH="1">
              <a:off x="1490163" y="107507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9" name="مستطيل مستدير الزوايا 58">
              <a:extLst>
                <a:ext uri="{FF2B5EF4-FFF2-40B4-BE49-F238E27FC236}">
                  <a16:creationId xmlns:a16="http://schemas.microsoft.com/office/drawing/2014/main" id="{33D37E71-C948-4B48-A44F-A5358E0BD48F}"/>
                </a:ext>
              </a:extLst>
            </p:cNvPr>
            <p:cNvSpPr/>
            <p:nvPr/>
          </p:nvSpPr>
          <p:spPr>
            <a:xfrm flipH="1">
              <a:off x="1490163" y="201683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0" name="مستطيل مستدير الزوايا 59">
              <a:extLst>
                <a:ext uri="{FF2B5EF4-FFF2-40B4-BE49-F238E27FC236}">
                  <a16:creationId xmlns:a16="http://schemas.microsoft.com/office/drawing/2014/main" id="{53FED1E1-FF2E-884E-A1F6-B513683EE562}"/>
                </a:ext>
              </a:extLst>
            </p:cNvPr>
            <p:cNvSpPr/>
            <p:nvPr/>
          </p:nvSpPr>
          <p:spPr>
            <a:xfrm flipH="1">
              <a:off x="1490164" y="260329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1" name="مستطيل مستدير الزوايا 60">
              <a:extLst>
                <a:ext uri="{FF2B5EF4-FFF2-40B4-BE49-F238E27FC236}">
                  <a16:creationId xmlns:a16="http://schemas.microsoft.com/office/drawing/2014/main" id="{1C2BED66-0A55-E743-85D3-5B91CD5D03B9}"/>
                </a:ext>
              </a:extLst>
            </p:cNvPr>
            <p:cNvSpPr/>
            <p:nvPr/>
          </p:nvSpPr>
          <p:spPr>
            <a:xfrm flipH="1">
              <a:off x="1490164" y="310783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62" name="Google Shape;150;p5">
              <a:extLst>
                <a:ext uri="{FF2B5EF4-FFF2-40B4-BE49-F238E27FC236}">
                  <a16:creationId xmlns:a16="http://schemas.microsoft.com/office/drawing/2014/main" id="{E0484863-6BF3-9947-A486-52E4E2EF686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03959" y="617765"/>
              <a:ext cx="547687" cy="604838"/>
              <a:chOff x="1283516" y="896752"/>
              <a:chExt cx="509409" cy="351872"/>
            </a:xfrm>
          </p:grpSpPr>
          <p:sp>
            <p:nvSpPr>
              <p:cNvPr id="93" name="Google Shape;152;p5">
                <a:extLst>
                  <a:ext uri="{FF2B5EF4-FFF2-40B4-BE49-F238E27FC236}">
                    <a16:creationId xmlns:a16="http://schemas.microsoft.com/office/drawing/2014/main" id="{B4E36271-637E-BC4E-A47E-8E92A1C2DE39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53;p5">
                <a:extLst>
                  <a:ext uri="{FF2B5EF4-FFF2-40B4-BE49-F238E27FC236}">
                    <a16:creationId xmlns:a16="http://schemas.microsoft.com/office/drawing/2014/main" id="{B35E70C8-806B-4A44-A3C7-81742D9262D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150;p5">
              <a:extLst>
                <a:ext uri="{FF2B5EF4-FFF2-40B4-BE49-F238E27FC236}">
                  <a16:creationId xmlns:a16="http://schemas.microsoft.com/office/drawing/2014/main" id="{039532C2-9348-4347-9513-BF21AD8BD60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96788" y="2664477"/>
              <a:ext cx="547687" cy="604838"/>
              <a:chOff x="1283516" y="896752"/>
              <a:chExt cx="509409" cy="351872"/>
            </a:xfrm>
          </p:grpSpPr>
          <p:sp>
            <p:nvSpPr>
              <p:cNvPr id="91" name="Google Shape;152;p5">
                <a:extLst>
                  <a:ext uri="{FF2B5EF4-FFF2-40B4-BE49-F238E27FC236}">
                    <a16:creationId xmlns:a16="http://schemas.microsoft.com/office/drawing/2014/main" id="{E2DA79AA-29A5-4648-8D00-0973199B5D9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53;p5">
                <a:extLst>
                  <a:ext uri="{FF2B5EF4-FFF2-40B4-BE49-F238E27FC236}">
                    <a16:creationId xmlns:a16="http://schemas.microsoft.com/office/drawing/2014/main" id="{1A43843A-5ED8-B648-BB48-EAF4D5EF21F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" name="مستطيل مستدير الزوايا 63">
              <a:extLst>
                <a:ext uri="{FF2B5EF4-FFF2-40B4-BE49-F238E27FC236}">
                  <a16:creationId xmlns:a16="http://schemas.microsoft.com/office/drawing/2014/main" id="{3C54C4B5-D36C-294C-B313-C243825447F2}"/>
                </a:ext>
              </a:extLst>
            </p:cNvPr>
            <p:cNvSpPr/>
            <p:nvPr/>
          </p:nvSpPr>
          <p:spPr>
            <a:xfrm flipH="1">
              <a:off x="1472423" y="155335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65" name="Google Shape;150;p5">
              <a:extLst>
                <a:ext uri="{FF2B5EF4-FFF2-40B4-BE49-F238E27FC236}">
                  <a16:creationId xmlns:a16="http://schemas.microsoft.com/office/drawing/2014/main" id="{C5C424C4-57E2-7143-9D08-16DA2B06388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84605" y="1610705"/>
              <a:ext cx="547688" cy="604838"/>
              <a:chOff x="1283516" y="896752"/>
              <a:chExt cx="509409" cy="351872"/>
            </a:xfrm>
          </p:grpSpPr>
          <p:sp>
            <p:nvSpPr>
              <p:cNvPr id="89" name="Google Shape;152;p5">
                <a:extLst>
                  <a:ext uri="{FF2B5EF4-FFF2-40B4-BE49-F238E27FC236}">
                    <a16:creationId xmlns:a16="http://schemas.microsoft.com/office/drawing/2014/main" id="{A25BEEAE-D713-0E4D-8763-A8D92B5FBB7D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53;p5">
                <a:extLst>
                  <a:ext uri="{FF2B5EF4-FFF2-40B4-BE49-F238E27FC236}">
                    <a16:creationId xmlns:a16="http://schemas.microsoft.com/office/drawing/2014/main" id="{08FD9C50-F951-3342-955A-C15AFC3D958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43B2CBCC-B227-854C-AD0F-34A4AD30D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657553" flipH="1">
              <a:off x="1376483" y="3557077"/>
              <a:ext cx="3209415" cy="2614756"/>
            </a:xfrm>
            <a:prstGeom prst="rect">
              <a:avLst/>
            </a:prstGeom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92898817-5879-CE42-8432-1F0299D6C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1700739" y="674068"/>
              <a:ext cx="1625764" cy="1324533"/>
            </a:xfrm>
            <a:prstGeom prst="rect">
              <a:avLst/>
            </a:prstGeom>
          </p:spPr>
        </p:pic>
        <p:pic>
          <p:nvPicPr>
            <p:cNvPr id="85" name="صورة 84">
              <a:extLst>
                <a:ext uri="{FF2B5EF4-FFF2-40B4-BE49-F238E27FC236}">
                  <a16:creationId xmlns:a16="http://schemas.microsoft.com/office/drawing/2014/main" id="{E24EDBDF-0A38-2A4C-9CF5-9E4AC82E9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 flipH="1">
              <a:off x="3938444" y="4527299"/>
              <a:ext cx="2191955" cy="1978304"/>
            </a:xfrm>
            <a:prstGeom prst="rect">
              <a:avLst/>
            </a:prstGeom>
          </p:spPr>
        </p:pic>
        <p:pic>
          <p:nvPicPr>
            <p:cNvPr id="87" name="صورة 86">
              <a:extLst>
                <a:ext uri="{FF2B5EF4-FFF2-40B4-BE49-F238E27FC236}">
                  <a16:creationId xmlns:a16="http://schemas.microsoft.com/office/drawing/2014/main" id="{15E82A3D-7EAD-8640-956E-D0C4C5A1B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2129002" y="1452406"/>
              <a:ext cx="3684235" cy="3001599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911DC7C-20EB-0E40-91B2-670383BE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375853" y="228811"/>
              <a:ext cx="1735968" cy="1739447"/>
            </a:xfrm>
            <a:prstGeom prst="rect">
              <a:avLst/>
            </a:prstGeom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56B4F9-ED98-FD46-9B9E-357580E8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مستطيل ذو زاويتين مستديرتين في نفس الجانب 64">
            <a:extLst>
              <a:ext uri="{FF2B5EF4-FFF2-40B4-BE49-F238E27FC236}">
                <a16:creationId xmlns:a16="http://schemas.microsoft.com/office/drawing/2014/main" id="{78CB8EFA-1FFC-664D-B1E5-C8C69AB53101}"/>
              </a:ext>
            </a:extLst>
          </p:cNvPr>
          <p:cNvSpPr/>
          <p:nvPr/>
        </p:nvSpPr>
        <p:spPr>
          <a:xfrm>
            <a:off x="3695701" y="412820"/>
            <a:ext cx="4933950" cy="6842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A28C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000" b="1" dirty="0">
                <a:solidFill>
                  <a:srgbClr val="3C8C93"/>
                </a:solidFill>
              </a:rPr>
              <a:t>حل معادلات الخطوة الواحدة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E49E6DE-1D6A-AD46-BA51-E4289FEF50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331" t="12003" b="37590"/>
          <a:stretch/>
        </p:blipFill>
        <p:spPr>
          <a:xfrm>
            <a:off x="6983044" y="1378697"/>
            <a:ext cx="3724761" cy="2774861"/>
          </a:xfrm>
          <a:prstGeom prst="rect">
            <a:avLst/>
          </a:prstGeom>
        </p:spPr>
      </p:pic>
      <p:pic>
        <p:nvPicPr>
          <p:cNvPr id="80" name="صورة 7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5C807BF-A55B-8B42-A39D-38912BA422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08" t="17636" r="49846" b="37965"/>
          <a:stretch/>
        </p:blipFill>
        <p:spPr>
          <a:xfrm>
            <a:off x="1261174" y="1858340"/>
            <a:ext cx="4134239" cy="3044848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A1D1FDA-CC69-FB4B-8C6C-525EBEA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478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مستطيل ذو زاويتين مستديرتين في نفس الجانب 64">
            <a:extLst>
              <a:ext uri="{FF2B5EF4-FFF2-40B4-BE49-F238E27FC236}">
                <a16:creationId xmlns:a16="http://schemas.microsoft.com/office/drawing/2014/main" id="{78CB8EFA-1FFC-664D-B1E5-C8C69AB53101}"/>
              </a:ext>
            </a:extLst>
          </p:cNvPr>
          <p:cNvSpPr/>
          <p:nvPr/>
        </p:nvSpPr>
        <p:spPr>
          <a:xfrm>
            <a:off x="3695701" y="412820"/>
            <a:ext cx="4933950" cy="6842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A28C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000" b="1" dirty="0">
                <a:solidFill>
                  <a:srgbClr val="3C8C93"/>
                </a:solidFill>
              </a:rPr>
              <a:t>حل معادلات الخطوة الواحدة</a:t>
            </a:r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04E7A4A5-7C7B-A643-844C-F8A5EBB7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9" b="77766"/>
          <a:stretch>
            <a:fillRect/>
          </a:stretch>
        </p:blipFill>
        <p:spPr bwMode="auto">
          <a:xfrm>
            <a:off x="6594476" y="1309689"/>
            <a:ext cx="3935413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8A519816-A188-0648-A9FC-0F293ABF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 t="24219" r="2843" b="58131"/>
          <a:stretch>
            <a:fillRect/>
          </a:stretch>
        </p:blipFill>
        <p:spPr bwMode="auto">
          <a:xfrm>
            <a:off x="6837068" y="2052687"/>
            <a:ext cx="3270434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09C82C09-0A20-F94F-9EEF-91007390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 t="62335" r="43398" b="18607"/>
          <a:stretch>
            <a:fillRect/>
          </a:stretch>
        </p:blipFill>
        <p:spPr bwMode="auto">
          <a:xfrm>
            <a:off x="8534482" y="2841289"/>
            <a:ext cx="183673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1" name="مربع نص 70">
            <a:extLst>
              <a:ext uri="{FF2B5EF4-FFF2-40B4-BE49-F238E27FC236}">
                <a16:creationId xmlns:a16="http://schemas.microsoft.com/office/drawing/2014/main" id="{4FA5EC8D-F1D7-5642-B94B-9FC4A5750455}"/>
              </a:ext>
            </a:extLst>
          </p:cNvPr>
          <p:cNvSpPr txBox="1"/>
          <p:nvPr/>
        </p:nvSpPr>
        <p:spPr>
          <a:xfrm>
            <a:off x="6949580" y="3453119"/>
            <a:ext cx="3436937" cy="460375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6"/>
                </a:solidFill>
              </a:rPr>
              <a:t>هي معادلات لها نفس الحل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A369A50D-BC74-A644-87D4-68F7204D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5751" y="2807483"/>
            <a:ext cx="54133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٢)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4B1B2CE-A69F-B84E-BE71-8D6018B5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574" y="1990617"/>
            <a:ext cx="54133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C00000"/>
                </a:solidFill>
              </a:rPr>
              <a:t>١)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03698CE9-4FC1-D345-8F5A-97BDF987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325" y="3101975"/>
            <a:ext cx="3436937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مثلا لو كان عندي ٣  =   ٣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551F346-ECC8-6444-B7E9-144F9D3B7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481" y="3677068"/>
            <a:ext cx="1543526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+٤     +٤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5ECE671-E34D-A541-AC8E-7DFE647B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314" y="4179175"/>
            <a:ext cx="2606675" cy="52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00B050"/>
                </a:solidFill>
              </a:rPr>
              <a:t>هل ثبت المساوة؟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296F8D1E-EB0E-B14E-9382-4D1AE2E7F885}"/>
              </a:ext>
            </a:extLst>
          </p:cNvPr>
          <p:cNvSpPr txBox="1"/>
          <p:nvPr/>
        </p:nvSpPr>
        <p:spPr>
          <a:xfrm>
            <a:off x="7914582" y="5010009"/>
            <a:ext cx="2293937" cy="460375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6"/>
                </a:solidFill>
              </a:rPr>
              <a:t>نعم  وسيبقى التكافؤ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9958E0E4-6B07-0D4A-AAF8-D91D1489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481" y="4560923"/>
            <a:ext cx="1963738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٧   =    ٧ </a:t>
            </a:r>
          </a:p>
        </p:txBody>
      </p:sp>
      <p:sp>
        <p:nvSpPr>
          <p:cNvPr id="79" name="مربع نص 31">
            <a:extLst>
              <a:ext uri="{FF2B5EF4-FFF2-40B4-BE49-F238E27FC236}">
                <a16:creationId xmlns:a16="http://schemas.microsoft.com/office/drawing/2014/main" id="{EB8018C9-AD8F-854D-ABEF-7F70CDBE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1046163"/>
            <a:ext cx="21605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>
                <a:solidFill>
                  <a:srgbClr val="C00000"/>
                </a:solidFill>
              </a:rPr>
              <a:t>صـ ٢٠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B02A869-1BE1-484F-9BF3-53578413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1597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989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72347" y="486451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" name="مستطيل ذو زاويتين مستديرتين في نفس الجانب 84">
            <a:extLst>
              <a:ext uri="{FF2B5EF4-FFF2-40B4-BE49-F238E27FC236}">
                <a16:creationId xmlns:a16="http://schemas.microsoft.com/office/drawing/2014/main" id="{DE7D20B4-F22F-7E43-94E9-E69270EE9672}"/>
              </a:ext>
            </a:extLst>
          </p:cNvPr>
          <p:cNvSpPr/>
          <p:nvPr/>
        </p:nvSpPr>
        <p:spPr>
          <a:xfrm>
            <a:off x="3777227" y="177768"/>
            <a:ext cx="4933950" cy="684212"/>
          </a:xfrm>
          <a:prstGeom prst="round2SameRect">
            <a:avLst>
              <a:gd name="adj1" fmla="val 50000"/>
              <a:gd name="adj2" fmla="val 0"/>
            </a:avLst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000" b="1" dirty="0">
                <a:solidFill>
                  <a:srgbClr val="3C8C93"/>
                </a:solidFill>
              </a:rPr>
              <a:t>حل معادلات الخطوة الواحدة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86C6F005-AA19-6F46-A47F-A8CFD530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044" y="1244257"/>
            <a:ext cx="2818834" cy="52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C00000"/>
                </a:solidFill>
              </a:rPr>
              <a:t>قاعدة الإشارات ...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E01BDB0B-BB07-0143-8A0D-DE237C39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676" y="1979302"/>
            <a:ext cx="1784350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١)الجمع واطرح 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972829EC-5CD9-824E-AC43-2C61030C1ADE}"/>
              </a:ext>
            </a:extLst>
          </p:cNvPr>
          <p:cNvSpPr txBox="1"/>
          <p:nvPr/>
        </p:nvSpPr>
        <p:spPr>
          <a:xfrm>
            <a:off x="3546764" y="1979525"/>
            <a:ext cx="5418850" cy="4619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rgbClr val="C00000"/>
                </a:solidFill>
              </a:rPr>
              <a:t>(١)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 إذا تشابهت الإشارات نجمع ونضع نفس الإشارة 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D8290EF-833B-C64D-A4ED-F61A5C8B136D}"/>
              </a:ext>
            </a:extLst>
          </p:cNvPr>
          <p:cNvSpPr txBox="1"/>
          <p:nvPr/>
        </p:nvSpPr>
        <p:spPr>
          <a:xfrm>
            <a:off x="8009257" y="3561770"/>
            <a:ext cx="2338388" cy="461963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ar-SA" sz="2400" b="1" dirty="0">
                <a:solidFill>
                  <a:srgbClr val="C00000"/>
                </a:solidFill>
              </a:rPr>
              <a:t>    (+)    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   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AA6FF0B6-66A9-DA42-9840-F568E57394CB}"/>
              </a:ext>
            </a:extLst>
          </p:cNvPr>
          <p:cNvSpPr txBox="1"/>
          <p:nvPr/>
        </p:nvSpPr>
        <p:spPr>
          <a:xfrm>
            <a:off x="7830123" y="2897188"/>
            <a:ext cx="2608262" cy="461962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ar-SA" sz="2400" b="1" dirty="0">
                <a:solidFill>
                  <a:srgbClr val="C00000"/>
                </a:solidFill>
              </a:rPr>
              <a:t>    (+)    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+   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1" name="موصل مستقيم 90">
            <a:extLst>
              <a:ext uri="{FF2B5EF4-FFF2-40B4-BE49-F238E27FC236}">
                <a16:creationId xmlns:a16="http://schemas.microsoft.com/office/drawing/2014/main" id="{FA96D812-C481-1F46-AC4D-E58700D93540}"/>
              </a:ext>
            </a:extLst>
          </p:cNvPr>
          <p:cNvCxnSpPr>
            <a:cxnSpLocks/>
          </p:cNvCxnSpPr>
          <p:nvPr/>
        </p:nvCxnSpPr>
        <p:spPr>
          <a:xfrm flipH="1">
            <a:off x="2945466" y="4095407"/>
            <a:ext cx="7748587" cy="1111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CE2EF3C-7310-0C49-86CF-1837ACA98C4D}"/>
              </a:ext>
            </a:extLst>
          </p:cNvPr>
          <p:cNvSpPr txBox="1"/>
          <p:nvPr/>
        </p:nvSpPr>
        <p:spPr>
          <a:xfrm>
            <a:off x="5099264" y="4229203"/>
            <a:ext cx="5683250" cy="461963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rgbClr val="C00000"/>
                </a:solidFill>
              </a:rPr>
              <a:t>(٢)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 إذا اختلفت الإشارات نطرح ونأخذ إشارة العدد الأكبر 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F5F4400C-BDBE-4D41-BA28-71053899D568}"/>
              </a:ext>
            </a:extLst>
          </p:cNvPr>
          <p:cNvSpPr txBox="1"/>
          <p:nvPr/>
        </p:nvSpPr>
        <p:spPr>
          <a:xfrm>
            <a:off x="6724756" y="4907572"/>
            <a:ext cx="3805237" cy="461963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tx2"/>
                </a:solidFill>
              </a:rPr>
              <a:t>كبير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  +</a:t>
            </a:r>
            <a:r>
              <a:rPr lang="ar-SA" sz="2400" b="1" dirty="0">
                <a:solidFill>
                  <a:srgbClr val="C00000"/>
                </a:solidFill>
              </a:rPr>
              <a:t> (+) </a:t>
            </a:r>
            <a:r>
              <a:rPr lang="ar-SA" sz="2400" b="1" dirty="0">
                <a:solidFill>
                  <a:schemeClr val="tx2"/>
                </a:solidFill>
              </a:rPr>
              <a:t>صغير</a:t>
            </a:r>
            <a:r>
              <a:rPr lang="ar-SA" sz="2400" b="1" dirty="0">
                <a:solidFill>
                  <a:srgbClr val="C00000"/>
                </a:solidFill>
              </a:rPr>
              <a:t>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2A435E06-1E57-9242-B0A1-3124F9447AC5}"/>
              </a:ext>
            </a:extLst>
          </p:cNvPr>
          <p:cNvSpPr txBox="1"/>
          <p:nvPr/>
        </p:nvSpPr>
        <p:spPr>
          <a:xfrm>
            <a:off x="6771808" y="4891886"/>
            <a:ext cx="1296641" cy="4619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نطرح    </a:t>
            </a:r>
            <a:r>
              <a:rPr lang="ar-SA" sz="2400" b="1" dirty="0">
                <a:solidFill>
                  <a:srgbClr val="00B050"/>
                </a:solidFill>
              </a:rPr>
              <a:t>+</a:t>
            </a:r>
            <a:endParaRPr lang="ar-SA" sz="2400" dirty="0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CD477BF3-5607-9646-AF89-4028C424BFF4}"/>
              </a:ext>
            </a:extLst>
          </p:cNvPr>
          <p:cNvSpPr txBox="1"/>
          <p:nvPr/>
        </p:nvSpPr>
        <p:spPr>
          <a:xfrm>
            <a:off x="6959152" y="2895912"/>
            <a:ext cx="1141252" cy="4619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نجمع </a:t>
            </a:r>
            <a:r>
              <a:rPr lang="ar-SA" sz="2400" b="1" dirty="0">
                <a:solidFill>
                  <a:srgbClr val="00B050"/>
                </a:solidFill>
              </a:rPr>
              <a:t>+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CEBABD8B-0016-624C-831F-FD292B6886EB}"/>
              </a:ext>
            </a:extLst>
          </p:cNvPr>
          <p:cNvSpPr txBox="1"/>
          <p:nvPr/>
        </p:nvSpPr>
        <p:spPr>
          <a:xfrm>
            <a:off x="7098903" y="3597480"/>
            <a:ext cx="1031826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نجمع </a:t>
            </a:r>
            <a:r>
              <a:rPr lang="ar-SA" sz="2400" b="1" dirty="0">
                <a:solidFill>
                  <a:srgbClr val="00B050"/>
                </a:solidFill>
              </a:rPr>
              <a:t>-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E509C20B-52A3-FC49-8390-D1A26794914B}"/>
              </a:ext>
            </a:extLst>
          </p:cNvPr>
          <p:cNvSpPr txBox="1"/>
          <p:nvPr/>
        </p:nvSpPr>
        <p:spPr>
          <a:xfrm>
            <a:off x="6710906" y="5636275"/>
            <a:ext cx="3805238" cy="461963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tx2"/>
                </a:solidFill>
              </a:rPr>
              <a:t>صغير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  + </a:t>
            </a:r>
            <a:r>
              <a:rPr lang="ar-SA" sz="2400" b="1" dirty="0">
                <a:solidFill>
                  <a:srgbClr val="C00000"/>
                </a:solidFill>
              </a:rPr>
              <a:t>(+)  </a:t>
            </a:r>
            <a:r>
              <a:rPr lang="ar-SA" sz="2400" b="1" dirty="0">
                <a:solidFill>
                  <a:schemeClr val="tx2"/>
                </a:solidFill>
              </a:rPr>
              <a:t>كبير</a:t>
            </a:r>
            <a:r>
              <a:rPr lang="ar-SA" sz="2400" b="1" dirty="0">
                <a:solidFill>
                  <a:srgbClr val="C00000"/>
                </a:solidFill>
              </a:rPr>
              <a:t>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8F8B6E30-6B37-D841-A6C4-0BC6094A6721}"/>
              </a:ext>
            </a:extLst>
          </p:cNvPr>
          <p:cNvSpPr txBox="1"/>
          <p:nvPr/>
        </p:nvSpPr>
        <p:spPr>
          <a:xfrm>
            <a:off x="6664574" y="5645146"/>
            <a:ext cx="1285369" cy="46196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نطرح    </a:t>
            </a:r>
            <a:r>
              <a:rPr lang="ar-SA" sz="2400" b="1" dirty="0">
                <a:solidFill>
                  <a:srgbClr val="00B050"/>
                </a:solidFill>
              </a:rPr>
              <a:t>-</a:t>
            </a:r>
            <a:endParaRPr lang="ar-SA" sz="2400" dirty="0"/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D37A4BE6-9D1E-6143-B57F-72B59966DE60}"/>
              </a:ext>
            </a:extLst>
          </p:cNvPr>
          <p:cNvSpPr/>
          <p:nvPr/>
        </p:nvSpPr>
        <p:spPr>
          <a:xfrm>
            <a:off x="7104073" y="2869718"/>
            <a:ext cx="1077912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C32B0033-5C3D-074B-8D48-8264A55DAE68}"/>
              </a:ext>
            </a:extLst>
          </p:cNvPr>
          <p:cNvSpPr/>
          <p:nvPr/>
        </p:nvSpPr>
        <p:spPr>
          <a:xfrm>
            <a:off x="7302943" y="3570492"/>
            <a:ext cx="928687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FBF5F79F-FB21-2A43-905F-0A803E40BD6C}"/>
              </a:ext>
            </a:extLst>
          </p:cNvPr>
          <p:cNvSpPr/>
          <p:nvPr/>
        </p:nvSpPr>
        <p:spPr>
          <a:xfrm>
            <a:off x="6699490" y="4768526"/>
            <a:ext cx="1354138" cy="592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20" name="شكل بيضاوي 119">
            <a:extLst>
              <a:ext uri="{FF2B5EF4-FFF2-40B4-BE49-F238E27FC236}">
                <a16:creationId xmlns:a16="http://schemas.microsoft.com/office/drawing/2014/main" id="{5757FCC8-0A7C-3C4A-AC2C-52062D7C98AB}"/>
              </a:ext>
            </a:extLst>
          </p:cNvPr>
          <p:cNvSpPr/>
          <p:nvPr/>
        </p:nvSpPr>
        <p:spPr>
          <a:xfrm>
            <a:off x="6633195" y="5598452"/>
            <a:ext cx="1354138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A364B50-1779-AB43-91EE-0874227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934" y="632570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64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5" grpId="0" animBg="1"/>
      <p:bldP spid="96" grpId="0" animBg="1"/>
      <p:bldP spid="97" grpId="0" animBg="1"/>
      <p:bldP spid="107" grpId="0" animBg="1"/>
      <p:bldP spid="112" grpId="0" animBg="1"/>
      <p:bldP spid="113" grpId="0" animBg="1"/>
      <p:bldP spid="93" grpId="0" animBg="1"/>
      <p:bldP spid="94" grpId="0" animBg="1"/>
      <p:bldP spid="111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28002" y="1121410"/>
            <a:ext cx="1444142" cy="480398"/>
            <a:chOff x="9859306" y="968175"/>
            <a:chExt cx="1579469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59306" y="1023507"/>
              <a:ext cx="1547681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36972" y="433039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5"/>
            <a:ext cx="2550630" cy="541727"/>
            <a:chOff x="839" y="2251"/>
            <a:chExt cx="2313" cy="338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" y="2301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2AF005DC-A179-9746-AE86-E2546022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30" y="883324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حل المعادلة :  ١١٣ = ق ــ ٢٥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38E5917E-58BB-C944-9CEC-211A0A1B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193" y="1891387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١١٣ = ق ــ ٢٥</a:t>
            </a:r>
            <a:endParaRPr lang="en-US" altLang="ar-SA" sz="2400" b="1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ECAEFF6A-2B63-0D4E-9F24-17BE468F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43" y="235969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٢٥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370997E7-54DA-E74B-8F60-94CB8E97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18" y="235969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٢٥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10">
            <a:extLst>
              <a:ext uri="{FF2B5EF4-FFF2-40B4-BE49-F238E27FC236}">
                <a16:creationId xmlns:a16="http://schemas.microsoft.com/office/drawing/2014/main" id="{A674DD33-C548-614C-A23D-B32A2BF92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0805" y="2862937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11">
            <a:extLst>
              <a:ext uri="{FF2B5EF4-FFF2-40B4-BE49-F238E27FC236}">
                <a16:creationId xmlns:a16="http://schemas.microsoft.com/office/drawing/2014/main" id="{E9AF7C46-919E-C44A-96D3-59100170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9118" y="1926312"/>
            <a:ext cx="431800" cy="757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6F344C2D-9F28-0C4D-8C13-D66C41F8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05" y="308994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١٣٨   = ق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D02EF337-0DD4-0242-9905-B72F739B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377" y="4135801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١١٣ = ق ــ ٢٥</a:t>
            </a:r>
            <a:endParaRPr lang="en-US" altLang="ar-SA" sz="2400" b="1" dirty="0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408A7FF6-47B9-AA44-9F07-6B749C0E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533" y="472445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١١٣ = ١٣٨ ــ ٢٥ </a:t>
            </a:r>
            <a:endParaRPr lang="en-US" altLang="ar-SA" sz="2400" b="1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09BEC287-873A-5C4A-BBB4-3D71EB7F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780" y="530396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١١٣ = ١١٣ </a:t>
            </a:r>
            <a:endParaRPr lang="en-US" altLang="ar-SA" sz="2400" b="1" dirty="0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E3E89BE3-D9A0-6C47-8691-7060D67C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05" y="539243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8" name="Picture 17">
            <a:extLst>
              <a:ext uri="{FF2B5EF4-FFF2-40B4-BE49-F238E27FC236}">
                <a16:creationId xmlns:a16="http://schemas.microsoft.com/office/drawing/2014/main" id="{AB89E47D-3AF9-0547-9615-1A9DE748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03" y="3684874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 Box 87">
            <a:extLst>
              <a:ext uri="{FF2B5EF4-FFF2-40B4-BE49-F238E27FC236}">
                <a16:creationId xmlns:a16="http://schemas.microsoft.com/office/drawing/2014/main" id="{218EC14F-CFE5-334D-9445-2296E56E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68" y="883324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حل المعادلة :  ر ــ ٨٧ = ــ ٣</a:t>
            </a:r>
            <a:endParaRPr lang="en-US" altLang="ar-SA" sz="2400" b="1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7594D4F6-6EC2-324C-A0D2-06E3B85B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05" y="1891387"/>
            <a:ext cx="219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ر  ــ ٨٧ =  ــ ٣</a:t>
            </a:r>
            <a:endParaRPr lang="en-US" altLang="ar-SA" sz="2400" b="1"/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CE7332DA-C59E-0B49-B842-9369C789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55" y="235969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٨٧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F97B43D1-163C-564C-A737-E8AFB396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05" y="235969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٨٧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3" name="Line 22">
            <a:extLst>
              <a:ext uri="{FF2B5EF4-FFF2-40B4-BE49-F238E27FC236}">
                <a16:creationId xmlns:a16="http://schemas.microsoft.com/office/drawing/2014/main" id="{62416C8C-DF32-EB4C-9644-40F45722DB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4705" y="2862937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Line 23">
            <a:extLst>
              <a:ext uri="{FF2B5EF4-FFF2-40B4-BE49-F238E27FC236}">
                <a16:creationId xmlns:a16="http://schemas.microsoft.com/office/drawing/2014/main" id="{04AE76BC-6F3D-4244-AF79-B25F9D5102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4205" y="1926312"/>
            <a:ext cx="431800" cy="757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C71407E5-668A-5845-808F-801AAEAF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68" y="308994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ر          =   ٨٤</a:t>
            </a:r>
            <a:endParaRPr lang="en-US" altLang="ar-SA" sz="2400" b="1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0E342A58-CC44-C041-9AC5-234A3C64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796" y="4309191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ر</a:t>
            </a:r>
            <a:r>
              <a:rPr lang="ar-SA" altLang="ar-SA" sz="2400" b="1" dirty="0"/>
              <a:t> ــ ٨٧ =  ــ ٣</a:t>
            </a:r>
            <a:endParaRPr lang="en-US" altLang="ar-SA" sz="2400" b="1" dirty="0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E0826E9E-78C8-264D-9070-A79607B4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42" y="483644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٨٤ ــ ٨٧ = ــ ٣</a:t>
            </a:r>
            <a:endParaRPr lang="en-US" altLang="ar-SA" sz="2400" b="1" dirty="0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A8B3E6F4-B0A1-AE47-8DF7-67EDC70B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45" y="527573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٣ = ــ ٣</a:t>
            </a:r>
            <a:endParaRPr lang="en-US" altLang="ar-SA" sz="2400" b="1" dirty="0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57BEE56C-8832-2F48-B5B5-D53323F7BFF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9288" y="5354457"/>
            <a:ext cx="1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90" name="Picture 29">
            <a:extLst>
              <a:ext uri="{FF2B5EF4-FFF2-40B4-BE49-F238E27FC236}">
                <a16:creationId xmlns:a16="http://schemas.microsoft.com/office/drawing/2014/main" id="{4187DF2D-1DDE-0C47-86BF-06C8F815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9" y="3973597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Line 30">
            <a:extLst>
              <a:ext uri="{FF2B5EF4-FFF2-40B4-BE49-F238E27FC236}">
                <a16:creationId xmlns:a16="http://schemas.microsoft.com/office/drawing/2014/main" id="{1F6F7A33-CE75-D342-9009-58AB6CD7A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9143" y="883324"/>
            <a:ext cx="0" cy="58769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86B9D503-A4BD-5248-B8D5-EBF2B187AAB4}"/>
              </a:ext>
            </a:extLst>
          </p:cNvPr>
          <p:cNvSpPr txBox="1"/>
          <p:nvPr/>
        </p:nvSpPr>
        <p:spPr>
          <a:xfrm>
            <a:off x="1444255" y="450656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صـ٢٠-١أ/ ١ب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7AB5C11E-274D-CE45-9122-AE23CFA91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860" y="163985"/>
            <a:ext cx="343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حل معادلات بالجمع 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5BE190E0-5457-8148-83F3-22D1327B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00" y="1530212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نأخذ العملية العكسية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نجمع للطرفين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B26587AF-37AB-5D4C-81B4-8BD04599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28" y="2055144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نأخذ العملية العكسية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نجمع للطرفين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19677DD-3A60-5B4D-A5D6-B907CF55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560" y="3439992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ق في السؤال 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A196E861-316E-2942-B678-37B7C104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687" y="3616808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</a:t>
            </a:r>
            <a:r>
              <a:rPr lang="ar-SA" altLang="ar-SA" sz="1800" b="1" dirty="0" err="1">
                <a:solidFill>
                  <a:srgbClr val="00B050"/>
                </a:solidFill>
              </a:rPr>
              <a:t>ر</a:t>
            </a:r>
            <a:r>
              <a:rPr lang="ar-SA" altLang="ar-SA" sz="1800" b="1" dirty="0">
                <a:solidFill>
                  <a:srgbClr val="00B050"/>
                </a:solidFill>
              </a:rPr>
              <a:t>  في السؤال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14AF3A0-0B55-4342-85FF-A11D94C6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1587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9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9" grpId="0" animBg="1"/>
      <p:bldP spid="80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4" grpId="0"/>
      <p:bldP spid="95" grpId="0"/>
      <p:bldP spid="96" grpId="0"/>
      <p:bldP spid="97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2" y="429588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2EBBF7A3-CEE8-AC4F-86B2-DDB9F873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228" y="779477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حل المعادلة :  ٢٧ + ك = ٣٠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A0CE6F64-3D33-1642-A256-0AEE0874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091" y="178754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٢٧ + ك =  ٣٠</a:t>
            </a:r>
            <a:endParaRPr lang="en-US" altLang="ar-SA" sz="2400" b="1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B8826257-9FD7-0E4F-8024-BF0460365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516" y="225585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6F995913-D996-AA47-A488-77A4242B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116" y="225585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B505125B-9DBC-0F41-B1FE-660235766B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1703" y="2759090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8">
            <a:extLst>
              <a:ext uri="{FF2B5EF4-FFF2-40B4-BE49-F238E27FC236}">
                <a16:creationId xmlns:a16="http://schemas.microsoft.com/office/drawing/2014/main" id="{044C94CF-A48D-7F43-BB6A-078E3A8218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5416" y="1822465"/>
            <a:ext cx="431800" cy="757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10B2EEF6-0722-F64E-89D5-48CD5996A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466" y="298610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٣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44381DD0-E6E4-C244-88BB-4861C23C3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28" y="449899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٢٧ + ك =  ٣٠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F1C11839-BB3E-2B45-B21E-299B3D50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120" y="5001317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٢٧ + ٣ =  ٣٠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6FDAC1C7-CEBB-4043-8449-C4FF430A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554" y="541487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٣٠ = ٣٠</a:t>
            </a:r>
            <a:endParaRPr lang="en-US" altLang="ar-SA" sz="2400" b="1" dirty="0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5AEE603B-4F64-6743-898E-FA231DBC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138" y="542128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8" name="Picture 14">
            <a:extLst>
              <a:ext uri="{FF2B5EF4-FFF2-40B4-BE49-F238E27FC236}">
                <a16:creationId xmlns:a16="http://schemas.microsoft.com/office/drawing/2014/main" id="{5DCB56FC-C482-E14C-BBFF-17462705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66" y="3911615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 Box 87">
            <a:extLst>
              <a:ext uri="{FF2B5EF4-FFF2-40B4-BE49-F238E27FC236}">
                <a16:creationId xmlns:a16="http://schemas.microsoft.com/office/drawing/2014/main" id="{F58CDC60-B340-5A4D-AA63-5535CB61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666" y="779477"/>
            <a:ext cx="36004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حل المعادلة :  ــ ١٢ = ف + ١٦</a:t>
            </a:r>
            <a:endParaRPr lang="en-US" altLang="ar-SA" sz="2400" b="1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F1FB0B74-E572-E546-85A5-A69C21CD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03" y="1787540"/>
            <a:ext cx="219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١٢= ف + ١٦</a:t>
            </a:r>
            <a:endParaRPr lang="en-US" altLang="ar-SA" sz="2400" b="1"/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8201AA6B-3CAC-4C4A-AEEB-A963FF89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516" y="225585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B1834C50-BC7C-744D-89D6-B1B6E583C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041" y="225585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3" name="Line 19">
            <a:extLst>
              <a:ext uri="{FF2B5EF4-FFF2-40B4-BE49-F238E27FC236}">
                <a16:creationId xmlns:a16="http://schemas.microsoft.com/office/drawing/2014/main" id="{10F0D788-0AA0-F24F-8B25-F49C903EB1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5603" y="2759090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Line 20">
            <a:extLst>
              <a:ext uri="{FF2B5EF4-FFF2-40B4-BE49-F238E27FC236}">
                <a16:creationId xmlns:a16="http://schemas.microsoft.com/office/drawing/2014/main" id="{0BD546D5-AD49-6A4F-85E5-6CA36F9358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0891" y="1822465"/>
            <a:ext cx="431800" cy="757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6C4062BF-A843-204F-98C8-C91B0186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991" y="2986102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٢٨ = ف</a:t>
            </a:r>
            <a:endParaRPr lang="en-US" altLang="ar-SA" sz="2400" b="1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AB4AD408-14B2-684F-9E23-32DE1820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123" y="428644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١٢ = </a:t>
            </a:r>
            <a:r>
              <a:rPr lang="ar-SA" altLang="ar-SA" sz="2400" b="1" dirty="0" err="1"/>
              <a:t>ف</a:t>
            </a:r>
            <a:r>
              <a:rPr lang="ar-SA" altLang="ar-SA" sz="2400" b="1" dirty="0"/>
              <a:t> + ١٦</a:t>
            </a:r>
            <a:endParaRPr lang="en-US" altLang="ar-SA" sz="2400" b="1" dirty="0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50C95E97-FC42-1540-A805-F3C8DE5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835" y="494102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١٢ = ــ ٢٨ + ١٦</a:t>
            </a:r>
            <a:endParaRPr lang="en-US" altLang="ar-SA" sz="2400" b="1" dirty="0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DB84E376-C1B1-AA45-A029-D1E55C07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81" y="5410897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١٢ = ــ ١٢</a:t>
            </a:r>
            <a:endParaRPr lang="en-US" altLang="ar-SA" sz="2400" b="1" dirty="0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229D80F3-5A4E-564F-8997-10038093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605" y="542128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90" name="Picture 26">
            <a:extLst>
              <a:ext uri="{FF2B5EF4-FFF2-40B4-BE49-F238E27FC236}">
                <a16:creationId xmlns:a16="http://schemas.microsoft.com/office/drawing/2014/main" id="{B70C6F04-3AD0-B341-B8CF-E52DAE7F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95" y="3793952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Line 27">
            <a:extLst>
              <a:ext uri="{FF2B5EF4-FFF2-40B4-BE49-F238E27FC236}">
                <a16:creationId xmlns:a16="http://schemas.microsoft.com/office/drawing/2014/main" id="{11F90660-5B05-B943-9492-5E3F37168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041" y="779477"/>
            <a:ext cx="0" cy="58769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3198371-9736-AD4F-8979-7D403381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25" y="179066"/>
            <a:ext cx="343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حل معادلات بالطرح 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8374BE8-2099-7C4E-BD5D-3E01233141E8}"/>
              </a:ext>
            </a:extLst>
          </p:cNvPr>
          <p:cNvSpPr txBox="1"/>
          <p:nvPr/>
        </p:nvSpPr>
        <p:spPr>
          <a:xfrm>
            <a:off x="2327541" y="131777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صـ٢١-٢أ/ ٢ب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95E03C3E-7166-A345-9F74-D238A0CB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225" y="1460654"/>
            <a:ext cx="1842106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نأخذ العملية العكسية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نطرح للطرفين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D41775AF-074E-4B4C-8AE4-51EC0DDD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17" y="1481692"/>
            <a:ext cx="20161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نأخذ العملية العكسية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نطرح للطرفين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AA54E286-264E-8A44-A828-702464AD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676" y="3764546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ك  في السؤال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768DCDFA-FDDF-AF42-8C89-CD2505FB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115" y="3562364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</a:t>
            </a:r>
            <a:r>
              <a:rPr lang="ar-SA" altLang="ar-SA" sz="1800" b="1" dirty="0" err="1">
                <a:solidFill>
                  <a:srgbClr val="00B050"/>
                </a:solidFill>
              </a:rPr>
              <a:t>ف</a:t>
            </a:r>
            <a:r>
              <a:rPr lang="ar-SA" altLang="ar-SA" sz="1800" b="1" dirty="0">
                <a:solidFill>
                  <a:srgbClr val="00B050"/>
                </a:solidFill>
              </a:rPr>
              <a:t> السؤال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E3B6323-040B-A04A-93BF-EB079F14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4096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885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9" grpId="0" animBg="1"/>
      <p:bldP spid="80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3" grpId="0"/>
      <p:bldP spid="95" grpId="0" animBg="1"/>
      <p:bldP spid="96" grpId="0"/>
      <p:bldP spid="97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7973" y="449201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Line 5">
            <a:extLst>
              <a:ext uri="{FF2B5EF4-FFF2-40B4-BE49-F238E27FC236}">
                <a16:creationId xmlns:a16="http://schemas.microsoft.com/office/drawing/2014/main" id="{605CDB48-5763-D44B-9B70-36E46FCB5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456" y="1153434"/>
            <a:ext cx="0" cy="58769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id="{13106297-4261-5345-8C65-BC28B6B56B63}"/>
              </a:ext>
            </a:extLst>
          </p:cNvPr>
          <p:cNvGrpSpPr>
            <a:grpSpLocks/>
          </p:cNvGrpSpPr>
          <p:nvPr/>
        </p:nvGrpSpPr>
        <p:grpSpPr bwMode="auto">
          <a:xfrm>
            <a:off x="7057815" y="852603"/>
            <a:ext cx="3600450" cy="777875"/>
            <a:chOff x="3356" y="527"/>
            <a:chExt cx="2268" cy="490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768DB451-AAA7-2A45-943E-4264622A8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618"/>
              <a:ext cx="226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حل المعادلة :</a:t>
              </a:r>
              <a:endParaRPr lang="en-US" altLang="ar-SA" sz="2400" b="1"/>
            </a:p>
          </p:txBody>
        </p:sp>
        <p:grpSp>
          <p:nvGrpSpPr>
            <p:cNvPr id="70" name="Group 18">
              <a:extLst>
                <a:ext uri="{FF2B5EF4-FFF2-40B4-BE49-F238E27FC236}">
                  <a16:creationId xmlns:a16="http://schemas.microsoft.com/office/drawing/2014/main" id="{BF357BBF-DCF1-5E4B-AC2A-DA54973C1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527"/>
              <a:ext cx="907" cy="490"/>
              <a:chOff x="4626" y="1253"/>
              <a:chExt cx="907" cy="490"/>
            </a:xfrm>
          </p:grpSpPr>
          <p:grpSp>
            <p:nvGrpSpPr>
              <p:cNvPr id="71" name="Group 19">
                <a:extLst>
                  <a:ext uri="{FF2B5EF4-FFF2-40B4-BE49-F238E27FC236}">
                    <a16:creationId xmlns:a16="http://schemas.microsoft.com/office/drawing/2014/main" id="{70EC02CC-4250-FD48-99D2-E81ACD471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35" y="1253"/>
                <a:ext cx="498" cy="490"/>
                <a:chOff x="5035" y="1253"/>
                <a:chExt cx="498" cy="490"/>
              </a:xfrm>
            </p:grpSpPr>
            <p:grpSp>
              <p:nvGrpSpPr>
                <p:cNvPr id="73" name="Group 20">
                  <a:extLst>
                    <a:ext uri="{FF2B5EF4-FFF2-40B4-BE49-F238E27FC236}">
                      <a16:creationId xmlns:a16="http://schemas.microsoft.com/office/drawing/2014/main" id="{AA731A52-73AD-7A4E-BEC6-7C5D5B2BCD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07" y="1253"/>
                  <a:ext cx="226" cy="490"/>
                  <a:chOff x="5307" y="1253"/>
                  <a:chExt cx="226" cy="490"/>
                </a:xfrm>
              </p:grpSpPr>
              <p:sp>
                <p:nvSpPr>
                  <p:cNvPr id="75" name="Text Box 87">
                    <a:extLst>
                      <a:ext uri="{FF2B5EF4-FFF2-40B4-BE49-F238E27FC236}">
                        <a16:creationId xmlns:a16="http://schemas.microsoft.com/office/drawing/2014/main" id="{38119038-D557-E748-A2E0-51EC63A5ED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" y="1253"/>
                    <a:ext cx="22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/>
                      <a:t>٣</a:t>
                    </a:r>
                    <a:endParaRPr lang="en-US" altLang="ar-SA" sz="2400" b="1"/>
                  </a:p>
                </p:txBody>
              </p:sp>
              <p:sp>
                <p:nvSpPr>
                  <p:cNvPr id="76" name="Line 22">
                    <a:extLst>
                      <a:ext uri="{FF2B5EF4-FFF2-40B4-BE49-F238E27FC236}">
                        <a16:creationId xmlns:a16="http://schemas.microsoft.com/office/drawing/2014/main" id="{99ECB442-23EE-844B-B09A-FB58D1012F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2" y="1480"/>
                    <a:ext cx="15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77" name="Text Box 87">
                    <a:extLst>
                      <a:ext uri="{FF2B5EF4-FFF2-40B4-BE49-F238E27FC236}">
                        <a16:creationId xmlns:a16="http://schemas.microsoft.com/office/drawing/2014/main" id="{73BDC8FE-67F9-6B40-A3A4-C069649D29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" y="1455"/>
                    <a:ext cx="22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2400" b="1"/>
                      <a:t>٥</a:t>
                    </a:r>
                    <a:endParaRPr lang="en-US" altLang="ar-SA" sz="2400" b="1"/>
                  </a:p>
                </p:txBody>
              </p:sp>
            </p:grpSp>
            <p:sp>
              <p:nvSpPr>
                <p:cNvPr id="74" name="Text Box 87">
                  <a:extLst>
                    <a:ext uri="{FF2B5EF4-FFF2-40B4-BE49-F238E27FC236}">
                      <a16:creationId xmlns:a16="http://schemas.microsoft.com/office/drawing/2014/main" id="{DC52A5B6-1795-7447-BE63-353D18C268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5" y="1321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ل</a:t>
                  </a:r>
                  <a:endParaRPr lang="en-US" altLang="ar-SA" sz="2400" b="1"/>
                </a:p>
              </p:txBody>
            </p:sp>
          </p:grpSp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AAA127D1-1AF3-FF4E-8F74-5C52305E0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6" y="1344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 ٦</a:t>
                </a:r>
                <a:endParaRPr lang="en-US" altLang="ar-SA" sz="2400" b="1"/>
              </a:p>
            </p:txBody>
          </p:sp>
        </p:grpSp>
      </p:grpSp>
      <p:grpSp>
        <p:nvGrpSpPr>
          <p:cNvPr id="78" name="Group 26">
            <a:extLst>
              <a:ext uri="{FF2B5EF4-FFF2-40B4-BE49-F238E27FC236}">
                <a16:creationId xmlns:a16="http://schemas.microsoft.com/office/drawing/2014/main" id="{4E29B623-0FCA-1A49-8BFE-80892EF581BB}"/>
              </a:ext>
            </a:extLst>
          </p:cNvPr>
          <p:cNvGrpSpPr>
            <a:grpSpLocks/>
          </p:cNvGrpSpPr>
          <p:nvPr/>
        </p:nvGrpSpPr>
        <p:grpSpPr bwMode="auto">
          <a:xfrm>
            <a:off x="7853681" y="2232934"/>
            <a:ext cx="1439863" cy="777875"/>
            <a:chOff x="4626" y="1253"/>
            <a:chExt cx="907" cy="490"/>
          </a:xfrm>
        </p:grpSpPr>
        <p:grpSp>
          <p:nvGrpSpPr>
            <p:cNvPr id="79" name="Group 27">
              <a:extLst>
                <a:ext uri="{FF2B5EF4-FFF2-40B4-BE49-F238E27FC236}">
                  <a16:creationId xmlns:a16="http://schemas.microsoft.com/office/drawing/2014/main" id="{8E31EEFE-25BF-6449-B3D0-363156F18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253"/>
              <a:ext cx="498" cy="490"/>
              <a:chOff x="5035" y="1253"/>
              <a:chExt cx="498" cy="490"/>
            </a:xfrm>
          </p:grpSpPr>
          <p:grpSp>
            <p:nvGrpSpPr>
              <p:cNvPr id="81" name="Group 28">
                <a:extLst>
                  <a:ext uri="{FF2B5EF4-FFF2-40B4-BE49-F238E27FC236}">
                    <a16:creationId xmlns:a16="http://schemas.microsoft.com/office/drawing/2014/main" id="{FB3C533D-91AF-CC49-A192-01C23A372F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83" name="Text Box 87">
                  <a:extLst>
                    <a:ext uri="{FF2B5EF4-FFF2-40B4-BE49-F238E27FC236}">
                      <a16:creationId xmlns:a16="http://schemas.microsoft.com/office/drawing/2014/main" id="{1B4A1862-3277-7F4F-9F5E-4B43D5FA83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  <p:sp>
              <p:nvSpPr>
                <p:cNvPr id="84" name="Line 30">
                  <a:extLst>
                    <a:ext uri="{FF2B5EF4-FFF2-40B4-BE49-F238E27FC236}">
                      <a16:creationId xmlns:a16="http://schemas.microsoft.com/office/drawing/2014/main" id="{B05DBD59-661E-3140-B3CD-9797756B3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5" name="Text Box 87">
                  <a:extLst>
                    <a:ext uri="{FF2B5EF4-FFF2-40B4-BE49-F238E27FC236}">
                      <a16:creationId xmlns:a16="http://schemas.microsoft.com/office/drawing/2014/main" id="{93FB8AF4-8C80-DB4A-8DDE-0040DACBB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٥</a:t>
                  </a:r>
                  <a:endParaRPr lang="en-US" altLang="ar-SA" sz="2400" b="1"/>
                </a:p>
              </p:txBody>
            </p:sp>
          </p:grpSp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5C74CDF5-E253-B24D-97CB-6A31D247D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ل=</a:t>
                </a:r>
                <a:endParaRPr lang="en-US" altLang="ar-SA" sz="2400" b="1"/>
              </a:p>
            </p:txBody>
          </p:sp>
        </p:grpSp>
        <p:sp>
          <p:nvSpPr>
            <p:cNvPr id="80" name="Text Box 87">
              <a:extLst>
                <a:ext uri="{FF2B5EF4-FFF2-40B4-BE49-F238E27FC236}">
                  <a16:creationId xmlns:a16="http://schemas.microsoft.com/office/drawing/2014/main" id="{903F9D1A-9AF5-FB42-B256-D0614C3F1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34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٦</a:t>
              </a:r>
              <a:endParaRPr lang="en-US" altLang="ar-SA" sz="2400" b="1"/>
            </a:p>
          </p:txBody>
        </p:sp>
      </p:grpSp>
      <p:grpSp>
        <p:nvGrpSpPr>
          <p:cNvPr id="86" name="Group 34">
            <a:extLst>
              <a:ext uri="{FF2B5EF4-FFF2-40B4-BE49-F238E27FC236}">
                <a16:creationId xmlns:a16="http://schemas.microsoft.com/office/drawing/2014/main" id="{76B9EE91-BA1E-FB4C-83A4-6E6CC0FCA428}"/>
              </a:ext>
            </a:extLst>
          </p:cNvPr>
          <p:cNvGrpSpPr>
            <a:grpSpLocks/>
          </p:cNvGrpSpPr>
          <p:nvPr/>
        </p:nvGrpSpPr>
        <p:grpSpPr bwMode="auto">
          <a:xfrm>
            <a:off x="9223694" y="2232934"/>
            <a:ext cx="682625" cy="777875"/>
            <a:chOff x="3991" y="2341"/>
            <a:chExt cx="430" cy="490"/>
          </a:xfrm>
        </p:grpSpPr>
        <p:grpSp>
          <p:nvGrpSpPr>
            <p:cNvPr id="87" name="Group 35">
              <a:extLst>
                <a:ext uri="{FF2B5EF4-FFF2-40B4-BE49-F238E27FC236}">
                  <a16:creationId xmlns:a16="http://schemas.microsoft.com/office/drawing/2014/main" id="{4A127AD7-800B-974B-A750-32B3312D0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341"/>
              <a:ext cx="226" cy="490"/>
              <a:chOff x="5307" y="1253"/>
              <a:chExt cx="226" cy="490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01C22F99-B648-6B44-A584-C06F68A8B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٥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Line 37">
                <a:extLst>
                  <a:ext uri="{FF2B5EF4-FFF2-40B4-BE49-F238E27FC236}">
                    <a16:creationId xmlns:a16="http://schemas.microsoft.com/office/drawing/2014/main" id="{D4B293F7-4137-2349-9063-D31150B61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42CF0E63-EABC-0B40-B125-46BB143789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8" name="Text Box 87">
              <a:extLst>
                <a:ext uri="{FF2B5EF4-FFF2-40B4-BE49-F238E27FC236}">
                  <a16:creationId xmlns:a16="http://schemas.microsoft.com/office/drawing/2014/main" id="{69B58DAF-F145-D644-B6D5-5982812DA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416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grpSp>
        <p:nvGrpSpPr>
          <p:cNvPr id="92" name="Group 40">
            <a:extLst>
              <a:ext uri="{FF2B5EF4-FFF2-40B4-BE49-F238E27FC236}">
                <a16:creationId xmlns:a16="http://schemas.microsoft.com/office/drawing/2014/main" id="{A9D1A4D8-3E3B-0F44-A5BA-B1C2C26567A6}"/>
              </a:ext>
            </a:extLst>
          </p:cNvPr>
          <p:cNvGrpSpPr>
            <a:grpSpLocks/>
          </p:cNvGrpSpPr>
          <p:nvPr/>
        </p:nvGrpSpPr>
        <p:grpSpPr bwMode="auto">
          <a:xfrm>
            <a:off x="7240906" y="2232934"/>
            <a:ext cx="757238" cy="777875"/>
            <a:chOff x="3787" y="2183"/>
            <a:chExt cx="477" cy="490"/>
          </a:xfrm>
        </p:grpSpPr>
        <p:grpSp>
          <p:nvGrpSpPr>
            <p:cNvPr id="93" name="Group 41">
              <a:extLst>
                <a:ext uri="{FF2B5EF4-FFF2-40B4-BE49-F238E27FC236}">
                  <a16:creationId xmlns:a16="http://schemas.microsoft.com/office/drawing/2014/main" id="{ACACEFD8-A1E6-7649-944D-E653B3C3B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183"/>
              <a:ext cx="226" cy="490"/>
              <a:chOff x="5307" y="1253"/>
              <a:chExt cx="226" cy="490"/>
            </a:xfrm>
          </p:grpSpPr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D975271B-6818-084D-9C99-2FF6BE544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٥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Line 43">
                <a:extLst>
                  <a:ext uri="{FF2B5EF4-FFF2-40B4-BE49-F238E27FC236}">
                    <a16:creationId xmlns:a16="http://schemas.microsoft.com/office/drawing/2014/main" id="{4BF50D2C-9804-A84F-BB3B-4923B11F3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" name="Text Box 87">
                <a:extLst>
                  <a:ext uri="{FF2B5EF4-FFF2-40B4-BE49-F238E27FC236}">
                    <a16:creationId xmlns:a16="http://schemas.microsoft.com/office/drawing/2014/main" id="{BC797694-7BE3-C743-AAAE-6F554D894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4" name="Text Box 87">
              <a:extLst>
                <a:ext uri="{FF2B5EF4-FFF2-40B4-BE49-F238E27FC236}">
                  <a16:creationId xmlns:a16="http://schemas.microsoft.com/office/drawing/2014/main" id="{2EDA3C06-BF3D-7F4C-8921-0A535A91F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258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sp>
        <p:nvSpPr>
          <p:cNvPr id="107" name="Line 46">
            <a:extLst>
              <a:ext uri="{FF2B5EF4-FFF2-40B4-BE49-F238E27FC236}">
                <a16:creationId xmlns:a16="http://schemas.microsoft.com/office/drawing/2014/main" id="{92D8EBBE-4BF3-9045-B65D-6DCC0F216B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45969" y="234088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1" name="Line 47">
            <a:extLst>
              <a:ext uri="{FF2B5EF4-FFF2-40B4-BE49-F238E27FC236}">
                <a16:creationId xmlns:a16="http://schemas.microsoft.com/office/drawing/2014/main" id="{6AF184D5-86E9-AB45-85E2-3917E8DBFD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6844" y="2686959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" name="Line 48">
            <a:extLst>
              <a:ext uri="{FF2B5EF4-FFF2-40B4-BE49-F238E27FC236}">
                <a16:creationId xmlns:a16="http://schemas.microsoft.com/office/drawing/2014/main" id="{1238543A-4B5B-B04D-A0B8-E2719CAB8C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0494" y="237739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3" name="Line 49">
            <a:extLst>
              <a:ext uri="{FF2B5EF4-FFF2-40B4-BE49-F238E27FC236}">
                <a16:creationId xmlns:a16="http://schemas.microsoft.com/office/drawing/2014/main" id="{0AB9093D-30E4-E247-B1C2-D78158167D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0256" y="2664734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92451E91-EAD4-874B-840D-1451B2F8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06" y="3314022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ل = ١٠</a:t>
            </a:r>
            <a:endParaRPr lang="en-US" altLang="ar-SA" sz="2400" b="1"/>
          </a:p>
        </p:txBody>
      </p:sp>
      <p:sp>
        <p:nvSpPr>
          <p:cNvPr id="121" name="Line 51">
            <a:extLst>
              <a:ext uri="{FF2B5EF4-FFF2-40B4-BE49-F238E27FC236}">
                <a16:creationId xmlns:a16="http://schemas.microsoft.com/office/drawing/2014/main" id="{4D0C8C62-7B7F-2448-A62C-EB72F8C27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9906" y="2547259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2" name="Line 52">
            <a:extLst>
              <a:ext uri="{FF2B5EF4-FFF2-40B4-BE49-F238E27FC236}">
                <a16:creationId xmlns:a16="http://schemas.microsoft.com/office/drawing/2014/main" id="{293DCD24-D52D-CD49-B113-46A6FA321E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2506" y="2686959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AEB3926C-7843-A944-AF01-44D3BCAF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06" y="2112284"/>
            <a:ext cx="1111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٢</a:t>
            </a:r>
            <a:r>
              <a:rPr lang="ar-SA" altLang="ar-SA" sz="2400" b="1" dirty="0"/>
              <a:t>×٣</a:t>
            </a:r>
            <a:endParaRPr lang="en-US" altLang="ar-SA" sz="2400" b="1" dirty="0"/>
          </a:p>
          <a:p>
            <a:pPr rtl="0" eaLnBrk="1" hangingPunct="1">
              <a:spcBef>
                <a:spcPct val="50000"/>
              </a:spcBef>
              <a:buFontTx/>
              <a:buNone/>
            </a:pPr>
            <a:endParaRPr lang="en-US" altLang="ar-SA" sz="2400" b="1" dirty="0">
              <a:solidFill>
                <a:schemeClr val="accent2"/>
              </a:solidFill>
            </a:endParaRPr>
          </a:p>
        </p:txBody>
      </p:sp>
      <p:pic>
        <p:nvPicPr>
          <p:cNvPr id="124" name="Picture 54">
            <a:extLst>
              <a:ext uri="{FF2B5EF4-FFF2-40B4-BE49-F238E27FC236}">
                <a16:creationId xmlns:a16="http://schemas.microsoft.com/office/drawing/2014/main" id="{FA980F6A-5F94-1B4E-A97B-4EB2929C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94" y="4177622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" name="Group 55">
            <a:extLst>
              <a:ext uri="{FF2B5EF4-FFF2-40B4-BE49-F238E27FC236}">
                <a16:creationId xmlns:a16="http://schemas.microsoft.com/office/drawing/2014/main" id="{F325D2C8-79F7-A946-9E9F-D67E650A2F20}"/>
              </a:ext>
            </a:extLst>
          </p:cNvPr>
          <p:cNvGrpSpPr>
            <a:grpSpLocks/>
          </p:cNvGrpSpPr>
          <p:nvPr/>
        </p:nvGrpSpPr>
        <p:grpSpPr bwMode="auto">
          <a:xfrm>
            <a:off x="8501381" y="4717372"/>
            <a:ext cx="1439863" cy="777875"/>
            <a:chOff x="4626" y="1253"/>
            <a:chExt cx="907" cy="490"/>
          </a:xfrm>
        </p:grpSpPr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CE4D423A-20D5-0A4D-BFA6-10F8C44E6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253"/>
              <a:ext cx="498" cy="490"/>
              <a:chOff x="5035" y="1253"/>
              <a:chExt cx="498" cy="490"/>
            </a:xfrm>
          </p:grpSpPr>
          <p:grpSp>
            <p:nvGrpSpPr>
              <p:cNvPr id="128" name="Group 57">
                <a:extLst>
                  <a:ext uri="{FF2B5EF4-FFF2-40B4-BE49-F238E27FC236}">
                    <a16:creationId xmlns:a16="http://schemas.microsoft.com/office/drawing/2014/main" id="{D1EE6BEF-7854-3547-B64B-1E7F88B9F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130" name="Text Box 87">
                  <a:extLst>
                    <a:ext uri="{FF2B5EF4-FFF2-40B4-BE49-F238E27FC236}">
                      <a16:creationId xmlns:a16="http://schemas.microsoft.com/office/drawing/2014/main" id="{F29A7F42-BA3A-7440-B3B6-E3E35B5E67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  <p:sp>
              <p:nvSpPr>
                <p:cNvPr id="131" name="Line 59">
                  <a:extLst>
                    <a:ext uri="{FF2B5EF4-FFF2-40B4-BE49-F238E27FC236}">
                      <a16:creationId xmlns:a16="http://schemas.microsoft.com/office/drawing/2014/main" id="{E473ED34-EBB1-3842-9C03-FC1A05512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2" name="Text Box 87">
                  <a:extLst>
                    <a:ext uri="{FF2B5EF4-FFF2-40B4-BE49-F238E27FC236}">
                      <a16:creationId xmlns:a16="http://schemas.microsoft.com/office/drawing/2014/main" id="{47203B81-8D60-C144-BE05-880FE60749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٥</a:t>
                  </a:r>
                  <a:endParaRPr lang="en-US" altLang="ar-SA" sz="2400" b="1"/>
                </a:p>
              </p:txBody>
            </p:sp>
          </p:grpSp>
          <p:sp>
            <p:nvSpPr>
              <p:cNvPr id="129" name="Text Box 87">
                <a:extLst>
                  <a:ext uri="{FF2B5EF4-FFF2-40B4-BE49-F238E27FC236}">
                    <a16:creationId xmlns:a16="http://schemas.microsoft.com/office/drawing/2014/main" id="{77A3BD42-1085-EA49-98BD-9F544BF44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ل</a:t>
                </a:r>
                <a:endParaRPr lang="en-US" altLang="ar-SA" sz="2400" b="1"/>
              </a:p>
            </p:txBody>
          </p:sp>
        </p:grpSp>
        <p:sp>
          <p:nvSpPr>
            <p:cNvPr id="127" name="Text Box 87">
              <a:extLst>
                <a:ext uri="{FF2B5EF4-FFF2-40B4-BE49-F238E27FC236}">
                  <a16:creationId xmlns:a16="http://schemas.microsoft.com/office/drawing/2014/main" id="{A581580F-F840-B940-98B2-6FD6E223A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134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٦</a:t>
              </a:r>
              <a:endParaRPr lang="en-US" altLang="ar-SA" sz="2400" b="1"/>
            </a:p>
          </p:txBody>
        </p:sp>
      </p:grpSp>
      <p:sp>
        <p:nvSpPr>
          <p:cNvPr id="133" name="Text Box 87">
            <a:extLst>
              <a:ext uri="{FF2B5EF4-FFF2-40B4-BE49-F238E27FC236}">
                <a16:creationId xmlns:a16="http://schemas.microsoft.com/office/drawing/2014/main" id="{AE42EEF4-762E-B54B-A653-6EC18127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644" y="4861834"/>
            <a:ext cx="539750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</a:t>
            </a:r>
            <a:endParaRPr lang="en-US" altLang="ar-SA" sz="2400" b="1"/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0AE9BF3E-3B5E-2C43-A875-E9E9B5303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156" y="450147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٢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35" name="Line 65">
            <a:extLst>
              <a:ext uri="{FF2B5EF4-FFF2-40B4-BE49-F238E27FC236}">
                <a16:creationId xmlns:a16="http://schemas.microsoft.com/office/drawing/2014/main" id="{714450E1-C6CF-E841-968B-BC911C9E0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3544" y="500629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6" name="Line 66">
            <a:extLst>
              <a:ext uri="{FF2B5EF4-FFF2-40B4-BE49-F238E27FC236}">
                <a16:creationId xmlns:a16="http://schemas.microsoft.com/office/drawing/2014/main" id="{8786BC4B-8E1B-0C4B-9126-70334AF69E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0419" y="517139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BCA6580E-D889-424B-9E47-98A1B71B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063" y="5517689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٦ =  ٦</a:t>
            </a:r>
            <a:endParaRPr lang="en-US" altLang="ar-SA" sz="2400" b="1" dirty="0"/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C4060566-8D0E-324D-B0D8-92B7CE88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542" y="53849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grpSp>
        <p:nvGrpSpPr>
          <p:cNvPr id="140" name="Group 100">
            <a:extLst>
              <a:ext uri="{FF2B5EF4-FFF2-40B4-BE49-F238E27FC236}">
                <a16:creationId xmlns:a16="http://schemas.microsoft.com/office/drawing/2014/main" id="{78A62F3D-8D6B-8049-B9C4-C254801BC924}"/>
              </a:ext>
            </a:extLst>
          </p:cNvPr>
          <p:cNvGrpSpPr>
            <a:grpSpLocks/>
          </p:cNvGrpSpPr>
          <p:nvPr/>
        </p:nvGrpSpPr>
        <p:grpSpPr bwMode="auto">
          <a:xfrm>
            <a:off x="4651694" y="2232934"/>
            <a:ext cx="682625" cy="777875"/>
            <a:chOff x="3991" y="2341"/>
            <a:chExt cx="430" cy="490"/>
          </a:xfrm>
        </p:grpSpPr>
        <p:grpSp>
          <p:nvGrpSpPr>
            <p:cNvPr id="141" name="Group 101">
              <a:extLst>
                <a:ext uri="{FF2B5EF4-FFF2-40B4-BE49-F238E27FC236}">
                  <a16:creationId xmlns:a16="http://schemas.microsoft.com/office/drawing/2014/main" id="{19722210-73E9-434D-A0E1-A07E91AEF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341"/>
              <a:ext cx="226" cy="490"/>
              <a:chOff x="5307" y="1253"/>
              <a:chExt cx="226" cy="490"/>
            </a:xfrm>
          </p:grpSpPr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80121ADF-62DC-1A49-8DEB-F1F608628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Line 103">
                <a:extLst>
                  <a:ext uri="{FF2B5EF4-FFF2-40B4-BE49-F238E27FC236}">
                    <a16:creationId xmlns:a16="http://schemas.microsoft.com/office/drawing/2014/main" id="{14F8FC31-C009-8E4A-9568-FEFBFCC69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3884CC25-DAE9-E241-B813-D7337AEF5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04AA2026-8A9B-894D-A5FA-3A6F4000A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416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grpSp>
        <p:nvGrpSpPr>
          <p:cNvPr id="147" name="Group 106">
            <a:extLst>
              <a:ext uri="{FF2B5EF4-FFF2-40B4-BE49-F238E27FC236}">
                <a16:creationId xmlns:a16="http://schemas.microsoft.com/office/drawing/2014/main" id="{7642A4AD-041C-1B4E-8CD9-049A1976B379}"/>
              </a:ext>
            </a:extLst>
          </p:cNvPr>
          <p:cNvGrpSpPr>
            <a:grpSpLocks/>
          </p:cNvGrpSpPr>
          <p:nvPr/>
        </p:nvGrpSpPr>
        <p:grpSpPr bwMode="auto">
          <a:xfrm>
            <a:off x="2092644" y="2232934"/>
            <a:ext cx="757237" cy="777875"/>
            <a:chOff x="3787" y="2183"/>
            <a:chExt cx="477" cy="490"/>
          </a:xfrm>
        </p:grpSpPr>
        <p:grpSp>
          <p:nvGrpSpPr>
            <p:cNvPr id="148" name="Group 107">
              <a:extLst>
                <a:ext uri="{FF2B5EF4-FFF2-40B4-BE49-F238E27FC236}">
                  <a16:creationId xmlns:a16="http://schemas.microsoft.com/office/drawing/2014/main" id="{825A3F9F-532A-4944-9B0B-4FFA4CDF1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183"/>
              <a:ext cx="226" cy="490"/>
              <a:chOff x="5307" y="1253"/>
              <a:chExt cx="226" cy="490"/>
            </a:xfrm>
          </p:grpSpPr>
          <p:sp>
            <p:nvSpPr>
              <p:cNvPr id="150" name="Text Box 87">
                <a:extLst>
                  <a:ext uri="{FF2B5EF4-FFF2-40B4-BE49-F238E27FC236}">
                    <a16:creationId xmlns:a16="http://schemas.microsoft.com/office/drawing/2014/main" id="{635CA6CC-57E1-484E-A22C-C07EA799D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Line 109">
                <a:extLst>
                  <a:ext uri="{FF2B5EF4-FFF2-40B4-BE49-F238E27FC236}">
                    <a16:creationId xmlns:a16="http://schemas.microsoft.com/office/drawing/2014/main" id="{08A7D51F-D90C-5443-94DD-EB0F18755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Text Box 87">
                <a:extLst>
                  <a:ext uri="{FF2B5EF4-FFF2-40B4-BE49-F238E27FC236}">
                    <a16:creationId xmlns:a16="http://schemas.microsoft.com/office/drawing/2014/main" id="{8E6C2D8E-9281-B747-B9C4-A90710D4F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9" name="Text Box 87">
              <a:extLst>
                <a:ext uri="{FF2B5EF4-FFF2-40B4-BE49-F238E27FC236}">
                  <a16:creationId xmlns:a16="http://schemas.microsoft.com/office/drawing/2014/main" id="{9F42311B-E752-F84A-A4CB-48EAEEC61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258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pic>
        <p:nvPicPr>
          <p:cNvPr id="153" name="Picture 120">
            <a:extLst>
              <a:ext uri="{FF2B5EF4-FFF2-40B4-BE49-F238E27FC236}">
                <a16:creationId xmlns:a16="http://schemas.microsoft.com/office/drawing/2014/main" id="{E1CFF114-EF81-2540-B05C-A2C466A4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87" y="4139493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87">
            <a:extLst>
              <a:ext uri="{FF2B5EF4-FFF2-40B4-BE49-F238E27FC236}">
                <a16:creationId xmlns:a16="http://schemas.microsoft.com/office/drawing/2014/main" id="{0CF3280F-98B7-BE47-AF4D-106BB76C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563" y="56135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grpSp>
        <p:nvGrpSpPr>
          <p:cNvPr id="161" name="Group 170">
            <a:extLst>
              <a:ext uri="{FF2B5EF4-FFF2-40B4-BE49-F238E27FC236}">
                <a16:creationId xmlns:a16="http://schemas.microsoft.com/office/drawing/2014/main" id="{35C513BA-2F9E-8341-9DE9-BF8C3C86FBBE}"/>
              </a:ext>
            </a:extLst>
          </p:cNvPr>
          <p:cNvGrpSpPr>
            <a:grpSpLocks/>
          </p:cNvGrpSpPr>
          <p:nvPr/>
        </p:nvGrpSpPr>
        <p:grpSpPr bwMode="auto">
          <a:xfrm>
            <a:off x="2090891" y="872991"/>
            <a:ext cx="3600450" cy="777875"/>
            <a:chOff x="476" y="527"/>
            <a:chExt cx="2268" cy="490"/>
          </a:xfrm>
        </p:grpSpPr>
        <p:sp>
          <p:nvSpPr>
            <p:cNvPr id="162" name="Text Box 87">
              <a:extLst>
                <a:ext uri="{FF2B5EF4-FFF2-40B4-BE49-F238E27FC236}">
                  <a16:creationId xmlns:a16="http://schemas.microsoft.com/office/drawing/2014/main" id="{CE57E979-35B2-694E-9DCA-567C5E8D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618"/>
              <a:ext cx="226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حل المعادلة :</a:t>
              </a:r>
              <a:endParaRPr lang="en-US" altLang="ar-SA" sz="2400" b="1"/>
            </a:p>
          </p:txBody>
        </p:sp>
        <p:grpSp>
          <p:nvGrpSpPr>
            <p:cNvPr id="169" name="Group 85">
              <a:extLst>
                <a:ext uri="{FF2B5EF4-FFF2-40B4-BE49-F238E27FC236}">
                  <a16:creationId xmlns:a16="http://schemas.microsoft.com/office/drawing/2014/main" id="{8C6A0035-7E3A-A345-96D7-C83AF3B2D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" y="527"/>
              <a:ext cx="498" cy="490"/>
              <a:chOff x="5035" y="1253"/>
              <a:chExt cx="498" cy="490"/>
            </a:xfrm>
          </p:grpSpPr>
          <p:grpSp>
            <p:nvGrpSpPr>
              <p:cNvPr id="177" name="Group 86">
                <a:extLst>
                  <a:ext uri="{FF2B5EF4-FFF2-40B4-BE49-F238E27FC236}">
                    <a16:creationId xmlns:a16="http://schemas.microsoft.com/office/drawing/2014/main" id="{FE01E8B2-7510-FB43-B46C-8DA781098B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179" name="Text Box 87">
                  <a:extLst>
                    <a:ext uri="{FF2B5EF4-FFF2-40B4-BE49-F238E27FC236}">
                      <a16:creationId xmlns:a16="http://schemas.microsoft.com/office/drawing/2014/main" id="{D7320FA4-B875-2D42-A7A7-525695CB36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٢</a:t>
                  </a:r>
                  <a:endParaRPr lang="en-US" altLang="ar-SA" sz="2400" b="1"/>
                </a:p>
              </p:txBody>
            </p:sp>
            <p:sp>
              <p:nvSpPr>
                <p:cNvPr id="180" name="Line 88">
                  <a:extLst>
                    <a:ext uri="{FF2B5EF4-FFF2-40B4-BE49-F238E27FC236}">
                      <a16:creationId xmlns:a16="http://schemas.microsoft.com/office/drawing/2014/main" id="{0AC188FF-1A07-FB45-96B7-F8F106C7B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81" name="Text Box 87">
                  <a:extLst>
                    <a:ext uri="{FF2B5EF4-FFF2-40B4-BE49-F238E27FC236}">
                      <a16:creationId xmlns:a16="http://schemas.microsoft.com/office/drawing/2014/main" id="{FE413ECB-F172-7640-9031-A5356B668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  <p:sp>
            <p:nvSpPr>
              <p:cNvPr id="178" name="Text Box 87">
                <a:extLst>
                  <a:ext uri="{FF2B5EF4-FFF2-40B4-BE49-F238E27FC236}">
                    <a16:creationId xmlns:a16="http://schemas.microsoft.com/office/drawing/2014/main" id="{4F45F417-E088-724B-8BFB-3C02C71AE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  <a:endParaRPr lang="en-US" altLang="ar-SA" sz="2400" b="1"/>
              </a:p>
            </p:txBody>
          </p:sp>
        </p:grpSp>
        <p:grpSp>
          <p:nvGrpSpPr>
            <p:cNvPr id="170" name="Group 138">
              <a:extLst>
                <a:ext uri="{FF2B5EF4-FFF2-40B4-BE49-F238E27FC236}">
                  <a16:creationId xmlns:a16="http://schemas.microsoft.com/office/drawing/2014/main" id="{5CE709FB-F257-3D41-9D80-B93D850AF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" y="527"/>
              <a:ext cx="748" cy="490"/>
              <a:chOff x="2064" y="82"/>
              <a:chExt cx="748" cy="490"/>
            </a:xfrm>
          </p:grpSpPr>
          <p:sp>
            <p:nvSpPr>
              <p:cNvPr id="171" name="Text Box 87">
                <a:extLst>
                  <a:ext uri="{FF2B5EF4-FFF2-40B4-BE49-F238E27FC236}">
                    <a16:creationId xmlns:a16="http://schemas.microsoft.com/office/drawing/2014/main" id="{9F219272-0D63-BA46-8FF6-62F602D0F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6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</a:t>
                </a:r>
                <a:endParaRPr lang="en-US" altLang="ar-SA" sz="2400" b="1"/>
              </a:p>
            </p:txBody>
          </p:sp>
          <p:grpSp>
            <p:nvGrpSpPr>
              <p:cNvPr id="172" name="Group 12">
                <a:extLst>
                  <a:ext uri="{FF2B5EF4-FFF2-40B4-BE49-F238E27FC236}">
                    <a16:creationId xmlns:a16="http://schemas.microsoft.com/office/drawing/2014/main" id="{18563235-F77D-0F49-B94B-17FE241857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82"/>
                <a:ext cx="226" cy="490"/>
                <a:chOff x="5307" y="1253"/>
                <a:chExt cx="226" cy="490"/>
              </a:xfrm>
            </p:grpSpPr>
            <p:sp>
              <p:nvSpPr>
                <p:cNvPr id="174" name="Text Box 87">
                  <a:extLst>
                    <a:ext uri="{FF2B5EF4-FFF2-40B4-BE49-F238E27FC236}">
                      <a16:creationId xmlns:a16="http://schemas.microsoft.com/office/drawing/2014/main" id="{7C1500D5-E005-0C4C-92D2-8E33DB4672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175" name="Line 14">
                  <a:extLst>
                    <a:ext uri="{FF2B5EF4-FFF2-40B4-BE49-F238E27FC236}">
                      <a16:creationId xmlns:a16="http://schemas.microsoft.com/office/drawing/2014/main" id="{051325E3-13B2-9149-9A90-4416B09164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76" name="Text Box 87">
                  <a:extLst>
                    <a:ext uri="{FF2B5EF4-FFF2-40B4-BE49-F238E27FC236}">
                      <a16:creationId xmlns:a16="http://schemas.microsoft.com/office/drawing/2014/main" id="{8F38294F-DA10-4141-A280-8C2BFBE23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٤</a:t>
                  </a:r>
                  <a:endParaRPr lang="en-US" altLang="ar-SA" sz="2400" b="1"/>
                </a:p>
              </p:txBody>
            </p:sp>
          </p:grpSp>
          <p:sp>
            <p:nvSpPr>
              <p:cNvPr id="173" name="Text Box 87">
                <a:extLst>
                  <a:ext uri="{FF2B5EF4-FFF2-40B4-BE49-F238E27FC236}">
                    <a16:creationId xmlns:a16="http://schemas.microsoft.com/office/drawing/2014/main" id="{C6E4B8B7-9B4D-604C-BFBE-AF1632D9B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0" y="14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182" name="Group 141">
            <a:extLst>
              <a:ext uri="{FF2B5EF4-FFF2-40B4-BE49-F238E27FC236}">
                <a16:creationId xmlns:a16="http://schemas.microsoft.com/office/drawing/2014/main" id="{508059A9-83BE-E645-8B3F-6B3BFC7B6222}"/>
              </a:ext>
            </a:extLst>
          </p:cNvPr>
          <p:cNvGrpSpPr>
            <a:grpSpLocks/>
          </p:cNvGrpSpPr>
          <p:nvPr/>
        </p:nvGrpSpPr>
        <p:grpSpPr bwMode="auto">
          <a:xfrm>
            <a:off x="2776856" y="2210709"/>
            <a:ext cx="1981200" cy="777875"/>
            <a:chOff x="589" y="527"/>
            <a:chExt cx="1248" cy="490"/>
          </a:xfrm>
        </p:grpSpPr>
        <p:grpSp>
          <p:nvGrpSpPr>
            <p:cNvPr id="183" name="Group 142">
              <a:extLst>
                <a:ext uri="{FF2B5EF4-FFF2-40B4-BE49-F238E27FC236}">
                  <a16:creationId xmlns:a16="http://schemas.microsoft.com/office/drawing/2014/main" id="{D456A2D4-0451-5543-A59C-1B86A2B76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" y="527"/>
              <a:ext cx="498" cy="490"/>
              <a:chOff x="5035" y="1253"/>
              <a:chExt cx="498" cy="490"/>
            </a:xfrm>
          </p:grpSpPr>
          <p:grpSp>
            <p:nvGrpSpPr>
              <p:cNvPr id="191" name="Group 143">
                <a:extLst>
                  <a:ext uri="{FF2B5EF4-FFF2-40B4-BE49-F238E27FC236}">
                    <a16:creationId xmlns:a16="http://schemas.microsoft.com/office/drawing/2014/main" id="{FFA062FB-4023-044F-9BB8-29CD64989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193" name="Text Box 87">
                  <a:extLst>
                    <a:ext uri="{FF2B5EF4-FFF2-40B4-BE49-F238E27FC236}">
                      <a16:creationId xmlns:a16="http://schemas.microsoft.com/office/drawing/2014/main" id="{D78F0EF9-0941-5C4C-9CB7-B3E8E8EB82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٢</a:t>
                  </a:r>
                  <a:endParaRPr lang="en-US" altLang="ar-SA" sz="2400" b="1"/>
                </a:p>
              </p:txBody>
            </p:sp>
            <p:sp>
              <p:nvSpPr>
                <p:cNvPr id="194" name="Line 145">
                  <a:extLst>
                    <a:ext uri="{FF2B5EF4-FFF2-40B4-BE49-F238E27FC236}">
                      <a16:creationId xmlns:a16="http://schemas.microsoft.com/office/drawing/2014/main" id="{FBE7C4D2-C675-B849-BCEE-36A2F2C8B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5" name="Text Box 87">
                  <a:extLst>
                    <a:ext uri="{FF2B5EF4-FFF2-40B4-BE49-F238E27FC236}">
                      <a16:creationId xmlns:a16="http://schemas.microsoft.com/office/drawing/2014/main" id="{E4CD01D1-0538-5940-84E9-F3CB5BC92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  <p:sp>
            <p:nvSpPr>
              <p:cNvPr id="192" name="Text Box 87">
                <a:extLst>
                  <a:ext uri="{FF2B5EF4-FFF2-40B4-BE49-F238E27FC236}">
                    <a16:creationId xmlns:a16="http://schemas.microsoft.com/office/drawing/2014/main" id="{96765563-3181-0941-A388-78F98B2B1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  <a:endParaRPr lang="en-US" altLang="ar-SA" sz="2400" b="1"/>
              </a:p>
            </p:txBody>
          </p:sp>
        </p:grpSp>
        <p:grpSp>
          <p:nvGrpSpPr>
            <p:cNvPr id="184" name="Group 148">
              <a:extLst>
                <a:ext uri="{FF2B5EF4-FFF2-40B4-BE49-F238E27FC236}">
                  <a16:creationId xmlns:a16="http://schemas.microsoft.com/office/drawing/2014/main" id="{63012795-190E-FE42-B3BF-92E18E4FF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" y="527"/>
              <a:ext cx="748" cy="490"/>
              <a:chOff x="2064" y="82"/>
              <a:chExt cx="748" cy="490"/>
            </a:xfrm>
          </p:grpSpPr>
          <p:sp>
            <p:nvSpPr>
              <p:cNvPr id="185" name="Text Box 87">
                <a:extLst>
                  <a:ext uri="{FF2B5EF4-FFF2-40B4-BE49-F238E27FC236}">
                    <a16:creationId xmlns:a16="http://schemas.microsoft.com/office/drawing/2014/main" id="{AC32C260-35AE-264E-B79A-EA98FF8D99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6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</a:t>
                </a:r>
                <a:endParaRPr lang="en-US" altLang="ar-SA" sz="2400" b="1"/>
              </a:p>
            </p:txBody>
          </p:sp>
          <p:grpSp>
            <p:nvGrpSpPr>
              <p:cNvPr id="186" name="Group 150">
                <a:extLst>
                  <a:ext uri="{FF2B5EF4-FFF2-40B4-BE49-F238E27FC236}">
                    <a16:creationId xmlns:a16="http://schemas.microsoft.com/office/drawing/2014/main" id="{4FA180AA-31C6-1E40-8919-B2DE7D319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82"/>
                <a:ext cx="226" cy="490"/>
                <a:chOff x="5307" y="1253"/>
                <a:chExt cx="226" cy="490"/>
              </a:xfrm>
            </p:grpSpPr>
            <p:sp>
              <p:nvSpPr>
                <p:cNvPr id="188" name="Text Box 87">
                  <a:extLst>
                    <a:ext uri="{FF2B5EF4-FFF2-40B4-BE49-F238E27FC236}">
                      <a16:creationId xmlns:a16="http://schemas.microsoft.com/office/drawing/2014/main" id="{A65A53FC-9DED-5149-9270-52A28173D3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189" name="Line 152">
                  <a:extLst>
                    <a:ext uri="{FF2B5EF4-FFF2-40B4-BE49-F238E27FC236}">
                      <a16:creationId xmlns:a16="http://schemas.microsoft.com/office/drawing/2014/main" id="{D93E5E3C-EA20-ED4B-9781-B0458FA8C0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0" name="Text Box 87">
                  <a:extLst>
                    <a:ext uri="{FF2B5EF4-FFF2-40B4-BE49-F238E27FC236}">
                      <a16:creationId xmlns:a16="http://schemas.microsoft.com/office/drawing/2014/main" id="{EFA1876D-225F-294F-8846-CD8971D312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٤</a:t>
                  </a:r>
                  <a:endParaRPr lang="en-US" altLang="ar-SA" sz="2400" b="1"/>
                </a:p>
              </p:txBody>
            </p:sp>
          </p:grpSp>
          <p:sp>
            <p:nvSpPr>
              <p:cNvPr id="187" name="Text Box 87">
                <a:extLst>
                  <a:ext uri="{FF2B5EF4-FFF2-40B4-BE49-F238E27FC236}">
                    <a16:creationId xmlns:a16="http://schemas.microsoft.com/office/drawing/2014/main" id="{CD5BBBCC-EA01-8841-A914-CC61B639F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0" y="14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196" name="Group 208">
            <a:extLst>
              <a:ext uri="{FF2B5EF4-FFF2-40B4-BE49-F238E27FC236}">
                <a16:creationId xmlns:a16="http://schemas.microsoft.com/office/drawing/2014/main" id="{B2A32133-4B64-594E-809E-39CAC2837BA0}"/>
              </a:ext>
            </a:extLst>
          </p:cNvPr>
          <p:cNvGrpSpPr>
            <a:grpSpLocks/>
          </p:cNvGrpSpPr>
          <p:nvPr/>
        </p:nvGrpSpPr>
        <p:grpSpPr bwMode="auto">
          <a:xfrm>
            <a:off x="2668906" y="3183847"/>
            <a:ext cx="2124075" cy="777875"/>
            <a:chOff x="816" y="1897"/>
            <a:chExt cx="1338" cy="490"/>
          </a:xfrm>
        </p:grpSpPr>
        <p:sp>
          <p:nvSpPr>
            <p:cNvPr id="197" name="Text Box 87">
              <a:extLst>
                <a:ext uri="{FF2B5EF4-FFF2-40B4-BE49-F238E27FC236}">
                  <a16:creationId xmlns:a16="http://schemas.microsoft.com/office/drawing/2014/main" id="{4B30305F-A41A-FD43-8E3C-859CE1C2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79"/>
              <a:ext cx="9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  =       ب</a:t>
              </a:r>
              <a:endParaRPr lang="en-US" altLang="ar-SA" sz="2400" b="1"/>
            </a:p>
          </p:txBody>
        </p:sp>
        <p:grpSp>
          <p:nvGrpSpPr>
            <p:cNvPr id="198" name="Group 162">
              <a:extLst>
                <a:ext uri="{FF2B5EF4-FFF2-40B4-BE49-F238E27FC236}">
                  <a16:creationId xmlns:a16="http://schemas.microsoft.com/office/drawing/2014/main" id="{3140F29F-5F18-D64A-81CF-38F3B54D6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1897"/>
              <a:ext cx="499" cy="490"/>
              <a:chOff x="884" y="2296"/>
              <a:chExt cx="499" cy="490"/>
            </a:xfrm>
          </p:grpSpPr>
          <p:grpSp>
            <p:nvGrpSpPr>
              <p:cNvPr id="199" name="Group 157">
                <a:extLst>
                  <a:ext uri="{FF2B5EF4-FFF2-40B4-BE49-F238E27FC236}">
                    <a16:creationId xmlns:a16="http://schemas.microsoft.com/office/drawing/2014/main" id="{5939E8C7-0843-B249-9E88-0C8B3DCA7F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2296"/>
                <a:ext cx="226" cy="490"/>
                <a:chOff x="5307" y="1253"/>
                <a:chExt cx="226" cy="490"/>
              </a:xfrm>
            </p:grpSpPr>
            <p:sp>
              <p:nvSpPr>
                <p:cNvPr id="201" name="Text Box 87">
                  <a:extLst>
                    <a:ext uri="{FF2B5EF4-FFF2-40B4-BE49-F238E27FC236}">
                      <a16:creationId xmlns:a16="http://schemas.microsoft.com/office/drawing/2014/main" id="{8A4D1AF2-F0D0-094A-A78D-E20CD2D35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  <p:sp>
              <p:nvSpPr>
                <p:cNvPr id="202" name="Line 159">
                  <a:extLst>
                    <a:ext uri="{FF2B5EF4-FFF2-40B4-BE49-F238E27FC236}">
                      <a16:creationId xmlns:a16="http://schemas.microsoft.com/office/drawing/2014/main" id="{B82CC127-6D7A-744E-A08F-BE2286B6D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3" name="Text Box 87">
                  <a:extLst>
                    <a:ext uri="{FF2B5EF4-FFF2-40B4-BE49-F238E27FC236}">
                      <a16:creationId xmlns:a16="http://schemas.microsoft.com/office/drawing/2014/main" id="{FE5C8164-76C5-9D4A-B49A-D6C82DF239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٨</a:t>
                  </a:r>
                  <a:endParaRPr lang="en-US" altLang="ar-SA" sz="2400" b="1"/>
                </a:p>
              </p:txBody>
            </p:sp>
          </p:grpSp>
          <p:sp>
            <p:nvSpPr>
              <p:cNvPr id="200" name="Text Box 87">
                <a:extLst>
                  <a:ext uri="{FF2B5EF4-FFF2-40B4-BE49-F238E27FC236}">
                    <a16:creationId xmlns:a16="http://schemas.microsoft.com/office/drawing/2014/main" id="{57AB98C5-C46C-304C-9EAE-809FAECB1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35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204" name="Group 189">
            <a:extLst>
              <a:ext uri="{FF2B5EF4-FFF2-40B4-BE49-F238E27FC236}">
                <a16:creationId xmlns:a16="http://schemas.microsoft.com/office/drawing/2014/main" id="{F2CC0F4D-BF67-DE43-B495-CAD15DA79CF7}"/>
              </a:ext>
            </a:extLst>
          </p:cNvPr>
          <p:cNvGrpSpPr>
            <a:grpSpLocks/>
          </p:cNvGrpSpPr>
          <p:nvPr/>
        </p:nvGrpSpPr>
        <p:grpSpPr bwMode="auto">
          <a:xfrm>
            <a:off x="3532506" y="4680859"/>
            <a:ext cx="2125663" cy="777875"/>
            <a:chOff x="1360" y="2840"/>
            <a:chExt cx="1339" cy="490"/>
          </a:xfrm>
        </p:grpSpPr>
        <p:grpSp>
          <p:nvGrpSpPr>
            <p:cNvPr id="205" name="Group 188">
              <a:extLst>
                <a:ext uri="{FF2B5EF4-FFF2-40B4-BE49-F238E27FC236}">
                  <a16:creationId xmlns:a16="http://schemas.microsoft.com/office/drawing/2014/main" id="{E4D043D7-148D-924F-BC6D-F79879CB7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0" y="2840"/>
              <a:ext cx="589" cy="490"/>
              <a:chOff x="1360" y="2840"/>
              <a:chExt cx="589" cy="490"/>
            </a:xfrm>
          </p:grpSpPr>
          <p:grpSp>
            <p:nvGrpSpPr>
              <p:cNvPr id="213" name="Group 174">
                <a:extLst>
                  <a:ext uri="{FF2B5EF4-FFF2-40B4-BE49-F238E27FC236}">
                    <a16:creationId xmlns:a16="http://schemas.microsoft.com/office/drawing/2014/main" id="{18C7E428-1D43-3A4D-90A2-040A7A4E6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3" y="2840"/>
                <a:ext cx="226" cy="490"/>
                <a:chOff x="5307" y="1253"/>
                <a:chExt cx="226" cy="490"/>
              </a:xfrm>
            </p:grpSpPr>
            <p:sp>
              <p:nvSpPr>
                <p:cNvPr id="215" name="Text Box 87">
                  <a:extLst>
                    <a:ext uri="{FF2B5EF4-FFF2-40B4-BE49-F238E27FC236}">
                      <a16:creationId xmlns:a16="http://schemas.microsoft.com/office/drawing/2014/main" id="{9FD8144E-3C85-F14E-87AA-DCCF92C7F3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٢</a:t>
                  </a:r>
                  <a:endParaRPr lang="en-US" altLang="ar-SA" sz="2400" b="1"/>
                </a:p>
              </p:txBody>
            </p:sp>
            <p:sp>
              <p:nvSpPr>
                <p:cNvPr id="216" name="Line 176">
                  <a:extLst>
                    <a:ext uri="{FF2B5EF4-FFF2-40B4-BE49-F238E27FC236}">
                      <a16:creationId xmlns:a16="http://schemas.microsoft.com/office/drawing/2014/main" id="{CE06E328-CC3E-EA4F-8518-49948024F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7" name="Text Box 87">
                  <a:extLst>
                    <a:ext uri="{FF2B5EF4-FFF2-40B4-BE49-F238E27FC236}">
                      <a16:creationId xmlns:a16="http://schemas.microsoft.com/office/drawing/2014/main" id="{4EA4FE43-BBCE-994C-A480-1ED1326BAC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</p:grpSp>
          <p:sp>
            <p:nvSpPr>
              <p:cNvPr id="214" name="Text Box 87">
                <a:extLst>
                  <a:ext uri="{FF2B5EF4-FFF2-40B4-BE49-F238E27FC236}">
                    <a16:creationId xmlns:a16="http://schemas.microsoft.com/office/drawing/2014/main" id="{2FDC9BE6-5B75-7E46-B005-636CC8D43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0" y="2908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  <a:endParaRPr lang="en-US" altLang="ar-SA" sz="2400" b="1"/>
              </a:p>
            </p:txBody>
          </p:sp>
        </p:grpSp>
        <p:grpSp>
          <p:nvGrpSpPr>
            <p:cNvPr id="206" name="Group 179">
              <a:extLst>
                <a:ext uri="{FF2B5EF4-FFF2-40B4-BE49-F238E27FC236}">
                  <a16:creationId xmlns:a16="http://schemas.microsoft.com/office/drawing/2014/main" id="{CFBD617A-7838-F641-B8DE-FF1E6A471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" y="2840"/>
              <a:ext cx="748" cy="490"/>
              <a:chOff x="2064" y="82"/>
              <a:chExt cx="748" cy="490"/>
            </a:xfrm>
          </p:grpSpPr>
          <p:sp>
            <p:nvSpPr>
              <p:cNvPr id="207" name="Text Box 87">
                <a:extLst>
                  <a:ext uri="{FF2B5EF4-FFF2-40B4-BE49-F238E27FC236}">
                    <a16:creationId xmlns:a16="http://schemas.microsoft.com/office/drawing/2014/main" id="{B4ECCE0C-613A-D646-881C-2D3A3A5C2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6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</a:t>
                </a:r>
                <a:endParaRPr lang="en-US" altLang="ar-SA" sz="2400" b="1"/>
              </a:p>
            </p:txBody>
          </p:sp>
          <p:grpSp>
            <p:nvGrpSpPr>
              <p:cNvPr id="208" name="Group 181">
                <a:extLst>
                  <a:ext uri="{FF2B5EF4-FFF2-40B4-BE49-F238E27FC236}">
                    <a16:creationId xmlns:a16="http://schemas.microsoft.com/office/drawing/2014/main" id="{966CC633-5FF4-B443-AADC-F17C7982F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82"/>
                <a:ext cx="226" cy="490"/>
                <a:chOff x="5307" y="1253"/>
                <a:chExt cx="226" cy="490"/>
              </a:xfrm>
            </p:grpSpPr>
            <p:sp>
              <p:nvSpPr>
                <p:cNvPr id="210" name="Text Box 87">
                  <a:extLst>
                    <a:ext uri="{FF2B5EF4-FFF2-40B4-BE49-F238E27FC236}">
                      <a16:creationId xmlns:a16="http://schemas.microsoft.com/office/drawing/2014/main" id="{7FC3D1AD-7C18-7249-BABC-DCBF94F645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211" name="Line 183">
                  <a:extLst>
                    <a:ext uri="{FF2B5EF4-FFF2-40B4-BE49-F238E27FC236}">
                      <a16:creationId xmlns:a16="http://schemas.microsoft.com/office/drawing/2014/main" id="{A104D377-98A4-7543-851B-8E3EF56C0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2" name="Text Box 87">
                  <a:extLst>
                    <a:ext uri="{FF2B5EF4-FFF2-40B4-BE49-F238E27FC236}">
                      <a16:creationId xmlns:a16="http://schemas.microsoft.com/office/drawing/2014/main" id="{8148E335-35E1-364F-B040-21E95D6669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٤</a:t>
                  </a:r>
                  <a:endParaRPr lang="en-US" altLang="ar-SA" sz="2400" b="1"/>
                </a:p>
              </p:txBody>
            </p:sp>
          </p:grpSp>
          <p:sp>
            <p:nvSpPr>
              <p:cNvPr id="209" name="Text Box 87">
                <a:extLst>
                  <a:ext uri="{FF2B5EF4-FFF2-40B4-BE49-F238E27FC236}">
                    <a16:creationId xmlns:a16="http://schemas.microsoft.com/office/drawing/2014/main" id="{E4CEBE7E-C268-CE4E-B651-3D201B99C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0" y="14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218" name="Group 187">
            <a:extLst>
              <a:ext uri="{FF2B5EF4-FFF2-40B4-BE49-F238E27FC236}">
                <a16:creationId xmlns:a16="http://schemas.microsoft.com/office/drawing/2014/main" id="{E71405EC-0360-C846-8E47-CE97E55173D1}"/>
              </a:ext>
            </a:extLst>
          </p:cNvPr>
          <p:cNvGrpSpPr>
            <a:grpSpLocks/>
          </p:cNvGrpSpPr>
          <p:nvPr/>
        </p:nvGrpSpPr>
        <p:grpSpPr bwMode="auto">
          <a:xfrm>
            <a:off x="3245169" y="4717372"/>
            <a:ext cx="973137" cy="777875"/>
            <a:chOff x="943" y="2840"/>
            <a:chExt cx="613" cy="490"/>
          </a:xfrm>
        </p:grpSpPr>
        <p:sp>
          <p:nvSpPr>
            <p:cNvPr id="219" name="Rectangle 169">
              <a:extLst>
                <a:ext uri="{FF2B5EF4-FFF2-40B4-BE49-F238E27FC236}">
                  <a16:creationId xmlns:a16="http://schemas.microsoft.com/office/drawing/2014/main" id="{C406C689-C7E7-1441-BCBE-2ECDC6D90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908"/>
              <a:ext cx="386" cy="340"/>
            </a:xfrm>
            <a:prstGeom prst="rect">
              <a:avLst/>
            </a:prstGeom>
            <a:solidFill>
              <a:srgbClr val="CDFD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220" name="Group 186">
              <a:extLst>
                <a:ext uri="{FF2B5EF4-FFF2-40B4-BE49-F238E27FC236}">
                  <a16:creationId xmlns:a16="http://schemas.microsoft.com/office/drawing/2014/main" id="{2E567D8F-19DC-3C41-83D0-3274E5104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2840"/>
              <a:ext cx="613" cy="490"/>
              <a:chOff x="90" y="2840"/>
              <a:chExt cx="613" cy="490"/>
            </a:xfrm>
          </p:grpSpPr>
          <p:grpSp>
            <p:nvGrpSpPr>
              <p:cNvPr id="221" name="Group 164">
                <a:extLst>
                  <a:ext uri="{FF2B5EF4-FFF2-40B4-BE49-F238E27FC236}">
                    <a16:creationId xmlns:a16="http://schemas.microsoft.com/office/drawing/2014/main" id="{DE892ADF-FC0D-FF44-95F2-5ABCEB454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" y="2840"/>
                <a:ext cx="226" cy="490"/>
                <a:chOff x="5307" y="1253"/>
                <a:chExt cx="226" cy="490"/>
              </a:xfrm>
            </p:grpSpPr>
            <p:sp>
              <p:nvSpPr>
                <p:cNvPr id="223" name="Text Box 87">
                  <a:extLst>
                    <a:ext uri="{FF2B5EF4-FFF2-40B4-BE49-F238E27FC236}">
                      <a16:creationId xmlns:a16="http://schemas.microsoft.com/office/drawing/2014/main" id="{8F293C9B-348D-5A49-B81B-985EBFB77F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٣</a:t>
                  </a:r>
                  <a:endParaRPr lang="en-US" altLang="ar-SA" sz="2400" b="1"/>
                </a:p>
              </p:txBody>
            </p:sp>
            <p:sp>
              <p:nvSpPr>
                <p:cNvPr id="224" name="Line 166">
                  <a:extLst>
                    <a:ext uri="{FF2B5EF4-FFF2-40B4-BE49-F238E27FC236}">
                      <a16:creationId xmlns:a16="http://schemas.microsoft.com/office/drawing/2014/main" id="{026BF64A-AE48-294D-8438-C2F98F144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5" name="Text Box 87">
                  <a:extLst>
                    <a:ext uri="{FF2B5EF4-FFF2-40B4-BE49-F238E27FC236}">
                      <a16:creationId xmlns:a16="http://schemas.microsoft.com/office/drawing/2014/main" id="{7506A3C5-7C6D-6347-9783-80601E528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٨</a:t>
                  </a:r>
                  <a:endParaRPr lang="en-US" altLang="ar-SA" sz="2400" b="1"/>
                </a:p>
              </p:txBody>
            </p:sp>
          </p:grpSp>
          <p:sp>
            <p:nvSpPr>
              <p:cNvPr id="222" name="Text Box 87">
                <a:extLst>
                  <a:ext uri="{FF2B5EF4-FFF2-40B4-BE49-F238E27FC236}">
                    <a16:creationId xmlns:a16="http://schemas.microsoft.com/office/drawing/2014/main" id="{7C550233-BCDA-2348-BB57-733D2D5EE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899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× ــ</a:t>
                </a:r>
                <a:endParaRPr lang="en-US" altLang="ar-SA" sz="2400" b="1"/>
              </a:p>
            </p:txBody>
          </p:sp>
        </p:grpSp>
      </p:grpSp>
      <p:sp>
        <p:nvSpPr>
          <p:cNvPr id="226" name="Line 131">
            <a:extLst>
              <a:ext uri="{FF2B5EF4-FFF2-40B4-BE49-F238E27FC236}">
                <a16:creationId xmlns:a16="http://schemas.microsoft.com/office/drawing/2014/main" id="{D74126E5-F273-8642-9447-12CC56279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6606" y="4825322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7" name="Line 190">
            <a:extLst>
              <a:ext uri="{FF2B5EF4-FFF2-40B4-BE49-F238E27FC236}">
                <a16:creationId xmlns:a16="http://schemas.microsoft.com/office/drawing/2014/main" id="{4404089A-EB73-C546-92CE-4781B7D89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6081" y="5128534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8" name="Line 191">
            <a:extLst>
              <a:ext uri="{FF2B5EF4-FFF2-40B4-BE49-F238E27FC236}">
                <a16:creationId xmlns:a16="http://schemas.microsoft.com/office/drawing/2014/main" id="{D2A249F0-027F-0041-A434-0167A6652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0369" y="481103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9" name="Line 192">
            <a:extLst>
              <a:ext uri="{FF2B5EF4-FFF2-40B4-BE49-F238E27FC236}">
                <a16:creationId xmlns:a16="http://schemas.microsoft.com/office/drawing/2014/main" id="{DF2B1BF7-2393-044D-A4C4-3FFED41FC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0894" y="518568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0" name="Text Box 87">
            <a:extLst>
              <a:ext uri="{FF2B5EF4-FFF2-40B4-BE49-F238E27FC236}">
                <a16:creationId xmlns:a16="http://schemas.microsoft.com/office/drawing/2014/main" id="{E809FA66-5778-B447-B1F7-92301AC95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656" y="5330147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٤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grpSp>
        <p:nvGrpSpPr>
          <p:cNvPr id="231" name="Group 207">
            <a:extLst>
              <a:ext uri="{FF2B5EF4-FFF2-40B4-BE49-F238E27FC236}">
                <a16:creationId xmlns:a16="http://schemas.microsoft.com/office/drawing/2014/main" id="{EC6E5EC4-A55E-F84D-BFBB-163F7F3D3B5C}"/>
              </a:ext>
            </a:extLst>
          </p:cNvPr>
          <p:cNvGrpSpPr>
            <a:grpSpLocks/>
          </p:cNvGrpSpPr>
          <p:nvPr/>
        </p:nvGrpSpPr>
        <p:grpSpPr bwMode="auto">
          <a:xfrm>
            <a:off x="3659736" y="5324223"/>
            <a:ext cx="1800225" cy="777875"/>
            <a:chOff x="1451" y="3453"/>
            <a:chExt cx="1134" cy="490"/>
          </a:xfrm>
        </p:grpSpPr>
        <p:grpSp>
          <p:nvGrpSpPr>
            <p:cNvPr id="232" name="Group 194">
              <a:extLst>
                <a:ext uri="{FF2B5EF4-FFF2-40B4-BE49-F238E27FC236}">
                  <a16:creationId xmlns:a16="http://schemas.microsoft.com/office/drawing/2014/main" id="{A95CDF3A-C46B-9F49-AC86-C9710BBC8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3453"/>
              <a:ext cx="499" cy="490"/>
              <a:chOff x="884" y="2296"/>
              <a:chExt cx="499" cy="490"/>
            </a:xfrm>
          </p:grpSpPr>
          <p:grpSp>
            <p:nvGrpSpPr>
              <p:cNvPr id="240" name="Group 195">
                <a:extLst>
                  <a:ext uri="{FF2B5EF4-FFF2-40B4-BE49-F238E27FC236}">
                    <a16:creationId xmlns:a16="http://schemas.microsoft.com/office/drawing/2014/main" id="{E6798E70-9FD2-1841-BDB9-AEBC88AA4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2296"/>
                <a:ext cx="226" cy="490"/>
                <a:chOff x="5307" y="1253"/>
                <a:chExt cx="226" cy="490"/>
              </a:xfrm>
            </p:grpSpPr>
            <p:sp>
              <p:nvSpPr>
                <p:cNvPr id="242" name="Text Box 87">
                  <a:extLst>
                    <a:ext uri="{FF2B5EF4-FFF2-40B4-BE49-F238E27FC236}">
                      <a16:creationId xmlns:a16="http://schemas.microsoft.com/office/drawing/2014/main" id="{8C77223F-CE55-5B49-90DB-9B21891031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243" name="Line 197">
                  <a:extLst>
                    <a:ext uri="{FF2B5EF4-FFF2-40B4-BE49-F238E27FC236}">
                      <a16:creationId xmlns:a16="http://schemas.microsoft.com/office/drawing/2014/main" id="{9C79CF1D-6B46-F849-AD48-0AE16A0D9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4" name="Text Box 87">
                  <a:extLst>
                    <a:ext uri="{FF2B5EF4-FFF2-40B4-BE49-F238E27FC236}">
                      <a16:creationId xmlns:a16="http://schemas.microsoft.com/office/drawing/2014/main" id="{085175BA-CDDC-354F-91C4-563FD3CB2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٤</a:t>
                  </a:r>
                  <a:endParaRPr lang="en-US" altLang="ar-SA" sz="2400" b="1" dirty="0"/>
                </a:p>
              </p:txBody>
            </p:sp>
          </p:grpSp>
          <p:sp>
            <p:nvSpPr>
              <p:cNvPr id="241" name="Text Box 87">
                <a:extLst>
                  <a:ext uri="{FF2B5EF4-FFF2-40B4-BE49-F238E27FC236}">
                    <a16:creationId xmlns:a16="http://schemas.microsoft.com/office/drawing/2014/main" id="{9DB99FAD-4660-EE4E-ABC3-5B0010459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35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  <p:sp>
          <p:nvSpPr>
            <p:cNvPr id="233" name="Text Box 87">
              <a:extLst>
                <a:ext uri="{FF2B5EF4-FFF2-40B4-BE49-F238E27FC236}">
                  <a16:creationId xmlns:a16="http://schemas.microsoft.com/office/drawing/2014/main" id="{2D42497C-A65D-9C41-AA01-7328ABA6B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3537"/>
              <a:ext cx="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grpSp>
          <p:nvGrpSpPr>
            <p:cNvPr id="234" name="Group 201">
              <a:extLst>
                <a:ext uri="{FF2B5EF4-FFF2-40B4-BE49-F238E27FC236}">
                  <a16:creationId xmlns:a16="http://schemas.microsoft.com/office/drawing/2014/main" id="{C76EE14E-46AF-7449-B429-2C3815B68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1" y="3453"/>
              <a:ext cx="499" cy="490"/>
              <a:chOff x="884" y="2296"/>
              <a:chExt cx="499" cy="490"/>
            </a:xfrm>
          </p:grpSpPr>
          <p:grpSp>
            <p:nvGrpSpPr>
              <p:cNvPr id="235" name="Group 202">
                <a:extLst>
                  <a:ext uri="{FF2B5EF4-FFF2-40B4-BE49-F238E27FC236}">
                    <a16:creationId xmlns:a16="http://schemas.microsoft.com/office/drawing/2014/main" id="{B1114219-3FEE-4844-87EF-569DE58AD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2296"/>
                <a:ext cx="226" cy="490"/>
                <a:chOff x="5307" y="1253"/>
                <a:chExt cx="226" cy="490"/>
              </a:xfrm>
            </p:grpSpPr>
            <p:sp>
              <p:nvSpPr>
                <p:cNvPr id="237" name="Text Box 87">
                  <a:extLst>
                    <a:ext uri="{FF2B5EF4-FFF2-40B4-BE49-F238E27FC236}">
                      <a16:creationId xmlns:a16="http://schemas.microsoft.com/office/drawing/2014/main" id="{9881E956-9526-004D-931D-C1D3DEDF2A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238" name="Line 204">
                  <a:extLst>
                    <a:ext uri="{FF2B5EF4-FFF2-40B4-BE49-F238E27FC236}">
                      <a16:creationId xmlns:a16="http://schemas.microsoft.com/office/drawing/2014/main" id="{B4C0E4E7-833B-B042-9DF6-37E00A230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9" name="Text Box 87">
                  <a:extLst>
                    <a:ext uri="{FF2B5EF4-FFF2-40B4-BE49-F238E27FC236}">
                      <a16:creationId xmlns:a16="http://schemas.microsoft.com/office/drawing/2014/main" id="{9C5574CB-A9B0-5645-BF74-D061042417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٤</a:t>
                  </a:r>
                  <a:endParaRPr lang="en-US" altLang="ar-SA" sz="2400" b="1"/>
                </a:p>
              </p:txBody>
            </p:sp>
          </p:grpSp>
          <p:sp>
            <p:nvSpPr>
              <p:cNvPr id="236" name="Text Box 87">
                <a:extLst>
                  <a:ext uri="{FF2B5EF4-FFF2-40B4-BE49-F238E27FC236}">
                    <a16:creationId xmlns:a16="http://schemas.microsoft.com/office/drawing/2014/main" id="{85C40761-7EB9-BB48-A5E8-8C8F04BCC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35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sp>
        <p:nvSpPr>
          <p:cNvPr id="245" name="Line 112">
            <a:extLst>
              <a:ext uri="{FF2B5EF4-FFF2-40B4-BE49-F238E27FC236}">
                <a16:creationId xmlns:a16="http://schemas.microsoft.com/office/drawing/2014/main" id="{46794646-7CB5-5240-AB81-834BAB4CB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6606" y="2340884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6" name="Line 113">
            <a:extLst>
              <a:ext uri="{FF2B5EF4-FFF2-40B4-BE49-F238E27FC236}">
                <a16:creationId xmlns:a16="http://schemas.microsoft.com/office/drawing/2014/main" id="{375D939E-3FFB-A646-AB4C-F5B43A00DA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0594" y="266473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7" name="Line 114">
            <a:extLst>
              <a:ext uri="{FF2B5EF4-FFF2-40B4-BE49-F238E27FC236}">
                <a16:creationId xmlns:a16="http://schemas.microsoft.com/office/drawing/2014/main" id="{E6AC62FF-4EC9-A441-8489-0E3BE8DBC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8369" y="235834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8" name="Line 115">
            <a:extLst>
              <a:ext uri="{FF2B5EF4-FFF2-40B4-BE49-F238E27FC236}">
                <a16:creationId xmlns:a16="http://schemas.microsoft.com/office/drawing/2014/main" id="{02206AAF-3D0E-FF49-A658-01954F155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8194" y="266473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9" name="مربع نص 248">
            <a:extLst>
              <a:ext uri="{FF2B5EF4-FFF2-40B4-BE49-F238E27FC236}">
                <a16:creationId xmlns:a16="http://schemas.microsoft.com/office/drawing/2014/main" id="{F14963A6-F8A2-8C4C-B4F6-2C9096B917D6}"/>
              </a:ext>
            </a:extLst>
          </p:cNvPr>
          <p:cNvSpPr txBox="1"/>
          <p:nvPr/>
        </p:nvSpPr>
        <p:spPr>
          <a:xfrm>
            <a:off x="2597469" y="505734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صـ٢٢-٣أ/ ٣ب</a:t>
            </a:r>
          </a:p>
        </p:txBody>
      </p:sp>
      <p:sp>
        <p:nvSpPr>
          <p:cNvPr id="250" name="مربع نص 249">
            <a:extLst>
              <a:ext uri="{FF2B5EF4-FFF2-40B4-BE49-F238E27FC236}">
                <a16:creationId xmlns:a16="http://schemas.microsoft.com/office/drawing/2014/main" id="{233B150D-3515-B14C-A524-23C6F9DD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722" y="1604860"/>
            <a:ext cx="245134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أذا كان السؤال يحوي كسر نأخذ المقلوب للطرفين  </a:t>
            </a:r>
          </a:p>
        </p:txBody>
      </p:sp>
      <p:sp>
        <p:nvSpPr>
          <p:cNvPr id="251" name="مربع نص 250">
            <a:extLst>
              <a:ext uri="{FF2B5EF4-FFF2-40B4-BE49-F238E27FC236}">
                <a16:creationId xmlns:a16="http://schemas.microsoft.com/office/drawing/2014/main" id="{DD394D82-1E8C-2049-88EA-167BE36B3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09" y="1631439"/>
            <a:ext cx="2439823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أذا كان السؤال يحوي كسر نأخذ المقلوب للطرفين </a:t>
            </a:r>
          </a:p>
        </p:txBody>
      </p:sp>
      <p:sp>
        <p:nvSpPr>
          <p:cNvPr id="252" name="مربع نص 251">
            <a:extLst>
              <a:ext uri="{FF2B5EF4-FFF2-40B4-BE49-F238E27FC236}">
                <a16:creationId xmlns:a16="http://schemas.microsoft.com/office/drawing/2014/main" id="{CEF52102-0F3D-914A-96EE-587A3AFA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06" y="4015697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ل  في السؤال</a:t>
            </a:r>
          </a:p>
        </p:txBody>
      </p:sp>
      <p:sp>
        <p:nvSpPr>
          <p:cNvPr id="253" name="مربع نص 252">
            <a:extLst>
              <a:ext uri="{FF2B5EF4-FFF2-40B4-BE49-F238E27FC236}">
                <a16:creationId xmlns:a16="http://schemas.microsoft.com/office/drawing/2014/main" id="{CE2F1105-594A-D648-94ED-15465BD62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91" y="3901492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نعوض عن قيمة ب في السؤال</a:t>
            </a:r>
          </a:p>
        </p:txBody>
      </p:sp>
      <p:sp>
        <p:nvSpPr>
          <p:cNvPr id="254" name="Line 46">
            <a:extLst>
              <a:ext uri="{FF2B5EF4-FFF2-40B4-BE49-F238E27FC236}">
                <a16:creationId xmlns:a16="http://schemas.microsoft.com/office/drawing/2014/main" id="{0718ED2B-39E4-CC48-ACD5-54E77948A0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63194" y="2251984"/>
            <a:ext cx="180975" cy="15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55" name="Group 6">
            <a:extLst>
              <a:ext uri="{FF2B5EF4-FFF2-40B4-BE49-F238E27FC236}">
                <a16:creationId xmlns:a16="http://schemas.microsoft.com/office/drawing/2014/main" id="{2777EDB4-9E19-F943-B4DB-336139661251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0"/>
            <a:ext cx="4124236" cy="610644"/>
            <a:chOff x="839" y="2251"/>
            <a:chExt cx="3740" cy="381"/>
          </a:xfrm>
        </p:grpSpPr>
        <p:sp>
          <p:nvSpPr>
            <p:cNvPr id="256" name="AutoShape 5">
              <a:extLst>
                <a:ext uri="{FF2B5EF4-FFF2-40B4-BE49-F238E27FC236}">
                  <a16:creationId xmlns:a16="http://schemas.microsoft.com/office/drawing/2014/main" id="{89CF22E1-1388-1144-BFE9-9307DB69C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3740" cy="381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dirty="0"/>
            </a:p>
          </p:txBody>
        </p:sp>
        <p:sp>
          <p:nvSpPr>
            <p:cNvPr id="257" name="Text Box 4">
              <a:extLst>
                <a:ext uri="{FF2B5EF4-FFF2-40B4-BE49-F238E27FC236}">
                  <a16:creationId xmlns:a16="http://schemas.microsoft.com/office/drawing/2014/main" id="{49C4BBCC-228A-1A49-B717-6BCC0D4E3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" y="2276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  <a:cs typeface="Monotype Koufi" pitchFamily="2" charset="0"/>
                </a:rPr>
                <a:t>حل المعادلات بالضرب والقسمة</a:t>
              </a:r>
              <a:endParaRPr lang="en-US" altLang="en-US" sz="2400" b="1" dirty="0">
                <a:solidFill>
                  <a:srgbClr val="FF0000"/>
                </a:solidFill>
                <a:cs typeface="Monotype Koufi" pitchFamily="2" charset="0"/>
              </a:endParaRP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8614ABA-5E79-6E4A-BE4C-62AC2FF4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664" y="632985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5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3" grpId="0"/>
      <p:bldP spid="133" grpId="0" animBg="1"/>
      <p:bldP spid="134" grpId="0"/>
      <p:bldP spid="137" grpId="0"/>
      <p:bldP spid="138" grpId="0"/>
      <p:bldP spid="160" grpId="0"/>
      <p:bldP spid="230" grpId="0"/>
      <p:bldP spid="250" grpId="0" animBg="1"/>
      <p:bldP spid="251" grpId="0" animBg="1"/>
      <p:bldP spid="252" grpId="0"/>
      <p:bldP spid="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7203" y="1121410"/>
            <a:ext cx="1184936" cy="480398"/>
            <a:chOff x="10142801" y="968175"/>
            <a:chExt cx="12959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2801" y="1023507"/>
              <a:ext cx="126418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7973" y="449201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  <a:cs typeface="Monotype Koufi" pitchFamily="2" charset="0"/>
                </a:rPr>
                <a:t>من واقع الحياة</a:t>
              </a:r>
              <a:endParaRPr lang="en-US" altLang="en-US" sz="2400" b="1" dirty="0">
                <a:solidFill>
                  <a:srgbClr val="FF0000"/>
                </a:solidFill>
                <a:cs typeface="Monotype Koufi" pitchFamily="2" charset="0"/>
              </a:endParaRPr>
            </a:p>
          </p:txBody>
        </p:sp>
      </p:grpSp>
      <p:sp>
        <p:nvSpPr>
          <p:cNvPr id="68" name="AutoShape 154">
            <a:extLst>
              <a:ext uri="{FF2B5EF4-FFF2-40B4-BE49-F238E27FC236}">
                <a16:creationId xmlns:a16="http://schemas.microsoft.com/office/drawing/2014/main" id="{70774FEE-1887-3A45-AA3A-1E7C66EB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446" y="938029"/>
            <a:ext cx="8316912" cy="151288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69" name="Picture 155">
            <a:extLst>
              <a:ext uri="{FF2B5EF4-FFF2-40B4-BE49-F238E27FC236}">
                <a16:creationId xmlns:a16="http://schemas.microsoft.com/office/drawing/2014/main" id="{17D9E337-4CD7-D54A-9DD9-45A94BDE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2" y="1090146"/>
            <a:ext cx="78136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AutoShape 156">
            <a:extLst>
              <a:ext uri="{FF2B5EF4-FFF2-40B4-BE49-F238E27FC236}">
                <a16:creationId xmlns:a16="http://schemas.microsoft.com/office/drawing/2014/main" id="{47790225-9D50-F949-8AFD-BB82DD497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346" y="4138145"/>
            <a:ext cx="1769464" cy="1439864"/>
          </a:xfrm>
          <a:prstGeom prst="bevel">
            <a:avLst>
              <a:gd name="adj" fmla="val 407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03BB58F0-B777-F241-8EC9-666F151D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459" y="3993312"/>
            <a:ext cx="17195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سم٢</a:t>
            </a:r>
            <a:endParaRPr lang="en-US" altLang="ar-SA" sz="2400" b="1" dirty="0"/>
          </a:p>
        </p:txBody>
      </p:sp>
      <p:grpSp>
        <p:nvGrpSpPr>
          <p:cNvPr id="72" name="Group 182">
            <a:extLst>
              <a:ext uri="{FF2B5EF4-FFF2-40B4-BE49-F238E27FC236}">
                <a16:creationId xmlns:a16="http://schemas.microsoft.com/office/drawing/2014/main" id="{4F04E47C-39B9-5842-BAB8-BA8AC0641D65}"/>
              </a:ext>
            </a:extLst>
          </p:cNvPr>
          <p:cNvGrpSpPr>
            <a:grpSpLocks/>
          </p:cNvGrpSpPr>
          <p:nvPr/>
        </p:nvGrpSpPr>
        <p:grpSpPr bwMode="auto">
          <a:xfrm>
            <a:off x="7814658" y="3126909"/>
            <a:ext cx="1833563" cy="777875"/>
            <a:chOff x="4241" y="2863"/>
            <a:chExt cx="1155" cy="490"/>
          </a:xfrm>
        </p:grpSpPr>
        <p:grpSp>
          <p:nvGrpSpPr>
            <p:cNvPr id="73" name="Group 162">
              <a:extLst>
                <a:ext uri="{FF2B5EF4-FFF2-40B4-BE49-F238E27FC236}">
                  <a16:creationId xmlns:a16="http://schemas.microsoft.com/office/drawing/2014/main" id="{26DFBAB3-5EF4-8D48-A852-1341CF627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8" y="2863"/>
              <a:ext cx="498" cy="490"/>
              <a:chOff x="5035" y="1253"/>
              <a:chExt cx="498" cy="490"/>
            </a:xfrm>
          </p:grpSpPr>
          <p:grpSp>
            <p:nvGrpSpPr>
              <p:cNvPr id="75" name="Group 163">
                <a:extLst>
                  <a:ext uri="{FF2B5EF4-FFF2-40B4-BE49-F238E27FC236}">
                    <a16:creationId xmlns:a16="http://schemas.microsoft.com/office/drawing/2014/main" id="{E539161C-B59B-0E4E-9DBC-7E0905C52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77" name="Text Box 87">
                  <a:extLst>
                    <a:ext uri="{FF2B5EF4-FFF2-40B4-BE49-F238E27FC236}">
                      <a16:creationId xmlns:a16="http://schemas.microsoft.com/office/drawing/2014/main" id="{3C722BB4-8B09-0545-914E-A87E958BB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78" name="Line 165">
                  <a:extLst>
                    <a:ext uri="{FF2B5EF4-FFF2-40B4-BE49-F238E27FC236}">
                      <a16:creationId xmlns:a16="http://schemas.microsoft.com/office/drawing/2014/main" id="{2296DF74-2C29-FD4F-920A-26BB96A27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9" name="Text Box 87">
                  <a:extLst>
                    <a:ext uri="{FF2B5EF4-FFF2-40B4-BE49-F238E27FC236}">
                      <a16:creationId xmlns:a16="http://schemas.microsoft.com/office/drawing/2014/main" id="{69B3DF26-F7F1-2B44-823C-8E5E4C00FC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٥</a:t>
                  </a:r>
                  <a:endParaRPr lang="en-US" altLang="ar-SA" sz="2400" b="1"/>
                </a:p>
              </p:txBody>
            </p:sp>
          </p:grpSp>
          <p:sp>
            <p:nvSpPr>
              <p:cNvPr id="76" name="Text Box 87">
                <a:extLst>
                  <a:ext uri="{FF2B5EF4-FFF2-40B4-BE49-F238E27FC236}">
                    <a16:creationId xmlns:a16="http://schemas.microsoft.com/office/drawing/2014/main" id="{6BAE2D5D-4E7C-DD43-A2E9-CA7079B7F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ز</a:t>
                </a:r>
                <a:endParaRPr lang="en-US" altLang="ar-SA" sz="2400" b="1"/>
              </a:p>
            </p:txBody>
          </p:sp>
        </p:grpSp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AE5478AB-9E4E-6E4D-BFD7-AF130EF28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54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٢٨٨</a:t>
              </a:r>
              <a:endParaRPr lang="en-US" altLang="ar-SA" sz="2400" b="1"/>
            </a:p>
          </p:txBody>
        </p:sp>
      </p:grpSp>
      <p:grpSp>
        <p:nvGrpSpPr>
          <p:cNvPr id="80" name="Group 183">
            <a:extLst>
              <a:ext uri="{FF2B5EF4-FFF2-40B4-BE49-F238E27FC236}">
                <a16:creationId xmlns:a16="http://schemas.microsoft.com/office/drawing/2014/main" id="{0D5BD239-97D0-2D46-ADA2-A747517C8463}"/>
              </a:ext>
            </a:extLst>
          </p:cNvPr>
          <p:cNvGrpSpPr>
            <a:grpSpLocks/>
          </p:cNvGrpSpPr>
          <p:nvPr/>
        </p:nvGrpSpPr>
        <p:grpSpPr bwMode="auto">
          <a:xfrm>
            <a:off x="1683608" y="4513776"/>
            <a:ext cx="2867026" cy="1017588"/>
            <a:chOff x="-59" y="2614"/>
            <a:chExt cx="1084" cy="641"/>
          </a:xfrm>
        </p:grpSpPr>
        <p:sp>
          <p:nvSpPr>
            <p:cNvPr id="81" name="Rectangle 157">
              <a:extLst>
                <a:ext uri="{FF2B5EF4-FFF2-40B4-BE49-F238E27FC236}">
                  <a16:creationId xmlns:a16="http://schemas.microsoft.com/office/drawing/2014/main" id="{CA9B5167-255C-D445-BAF9-72300B74A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2614"/>
              <a:ext cx="476" cy="61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F22236AA-ED85-BF45-BE39-7728C0F48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" y="2884"/>
              <a:ext cx="7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٢٨٨سم٢</a:t>
              </a:r>
              <a:endParaRPr lang="en-US" altLang="ar-SA" sz="2000" b="1"/>
            </a:p>
          </p:txBody>
        </p:sp>
        <p:grpSp>
          <p:nvGrpSpPr>
            <p:cNvPr id="83" name="Group 175">
              <a:extLst>
                <a:ext uri="{FF2B5EF4-FFF2-40B4-BE49-F238E27FC236}">
                  <a16:creationId xmlns:a16="http://schemas.microsoft.com/office/drawing/2014/main" id="{C5536EE9-2BCC-3C43-AA6C-1242B2782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823"/>
              <a:ext cx="413" cy="432"/>
              <a:chOff x="5239" y="1258"/>
              <a:chExt cx="413" cy="432"/>
            </a:xfrm>
          </p:grpSpPr>
          <p:grpSp>
            <p:nvGrpSpPr>
              <p:cNvPr id="84" name="Group 176">
                <a:extLst>
                  <a:ext uri="{FF2B5EF4-FFF2-40B4-BE49-F238E27FC236}">
                    <a16:creationId xmlns:a16="http://schemas.microsoft.com/office/drawing/2014/main" id="{84453885-9565-2642-B1A7-7807D6A38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26" y="1258"/>
                <a:ext cx="226" cy="432"/>
                <a:chOff x="5426" y="1258"/>
                <a:chExt cx="226" cy="432"/>
              </a:xfrm>
            </p:grpSpPr>
            <p:sp>
              <p:nvSpPr>
                <p:cNvPr id="86" name="Text Box 87">
                  <a:extLst>
                    <a:ext uri="{FF2B5EF4-FFF2-40B4-BE49-F238E27FC236}">
                      <a16:creationId xmlns:a16="http://schemas.microsoft.com/office/drawing/2014/main" id="{99AAE147-CA95-D840-B240-6A8602A4FE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26" y="1258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87" name="Line 178">
                  <a:extLst>
                    <a:ext uri="{FF2B5EF4-FFF2-40B4-BE49-F238E27FC236}">
                      <a16:creationId xmlns:a16="http://schemas.microsoft.com/office/drawing/2014/main" id="{DECC22B7-650E-D443-B921-63F054AD0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437" y="1477"/>
                  <a:ext cx="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8" name="Text Box 87">
                  <a:extLst>
                    <a:ext uri="{FF2B5EF4-FFF2-40B4-BE49-F238E27FC236}">
                      <a16:creationId xmlns:a16="http://schemas.microsoft.com/office/drawing/2014/main" id="{98FBBDDA-E14E-584F-8799-74BAE05A8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26" y="1402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٥</a:t>
                  </a:r>
                  <a:endParaRPr lang="en-US" altLang="ar-SA" sz="2400" b="1"/>
                </a:p>
              </p:txBody>
            </p:sp>
          </p:grp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1C4EEDCE-562F-3040-94DA-57A3AE44D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9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 ز=</a:t>
                </a:r>
                <a:endParaRPr lang="en-US" altLang="ar-SA" sz="2400" b="1"/>
              </a:p>
            </p:txBody>
          </p:sp>
        </p:grpSp>
      </p:grpSp>
      <p:sp>
        <p:nvSpPr>
          <p:cNvPr id="89" name="Text Box 87">
            <a:extLst>
              <a:ext uri="{FF2B5EF4-FFF2-40B4-BE49-F238E27FC236}">
                <a16:creationId xmlns:a16="http://schemas.microsoft.com/office/drawing/2014/main" id="{8341E2AE-C5F9-3045-98E2-B59D0477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421" y="324914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٥ 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C8CB66A5-27D0-CB48-A2B7-87313B524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471" y="324914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×</a:t>
            </a:r>
            <a:r>
              <a:rPr lang="ar-SA" altLang="ar-SA" sz="2400" b="1">
                <a:solidFill>
                  <a:srgbClr val="FF0000"/>
                </a:solidFill>
              </a:rPr>
              <a:t> 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91" name="Line 186">
            <a:extLst>
              <a:ext uri="{FF2B5EF4-FFF2-40B4-BE49-F238E27FC236}">
                <a16:creationId xmlns:a16="http://schemas.microsoft.com/office/drawing/2014/main" id="{6A042D64-DDFA-7A41-A3D3-E3AF41296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5246" y="337773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187">
            <a:extLst>
              <a:ext uri="{FF2B5EF4-FFF2-40B4-BE49-F238E27FC236}">
                <a16:creationId xmlns:a16="http://schemas.microsoft.com/office/drawing/2014/main" id="{386A7331-91DB-A447-BF0C-65D5CC630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058" y="3595222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87AC653D-A655-D74E-AD30-0F729917D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708" y="4061947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   = ١٤٤٠</a:t>
            </a:r>
            <a:endParaRPr lang="en-US" altLang="ar-SA" sz="2400" b="1"/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FA4E81B1-8520-3E44-95BD-3614BB30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383" y="5250984"/>
            <a:ext cx="43576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كمية الزجاج للوحة كاملة  = ١٤٤٠ سم٢</a:t>
            </a:r>
            <a:endParaRPr lang="en-US" altLang="ar-SA" sz="2400" b="1" dirty="0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B66281F9-ACEB-C044-8B4E-AFA83384243B}"/>
              </a:ext>
            </a:extLst>
          </p:cNvPr>
          <p:cNvSpPr txBox="1"/>
          <p:nvPr/>
        </p:nvSpPr>
        <p:spPr>
          <a:xfrm>
            <a:off x="2083906" y="393989"/>
            <a:ext cx="21605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</a:rPr>
              <a:t>صـ٢٣-٤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D91A54B8-5B83-4044-9C65-2F2A33F2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172" y="3218058"/>
            <a:ext cx="237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أذا كان السؤال يحوي كسر نأخذ المقلوب للطرفين  </a:t>
            </a:r>
          </a:p>
        </p:txBody>
      </p:sp>
      <p:grpSp>
        <p:nvGrpSpPr>
          <p:cNvPr id="97" name="Group 182">
            <a:extLst>
              <a:ext uri="{FF2B5EF4-FFF2-40B4-BE49-F238E27FC236}">
                <a16:creationId xmlns:a16="http://schemas.microsoft.com/office/drawing/2014/main" id="{E820A336-A7F5-B740-92FC-5184294B67C6}"/>
              </a:ext>
            </a:extLst>
          </p:cNvPr>
          <p:cNvGrpSpPr>
            <a:grpSpLocks/>
          </p:cNvGrpSpPr>
          <p:nvPr/>
        </p:nvGrpSpPr>
        <p:grpSpPr bwMode="auto">
          <a:xfrm>
            <a:off x="8013096" y="2539534"/>
            <a:ext cx="1835150" cy="777875"/>
            <a:chOff x="4241" y="2863"/>
            <a:chExt cx="1155" cy="490"/>
          </a:xfrm>
        </p:grpSpPr>
        <p:grpSp>
          <p:nvGrpSpPr>
            <p:cNvPr id="107" name="Group 162">
              <a:extLst>
                <a:ext uri="{FF2B5EF4-FFF2-40B4-BE49-F238E27FC236}">
                  <a16:creationId xmlns:a16="http://schemas.microsoft.com/office/drawing/2014/main" id="{6F1D9441-266E-F04A-9DA3-FE637C34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8" y="2863"/>
              <a:ext cx="498" cy="490"/>
              <a:chOff x="5035" y="1253"/>
              <a:chExt cx="498" cy="490"/>
            </a:xfrm>
          </p:grpSpPr>
          <p:grpSp>
            <p:nvGrpSpPr>
              <p:cNvPr id="112" name="Group 163">
                <a:extLst>
                  <a:ext uri="{FF2B5EF4-FFF2-40B4-BE49-F238E27FC236}">
                    <a16:creationId xmlns:a16="http://schemas.microsoft.com/office/drawing/2014/main" id="{4FC415C5-B644-9440-A74A-0D1CBC966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120" name="Text Box 87">
                  <a:extLst>
                    <a:ext uri="{FF2B5EF4-FFF2-40B4-BE49-F238E27FC236}">
                      <a16:creationId xmlns:a16="http://schemas.microsoft.com/office/drawing/2014/main" id="{60912B96-2000-D843-A575-326D0E2D71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١</a:t>
                  </a:r>
                  <a:endParaRPr lang="en-US" altLang="ar-SA" sz="2400" b="1"/>
                </a:p>
              </p:txBody>
            </p:sp>
            <p:sp>
              <p:nvSpPr>
                <p:cNvPr id="121" name="Line 165">
                  <a:extLst>
                    <a:ext uri="{FF2B5EF4-FFF2-40B4-BE49-F238E27FC236}">
                      <a16:creationId xmlns:a16="http://schemas.microsoft.com/office/drawing/2014/main" id="{1C2E7B91-9838-2741-82A4-B2FA9F108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2" name="Text Box 87">
                  <a:extLst>
                    <a:ext uri="{FF2B5EF4-FFF2-40B4-BE49-F238E27FC236}">
                      <a16:creationId xmlns:a16="http://schemas.microsoft.com/office/drawing/2014/main" id="{E3D6C369-9CE5-F443-9C05-1EFEAD597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٥</a:t>
                  </a:r>
                  <a:endParaRPr lang="en-US" altLang="ar-SA" sz="2400" b="1"/>
                </a:p>
              </p:txBody>
            </p:sp>
          </p:grpSp>
          <p:sp>
            <p:nvSpPr>
              <p:cNvPr id="113" name="Text Box 87">
                <a:extLst>
                  <a:ext uri="{FF2B5EF4-FFF2-40B4-BE49-F238E27FC236}">
                    <a16:creationId xmlns:a16="http://schemas.microsoft.com/office/drawing/2014/main" id="{D7139886-9AFC-0645-8B97-387634C1C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ز</a:t>
                </a:r>
                <a:endParaRPr lang="en-US" altLang="ar-SA" sz="2400" b="1"/>
              </a:p>
            </p:txBody>
          </p:sp>
        </p:grpSp>
        <p:sp>
          <p:nvSpPr>
            <p:cNvPr id="111" name="Text Box 87">
              <a:extLst>
                <a:ext uri="{FF2B5EF4-FFF2-40B4-BE49-F238E27FC236}">
                  <a16:creationId xmlns:a16="http://schemas.microsoft.com/office/drawing/2014/main" id="{35DB6E31-3C5C-9C4E-B992-9DC3FFC38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954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٢٨٨</a:t>
              </a:r>
              <a:endParaRPr lang="en-US" altLang="ar-SA" sz="2400" b="1"/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040F613-F39B-AA4D-9919-547594B8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946" y="632594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50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/>
      <p:bldP spid="89" grpId="0"/>
      <p:bldP spid="90" grpId="0"/>
      <p:bldP spid="93" grpId="0"/>
      <p:bldP spid="9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1218</Words>
  <Application>Microsoft Macintosh PowerPoint</Application>
  <PresentationFormat>شاشة عريضة</PresentationFormat>
  <Paragraphs>490</Paragraphs>
  <Slides>27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Arial Unicode MS</vt:lpstr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9</cp:revision>
  <dcterms:created xsi:type="dcterms:W3CDTF">2021-08-28T07:17:54Z</dcterms:created>
  <dcterms:modified xsi:type="dcterms:W3CDTF">2021-11-27T09:56:21Z</dcterms:modified>
</cp:coreProperties>
</file>