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18"/>
  </p:notesMasterIdLst>
  <p:sldIdLst>
    <p:sldId id="273" r:id="rId2"/>
    <p:sldId id="354" r:id="rId3"/>
    <p:sldId id="257" r:id="rId4"/>
    <p:sldId id="258" r:id="rId5"/>
    <p:sldId id="350" r:id="rId6"/>
    <p:sldId id="259" r:id="rId7"/>
    <p:sldId id="358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59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8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FCC"/>
    <a:srgbClr val="CAFFE3"/>
    <a:srgbClr val="A5FFD8"/>
    <a:srgbClr val="E3E0FF"/>
    <a:srgbClr val="FFA8AE"/>
    <a:srgbClr val="FFD8F4"/>
    <a:srgbClr val="FFC8BC"/>
    <a:srgbClr val="FF7E79"/>
    <a:srgbClr val="FFBBC0"/>
    <a:srgbClr val="FF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092"/>
    <p:restoredTop sz="93484"/>
  </p:normalViewPr>
  <p:slideViewPr>
    <p:cSldViewPr snapToGrid="0" snapToObjects="1">
      <p:cViewPr varScale="1">
        <p:scale>
          <a:sx n="61" d="100"/>
          <a:sy n="61" d="100"/>
        </p:scale>
        <p:origin x="248" y="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562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49E9484-54A7-EFE9-A8A8-41C11C0FFFA0}"/>
              </a:ext>
            </a:extLst>
          </p:cNvPr>
          <p:cNvGrpSpPr>
            <a:grpSpLocks/>
          </p:cNvGrpSpPr>
          <p:nvPr/>
        </p:nvGrpSpPr>
        <p:grpSpPr bwMode="auto">
          <a:xfrm>
            <a:off x="3450290" y="-228404"/>
            <a:ext cx="5327650" cy="550862"/>
            <a:chOff x="1669" y="452"/>
            <a:chExt cx="1996" cy="34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47555DF-0B56-1394-C1D2-FBC79B16E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F39395E4-3CB4-B3F4-792D-B6D7FA68A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جمع وطرح الأعداد النسبية ذات المقامات المشتركة</a:t>
              </a:r>
              <a:endParaRPr lang="en-US" altLang="en-US" sz="2400" b="1"/>
            </a:p>
          </p:txBody>
        </p:sp>
      </p:grpSp>
      <p:sp>
        <p:nvSpPr>
          <p:cNvPr id="5" name="Text Box 30">
            <a:extLst>
              <a:ext uri="{FF2B5EF4-FFF2-40B4-BE49-F238E27FC236}">
                <a16:creationId xmlns:a16="http://schemas.microsoft.com/office/drawing/2014/main" id="{D4505988-4471-9E52-E630-63A46A07D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803" y="2221108"/>
            <a:ext cx="2665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عدد الأكواب الإضافية =</a:t>
            </a:r>
          </a:p>
        </p:txBody>
      </p:sp>
      <p:grpSp>
        <p:nvGrpSpPr>
          <p:cNvPr id="8" name="Group 192">
            <a:extLst>
              <a:ext uri="{FF2B5EF4-FFF2-40B4-BE49-F238E27FC236}">
                <a16:creationId xmlns:a16="http://schemas.microsoft.com/office/drawing/2014/main" id="{A314A2C1-23AE-2D11-4721-B24FFD63F882}"/>
              </a:ext>
            </a:extLst>
          </p:cNvPr>
          <p:cNvGrpSpPr>
            <a:grpSpLocks/>
          </p:cNvGrpSpPr>
          <p:nvPr/>
        </p:nvGrpSpPr>
        <p:grpSpPr bwMode="auto">
          <a:xfrm>
            <a:off x="1937403" y="492321"/>
            <a:ext cx="8785225" cy="1135062"/>
            <a:chOff x="113" y="1082"/>
            <a:chExt cx="5534" cy="715"/>
          </a:xfrm>
        </p:grpSpPr>
        <p:sp>
          <p:nvSpPr>
            <p:cNvPr id="11" name="AutoShape 114">
              <a:extLst>
                <a:ext uri="{FF2B5EF4-FFF2-40B4-BE49-F238E27FC236}">
                  <a16:creationId xmlns:a16="http://schemas.microsoft.com/office/drawing/2014/main" id="{9E83198E-3BD5-0CAC-533C-698748C9C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124"/>
              <a:ext cx="5534" cy="673"/>
            </a:xfrm>
            <a:prstGeom prst="octagon">
              <a:avLst>
                <a:gd name="adj" fmla="val 2928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تحتاج وصفة كعكة شوكولاتة إلى           كوب طحين . إذا كان لدى سعاد          كوب</a:t>
              </a:r>
            </a:p>
            <a:p>
              <a:r>
                <a:rPr lang="ar-SA" altLang="en-US" sz="2400" b="1" dirty="0"/>
                <a:t> من الطحين ، فكم كوبا إضافيا من الطحين تحتاج لإعداد الكعكة ؟</a:t>
              </a:r>
              <a:endParaRPr lang="en-US" altLang="en-US" sz="2400" b="1" dirty="0"/>
            </a:p>
          </p:txBody>
        </p:sp>
        <p:grpSp>
          <p:nvGrpSpPr>
            <p:cNvPr id="14" name="Group 136">
              <a:extLst>
                <a:ext uri="{FF2B5EF4-FFF2-40B4-BE49-F238E27FC236}">
                  <a16:creationId xmlns:a16="http://schemas.microsoft.com/office/drawing/2014/main" id="{E05DA610-80BD-1A80-98BE-639422947D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7" y="1082"/>
              <a:ext cx="635" cy="483"/>
              <a:chOff x="4377" y="2811"/>
              <a:chExt cx="635" cy="483"/>
            </a:xfrm>
          </p:grpSpPr>
          <p:grpSp>
            <p:nvGrpSpPr>
              <p:cNvPr id="22" name="Group 137">
                <a:extLst>
                  <a:ext uri="{FF2B5EF4-FFF2-40B4-BE49-F238E27FC236}">
                    <a16:creationId xmlns:a16="http://schemas.microsoft.com/office/drawing/2014/main" id="{9FC13928-5A2E-9197-C6F9-30AFE3F14A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24" name="Text Box 138">
                  <a:extLst>
                    <a:ext uri="{FF2B5EF4-FFF2-40B4-BE49-F238E27FC236}">
                      <a16:creationId xmlns:a16="http://schemas.microsoft.com/office/drawing/2014/main" id="{46BDCC43-BED3-14D6-B0FF-6C64FD97C4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٣</a:t>
                  </a:r>
                  <a:endParaRPr lang="en-US" altLang="en-US" sz="2400" b="1" dirty="0"/>
                </a:p>
              </p:txBody>
            </p:sp>
            <p:sp>
              <p:nvSpPr>
                <p:cNvPr id="25" name="Text Box 139">
                  <a:extLst>
                    <a:ext uri="{FF2B5EF4-FFF2-40B4-BE49-F238E27FC236}">
                      <a16:creationId xmlns:a16="http://schemas.microsoft.com/office/drawing/2014/main" id="{36D818DD-8F56-C18A-58A6-4F2C673DEC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٤</a:t>
                  </a:r>
                  <a:endParaRPr lang="en-US" altLang="en-US" sz="2400" b="1" dirty="0"/>
                </a:p>
              </p:txBody>
            </p:sp>
            <p:sp>
              <p:nvSpPr>
                <p:cNvPr id="26" name="Line 140">
                  <a:extLst>
                    <a:ext uri="{FF2B5EF4-FFF2-40B4-BE49-F238E27FC236}">
                      <a16:creationId xmlns:a16="http://schemas.microsoft.com/office/drawing/2014/main" id="{875CA80A-BC6D-87B4-6750-D5AC285BF2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" name="Text Box 141">
                <a:extLst>
                  <a:ext uri="{FF2B5EF4-FFF2-40B4-BE49-F238E27FC236}">
                    <a16:creationId xmlns:a16="http://schemas.microsoft.com/office/drawing/2014/main" id="{18A1CEDF-24D8-AC6B-37E5-6FDD54E3B7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</p:grpSp>
        <p:grpSp>
          <p:nvGrpSpPr>
            <p:cNvPr id="16" name="Group 186">
              <a:extLst>
                <a:ext uri="{FF2B5EF4-FFF2-40B4-BE49-F238E27FC236}">
                  <a16:creationId xmlns:a16="http://schemas.microsoft.com/office/drawing/2014/main" id="{271CC47A-DEB1-1A3A-DF99-393BCE3F74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0" y="1087"/>
              <a:ext cx="635" cy="483"/>
              <a:chOff x="4377" y="2811"/>
              <a:chExt cx="635" cy="483"/>
            </a:xfrm>
          </p:grpSpPr>
          <p:grpSp>
            <p:nvGrpSpPr>
              <p:cNvPr id="17" name="Group 187">
                <a:extLst>
                  <a:ext uri="{FF2B5EF4-FFF2-40B4-BE49-F238E27FC236}">
                    <a16:creationId xmlns:a16="http://schemas.microsoft.com/office/drawing/2014/main" id="{440C4700-F0AC-9A11-39F3-01C26E05BC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19" name="Text Box 188">
                  <a:extLst>
                    <a:ext uri="{FF2B5EF4-FFF2-40B4-BE49-F238E27FC236}">
                      <a16:creationId xmlns:a16="http://schemas.microsoft.com/office/drawing/2014/main" id="{EB9FAC53-A000-2FB9-518F-4979026770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</a:t>
                  </a:r>
                  <a:endParaRPr lang="en-US" altLang="en-US" sz="2400" b="1" dirty="0"/>
                </a:p>
              </p:txBody>
            </p:sp>
            <p:sp>
              <p:nvSpPr>
                <p:cNvPr id="20" name="Text Box 189">
                  <a:extLst>
                    <a:ext uri="{FF2B5EF4-FFF2-40B4-BE49-F238E27FC236}">
                      <a16:creationId xmlns:a16="http://schemas.microsoft.com/office/drawing/2014/main" id="{374F1B04-9CA6-AFD5-A714-1FA5985E8C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٤</a:t>
                  </a:r>
                  <a:endParaRPr lang="en-US" altLang="en-US" sz="2400" b="1" dirty="0"/>
                </a:p>
              </p:txBody>
            </p:sp>
            <p:sp>
              <p:nvSpPr>
                <p:cNvPr id="21" name="Line 190">
                  <a:extLst>
                    <a:ext uri="{FF2B5EF4-FFF2-40B4-BE49-F238E27FC236}">
                      <a16:creationId xmlns:a16="http://schemas.microsoft.com/office/drawing/2014/main" id="{F4661EBC-6E41-5E55-5442-B6CE2B1679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" name="Text Box 191">
                <a:extLst>
                  <a:ext uri="{FF2B5EF4-FFF2-40B4-BE49-F238E27FC236}">
                    <a16:creationId xmlns:a16="http://schemas.microsoft.com/office/drawing/2014/main" id="{78CE0EC9-B63F-5E78-AABA-8FD3BDE091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</p:grpSp>
      </p:grpSp>
      <p:sp>
        <p:nvSpPr>
          <p:cNvPr id="27" name="Text Box 193">
            <a:extLst>
              <a:ext uri="{FF2B5EF4-FFF2-40B4-BE49-F238E27FC236}">
                <a16:creationId xmlns:a16="http://schemas.microsoft.com/office/drawing/2014/main" id="{E37FA77D-4462-8DBA-5751-03C584C41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0715" y="3000571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28" name="Group 236">
            <a:extLst>
              <a:ext uri="{FF2B5EF4-FFF2-40B4-BE49-F238E27FC236}">
                <a16:creationId xmlns:a16="http://schemas.microsoft.com/office/drawing/2014/main" id="{3D1D7421-E2DD-DFB7-ABB1-A80ECACD96E5}"/>
              </a:ext>
            </a:extLst>
          </p:cNvPr>
          <p:cNvGrpSpPr>
            <a:grpSpLocks/>
          </p:cNvGrpSpPr>
          <p:nvPr/>
        </p:nvGrpSpPr>
        <p:grpSpPr bwMode="auto">
          <a:xfrm>
            <a:off x="6203015" y="2076646"/>
            <a:ext cx="2143125" cy="766762"/>
            <a:chOff x="2800" y="1525"/>
            <a:chExt cx="1350" cy="483"/>
          </a:xfrm>
        </p:grpSpPr>
        <p:sp>
          <p:nvSpPr>
            <p:cNvPr id="29" name="Text Box 142">
              <a:extLst>
                <a:ext uri="{FF2B5EF4-FFF2-40B4-BE49-F238E27FC236}">
                  <a16:creationId xmlns:a16="http://schemas.microsoft.com/office/drawing/2014/main" id="{45F640F8-CFBC-21F1-8412-7F0405B16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0" y="160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  <p:grpSp>
          <p:nvGrpSpPr>
            <p:cNvPr id="30" name="Group 143">
              <a:extLst>
                <a:ext uri="{FF2B5EF4-FFF2-40B4-BE49-F238E27FC236}">
                  <a16:creationId xmlns:a16="http://schemas.microsoft.com/office/drawing/2014/main" id="{7DEA0BA7-BF4C-48A8-E334-C6B4A0879B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1525"/>
              <a:ext cx="635" cy="483"/>
              <a:chOff x="4377" y="2811"/>
              <a:chExt cx="635" cy="483"/>
            </a:xfrm>
          </p:grpSpPr>
          <p:grpSp>
            <p:nvGrpSpPr>
              <p:cNvPr id="37" name="Group 144">
                <a:extLst>
                  <a:ext uri="{FF2B5EF4-FFF2-40B4-BE49-F238E27FC236}">
                    <a16:creationId xmlns:a16="http://schemas.microsoft.com/office/drawing/2014/main" id="{F75ABD01-58C5-640B-5946-53DDF1BF68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39" name="Text Box 145">
                  <a:extLst>
                    <a:ext uri="{FF2B5EF4-FFF2-40B4-BE49-F238E27FC236}">
                      <a16:creationId xmlns:a16="http://schemas.microsoft.com/office/drawing/2014/main" id="{17362588-A351-0B7B-06F5-904B12A56D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40" name="Text Box 146">
                  <a:extLst>
                    <a:ext uri="{FF2B5EF4-FFF2-40B4-BE49-F238E27FC236}">
                      <a16:creationId xmlns:a16="http://schemas.microsoft.com/office/drawing/2014/main" id="{1CE14688-E023-B338-F707-EAF57C8848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41" name="Line 147">
                  <a:extLst>
                    <a:ext uri="{FF2B5EF4-FFF2-40B4-BE49-F238E27FC236}">
                      <a16:creationId xmlns:a16="http://schemas.microsoft.com/office/drawing/2014/main" id="{AC4F2A5F-969B-C056-852E-66FF61A568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8" name="Text Box 148">
                <a:extLst>
                  <a:ext uri="{FF2B5EF4-FFF2-40B4-BE49-F238E27FC236}">
                    <a16:creationId xmlns:a16="http://schemas.microsoft.com/office/drawing/2014/main" id="{6EB30A03-6EB0-2ADA-BC75-307BA428E4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31" name="Group 194">
              <a:extLst>
                <a:ext uri="{FF2B5EF4-FFF2-40B4-BE49-F238E27FC236}">
                  <a16:creationId xmlns:a16="http://schemas.microsoft.com/office/drawing/2014/main" id="{7609507E-21FA-96A1-00D7-2DD3F026F8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0" y="1525"/>
              <a:ext cx="635" cy="483"/>
              <a:chOff x="4377" y="2811"/>
              <a:chExt cx="635" cy="483"/>
            </a:xfrm>
          </p:grpSpPr>
          <p:grpSp>
            <p:nvGrpSpPr>
              <p:cNvPr id="32" name="Group 195">
                <a:extLst>
                  <a:ext uri="{FF2B5EF4-FFF2-40B4-BE49-F238E27FC236}">
                    <a16:creationId xmlns:a16="http://schemas.microsoft.com/office/drawing/2014/main" id="{64843CA6-5993-BF2C-E33C-E45C7B17E2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34" name="Text Box 196">
                  <a:extLst>
                    <a:ext uri="{FF2B5EF4-FFF2-40B4-BE49-F238E27FC236}">
                      <a16:creationId xmlns:a16="http://schemas.microsoft.com/office/drawing/2014/main" id="{B4885A3A-3CB7-4FF9-04D3-5ECF2D710E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35" name="Text Box 197">
                  <a:extLst>
                    <a:ext uri="{FF2B5EF4-FFF2-40B4-BE49-F238E27FC236}">
                      <a16:creationId xmlns:a16="http://schemas.microsoft.com/office/drawing/2014/main" id="{03E951DC-6DC7-1156-71D6-FF530A48D8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36" name="Line 198">
                  <a:extLst>
                    <a:ext uri="{FF2B5EF4-FFF2-40B4-BE49-F238E27FC236}">
                      <a16:creationId xmlns:a16="http://schemas.microsoft.com/office/drawing/2014/main" id="{07156DDD-7058-655C-9A1F-229920A9AF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" name="Text Box 199">
                <a:extLst>
                  <a:ext uri="{FF2B5EF4-FFF2-40B4-BE49-F238E27FC236}">
                    <a16:creationId xmlns:a16="http://schemas.microsoft.com/office/drawing/2014/main" id="{53A925D5-7F19-55A1-EE5D-3F1AB08983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١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42" name="Group 208">
            <a:extLst>
              <a:ext uri="{FF2B5EF4-FFF2-40B4-BE49-F238E27FC236}">
                <a16:creationId xmlns:a16="http://schemas.microsoft.com/office/drawing/2014/main" id="{7A98F4AB-3EDC-744E-6CA8-1FA566AA6FE8}"/>
              </a:ext>
            </a:extLst>
          </p:cNvPr>
          <p:cNvGrpSpPr>
            <a:grpSpLocks/>
          </p:cNvGrpSpPr>
          <p:nvPr/>
        </p:nvGrpSpPr>
        <p:grpSpPr bwMode="auto">
          <a:xfrm>
            <a:off x="6510990" y="2843408"/>
            <a:ext cx="1800225" cy="766763"/>
            <a:chOff x="2971" y="2795"/>
            <a:chExt cx="1134" cy="483"/>
          </a:xfrm>
        </p:grpSpPr>
        <p:sp>
          <p:nvSpPr>
            <p:cNvPr id="43" name="Text Box 209">
              <a:extLst>
                <a:ext uri="{FF2B5EF4-FFF2-40B4-BE49-F238E27FC236}">
                  <a16:creationId xmlns:a16="http://schemas.microsoft.com/office/drawing/2014/main" id="{F30C365C-6F19-64F2-4C2B-164D04EF1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(</a:t>
              </a:r>
              <a:endParaRPr lang="en-US" altLang="en-US" sz="2400" b="1"/>
            </a:p>
          </p:txBody>
        </p:sp>
        <p:grpSp>
          <p:nvGrpSpPr>
            <p:cNvPr id="44" name="Group 210">
              <a:extLst>
                <a:ext uri="{FF2B5EF4-FFF2-40B4-BE49-F238E27FC236}">
                  <a16:creationId xmlns:a16="http://schemas.microsoft.com/office/drawing/2014/main" id="{48C504C3-B5A2-30D8-F3A8-0F72D39CCD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46" name="Group 211">
                <a:extLst>
                  <a:ext uri="{FF2B5EF4-FFF2-40B4-BE49-F238E27FC236}">
                    <a16:creationId xmlns:a16="http://schemas.microsoft.com/office/drawing/2014/main" id="{2F1075E1-E849-1164-E198-E03B09BBAA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53" name="Text Box 212">
                  <a:extLst>
                    <a:ext uri="{FF2B5EF4-FFF2-40B4-BE49-F238E27FC236}">
                      <a16:creationId xmlns:a16="http://schemas.microsoft.com/office/drawing/2014/main" id="{BC846486-4800-215E-446D-DC7A4CC26D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54" name="Text Box 213">
                  <a:extLst>
                    <a:ext uri="{FF2B5EF4-FFF2-40B4-BE49-F238E27FC236}">
                      <a16:creationId xmlns:a16="http://schemas.microsoft.com/office/drawing/2014/main" id="{1C350578-45C2-60D4-2722-614E6B7A5C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55" name="Line 214">
                  <a:extLst>
                    <a:ext uri="{FF2B5EF4-FFF2-40B4-BE49-F238E27FC236}">
                      <a16:creationId xmlns:a16="http://schemas.microsoft.com/office/drawing/2014/main" id="{BEE14934-0FFC-167D-51EA-9190D41228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215">
                <a:extLst>
                  <a:ext uri="{FF2B5EF4-FFF2-40B4-BE49-F238E27FC236}">
                    <a16:creationId xmlns:a16="http://schemas.microsoft.com/office/drawing/2014/main" id="{C20079B4-EE14-2FF6-E451-ED11FB4F39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48" name="Text Box 216">
                  <a:extLst>
                    <a:ext uri="{FF2B5EF4-FFF2-40B4-BE49-F238E27FC236}">
                      <a16:creationId xmlns:a16="http://schemas.microsoft.com/office/drawing/2014/main" id="{190EAEDD-6F42-7892-10C4-3F26AD33B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/>
                    <a:t>ــ</a:t>
                  </a:r>
                  <a:endParaRPr lang="en-US" altLang="en-US" sz="2400" b="1"/>
                </a:p>
              </p:txBody>
            </p:sp>
            <p:grpSp>
              <p:nvGrpSpPr>
                <p:cNvPr id="49" name="Group 217">
                  <a:extLst>
                    <a:ext uri="{FF2B5EF4-FFF2-40B4-BE49-F238E27FC236}">
                      <a16:creationId xmlns:a16="http://schemas.microsoft.com/office/drawing/2014/main" id="{1F07EB6C-1B7D-AFFD-15FE-23A851610E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50" name="Text Box 218">
                    <a:extLst>
                      <a:ext uri="{FF2B5EF4-FFF2-40B4-BE49-F238E27FC236}">
                        <a16:creationId xmlns:a16="http://schemas.microsoft.com/office/drawing/2014/main" id="{EC2E3161-B70E-EF68-B3CE-FCFBF0623E0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٣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51" name="Text Box 219">
                    <a:extLst>
                      <a:ext uri="{FF2B5EF4-FFF2-40B4-BE49-F238E27FC236}">
                        <a16:creationId xmlns:a16="http://schemas.microsoft.com/office/drawing/2014/main" id="{AF156577-5842-0056-D7D6-A38219BE57B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٤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52" name="Line 220">
                    <a:extLst>
                      <a:ext uri="{FF2B5EF4-FFF2-40B4-BE49-F238E27FC236}">
                        <a16:creationId xmlns:a16="http://schemas.microsoft.com/office/drawing/2014/main" id="{8784BDE8-A7E9-E5B1-AA26-C4287D08BB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sp>
          <p:nvSpPr>
            <p:cNvPr id="45" name="Text Box 221">
              <a:extLst>
                <a:ext uri="{FF2B5EF4-FFF2-40B4-BE49-F238E27FC236}">
                  <a16:creationId xmlns:a16="http://schemas.microsoft.com/office/drawing/2014/main" id="{F986C3DE-E828-012C-A9F0-1968CB8D4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)</a:t>
              </a:r>
              <a:endParaRPr lang="en-US" altLang="en-US" sz="2400" b="1"/>
            </a:p>
          </p:txBody>
        </p:sp>
      </p:grpSp>
      <p:sp>
        <p:nvSpPr>
          <p:cNvPr id="56" name="Text Box 222">
            <a:extLst>
              <a:ext uri="{FF2B5EF4-FFF2-40B4-BE49-F238E27FC236}">
                <a16:creationId xmlns:a16="http://schemas.microsoft.com/office/drawing/2014/main" id="{96FAD0A9-E48A-DEBB-DACC-712E3ADE9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853" y="2983108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+</a:t>
            </a:r>
            <a:endParaRPr lang="en-US" altLang="en-US" sz="2400" b="1"/>
          </a:p>
        </p:txBody>
      </p:sp>
      <p:grpSp>
        <p:nvGrpSpPr>
          <p:cNvPr id="57" name="Group 223">
            <a:extLst>
              <a:ext uri="{FF2B5EF4-FFF2-40B4-BE49-F238E27FC236}">
                <a16:creationId xmlns:a16="http://schemas.microsoft.com/office/drawing/2014/main" id="{F3E01DE9-E0A4-2221-5251-A88D372C8080}"/>
              </a:ext>
            </a:extLst>
          </p:cNvPr>
          <p:cNvGrpSpPr>
            <a:grpSpLocks/>
          </p:cNvGrpSpPr>
          <p:nvPr/>
        </p:nvGrpSpPr>
        <p:grpSpPr bwMode="auto">
          <a:xfrm>
            <a:off x="4948890" y="2970408"/>
            <a:ext cx="1508125" cy="498475"/>
            <a:chOff x="2109" y="2830"/>
            <a:chExt cx="950" cy="314"/>
          </a:xfrm>
        </p:grpSpPr>
        <p:grpSp>
          <p:nvGrpSpPr>
            <p:cNvPr id="58" name="Group 224">
              <a:extLst>
                <a:ext uri="{FF2B5EF4-FFF2-40B4-BE49-F238E27FC236}">
                  <a16:creationId xmlns:a16="http://schemas.microsoft.com/office/drawing/2014/main" id="{8A631E6F-C648-14DC-A21C-218C47E673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60" name="Text Box 225">
                <a:extLst>
                  <a:ext uri="{FF2B5EF4-FFF2-40B4-BE49-F238E27FC236}">
                    <a16:creationId xmlns:a16="http://schemas.microsoft.com/office/drawing/2014/main" id="{889B2C06-11D5-A5FC-A84D-3A00E533F8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ar-SA" altLang="en-US" sz="2400" b="1"/>
                  <a:t>(</a:t>
                </a:r>
                <a:endParaRPr lang="en-US" altLang="en-US" sz="2400" b="1"/>
              </a:p>
            </p:txBody>
          </p:sp>
          <p:sp>
            <p:nvSpPr>
              <p:cNvPr id="61" name="Text Box 226">
                <a:extLst>
                  <a:ext uri="{FF2B5EF4-FFF2-40B4-BE49-F238E27FC236}">
                    <a16:creationId xmlns:a16="http://schemas.microsoft.com/office/drawing/2014/main" id="{6D2AF20A-1050-6614-DF21-694CCC7DFA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ar-SA" altLang="en-US" sz="2400" b="1"/>
                  <a:t>)</a:t>
                </a:r>
                <a:endParaRPr lang="en-US" altLang="en-US" sz="2400" b="1"/>
              </a:p>
            </p:txBody>
          </p:sp>
          <p:sp>
            <p:nvSpPr>
              <p:cNvPr id="62" name="Text Box 227">
                <a:extLst>
                  <a:ext uri="{FF2B5EF4-FFF2-40B4-BE49-F238E27FC236}">
                    <a16:creationId xmlns:a16="http://schemas.microsoft.com/office/drawing/2014/main" id="{24AE0849-001F-CCA2-7C10-C923251F3F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r>
                  <a:rPr lang="ar-SA" altLang="en-US" sz="2400" b="1" dirty="0"/>
                  <a:t> ــ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١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59" name="Text Box 228">
              <a:extLst>
                <a:ext uri="{FF2B5EF4-FFF2-40B4-BE49-F238E27FC236}">
                  <a16:creationId xmlns:a16="http://schemas.microsoft.com/office/drawing/2014/main" id="{93953249-3651-48FF-D1F2-D303771081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63" name="Group 229">
            <a:extLst>
              <a:ext uri="{FF2B5EF4-FFF2-40B4-BE49-F238E27FC236}">
                <a16:creationId xmlns:a16="http://schemas.microsoft.com/office/drawing/2014/main" id="{D671236C-E280-63F0-79B0-C90481832D84}"/>
              </a:ext>
            </a:extLst>
          </p:cNvPr>
          <p:cNvGrpSpPr>
            <a:grpSpLocks/>
          </p:cNvGrpSpPr>
          <p:nvPr/>
        </p:nvGrpSpPr>
        <p:grpSpPr bwMode="auto">
          <a:xfrm>
            <a:off x="4431365" y="2856108"/>
            <a:ext cx="576263" cy="766763"/>
            <a:chOff x="4967" y="2221"/>
            <a:chExt cx="363" cy="483"/>
          </a:xfrm>
        </p:grpSpPr>
        <p:sp>
          <p:nvSpPr>
            <p:cNvPr id="64" name="Text Box 230">
              <a:extLst>
                <a:ext uri="{FF2B5EF4-FFF2-40B4-BE49-F238E27FC236}">
                  <a16:creationId xmlns:a16="http://schemas.microsoft.com/office/drawing/2014/main" id="{46C3AA34-6FF8-BC26-FD77-97C685A82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٢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65" name="Text Box 231">
              <a:extLst>
                <a:ext uri="{FF2B5EF4-FFF2-40B4-BE49-F238E27FC236}">
                  <a16:creationId xmlns:a16="http://schemas.microsoft.com/office/drawing/2014/main" id="{C5F8371D-4700-8E18-CBCC-C307C86C6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٤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66" name="Line 232">
              <a:extLst>
                <a:ext uri="{FF2B5EF4-FFF2-40B4-BE49-F238E27FC236}">
                  <a16:creationId xmlns:a16="http://schemas.microsoft.com/office/drawing/2014/main" id="{FA43D261-3DF1-D419-D8F4-B3EE04F18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7" name="Text Box 233">
            <a:extLst>
              <a:ext uri="{FF2B5EF4-FFF2-40B4-BE49-F238E27FC236}">
                <a16:creationId xmlns:a16="http://schemas.microsoft.com/office/drawing/2014/main" id="{398A7BB5-55BC-C0DF-B220-81C371240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728" y="299898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+</a:t>
            </a:r>
            <a:endParaRPr lang="en-US" altLang="en-US" sz="2400" b="1"/>
          </a:p>
        </p:txBody>
      </p:sp>
      <p:sp>
        <p:nvSpPr>
          <p:cNvPr id="68" name="Text Box 234">
            <a:extLst>
              <a:ext uri="{FF2B5EF4-FFF2-40B4-BE49-F238E27FC236}">
                <a16:creationId xmlns:a16="http://schemas.microsoft.com/office/drawing/2014/main" id="{52C15595-3031-24A6-E61C-BAED25F4E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015" y="2998983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١</a:t>
            </a:r>
            <a:endParaRPr lang="en-US" altLang="en-US" sz="2400" b="1" dirty="0"/>
          </a:p>
        </p:txBody>
      </p:sp>
      <p:grpSp>
        <p:nvGrpSpPr>
          <p:cNvPr id="69" name="Group 239">
            <a:extLst>
              <a:ext uri="{FF2B5EF4-FFF2-40B4-BE49-F238E27FC236}">
                <a16:creationId xmlns:a16="http://schemas.microsoft.com/office/drawing/2014/main" id="{FD979E18-3235-62AE-A259-5894D9D46A7D}"/>
              </a:ext>
            </a:extLst>
          </p:cNvPr>
          <p:cNvGrpSpPr>
            <a:grpSpLocks/>
          </p:cNvGrpSpPr>
          <p:nvPr/>
        </p:nvGrpSpPr>
        <p:grpSpPr bwMode="auto">
          <a:xfrm>
            <a:off x="6680853" y="3511746"/>
            <a:ext cx="1614487" cy="766762"/>
            <a:chOff x="1020" y="2016"/>
            <a:chExt cx="1017" cy="483"/>
          </a:xfrm>
        </p:grpSpPr>
        <p:grpSp>
          <p:nvGrpSpPr>
            <p:cNvPr id="70" name="Group 240">
              <a:extLst>
                <a:ext uri="{FF2B5EF4-FFF2-40B4-BE49-F238E27FC236}">
                  <a16:creationId xmlns:a16="http://schemas.microsoft.com/office/drawing/2014/main" id="{0468D2D0-9BD9-D27C-ACE1-94B766D92B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4" y="2016"/>
              <a:ext cx="363" cy="483"/>
              <a:chOff x="4967" y="2221"/>
              <a:chExt cx="363" cy="483"/>
            </a:xfrm>
          </p:grpSpPr>
          <p:sp>
            <p:nvSpPr>
              <p:cNvPr id="74" name="Text Box 241">
                <a:extLst>
                  <a:ext uri="{FF2B5EF4-FFF2-40B4-BE49-F238E27FC236}">
                    <a16:creationId xmlns:a16="http://schemas.microsoft.com/office/drawing/2014/main" id="{C7C2E3BB-A1FB-72B5-93E7-965691A83A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١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75" name="Text Box 242">
                <a:extLst>
                  <a:ext uri="{FF2B5EF4-FFF2-40B4-BE49-F238E27FC236}">
                    <a16:creationId xmlns:a16="http://schemas.microsoft.com/office/drawing/2014/main" id="{1CD61E59-5161-6E29-D52C-625C1230D2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٢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76" name="Line 243">
                <a:extLst>
                  <a:ext uri="{FF2B5EF4-FFF2-40B4-BE49-F238E27FC236}">
                    <a16:creationId xmlns:a16="http://schemas.microsoft.com/office/drawing/2014/main" id="{CC5391EB-12A1-1C4A-744F-2D5B78E4D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" name="Text Box 244">
              <a:extLst>
                <a:ext uri="{FF2B5EF4-FFF2-40B4-BE49-F238E27FC236}">
                  <a16:creationId xmlns:a16="http://schemas.microsoft.com/office/drawing/2014/main" id="{2F2B01C5-19CE-38DB-A3B1-AA2605340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1" y="2106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  <p:sp>
          <p:nvSpPr>
            <p:cNvPr id="72" name="Text Box 245">
              <a:extLst>
                <a:ext uri="{FF2B5EF4-FFF2-40B4-BE49-F238E27FC236}">
                  <a16:creationId xmlns:a16="http://schemas.microsoft.com/office/drawing/2014/main" id="{601A2520-1AC9-F84A-7993-6EEA52D42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3" y="2106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  <p:sp>
          <p:nvSpPr>
            <p:cNvPr id="73" name="Text Box 246">
              <a:extLst>
                <a:ext uri="{FF2B5EF4-FFF2-40B4-BE49-F238E27FC236}">
                  <a16:creationId xmlns:a16="http://schemas.microsoft.com/office/drawing/2014/main" id="{5920D648-A2C2-D4DF-4673-47EA8F6D3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2107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77" name="Text Box 247">
            <a:extLst>
              <a:ext uri="{FF2B5EF4-FFF2-40B4-BE49-F238E27FC236}">
                <a16:creationId xmlns:a16="http://schemas.microsoft.com/office/drawing/2014/main" id="{53B8C36C-C38D-C376-733D-CC0DA3DE5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0240" y="3656208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78" name="Group 250">
            <a:extLst>
              <a:ext uri="{FF2B5EF4-FFF2-40B4-BE49-F238E27FC236}">
                <a16:creationId xmlns:a16="http://schemas.microsoft.com/office/drawing/2014/main" id="{F393C9B2-CBDD-8932-0147-CFCFEBC5F5D4}"/>
              </a:ext>
            </a:extLst>
          </p:cNvPr>
          <p:cNvGrpSpPr>
            <a:grpSpLocks/>
          </p:cNvGrpSpPr>
          <p:nvPr/>
        </p:nvGrpSpPr>
        <p:grpSpPr bwMode="auto">
          <a:xfrm>
            <a:off x="5309253" y="3521271"/>
            <a:ext cx="1549400" cy="766762"/>
            <a:chOff x="2237" y="2435"/>
            <a:chExt cx="976" cy="483"/>
          </a:xfrm>
        </p:grpSpPr>
        <p:grpSp>
          <p:nvGrpSpPr>
            <p:cNvPr id="79" name="Group 201">
              <a:extLst>
                <a:ext uri="{FF2B5EF4-FFF2-40B4-BE49-F238E27FC236}">
                  <a16:creationId xmlns:a16="http://schemas.microsoft.com/office/drawing/2014/main" id="{7E092520-FBE2-684A-B6F7-A9F0B6EDF0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8" y="2435"/>
              <a:ext cx="635" cy="483"/>
              <a:chOff x="4377" y="2811"/>
              <a:chExt cx="635" cy="483"/>
            </a:xfrm>
          </p:grpSpPr>
          <p:grpSp>
            <p:nvGrpSpPr>
              <p:cNvPr id="81" name="Group 202">
                <a:extLst>
                  <a:ext uri="{FF2B5EF4-FFF2-40B4-BE49-F238E27FC236}">
                    <a16:creationId xmlns:a16="http://schemas.microsoft.com/office/drawing/2014/main" id="{6927D224-C189-DA63-7C07-5C0583A31C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83" name="Text Box 203">
                  <a:extLst>
                    <a:ext uri="{FF2B5EF4-FFF2-40B4-BE49-F238E27FC236}">
                      <a16:creationId xmlns:a16="http://schemas.microsoft.com/office/drawing/2014/main" id="{8C8DF796-1FA3-27C1-4634-DF7B273BE9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84" name="Text Box 204">
                  <a:extLst>
                    <a:ext uri="{FF2B5EF4-FFF2-40B4-BE49-F238E27FC236}">
                      <a16:creationId xmlns:a16="http://schemas.microsoft.com/office/drawing/2014/main" id="{5121B0D8-2FE0-3D3C-3B52-3A37199B59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85" name="Line 205">
                  <a:extLst>
                    <a:ext uri="{FF2B5EF4-FFF2-40B4-BE49-F238E27FC236}">
                      <a16:creationId xmlns:a16="http://schemas.microsoft.com/office/drawing/2014/main" id="{8CDC20EA-9D20-3140-CFCB-72CE5E1E2A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" name="Text Box 206">
                <a:extLst>
                  <a:ext uri="{FF2B5EF4-FFF2-40B4-BE49-F238E27FC236}">
                    <a16:creationId xmlns:a16="http://schemas.microsoft.com/office/drawing/2014/main" id="{BB390D3D-E938-3349-34DB-9543614B6E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١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80" name="Text Box 249">
              <a:extLst>
                <a:ext uri="{FF2B5EF4-FFF2-40B4-BE49-F238E27FC236}">
                  <a16:creationId xmlns:a16="http://schemas.microsoft.com/office/drawing/2014/main" id="{7EF42C3F-3D94-5BAC-7DED-D9CF977BD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7" y="2523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كوب</a:t>
              </a:r>
              <a:endParaRPr lang="en-US" altLang="en-US" sz="2400" b="1"/>
            </a:p>
          </p:txBody>
        </p:sp>
      </p:grpSp>
      <p:sp>
        <p:nvSpPr>
          <p:cNvPr id="86" name="AutoShape 256">
            <a:extLst>
              <a:ext uri="{FF2B5EF4-FFF2-40B4-BE49-F238E27FC236}">
                <a16:creationId xmlns:a16="http://schemas.microsoft.com/office/drawing/2014/main" id="{877F9D53-0A4E-54E3-C60D-364E7699F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765" y="3516508"/>
            <a:ext cx="2808288" cy="2808288"/>
          </a:xfrm>
          <a:prstGeom prst="roundRect">
            <a:avLst>
              <a:gd name="adj" fmla="val 16667"/>
            </a:avLst>
          </a:prstGeom>
          <a:solidFill>
            <a:srgbClr val="D5FC7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262">
            <a:extLst>
              <a:ext uri="{FF2B5EF4-FFF2-40B4-BE49-F238E27FC236}">
                <a16:creationId xmlns:a16="http://schemas.microsoft.com/office/drawing/2014/main" id="{A2768EA0-AF3C-5645-F3FE-4D0745779F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2228" y="4880171"/>
            <a:ext cx="1943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Text Box 263">
            <a:extLst>
              <a:ext uri="{FF2B5EF4-FFF2-40B4-BE49-F238E27FC236}">
                <a16:creationId xmlns:a16="http://schemas.microsoft.com/office/drawing/2014/main" id="{F2022241-1CB2-DB8E-8EB6-1EF5C61DB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328" y="4003871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ـــ</a:t>
            </a:r>
            <a:endParaRPr lang="en-US" altLang="en-US" sz="2400" b="1"/>
          </a:p>
        </p:txBody>
      </p:sp>
      <p:sp>
        <p:nvSpPr>
          <p:cNvPr id="89" name="AutoShape 278">
            <a:extLst>
              <a:ext uri="{FF2B5EF4-FFF2-40B4-BE49-F238E27FC236}">
                <a16:creationId xmlns:a16="http://schemas.microsoft.com/office/drawing/2014/main" id="{6D50B900-BC97-D207-B41E-671CB8BF5DE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981184" y="4020539"/>
            <a:ext cx="1366838" cy="504825"/>
          </a:xfrm>
          <a:prstGeom prst="homePlate">
            <a:avLst>
              <a:gd name="adj" fmla="val 676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AutoShape 279">
            <a:extLst>
              <a:ext uri="{FF2B5EF4-FFF2-40B4-BE49-F238E27FC236}">
                <a16:creationId xmlns:a16="http://schemas.microsoft.com/office/drawing/2014/main" id="{FB6E3697-3619-D54D-3E08-5F6D9506150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214422" y="4020539"/>
            <a:ext cx="1366838" cy="504825"/>
          </a:xfrm>
          <a:prstGeom prst="homePlate">
            <a:avLst>
              <a:gd name="adj" fmla="val 676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AutoShape 280">
            <a:extLst>
              <a:ext uri="{FF2B5EF4-FFF2-40B4-BE49-F238E27FC236}">
                <a16:creationId xmlns:a16="http://schemas.microsoft.com/office/drawing/2014/main" id="{2C5E5DD6-FCDC-5138-4F18-832EE326001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04240" y="5064321"/>
            <a:ext cx="720725" cy="504825"/>
          </a:xfrm>
          <a:prstGeom prst="homePlate">
            <a:avLst>
              <a:gd name="adj" fmla="val 3569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AutoShape 281">
            <a:extLst>
              <a:ext uri="{FF2B5EF4-FFF2-40B4-BE49-F238E27FC236}">
                <a16:creationId xmlns:a16="http://schemas.microsoft.com/office/drawing/2014/main" id="{AA82378A-BDA1-3E1C-637B-F044CB4A09E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37478" y="5064321"/>
            <a:ext cx="720725" cy="504825"/>
          </a:xfrm>
          <a:prstGeom prst="homePlate">
            <a:avLst>
              <a:gd name="adj" fmla="val 3569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" name="Group 251">
            <a:extLst>
              <a:ext uri="{FF2B5EF4-FFF2-40B4-BE49-F238E27FC236}">
                <a16:creationId xmlns:a16="http://schemas.microsoft.com/office/drawing/2014/main" id="{BA0C9091-5A4C-4EB8-E679-491006FFFA4D}"/>
              </a:ext>
            </a:extLst>
          </p:cNvPr>
          <p:cNvGrpSpPr>
            <a:grpSpLocks/>
          </p:cNvGrpSpPr>
          <p:nvPr/>
        </p:nvGrpSpPr>
        <p:grpSpPr bwMode="auto">
          <a:xfrm>
            <a:off x="3366153" y="3543496"/>
            <a:ext cx="576262" cy="766762"/>
            <a:chOff x="4967" y="2221"/>
            <a:chExt cx="363" cy="483"/>
          </a:xfrm>
        </p:grpSpPr>
        <p:sp>
          <p:nvSpPr>
            <p:cNvPr id="94" name="Text Box 252">
              <a:extLst>
                <a:ext uri="{FF2B5EF4-FFF2-40B4-BE49-F238E27FC236}">
                  <a16:creationId xmlns:a16="http://schemas.microsoft.com/office/drawing/2014/main" id="{3E261906-3F81-644F-743E-98B6AD666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٣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95" name="Text Box 253">
              <a:extLst>
                <a:ext uri="{FF2B5EF4-FFF2-40B4-BE49-F238E27FC236}">
                  <a16:creationId xmlns:a16="http://schemas.microsoft.com/office/drawing/2014/main" id="{9FAD551A-B1D7-EAF5-8A42-BF9B0B862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٤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96" name="Line 254">
              <a:extLst>
                <a:ext uri="{FF2B5EF4-FFF2-40B4-BE49-F238E27FC236}">
                  <a16:creationId xmlns:a16="http://schemas.microsoft.com/office/drawing/2014/main" id="{1223ECD8-13B3-55FC-0C16-683D3794DE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Text Box 255">
            <a:extLst>
              <a:ext uri="{FF2B5EF4-FFF2-40B4-BE49-F238E27FC236}">
                <a16:creationId xmlns:a16="http://schemas.microsoft.com/office/drawing/2014/main" id="{05DAE413-0FB5-E5FE-8AF3-19F0B3ED7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03" y="3675258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٢</a:t>
            </a:r>
            <a:endParaRPr lang="en-US" altLang="en-US" sz="2400" b="1" dirty="0"/>
          </a:p>
        </p:txBody>
      </p:sp>
      <p:grpSp>
        <p:nvGrpSpPr>
          <p:cNvPr id="98" name="Group 257">
            <a:extLst>
              <a:ext uri="{FF2B5EF4-FFF2-40B4-BE49-F238E27FC236}">
                <a16:creationId xmlns:a16="http://schemas.microsoft.com/office/drawing/2014/main" id="{372A42C2-5F94-5FF4-DD47-59C77C26B7B4}"/>
              </a:ext>
            </a:extLst>
          </p:cNvPr>
          <p:cNvGrpSpPr>
            <a:grpSpLocks/>
          </p:cNvGrpSpPr>
          <p:nvPr/>
        </p:nvGrpSpPr>
        <p:grpSpPr bwMode="auto">
          <a:xfrm>
            <a:off x="3366153" y="4199133"/>
            <a:ext cx="576262" cy="766763"/>
            <a:chOff x="4967" y="2221"/>
            <a:chExt cx="363" cy="483"/>
          </a:xfrm>
        </p:grpSpPr>
        <p:sp>
          <p:nvSpPr>
            <p:cNvPr id="99" name="Text Box 258">
              <a:extLst>
                <a:ext uri="{FF2B5EF4-FFF2-40B4-BE49-F238E27FC236}">
                  <a16:creationId xmlns:a16="http://schemas.microsoft.com/office/drawing/2014/main" id="{2E5C1AC4-C1F1-4D6D-73A2-A53EA6D29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١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100" name="Text Box 259">
              <a:extLst>
                <a:ext uri="{FF2B5EF4-FFF2-40B4-BE49-F238E27FC236}">
                  <a16:creationId xmlns:a16="http://schemas.microsoft.com/office/drawing/2014/main" id="{92196F23-BBC4-38F3-107F-53216FD2F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٤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101" name="Line 260">
              <a:extLst>
                <a:ext uri="{FF2B5EF4-FFF2-40B4-BE49-F238E27FC236}">
                  <a16:creationId xmlns:a16="http://schemas.microsoft.com/office/drawing/2014/main" id="{339B5589-C295-C844-8A96-21ACFE56B1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2" name="Text Box 261">
            <a:extLst>
              <a:ext uri="{FF2B5EF4-FFF2-40B4-BE49-F238E27FC236}">
                <a16:creationId xmlns:a16="http://schemas.microsoft.com/office/drawing/2014/main" id="{FA6CD515-D526-EC4C-527F-97A7883CB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03" y="4330896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١</a:t>
            </a:r>
            <a:endParaRPr lang="en-US" altLang="en-US" sz="2400" b="1" dirty="0"/>
          </a:p>
        </p:txBody>
      </p:sp>
      <p:grpSp>
        <p:nvGrpSpPr>
          <p:cNvPr id="103" name="Group 268">
            <a:extLst>
              <a:ext uri="{FF2B5EF4-FFF2-40B4-BE49-F238E27FC236}">
                <a16:creationId xmlns:a16="http://schemas.microsoft.com/office/drawing/2014/main" id="{522E03EC-798F-0EAB-85B1-3C92922F2C40}"/>
              </a:ext>
            </a:extLst>
          </p:cNvPr>
          <p:cNvGrpSpPr>
            <a:grpSpLocks/>
          </p:cNvGrpSpPr>
          <p:nvPr/>
        </p:nvGrpSpPr>
        <p:grpSpPr bwMode="auto">
          <a:xfrm>
            <a:off x="3367740" y="4886521"/>
            <a:ext cx="576263" cy="766762"/>
            <a:chOff x="4967" y="2221"/>
            <a:chExt cx="363" cy="483"/>
          </a:xfrm>
        </p:grpSpPr>
        <p:sp>
          <p:nvSpPr>
            <p:cNvPr id="104" name="Text Box 269">
              <a:extLst>
                <a:ext uri="{FF2B5EF4-FFF2-40B4-BE49-F238E27FC236}">
                  <a16:creationId xmlns:a16="http://schemas.microsoft.com/office/drawing/2014/main" id="{60F67213-24F5-E05D-AB0C-4CC331D22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٢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105" name="Text Box 270">
              <a:extLst>
                <a:ext uri="{FF2B5EF4-FFF2-40B4-BE49-F238E27FC236}">
                  <a16:creationId xmlns:a16="http://schemas.microsoft.com/office/drawing/2014/main" id="{10C8C4F9-36C0-EA36-2356-C6D078269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٤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106" name="Line 271">
              <a:extLst>
                <a:ext uri="{FF2B5EF4-FFF2-40B4-BE49-F238E27FC236}">
                  <a16:creationId xmlns:a16="http://schemas.microsoft.com/office/drawing/2014/main" id="{E28535E8-380F-1CB9-49FB-4E9C7948CD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7" name="Text Box 272">
            <a:extLst>
              <a:ext uri="{FF2B5EF4-FFF2-40B4-BE49-F238E27FC236}">
                <a16:creationId xmlns:a16="http://schemas.microsoft.com/office/drawing/2014/main" id="{208990A8-8AAD-9A2A-2DAC-8C97E7B21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990" y="5018283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١</a:t>
            </a:r>
            <a:endParaRPr lang="en-US" altLang="en-US" sz="2400" b="1" dirty="0"/>
          </a:p>
        </p:txBody>
      </p:sp>
      <p:grpSp>
        <p:nvGrpSpPr>
          <p:cNvPr id="108" name="Group 273">
            <a:extLst>
              <a:ext uri="{FF2B5EF4-FFF2-40B4-BE49-F238E27FC236}">
                <a16:creationId xmlns:a16="http://schemas.microsoft.com/office/drawing/2014/main" id="{AF7D28C9-E4D4-3BB5-EEB0-14A6DF0A99B7}"/>
              </a:ext>
            </a:extLst>
          </p:cNvPr>
          <p:cNvGrpSpPr>
            <a:grpSpLocks/>
          </p:cNvGrpSpPr>
          <p:nvPr/>
        </p:nvGrpSpPr>
        <p:grpSpPr bwMode="auto">
          <a:xfrm>
            <a:off x="3366153" y="5669158"/>
            <a:ext cx="576262" cy="766763"/>
            <a:chOff x="4967" y="2221"/>
            <a:chExt cx="363" cy="483"/>
          </a:xfrm>
        </p:grpSpPr>
        <p:sp>
          <p:nvSpPr>
            <p:cNvPr id="109" name="Text Box 274">
              <a:extLst>
                <a:ext uri="{FF2B5EF4-FFF2-40B4-BE49-F238E27FC236}">
                  <a16:creationId xmlns:a16="http://schemas.microsoft.com/office/drawing/2014/main" id="{1B937C29-4E8D-796A-1E16-F4803B381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١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110" name="Text Box 275">
              <a:extLst>
                <a:ext uri="{FF2B5EF4-FFF2-40B4-BE49-F238E27FC236}">
                  <a16:creationId xmlns:a16="http://schemas.microsoft.com/office/drawing/2014/main" id="{E13288FF-048B-D2D3-9F27-ABA4E2E17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٢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111" name="Line 276">
              <a:extLst>
                <a:ext uri="{FF2B5EF4-FFF2-40B4-BE49-F238E27FC236}">
                  <a16:creationId xmlns:a16="http://schemas.microsoft.com/office/drawing/2014/main" id="{46700705-19A9-FD82-5049-60C13E9EAE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2" name="Text Box 277">
            <a:extLst>
              <a:ext uri="{FF2B5EF4-FFF2-40B4-BE49-F238E27FC236}">
                <a16:creationId xmlns:a16="http://schemas.microsoft.com/office/drawing/2014/main" id="{89FD7FA7-AB94-DA26-11BA-8A0FD6908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03" y="5800921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١</a:t>
            </a:r>
            <a:endParaRPr lang="en-US" altLang="en-US" sz="2400" b="1" dirty="0"/>
          </a:p>
        </p:txBody>
      </p:sp>
      <p:sp>
        <p:nvSpPr>
          <p:cNvPr id="113" name="AutoShape 283">
            <a:extLst>
              <a:ext uri="{FF2B5EF4-FFF2-40B4-BE49-F238E27FC236}">
                <a16:creationId xmlns:a16="http://schemas.microsoft.com/office/drawing/2014/main" id="{C1CA69FF-896F-4D48-D8ED-D78D32B02A3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66415" y="4524571"/>
            <a:ext cx="3168650" cy="649287"/>
          </a:xfrm>
          <a:prstGeom prst="homePlate">
            <a:avLst>
              <a:gd name="adj" fmla="val 122005"/>
            </a:avLst>
          </a:prstGeom>
          <a:solidFill>
            <a:srgbClr val="D5FC7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ar-SA" altLang="en-US" sz="2400" b="1"/>
              <a:t>الحل بالطريقة العمودية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3637773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56" grpId="0"/>
      <p:bldP spid="67" grpId="0"/>
      <p:bldP spid="68" grpId="0"/>
      <p:bldP spid="77" grpId="0"/>
      <p:bldP spid="88" grpId="0"/>
      <p:bldP spid="97" grpId="0"/>
      <p:bldP spid="102" grpId="0"/>
      <p:bldP spid="107" grpId="0"/>
      <p:bldP spid="112" grpId="0"/>
      <p:bldP spid="1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89E5FC4B-B548-C908-4644-024BDDE03B66}"/>
              </a:ext>
            </a:extLst>
          </p:cNvPr>
          <p:cNvGrpSpPr>
            <a:grpSpLocks/>
          </p:cNvGrpSpPr>
          <p:nvPr/>
        </p:nvGrpSpPr>
        <p:grpSpPr bwMode="auto">
          <a:xfrm>
            <a:off x="3718721" y="764928"/>
            <a:ext cx="5327650" cy="550862"/>
            <a:chOff x="1669" y="452"/>
            <a:chExt cx="1996" cy="34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BB64F66A-5726-7FCE-8851-51122121A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7F08AA18-1898-DE3F-D304-92C946DA4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جمع وطرح الأعداد النسبية ذات المقامات المشتركة</a:t>
              </a:r>
              <a:endParaRPr lang="en-US" altLang="en-US" sz="2400" b="1" dirty="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BF1E1EC-934F-C64D-AAE8-FCA291F78B55}"/>
              </a:ext>
            </a:extLst>
          </p:cNvPr>
          <p:cNvGrpSpPr>
            <a:grpSpLocks/>
          </p:cNvGrpSpPr>
          <p:nvPr/>
        </p:nvGrpSpPr>
        <p:grpSpPr bwMode="auto">
          <a:xfrm>
            <a:off x="5852075" y="2573090"/>
            <a:ext cx="2378075" cy="766762"/>
            <a:chOff x="2917" y="1394"/>
            <a:chExt cx="863" cy="483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6D2D14CD-465E-C4C9-66ED-C6CDEBC973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7" y="1394"/>
              <a:ext cx="753" cy="483"/>
              <a:chOff x="4967" y="2221"/>
              <a:chExt cx="363" cy="483"/>
            </a:xfrm>
          </p:grpSpPr>
          <p:sp>
            <p:nvSpPr>
              <p:cNvPr id="14" name="Text Box 7">
                <a:extLst>
                  <a:ext uri="{FF2B5EF4-FFF2-40B4-BE49-F238E27FC236}">
                    <a16:creationId xmlns:a16="http://schemas.microsoft.com/office/drawing/2014/main" id="{7287F5E4-7BE0-8C2B-998A-62C81DDAE6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- ١</a:t>
                </a:r>
                <a:r>
                  <a:rPr lang="ar-SA" altLang="en-US" sz="2400" b="1" dirty="0"/>
                  <a:t> + 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٤ 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" name="Text Box 8">
                <a:extLst>
                  <a:ext uri="{FF2B5EF4-FFF2-40B4-BE49-F238E27FC236}">
                    <a16:creationId xmlns:a16="http://schemas.microsoft.com/office/drawing/2014/main" id="{3C39DE65-BDFD-7A0C-D235-C9E489E991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٩</a:t>
                </a:r>
                <a:endParaRPr lang="en-US" altLang="en-US" sz="2400" b="1" dirty="0"/>
              </a:p>
            </p:txBody>
          </p:sp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270A64E6-2948-B3FB-DF93-2F915FD229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A7423353-E3C2-9236-BC7C-563A239FD7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7" y="14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8" name="Group 11">
            <a:extLst>
              <a:ext uri="{FF2B5EF4-FFF2-40B4-BE49-F238E27FC236}">
                <a16:creationId xmlns:a16="http://schemas.microsoft.com/office/drawing/2014/main" id="{519A0A75-083E-B9EC-609A-DAFDDB432574}"/>
              </a:ext>
            </a:extLst>
          </p:cNvPr>
          <p:cNvGrpSpPr>
            <a:grpSpLocks/>
          </p:cNvGrpSpPr>
          <p:nvPr/>
        </p:nvGrpSpPr>
        <p:grpSpPr bwMode="auto">
          <a:xfrm>
            <a:off x="7844387" y="2569915"/>
            <a:ext cx="1649413" cy="766762"/>
            <a:chOff x="4406" y="1728"/>
            <a:chExt cx="1039" cy="483"/>
          </a:xfrm>
        </p:grpSpPr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5B2B2A23-DF13-58A2-F6B5-21A655EDA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82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20" name="Group 13">
              <a:extLst>
                <a:ext uri="{FF2B5EF4-FFF2-40B4-BE49-F238E27FC236}">
                  <a16:creationId xmlns:a16="http://schemas.microsoft.com/office/drawing/2014/main" id="{BD83F91A-9F90-FE51-84B6-8F9E17ADCD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6" y="1728"/>
              <a:ext cx="849" cy="483"/>
              <a:chOff x="4596" y="1888"/>
              <a:chExt cx="849" cy="483"/>
            </a:xfrm>
          </p:grpSpPr>
          <p:grpSp>
            <p:nvGrpSpPr>
              <p:cNvPr id="21" name="Group 14">
                <a:extLst>
                  <a:ext uri="{FF2B5EF4-FFF2-40B4-BE49-F238E27FC236}">
                    <a16:creationId xmlns:a16="http://schemas.microsoft.com/office/drawing/2014/main" id="{A156C222-3CCE-CE80-DE9B-E5899841F7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28" name="Text Box 15">
                  <a:extLst>
                    <a:ext uri="{FF2B5EF4-FFF2-40B4-BE49-F238E27FC236}">
                      <a16:creationId xmlns:a16="http://schemas.microsoft.com/office/drawing/2014/main" id="{2F252BFA-5625-469C-48D2-B454B7363E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٤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9" name="Text Box 16">
                  <a:extLst>
                    <a:ext uri="{FF2B5EF4-FFF2-40B4-BE49-F238E27FC236}">
                      <a16:creationId xmlns:a16="http://schemas.microsoft.com/office/drawing/2014/main" id="{86BF9021-1D1F-2F0D-8722-C58F7D7252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٩</a:t>
                  </a:r>
                  <a:endParaRPr lang="en-US" altLang="en-US" sz="2400" b="1" dirty="0"/>
                </a:p>
              </p:txBody>
            </p:sp>
            <p:sp>
              <p:nvSpPr>
                <p:cNvPr id="30" name="Line 17">
                  <a:extLst>
                    <a:ext uri="{FF2B5EF4-FFF2-40B4-BE49-F238E27FC236}">
                      <a16:creationId xmlns:a16="http://schemas.microsoft.com/office/drawing/2014/main" id="{91E8EBDE-0FC5-E94E-B2E8-555DD4E623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18">
                <a:extLst>
                  <a:ext uri="{FF2B5EF4-FFF2-40B4-BE49-F238E27FC236}">
                    <a16:creationId xmlns:a16="http://schemas.microsoft.com/office/drawing/2014/main" id="{E533BBFA-9A33-B856-BF0D-5A8101142A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23" name="Text Box 19">
                  <a:extLst>
                    <a:ext uri="{FF2B5EF4-FFF2-40B4-BE49-F238E27FC236}">
                      <a16:creationId xmlns:a16="http://schemas.microsoft.com/office/drawing/2014/main" id="{5BDDE843-17CD-C8D4-9529-CDBE10A103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/>
                    <a:t>+</a:t>
                  </a:r>
                  <a:endParaRPr lang="en-US" altLang="en-US" sz="2400" b="1"/>
                </a:p>
              </p:txBody>
            </p:sp>
            <p:grpSp>
              <p:nvGrpSpPr>
                <p:cNvPr id="24" name="Group 20">
                  <a:extLst>
                    <a:ext uri="{FF2B5EF4-FFF2-40B4-BE49-F238E27FC236}">
                      <a16:creationId xmlns:a16="http://schemas.microsoft.com/office/drawing/2014/main" id="{4435C00D-554B-C948-A84A-FD092BAE19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25" name="Text Box 21">
                    <a:extLst>
                      <a:ext uri="{FF2B5EF4-FFF2-40B4-BE49-F238E27FC236}">
                        <a16:creationId xmlns:a16="http://schemas.microsoft.com/office/drawing/2014/main" id="{8FCD5848-8F3A-8987-A8BA-C8FFDF6E717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- ١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6" name="Text Box 22">
                    <a:extLst>
                      <a:ext uri="{FF2B5EF4-FFF2-40B4-BE49-F238E27FC236}">
                        <a16:creationId xmlns:a16="http://schemas.microsoft.com/office/drawing/2014/main" id="{A4880857-6073-529D-BB93-FD0691EBC14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٩</a:t>
                    </a:r>
                    <a:endParaRPr lang="en-US" altLang="en-US" sz="2400" b="1" dirty="0"/>
                  </a:p>
                </p:txBody>
              </p:sp>
              <p:sp>
                <p:nvSpPr>
                  <p:cNvPr id="27" name="Line 23">
                    <a:extLst>
                      <a:ext uri="{FF2B5EF4-FFF2-40B4-BE49-F238E27FC236}">
                        <a16:creationId xmlns:a16="http://schemas.microsoft.com/office/drawing/2014/main" id="{959C5826-6D2F-3F4E-1311-FF78C864D9B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</p:grpSp>
      <p:grpSp>
        <p:nvGrpSpPr>
          <p:cNvPr id="31" name="Group 141">
            <a:extLst>
              <a:ext uri="{FF2B5EF4-FFF2-40B4-BE49-F238E27FC236}">
                <a16:creationId xmlns:a16="http://schemas.microsoft.com/office/drawing/2014/main" id="{22671B23-CB30-F2B1-375D-411C286B8554}"/>
              </a:ext>
            </a:extLst>
          </p:cNvPr>
          <p:cNvGrpSpPr>
            <a:grpSpLocks/>
          </p:cNvGrpSpPr>
          <p:nvPr/>
        </p:nvGrpSpPr>
        <p:grpSpPr bwMode="auto">
          <a:xfrm>
            <a:off x="5853662" y="3573215"/>
            <a:ext cx="2185988" cy="766762"/>
            <a:chOff x="3152" y="1749"/>
            <a:chExt cx="1377" cy="483"/>
          </a:xfrm>
        </p:grpSpPr>
        <p:grpSp>
          <p:nvGrpSpPr>
            <p:cNvPr id="32" name="Group 140">
              <a:extLst>
                <a:ext uri="{FF2B5EF4-FFF2-40B4-BE49-F238E27FC236}">
                  <a16:creationId xmlns:a16="http://schemas.microsoft.com/office/drawing/2014/main" id="{E6E91240-01DE-6F8B-21D4-0C5C9D66A4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6" y="1749"/>
              <a:ext cx="1043" cy="483"/>
              <a:chOff x="3486" y="1749"/>
              <a:chExt cx="1043" cy="483"/>
            </a:xfrm>
          </p:grpSpPr>
          <p:sp>
            <p:nvSpPr>
              <p:cNvPr id="34" name="Text Box 26">
                <a:extLst>
                  <a:ext uri="{FF2B5EF4-FFF2-40B4-BE49-F238E27FC236}">
                    <a16:creationId xmlns:a16="http://schemas.microsoft.com/office/drawing/2014/main" id="{7254230E-4DC7-246D-C386-2B02E2DA49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6" y="1749"/>
                <a:ext cx="104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-٣</a:t>
                </a:r>
                <a:r>
                  <a:rPr lang="ar-SA" altLang="en-US" sz="2400" b="1" dirty="0"/>
                  <a:t> + (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- ٢ </a:t>
                </a:r>
                <a:r>
                  <a:rPr lang="ar-SA" altLang="en-US" sz="2400" b="1" dirty="0"/>
                  <a:t>)</a:t>
                </a:r>
                <a:endParaRPr lang="en-US" altLang="en-US" sz="2400" b="1" dirty="0"/>
              </a:p>
            </p:txBody>
          </p:sp>
          <p:sp>
            <p:nvSpPr>
              <p:cNvPr id="35" name="Text Box 27">
                <a:extLst>
                  <a:ext uri="{FF2B5EF4-FFF2-40B4-BE49-F238E27FC236}">
                    <a16:creationId xmlns:a16="http://schemas.microsoft.com/office/drawing/2014/main" id="{B39187A7-5CFD-68B2-EEE1-E07603428E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6" y="1944"/>
                <a:ext cx="104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٧</a:t>
                </a:r>
                <a:endParaRPr lang="en-US" altLang="en-US" sz="2400" b="1" dirty="0"/>
              </a:p>
            </p:txBody>
          </p:sp>
          <p:sp>
            <p:nvSpPr>
              <p:cNvPr id="36" name="Line 28">
                <a:extLst>
                  <a:ext uri="{FF2B5EF4-FFF2-40B4-BE49-F238E27FC236}">
                    <a16:creationId xmlns:a16="http://schemas.microsoft.com/office/drawing/2014/main" id="{D2EE68AF-187B-E8BA-0FDF-29544FA0C9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45" y="1992"/>
                <a:ext cx="87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3" name="Text Box 29">
              <a:extLst>
                <a:ext uri="{FF2B5EF4-FFF2-40B4-BE49-F238E27FC236}">
                  <a16:creationId xmlns:a16="http://schemas.microsoft.com/office/drawing/2014/main" id="{677C22DE-B2B5-C8C3-1615-71684E5BCE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1840"/>
              <a:ext cx="4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37" name="AutoShape 30">
            <a:extLst>
              <a:ext uri="{FF2B5EF4-FFF2-40B4-BE49-F238E27FC236}">
                <a16:creationId xmlns:a16="http://schemas.microsoft.com/office/drawing/2014/main" id="{9308E0B8-3DC0-909C-7B11-4A53CC8F8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700" y="1707902"/>
            <a:ext cx="4897437" cy="576263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altLang="en-US" sz="2400" b="1"/>
              <a:t>احسب ناتج الجمع أو الطرح في أبسط صورة :</a:t>
            </a:r>
            <a:endParaRPr lang="en-US" altLang="en-US" sz="2400" b="1"/>
          </a:p>
        </p:txBody>
      </p:sp>
      <p:grpSp>
        <p:nvGrpSpPr>
          <p:cNvPr id="38" name="Group 42">
            <a:extLst>
              <a:ext uri="{FF2B5EF4-FFF2-40B4-BE49-F238E27FC236}">
                <a16:creationId xmlns:a16="http://schemas.microsoft.com/office/drawing/2014/main" id="{F02B6D9B-FCE8-0E6C-0A29-D8005E118CB5}"/>
              </a:ext>
            </a:extLst>
          </p:cNvPr>
          <p:cNvGrpSpPr>
            <a:grpSpLocks/>
          </p:cNvGrpSpPr>
          <p:nvPr/>
        </p:nvGrpSpPr>
        <p:grpSpPr bwMode="auto">
          <a:xfrm>
            <a:off x="5421862" y="3573215"/>
            <a:ext cx="576263" cy="766762"/>
            <a:chOff x="4967" y="2221"/>
            <a:chExt cx="363" cy="483"/>
          </a:xfrm>
        </p:grpSpPr>
        <p:sp>
          <p:nvSpPr>
            <p:cNvPr id="39" name="Text Box 43">
              <a:extLst>
                <a:ext uri="{FF2B5EF4-FFF2-40B4-BE49-F238E27FC236}">
                  <a16:creationId xmlns:a16="http://schemas.microsoft.com/office/drawing/2014/main" id="{EF2DBB6F-74A9-0218-4A8D-D493E1F03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- ٥</a:t>
              </a:r>
              <a:endParaRPr lang="en-US" altLang="en-US" sz="2400" b="1" dirty="0"/>
            </a:p>
          </p:txBody>
        </p:sp>
        <p:sp>
          <p:nvSpPr>
            <p:cNvPr id="40" name="Text Box 44">
              <a:extLst>
                <a:ext uri="{FF2B5EF4-FFF2-40B4-BE49-F238E27FC236}">
                  <a16:creationId xmlns:a16="http://schemas.microsoft.com/office/drawing/2014/main" id="{2E6389E3-F580-B4BD-89E4-2C54976AA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٧</a:t>
              </a:r>
              <a:endParaRPr lang="en-US" altLang="en-US" sz="2400" b="1" dirty="0"/>
            </a:p>
          </p:txBody>
        </p:sp>
        <p:sp>
          <p:nvSpPr>
            <p:cNvPr id="41" name="Line 45">
              <a:extLst>
                <a:ext uri="{FF2B5EF4-FFF2-40B4-BE49-F238E27FC236}">
                  <a16:creationId xmlns:a16="http://schemas.microsoft.com/office/drawing/2014/main" id="{FC995B0D-F8DA-9A6F-1109-2310B2938F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2" name="Group 47">
            <a:extLst>
              <a:ext uri="{FF2B5EF4-FFF2-40B4-BE49-F238E27FC236}">
                <a16:creationId xmlns:a16="http://schemas.microsoft.com/office/drawing/2014/main" id="{9F5A487D-FEF3-52A0-4F4F-C43CDAEC688F}"/>
              </a:ext>
            </a:extLst>
          </p:cNvPr>
          <p:cNvGrpSpPr>
            <a:grpSpLocks/>
          </p:cNvGrpSpPr>
          <p:nvPr/>
        </p:nvGrpSpPr>
        <p:grpSpPr bwMode="auto">
          <a:xfrm>
            <a:off x="7930112" y="3570040"/>
            <a:ext cx="1911350" cy="766762"/>
            <a:chOff x="4460" y="1675"/>
            <a:chExt cx="1204" cy="483"/>
          </a:xfrm>
        </p:grpSpPr>
        <p:grpSp>
          <p:nvGrpSpPr>
            <p:cNvPr id="43" name="Group 48">
              <a:extLst>
                <a:ext uri="{FF2B5EF4-FFF2-40B4-BE49-F238E27FC236}">
                  <a16:creationId xmlns:a16="http://schemas.microsoft.com/office/drawing/2014/main" id="{2FF6557E-B11E-5391-5415-FC48BC84B9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0" y="1675"/>
              <a:ext cx="984" cy="483"/>
              <a:chOff x="4460" y="2174"/>
              <a:chExt cx="984" cy="483"/>
            </a:xfrm>
          </p:grpSpPr>
          <p:grpSp>
            <p:nvGrpSpPr>
              <p:cNvPr id="45" name="Group 49">
                <a:extLst>
                  <a:ext uri="{FF2B5EF4-FFF2-40B4-BE49-F238E27FC236}">
                    <a16:creationId xmlns:a16="http://schemas.microsoft.com/office/drawing/2014/main" id="{3EF9037B-9FDB-3289-3D9D-ACF37C0C21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5" y="2174"/>
                <a:ext cx="849" cy="483"/>
                <a:chOff x="4596" y="1888"/>
                <a:chExt cx="849" cy="483"/>
              </a:xfrm>
            </p:grpSpPr>
            <p:grpSp>
              <p:nvGrpSpPr>
                <p:cNvPr id="47" name="Group 50">
                  <a:extLst>
                    <a:ext uri="{FF2B5EF4-FFF2-40B4-BE49-F238E27FC236}">
                      <a16:creationId xmlns:a16="http://schemas.microsoft.com/office/drawing/2014/main" id="{1507C56D-70DA-EA2C-9B2F-D835F0F744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96" y="1888"/>
                  <a:ext cx="363" cy="483"/>
                  <a:chOff x="4967" y="2221"/>
                  <a:chExt cx="363" cy="483"/>
                </a:xfrm>
              </p:grpSpPr>
              <p:sp>
                <p:nvSpPr>
                  <p:cNvPr id="54" name="Text Box 51">
                    <a:extLst>
                      <a:ext uri="{FF2B5EF4-FFF2-40B4-BE49-F238E27FC236}">
                        <a16:creationId xmlns:a16="http://schemas.microsoft.com/office/drawing/2014/main" id="{305DC6CE-4A22-F74D-0EE0-9AF24D69FCE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chemeClr val="accent2"/>
                        </a:solidFill>
                      </a:rPr>
                      <a:t>- ٢</a:t>
                    </a:r>
                    <a:endParaRPr lang="en-US" altLang="en-US" sz="2400" b="1" dirty="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55" name="Text Box 52">
                    <a:extLst>
                      <a:ext uri="{FF2B5EF4-FFF2-40B4-BE49-F238E27FC236}">
                        <a16:creationId xmlns:a16="http://schemas.microsoft.com/office/drawing/2014/main" id="{73FDCEDF-4A8F-E798-355C-9127C0E1FD0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٧</a:t>
                    </a:r>
                    <a:endParaRPr lang="en-US" altLang="en-US" sz="2400" b="1" dirty="0"/>
                  </a:p>
                </p:txBody>
              </p:sp>
              <p:sp>
                <p:nvSpPr>
                  <p:cNvPr id="56" name="Line 53">
                    <a:extLst>
                      <a:ext uri="{FF2B5EF4-FFF2-40B4-BE49-F238E27FC236}">
                        <a16:creationId xmlns:a16="http://schemas.microsoft.com/office/drawing/2014/main" id="{0880D770-9B1B-CE5F-DD6E-BF7A650316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" name="Group 54">
                  <a:extLst>
                    <a:ext uri="{FF2B5EF4-FFF2-40B4-BE49-F238E27FC236}">
                      <a16:creationId xmlns:a16="http://schemas.microsoft.com/office/drawing/2014/main" id="{ABA7CFC5-A1AB-E2FA-48D9-69A14B3876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76" y="1888"/>
                  <a:ext cx="569" cy="483"/>
                  <a:chOff x="2402" y="1389"/>
                  <a:chExt cx="569" cy="483"/>
                </a:xfrm>
              </p:grpSpPr>
              <p:sp>
                <p:nvSpPr>
                  <p:cNvPr id="49" name="Text Box 55">
                    <a:extLst>
                      <a:ext uri="{FF2B5EF4-FFF2-40B4-BE49-F238E27FC236}">
                        <a16:creationId xmlns:a16="http://schemas.microsoft.com/office/drawing/2014/main" id="{DE5137C8-7960-E4CE-1919-4A15CBE085D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2" y="1488"/>
                    <a:ext cx="31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ar-SA" altLang="en-US" sz="2400" b="1"/>
                      <a:t>+</a:t>
                    </a:r>
                    <a:endParaRPr lang="en-US" altLang="en-US" sz="2400" b="1"/>
                  </a:p>
                </p:txBody>
              </p:sp>
              <p:grpSp>
                <p:nvGrpSpPr>
                  <p:cNvPr id="50" name="Group 56">
                    <a:extLst>
                      <a:ext uri="{FF2B5EF4-FFF2-40B4-BE49-F238E27FC236}">
                        <a16:creationId xmlns:a16="http://schemas.microsoft.com/office/drawing/2014/main" id="{48ACBB93-56DB-905E-093A-4945E19C22D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08" y="1389"/>
                    <a:ext cx="363" cy="483"/>
                    <a:chOff x="4967" y="2221"/>
                    <a:chExt cx="363" cy="483"/>
                  </a:xfrm>
                </p:grpSpPr>
                <p:sp>
                  <p:nvSpPr>
                    <p:cNvPr id="51" name="Text Box 57">
                      <a:extLst>
                        <a:ext uri="{FF2B5EF4-FFF2-40B4-BE49-F238E27FC236}">
                          <a16:creationId xmlns:a16="http://schemas.microsoft.com/office/drawing/2014/main" id="{61046B4E-C411-F9B3-25BB-C993283FDAA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221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ctr" rtl="0">
                        <a:spcBef>
                          <a:spcPct val="50000"/>
                        </a:spcBef>
                      </a:pPr>
                      <a:r>
                        <a:rPr lang="ar-SA" altLang="en-US" sz="2400" b="1" dirty="0">
                          <a:solidFill>
                            <a:srgbClr val="FF0000"/>
                          </a:solidFill>
                        </a:rPr>
                        <a:t>- ٣</a:t>
                      </a:r>
                      <a:endParaRPr lang="en-US" altLang="en-US" sz="24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52" name="Text Box 58">
                      <a:extLst>
                        <a:ext uri="{FF2B5EF4-FFF2-40B4-BE49-F238E27FC236}">
                          <a16:creationId xmlns:a16="http://schemas.microsoft.com/office/drawing/2014/main" id="{0F63CEE8-94A1-F828-154F-C9F45514CA8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416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ctr" rtl="0">
                        <a:spcBef>
                          <a:spcPct val="50000"/>
                        </a:spcBef>
                      </a:pPr>
                      <a:r>
                        <a:rPr lang="ar-SA" altLang="en-US" sz="2400" b="1" dirty="0"/>
                        <a:t>٧</a:t>
                      </a:r>
                      <a:endParaRPr lang="en-US" altLang="en-US" sz="2400" b="1" dirty="0"/>
                    </a:p>
                  </p:txBody>
                </p:sp>
                <p:sp>
                  <p:nvSpPr>
                    <p:cNvPr id="53" name="Line 59">
                      <a:extLst>
                        <a:ext uri="{FF2B5EF4-FFF2-40B4-BE49-F238E27FC236}">
                          <a16:creationId xmlns:a16="http://schemas.microsoft.com/office/drawing/2014/main" id="{42ECCBE2-E207-234B-7D11-23115830988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42" y="2464"/>
                      <a:ext cx="22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46" name="Text Box 60">
                <a:extLst>
                  <a:ext uri="{FF2B5EF4-FFF2-40B4-BE49-F238E27FC236}">
                    <a16:creationId xmlns:a16="http://schemas.microsoft.com/office/drawing/2014/main" id="{B5B6B80C-FC72-9B6F-D47C-31AAA51908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0" y="2275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44" name="Text Box 61">
              <a:extLst>
                <a:ext uri="{FF2B5EF4-FFF2-40B4-BE49-F238E27FC236}">
                  <a16:creationId xmlns:a16="http://schemas.microsoft.com/office/drawing/2014/main" id="{764555F5-AB34-E3E8-57D6-464B03F704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0" y="1744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grpSp>
        <p:nvGrpSpPr>
          <p:cNvPr id="57" name="Group 63">
            <a:extLst>
              <a:ext uri="{FF2B5EF4-FFF2-40B4-BE49-F238E27FC236}">
                <a16:creationId xmlns:a16="http://schemas.microsoft.com/office/drawing/2014/main" id="{E8C5128F-C542-0F3D-9E0D-45B295FAC88C}"/>
              </a:ext>
            </a:extLst>
          </p:cNvPr>
          <p:cNvGrpSpPr>
            <a:grpSpLocks/>
          </p:cNvGrpSpPr>
          <p:nvPr/>
        </p:nvGrpSpPr>
        <p:grpSpPr bwMode="auto">
          <a:xfrm>
            <a:off x="7925350" y="4538415"/>
            <a:ext cx="1911350" cy="766762"/>
            <a:chOff x="4460" y="1675"/>
            <a:chExt cx="1204" cy="483"/>
          </a:xfrm>
        </p:grpSpPr>
        <p:grpSp>
          <p:nvGrpSpPr>
            <p:cNvPr id="58" name="Group 64">
              <a:extLst>
                <a:ext uri="{FF2B5EF4-FFF2-40B4-BE49-F238E27FC236}">
                  <a16:creationId xmlns:a16="http://schemas.microsoft.com/office/drawing/2014/main" id="{3F7F29AB-6644-1FCC-24E5-127EC60836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0" y="1675"/>
              <a:ext cx="984" cy="483"/>
              <a:chOff x="4460" y="2174"/>
              <a:chExt cx="984" cy="483"/>
            </a:xfrm>
          </p:grpSpPr>
          <p:grpSp>
            <p:nvGrpSpPr>
              <p:cNvPr id="60" name="Group 65">
                <a:extLst>
                  <a:ext uri="{FF2B5EF4-FFF2-40B4-BE49-F238E27FC236}">
                    <a16:creationId xmlns:a16="http://schemas.microsoft.com/office/drawing/2014/main" id="{35B01C95-BE70-8F10-3961-F592A0E3C6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5" y="2174"/>
                <a:ext cx="849" cy="483"/>
                <a:chOff x="4596" y="1888"/>
                <a:chExt cx="849" cy="483"/>
              </a:xfrm>
            </p:grpSpPr>
            <p:grpSp>
              <p:nvGrpSpPr>
                <p:cNvPr id="62" name="Group 66">
                  <a:extLst>
                    <a:ext uri="{FF2B5EF4-FFF2-40B4-BE49-F238E27FC236}">
                      <a16:creationId xmlns:a16="http://schemas.microsoft.com/office/drawing/2014/main" id="{ACA1AEFA-30E6-20FF-CD39-EE282F6256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96" y="1888"/>
                  <a:ext cx="363" cy="483"/>
                  <a:chOff x="4967" y="2221"/>
                  <a:chExt cx="363" cy="483"/>
                </a:xfrm>
              </p:grpSpPr>
              <p:sp>
                <p:nvSpPr>
                  <p:cNvPr id="69" name="Text Box 67">
                    <a:extLst>
                      <a:ext uri="{FF2B5EF4-FFF2-40B4-BE49-F238E27FC236}">
                        <a16:creationId xmlns:a16="http://schemas.microsoft.com/office/drawing/2014/main" id="{52D45BEA-7EA7-9759-5538-56C060CD687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chemeClr val="accent2"/>
                        </a:solidFill>
                      </a:rPr>
                      <a:t>٩</a:t>
                    </a:r>
                    <a:endParaRPr lang="en-US" altLang="en-US" sz="2400" b="1" dirty="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70" name="Text Box 68">
                    <a:extLst>
                      <a:ext uri="{FF2B5EF4-FFF2-40B4-BE49-F238E27FC236}">
                        <a16:creationId xmlns:a16="http://schemas.microsoft.com/office/drawing/2014/main" id="{F5A2E4D8-EF7B-B7F1-46B8-9C765AEA1FF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١٦</a:t>
                    </a:r>
                    <a:endParaRPr lang="en-US" altLang="en-US" sz="2400" b="1" dirty="0"/>
                  </a:p>
                </p:txBody>
              </p:sp>
              <p:sp>
                <p:nvSpPr>
                  <p:cNvPr id="71" name="Line 69">
                    <a:extLst>
                      <a:ext uri="{FF2B5EF4-FFF2-40B4-BE49-F238E27FC236}">
                        <a16:creationId xmlns:a16="http://schemas.microsoft.com/office/drawing/2014/main" id="{E8DAC116-2E3B-2DEC-C687-992079C88C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3" name="Group 70">
                  <a:extLst>
                    <a:ext uri="{FF2B5EF4-FFF2-40B4-BE49-F238E27FC236}">
                      <a16:creationId xmlns:a16="http://schemas.microsoft.com/office/drawing/2014/main" id="{CDF88D0A-387A-D806-FA4C-4BF1C92013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76" y="1888"/>
                  <a:ext cx="569" cy="483"/>
                  <a:chOff x="2402" y="1389"/>
                  <a:chExt cx="569" cy="483"/>
                </a:xfrm>
              </p:grpSpPr>
              <p:sp>
                <p:nvSpPr>
                  <p:cNvPr id="64" name="Text Box 71">
                    <a:extLst>
                      <a:ext uri="{FF2B5EF4-FFF2-40B4-BE49-F238E27FC236}">
                        <a16:creationId xmlns:a16="http://schemas.microsoft.com/office/drawing/2014/main" id="{9CEA48BC-DE8E-BD97-ED27-2E861AC360F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2" y="1488"/>
                    <a:ext cx="31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ar-SA" altLang="en-US" sz="2400" b="1"/>
                      <a:t>ــ</a:t>
                    </a:r>
                    <a:endParaRPr lang="en-US" altLang="en-US" sz="2400" b="1"/>
                  </a:p>
                </p:txBody>
              </p:sp>
              <p:grpSp>
                <p:nvGrpSpPr>
                  <p:cNvPr id="65" name="Group 72">
                    <a:extLst>
                      <a:ext uri="{FF2B5EF4-FFF2-40B4-BE49-F238E27FC236}">
                        <a16:creationId xmlns:a16="http://schemas.microsoft.com/office/drawing/2014/main" id="{3D0B4283-CB67-23B6-0765-64813AB2FE1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08" y="1389"/>
                    <a:ext cx="363" cy="483"/>
                    <a:chOff x="4967" y="2221"/>
                    <a:chExt cx="363" cy="483"/>
                  </a:xfrm>
                </p:grpSpPr>
                <p:sp>
                  <p:nvSpPr>
                    <p:cNvPr id="66" name="Text Box 73">
                      <a:extLst>
                        <a:ext uri="{FF2B5EF4-FFF2-40B4-BE49-F238E27FC236}">
                          <a16:creationId xmlns:a16="http://schemas.microsoft.com/office/drawing/2014/main" id="{EB40A9B7-D90B-4071-0C30-F709350787D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221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ctr" rtl="0">
                        <a:spcBef>
                          <a:spcPct val="50000"/>
                        </a:spcBef>
                      </a:pPr>
                      <a:r>
                        <a:rPr lang="ar-SA" altLang="en-US" sz="2400" b="1" dirty="0">
                          <a:solidFill>
                            <a:srgbClr val="FF0000"/>
                          </a:solidFill>
                        </a:rPr>
                        <a:t>١٥</a:t>
                      </a:r>
                      <a:endParaRPr lang="en-US" altLang="en-US" sz="24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67" name="Text Box 74">
                      <a:extLst>
                        <a:ext uri="{FF2B5EF4-FFF2-40B4-BE49-F238E27FC236}">
                          <a16:creationId xmlns:a16="http://schemas.microsoft.com/office/drawing/2014/main" id="{74AE7FD8-4653-3FFF-07E2-696345D2842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416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ctr" rtl="0">
                        <a:spcBef>
                          <a:spcPct val="50000"/>
                        </a:spcBef>
                      </a:pPr>
                      <a:r>
                        <a:rPr lang="ar-SA" altLang="en-US" sz="2400" b="1" dirty="0"/>
                        <a:t>١٦</a:t>
                      </a:r>
                      <a:endParaRPr lang="en-US" altLang="en-US" sz="2400" b="1" dirty="0"/>
                    </a:p>
                  </p:txBody>
                </p:sp>
                <p:sp>
                  <p:nvSpPr>
                    <p:cNvPr id="68" name="Line 75">
                      <a:extLst>
                        <a:ext uri="{FF2B5EF4-FFF2-40B4-BE49-F238E27FC236}">
                          <a16:creationId xmlns:a16="http://schemas.microsoft.com/office/drawing/2014/main" id="{19B1C315-03DC-B42A-D428-80D95673DD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42" y="2464"/>
                      <a:ext cx="22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61" name="Text Box 76">
                <a:extLst>
                  <a:ext uri="{FF2B5EF4-FFF2-40B4-BE49-F238E27FC236}">
                    <a16:creationId xmlns:a16="http://schemas.microsoft.com/office/drawing/2014/main" id="{C74AC16E-03E9-A390-A9D2-5CF2BA6577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0" y="2275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59" name="Text Box 77">
              <a:extLst>
                <a:ext uri="{FF2B5EF4-FFF2-40B4-BE49-F238E27FC236}">
                  <a16:creationId xmlns:a16="http://schemas.microsoft.com/office/drawing/2014/main" id="{0F443D64-17BA-61E1-45EF-5750B7DED3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0" y="1744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en-US" sz="2400" b="1" dirty="0"/>
            </a:p>
          </p:txBody>
        </p:sp>
      </p:grpSp>
      <p:grpSp>
        <p:nvGrpSpPr>
          <p:cNvPr id="72" name="Group 78">
            <a:extLst>
              <a:ext uri="{FF2B5EF4-FFF2-40B4-BE49-F238E27FC236}">
                <a16:creationId xmlns:a16="http://schemas.microsoft.com/office/drawing/2014/main" id="{DA2310C7-7729-748B-1631-67B46D28382D}"/>
              </a:ext>
            </a:extLst>
          </p:cNvPr>
          <p:cNvGrpSpPr>
            <a:grpSpLocks/>
          </p:cNvGrpSpPr>
          <p:nvPr/>
        </p:nvGrpSpPr>
        <p:grpSpPr bwMode="auto">
          <a:xfrm>
            <a:off x="7942812" y="5619504"/>
            <a:ext cx="1649413" cy="771526"/>
            <a:chOff x="4406" y="1728"/>
            <a:chExt cx="1039" cy="486"/>
          </a:xfrm>
        </p:grpSpPr>
        <p:sp>
          <p:nvSpPr>
            <p:cNvPr id="73" name="Text Box 79">
              <a:extLst>
                <a:ext uri="{FF2B5EF4-FFF2-40B4-BE49-F238E27FC236}">
                  <a16:creationId xmlns:a16="http://schemas.microsoft.com/office/drawing/2014/main" id="{2077C13D-C1EC-0C38-E54F-C9957FC3C3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82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74" name="Group 80">
              <a:extLst>
                <a:ext uri="{FF2B5EF4-FFF2-40B4-BE49-F238E27FC236}">
                  <a16:creationId xmlns:a16="http://schemas.microsoft.com/office/drawing/2014/main" id="{052A473F-C8C0-1A71-F60B-DD44692D99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6" y="1728"/>
              <a:ext cx="849" cy="486"/>
              <a:chOff x="4596" y="1888"/>
              <a:chExt cx="849" cy="486"/>
            </a:xfrm>
          </p:grpSpPr>
          <p:grpSp>
            <p:nvGrpSpPr>
              <p:cNvPr id="75" name="Group 81">
                <a:extLst>
                  <a:ext uri="{FF2B5EF4-FFF2-40B4-BE49-F238E27FC236}">
                    <a16:creationId xmlns:a16="http://schemas.microsoft.com/office/drawing/2014/main" id="{D80784FF-DE90-60A3-C884-A8DD42DF44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82" name="Text Box 82">
                  <a:extLst>
                    <a:ext uri="{FF2B5EF4-FFF2-40B4-BE49-F238E27FC236}">
                      <a16:creationId xmlns:a16="http://schemas.microsoft.com/office/drawing/2014/main" id="{97DE31AC-C0FD-DBE0-AAF6-E53907A618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٧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3" name="Text Box 83">
                  <a:extLst>
                    <a:ext uri="{FF2B5EF4-FFF2-40B4-BE49-F238E27FC236}">
                      <a16:creationId xmlns:a16="http://schemas.microsoft.com/office/drawing/2014/main" id="{D5A73A55-F318-C586-AD9C-B3619FA45A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١٢</a:t>
                  </a:r>
                  <a:endParaRPr lang="en-US" altLang="en-US" sz="2400" b="1" dirty="0"/>
                </a:p>
              </p:txBody>
            </p:sp>
            <p:sp>
              <p:nvSpPr>
                <p:cNvPr id="84" name="Line 84">
                  <a:extLst>
                    <a:ext uri="{FF2B5EF4-FFF2-40B4-BE49-F238E27FC236}">
                      <a16:creationId xmlns:a16="http://schemas.microsoft.com/office/drawing/2014/main" id="{FC497A20-66DA-5B14-0659-B67485CFBF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85">
                <a:extLst>
                  <a:ext uri="{FF2B5EF4-FFF2-40B4-BE49-F238E27FC236}">
                    <a16:creationId xmlns:a16="http://schemas.microsoft.com/office/drawing/2014/main" id="{0EE32CDC-86B1-62C8-A05E-FC95628484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6"/>
                <a:chOff x="2402" y="1389"/>
                <a:chExt cx="569" cy="486"/>
              </a:xfrm>
            </p:grpSpPr>
            <p:sp>
              <p:nvSpPr>
                <p:cNvPr id="77" name="Text Box 86">
                  <a:extLst>
                    <a:ext uri="{FF2B5EF4-FFF2-40B4-BE49-F238E27FC236}">
                      <a16:creationId xmlns:a16="http://schemas.microsoft.com/office/drawing/2014/main" id="{AB166401-275C-85DF-3586-21D34D9919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/>
                    <a:t>ــ</a:t>
                  </a:r>
                  <a:endParaRPr lang="en-US" altLang="en-US" sz="2400" b="1" dirty="0"/>
                </a:p>
              </p:txBody>
            </p:sp>
            <p:grpSp>
              <p:nvGrpSpPr>
                <p:cNvPr id="78" name="Group 87">
                  <a:extLst>
                    <a:ext uri="{FF2B5EF4-FFF2-40B4-BE49-F238E27FC236}">
                      <a16:creationId xmlns:a16="http://schemas.microsoft.com/office/drawing/2014/main" id="{691F028A-4554-9FF5-CBD5-14C620572E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6"/>
                  <a:chOff x="4967" y="2221"/>
                  <a:chExt cx="363" cy="486"/>
                </a:xfrm>
              </p:grpSpPr>
              <p:sp>
                <p:nvSpPr>
                  <p:cNvPr id="79" name="Text Box 88">
                    <a:extLst>
                      <a:ext uri="{FF2B5EF4-FFF2-40B4-BE49-F238E27FC236}">
                        <a16:creationId xmlns:a16="http://schemas.microsoft.com/office/drawing/2014/main" id="{2197F686-FE2B-35E3-F79E-34B8A6EBB5F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١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80" name="Text Box 89">
                    <a:extLst>
                      <a:ext uri="{FF2B5EF4-FFF2-40B4-BE49-F238E27FC236}">
                        <a16:creationId xmlns:a16="http://schemas.microsoft.com/office/drawing/2014/main" id="{BD569981-E6E6-C195-9B49-9DC60E08542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١٢</a:t>
                    </a:r>
                    <a:endParaRPr lang="en-US" altLang="en-US" sz="2400" b="1" dirty="0"/>
                  </a:p>
                </p:txBody>
              </p:sp>
              <p:sp>
                <p:nvSpPr>
                  <p:cNvPr id="81" name="Line 90">
                    <a:extLst>
                      <a:ext uri="{FF2B5EF4-FFF2-40B4-BE49-F238E27FC236}">
                        <a16:creationId xmlns:a16="http://schemas.microsoft.com/office/drawing/2014/main" id="{B97E6D93-6B3E-C0D2-3828-9CC7DC7B43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85" name="Group 91">
            <a:extLst>
              <a:ext uri="{FF2B5EF4-FFF2-40B4-BE49-F238E27FC236}">
                <a16:creationId xmlns:a16="http://schemas.microsoft.com/office/drawing/2014/main" id="{495A60E5-766E-1FBD-8097-186FBBE1726A}"/>
              </a:ext>
            </a:extLst>
          </p:cNvPr>
          <p:cNvGrpSpPr>
            <a:grpSpLocks/>
          </p:cNvGrpSpPr>
          <p:nvPr/>
        </p:nvGrpSpPr>
        <p:grpSpPr bwMode="auto">
          <a:xfrm>
            <a:off x="5853662" y="4551115"/>
            <a:ext cx="2383586" cy="766762"/>
            <a:chOff x="2917" y="1394"/>
            <a:chExt cx="865" cy="483"/>
          </a:xfrm>
        </p:grpSpPr>
        <p:grpSp>
          <p:nvGrpSpPr>
            <p:cNvPr id="86" name="Group 92">
              <a:extLst>
                <a:ext uri="{FF2B5EF4-FFF2-40B4-BE49-F238E27FC236}">
                  <a16:creationId xmlns:a16="http://schemas.microsoft.com/office/drawing/2014/main" id="{413A6F07-4A61-9AD6-8743-D514255479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5" y="1394"/>
              <a:ext cx="757" cy="483"/>
              <a:chOff x="4967" y="2221"/>
              <a:chExt cx="365" cy="483"/>
            </a:xfrm>
          </p:grpSpPr>
          <p:sp>
            <p:nvSpPr>
              <p:cNvPr id="88" name="Text Box 93">
                <a:extLst>
                  <a:ext uri="{FF2B5EF4-FFF2-40B4-BE49-F238E27FC236}">
                    <a16:creationId xmlns:a16="http://schemas.microsoft.com/office/drawing/2014/main" id="{9037E147-DAF7-C191-9FAC-C0CAC4729C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١٥</a:t>
                </a:r>
                <a:r>
                  <a:rPr lang="ar-SA" altLang="en-US" sz="2400" b="1" dirty="0"/>
                  <a:t> ــ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٩ 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9" name="Text Box 94">
                <a:extLst>
                  <a:ext uri="{FF2B5EF4-FFF2-40B4-BE49-F238E27FC236}">
                    <a16:creationId xmlns:a16="http://schemas.microsoft.com/office/drawing/2014/main" id="{D8D63DB7-0B9C-4C90-B50C-2446992663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9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١٦</a:t>
                </a:r>
                <a:endParaRPr lang="en-US" altLang="en-US" sz="2400" b="1" dirty="0"/>
              </a:p>
            </p:txBody>
          </p:sp>
          <p:sp>
            <p:nvSpPr>
              <p:cNvPr id="90" name="Line 95">
                <a:extLst>
                  <a:ext uri="{FF2B5EF4-FFF2-40B4-BE49-F238E27FC236}">
                    <a16:creationId xmlns:a16="http://schemas.microsoft.com/office/drawing/2014/main" id="{C7B05BB3-43C5-974A-0B91-2ECCBE652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" name="Text Box 96">
              <a:extLst>
                <a:ext uri="{FF2B5EF4-FFF2-40B4-BE49-F238E27FC236}">
                  <a16:creationId xmlns:a16="http://schemas.microsoft.com/office/drawing/2014/main" id="{8D33AB51-E435-2E31-5212-735453B92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7" y="14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91" name="Group 97">
            <a:extLst>
              <a:ext uri="{FF2B5EF4-FFF2-40B4-BE49-F238E27FC236}">
                <a16:creationId xmlns:a16="http://schemas.microsoft.com/office/drawing/2014/main" id="{77927C62-286F-1122-222A-F166BD6D5D28}"/>
              </a:ext>
            </a:extLst>
          </p:cNvPr>
          <p:cNvGrpSpPr>
            <a:grpSpLocks/>
          </p:cNvGrpSpPr>
          <p:nvPr/>
        </p:nvGrpSpPr>
        <p:grpSpPr bwMode="auto">
          <a:xfrm>
            <a:off x="5061500" y="4552702"/>
            <a:ext cx="1106487" cy="766763"/>
            <a:chOff x="3203" y="1749"/>
            <a:chExt cx="539" cy="483"/>
          </a:xfrm>
        </p:grpSpPr>
        <p:grpSp>
          <p:nvGrpSpPr>
            <p:cNvPr id="92" name="Group 98">
              <a:extLst>
                <a:ext uri="{FF2B5EF4-FFF2-40B4-BE49-F238E27FC236}">
                  <a16:creationId xmlns:a16="http://schemas.microsoft.com/office/drawing/2014/main" id="{14F13BC3-22DE-5A6A-90A3-541B790F12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1749"/>
              <a:ext cx="363" cy="483"/>
              <a:chOff x="4967" y="2221"/>
              <a:chExt cx="363" cy="483"/>
            </a:xfrm>
          </p:grpSpPr>
          <p:sp>
            <p:nvSpPr>
              <p:cNvPr id="94" name="Text Box 99">
                <a:extLst>
                  <a:ext uri="{FF2B5EF4-FFF2-40B4-BE49-F238E27FC236}">
                    <a16:creationId xmlns:a16="http://schemas.microsoft.com/office/drawing/2014/main" id="{66D2247A-1901-04C8-407E-4C8718034D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٦</a:t>
                </a:r>
                <a:endParaRPr lang="en-US" altLang="en-US" sz="2400" b="1" dirty="0"/>
              </a:p>
            </p:txBody>
          </p:sp>
          <p:sp>
            <p:nvSpPr>
              <p:cNvPr id="95" name="Text Box 100">
                <a:extLst>
                  <a:ext uri="{FF2B5EF4-FFF2-40B4-BE49-F238E27FC236}">
                    <a16:creationId xmlns:a16="http://schemas.microsoft.com/office/drawing/2014/main" id="{BFD1B7E6-C5FD-9D67-0BC0-727E86F8D1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١٦</a:t>
                </a:r>
                <a:endParaRPr lang="en-US" altLang="en-US" sz="2400" b="1" dirty="0"/>
              </a:p>
            </p:txBody>
          </p:sp>
          <p:sp>
            <p:nvSpPr>
              <p:cNvPr id="96" name="Line 101">
                <a:extLst>
                  <a:ext uri="{FF2B5EF4-FFF2-40B4-BE49-F238E27FC236}">
                    <a16:creationId xmlns:a16="http://schemas.microsoft.com/office/drawing/2014/main" id="{5F43ABB6-9A66-BC58-5677-9FEBB5679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3" name="Text Box 102">
              <a:extLst>
                <a:ext uri="{FF2B5EF4-FFF2-40B4-BE49-F238E27FC236}">
                  <a16:creationId xmlns:a16="http://schemas.microsoft.com/office/drawing/2014/main" id="{6E4434F9-7C61-AC41-B5BC-73CDB83B23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" y="1848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97" name="Group 103">
            <a:extLst>
              <a:ext uri="{FF2B5EF4-FFF2-40B4-BE49-F238E27FC236}">
                <a16:creationId xmlns:a16="http://schemas.microsoft.com/office/drawing/2014/main" id="{A60DD180-A34F-850E-445A-227B1B274C20}"/>
              </a:ext>
            </a:extLst>
          </p:cNvPr>
          <p:cNvGrpSpPr>
            <a:grpSpLocks/>
          </p:cNvGrpSpPr>
          <p:nvPr/>
        </p:nvGrpSpPr>
        <p:grpSpPr bwMode="auto">
          <a:xfrm>
            <a:off x="4316962" y="4560640"/>
            <a:ext cx="889000" cy="766762"/>
            <a:chOff x="2184" y="2371"/>
            <a:chExt cx="560" cy="483"/>
          </a:xfrm>
        </p:grpSpPr>
        <p:grpSp>
          <p:nvGrpSpPr>
            <p:cNvPr id="98" name="Group 104">
              <a:extLst>
                <a:ext uri="{FF2B5EF4-FFF2-40B4-BE49-F238E27FC236}">
                  <a16:creationId xmlns:a16="http://schemas.microsoft.com/office/drawing/2014/main" id="{7845B00A-A9D3-1140-8692-5B35B16AF4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1" y="2371"/>
              <a:ext cx="363" cy="483"/>
              <a:chOff x="4967" y="2221"/>
              <a:chExt cx="363" cy="483"/>
            </a:xfrm>
          </p:grpSpPr>
          <p:sp>
            <p:nvSpPr>
              <p:cNvPr id="100" name="Text Box 105">
                <a:extLst>
                  <a:ext uri="{FF2B5EF4-FFF2-40B4-BE49-F238E27FC236}">
                    <a16:creationId xmlns:a16="http://schemas.microsoft.com/office/drawing/2014/main" id="{8A2291E1-39C3-D90E-6CC1-5130926443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101" name="Text Box 106">
                <a:extLst>
                  <a:ext uri="{FF2B5EF4-FFF2-40B4-BE49-F238E27FC236}">
                    <a16:creationId xmlns:a16="http://schemas.microsoft.com/office/drawing/2014/main" id="{EBD75DA2-BAF4-758B-E598-32158D5ECC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٨</a:t>
                </a:r>
                <a:endParaRPr lang="en-US" altLang="en-US" sz="2400" b="1" dirty="0"/>
              </a:p>
            </p:txBody>
          </p:sp>
          <p:sp>
            <p:nvSpPr>
              <p:cNvPr id="102" name="Line 107">
                <a:extLst>
                  <a:ext uri="{FF2B5EF4-FFF2-40B4-BE49-F238E27FC236}">
                    <a16:creationId xmlns:a16="http://schemas.microsoft.com/office/drawing/2014/main" id="{66847333-0D15-2C8F-DD52-594752975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9" name="Text Box 108">
              <a:extLst>
                <a:ext uri="{FF2B5EF4-FFF2-40B4-BE49-F238E27FC236}">
                  <a16:creationId xmlns:a16="http://schemas.microsoft.com/office/drawing/2014/main" id="{62F7A870-2132-375C-16CF-00C5C5877C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4" y="247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grpSp>
        <p:nvGrpSpPr>
          <p:cNvPr id="103" name="Group 115">
            <a:extLst>
              <a:ext uri="{FF2B5EF4-FFF2-40B4-BE49-F238E27FC236}">
                <a16:creationId xmlns:a16="http://schemas.microsoft.com/office/drawing/2014/main" id="{E11BF553-F16B-ACBE-CB61-5405F1FAD7C5}"/>
              </a:ext>
            </a:extLst>
          </p:cNvPr>
          <p:cNvGrpSpPr>
            <a:grpSpLocks/>
          </p:cNvGrpSpPr>
          <p:nvPr/>
        </p:nvGrpSpPr>
        <p:grpSpPr bwMode="auto">
          <a:xfrm>
            <a:off x="6804575" y="5632202"/>
            <a:ext cx="1370012" cy="766763"/>
            <a:chOff x="2917" y="1394"/>
            <a:chExt cx="863" cy="483"/>
          </a:xfrm>
        </p:grpSpPr>
        <p:grpSp>
          <p:nvGrpSpPr>
            <p:cNvPr id="104" name="Group 116">
              <a:extLst>
                <a:ext uri="{FF2B5EF4-FFF2-40B4-BE49-F238E27FC236}">
                  <a16:creationId xmlns:a16="http://schemas.microsoft.com/office/drawing/2014/main" id="{E903A578-73BB-7186-3320-0CBE92214F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7" y="1394"/>
              <a:ext cx="753" cy="483"/>
              <a:chOff x="4967" y="2221"/>
              <a:chExt cx="363" cy="483"/>
            </a:xfrm>
          </p:grpSpPr>
          <p:sp>
            <p:nvSpPr>
              <p:cNvPr id="106" name="Text Box 117">
                <a:extLst>
                  <a:ext uri="{FF2B5EF4-FFF2-40B4-BE49-F238E27FC236}">
                    <a16:creationId xmlns:a16="http://schemas.microsoft.com/office/drawing/2014/main" id="{63BAEB86-4772-8C25-A6F3-AD0405C7A7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١</a:t>
                </a:r>
                <a:r>
                  <a:rPr lang="ar-SA" altLang="en-US" sz="2400" b="1" dirty="0"/>
                  <a:t> ــ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٧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7" name="Text Box 118">
                <a:extLst>
                  <a:ext uri="{FF2B5EF4-FFF2-40B4-BE49-F238E27FC236}">
                    <a16:creationId xmlns:a16="http://schemas.microsoft.com/office/drawing/2014/main" id="{E87C3279-2F94-691B-D6D5-D314BFDFA2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١٢</a:t>
                </a:r>
                <a:endParaRPr lang="en-US" altLang="en-US" sz="2400" b="1" dirty="0"/>
              </a:p>
            </p:txBody>
          </p:sp>
          <p:sp>
            <p:nvSpPr>
              <p:cNvPr id="108" name="Line 119">
                <a:extLst>
                  <a:ext uri="{FF2B5EF4-FFF2-40B4-BE49-F238E27FC236}">
                    <a16:creationId xmlns:a16="http://schemas.microsoft.com/office/drawing/2014/main" id="{556D06B1-34A6-A270-447B-333F4CCD7E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5" name="Text Box 120">
              <a:extLst>
                <a:ext uri="{FF2B5EF4-FFF2-40B4-BE49-F238E27FC236}">
                  <a16:creationId xmlns:a16="http://schemas.microsoft.com/office/drawing/2014/main" id="{7362D134-AEEF-A9E8-EBBC-6774CABBE3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7" y="14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grpSp>
        <p:nvGrpSpPr>
          <p:cNvPr id="109" name="Group 121">
            <a:extLst>
              <a:ext uri="{FF2B5EF4-FFF2-40B4-BE49-F238E27FC236}">
                <a16:creationId xmlns:a16="http://schemas.microsoft.com/office/drawing/2014/main" id="{91F7CE96-4CA5-B5BF-6D96-69FCB64A6125}"/>
              </a:ext>
            </a:extLst>
          </p:cNvPr>
          <p:cNvGrpSpPr>
            <a:grpSpLocks/>
          </p:cNvGrpSpPr>
          <p:nvPr/>
        </p:nvGrpSpPr>
        <p:grpSpPr bwMode="auto">
          <a:xfrm>
            <a:off x="5493300" y="5640140"/>
            <a:ext cx="576262" cy="766762"/>
            <a:chOff x="4967" y="2221"/>
            <a:chExt cx="363" cy="483"/>
          </a:xfrm>
        </p:grpSpPr>
        <p:sp>
          <p:nvSpPr>
            <p:cNvPr id="110" name="Text Box 122">
              <a:extLst>
                <a:ext uri="{FF2B5EF4-FFF2-40B4-BE49-F238E27FC236}">
                  <a16:creationId xmlns:a16="http://schemas.microsoft.com/office/drawing/2014/main" id="{C8D9CD4E-3E8A-4210-181A-E65893E08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- ١</a:t>
              </a:r>
              <a:endParaRPr lang="en-US" altLang="en-US" sz="2400" b="1" dirty="0"/>
            </a:p>
          </p:txBody>
        </p:sp>
        <p:sp>
          <p:nvSpPr>
            <p:cNvPr id="111" name="Text Box 123">
              <a:extLst>
                <a:ext uri="{FF2B5EF4-FFF2-40B4-BE49-F238E27FC236}">
                  <a16:creationId xmlns:a16="http://schemas.microsoft.com/office/drawing/2014/main" id="{FB694B9A-AD94-5A6C-BEC4-A1851125D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٢</a:t>
              </a:r>
              <a:endParaRPr lang="en-US" altLang="en-US" sz="2400" b="1" dirty="0"/>
            </a:p>
          </p:txBody>
        </p:sp>
        <p:sp>
          <p:nvSpPr>
            <p:cNvPr id="112" name="Line 124">
              <a:extLst>
                <a:ext uri="{FF2B5EF4-FFF2-40B4-BE49-F238E27FC236}">
                  <a16:creationId xmlns:a16="http://schemas.microsoft.com/office/drawing/2014/main" id="{F1F9FC32-77CE-7E82-CE9C-FA05A5779F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" name="Group 125">
            <a:extLst>
              <a:ext uri="{FF2B5EF4-FFF2-40B4-BE49-F238E27FC236}">
                <a16:creationId xmlns:a16="http://schemas.microsoft.com/office/drawing/2014/main" id="{556B95AF-ECEA-FCB0-A077-669539139752}"/>
              </a:ext>
            </a:extLst>
          </p:cNvPr>
          <p:cNvGrpSpPr>
            <a:grpSpLocks/>
          </p:cNvGrpSpPr>
          <p:nvPr/>
        </p:nvGrpSpPr>
        <p:grpSpPr bwMode="auto">
          <a:xfrm>
            <a:off x="6069562" y="5632204"/>
            <a:ext cx="855663" cy="771526"/>
            <a:chOff x="3203" y="1749"/>
            <a:chExt cx="539" cy="486"/>
          </a:xfrm>
        </p:grpSpPr>
        <p:grpSp>
          <p:nvGrpSpPr>
            <p:cNvPr id="114" name="Group 126">
              <a:extLst>
                <a:ext uri="{FF2B5EF4-FFF2-40B4-BE49-F238E27FC236}">
                  <a16:creationId xmlns:a16="http://schemas.microsoft.com/office/drawing/2014/main" id="{B5EEEC04-1F69-0F96-30DF-19A1B09BDB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1749"/>
              <a:ext cx="363" cy="486"/>
              <a:chOff x="4967" y="2221"/>
              <a:chExt cx="363" cy="486"/>
            </a:xfrm>
          </p:grpSpPr>
          <p:sp>
            <p:nvSpPr>
              <p:cNvPr id="116" name="Text Box 127">
                <a:extLst>
                  <a:ext uri="{FF2B5EF4-FFF2-40B4-BE49-F238E27FC236}">
                    <a16:creationId xmlns:a16="http://schemas.microsoft.com/office/drawing/2014/main" id="{0DDADDB6-BA09-B0A6-88D6-382EC83B58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- ٦</a:t>
                </a:r>
                <a:endParaRPr lang="en-US" altLang="en-US" sz="2400" b="1" dirty="0"/>
              </a:p>
            </p:txBody>
          </p:sp>
          <p:sp>
            <p:nvSpPr>
              <p:cNvPr id="117" name="Text Box 128">
                <a:extLst>
                  <a:ext uri="{FF2B5EF4-FFF2-40B4-BE49-F238E27FC236}">
                    <a16:creationId xmlns:a16="http://schemas.microsoft.com/office/drawing/2014/main" id="{7440C67D-17B3-1EDF-285D-226D5CFA97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١٢</a:t>
                </a:r>
                <a:endParaRPr lang="en-US" altLang="en-US" sz="2400" b="1" dirty="0"/>
              </a:p>
            </p:txBody>
          </p:sp>
          <p:sp>
            <p:nvSpPr>
              <p:cNvPr id="118" name="Line 129">
                <a:extLst>
                  <a:ext uri="{FF2B5EF4-FFF2-40B4-BE49-F238E27FC236}">
                    <a16:creationId xmlns:a16="http://schemas.microsoft.com/office/drawing/2014/main" id="{CB743BB0-A700-B78D-07F4-60FE0F7573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5" name="Text Box 130">
              <a:extLst>
                <a:ext uri="{FF2B5EF4-FFF2-40B4-BE49-F238E27FC236}">
                  <a16:creationId xmlns:a16="http://schemas.microsoft.com/office/drawing/2014/main" id="{8965320D-3444-EAE7-7004-9BFBC2CFE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" y="1848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grpSp>
        <p:nvGrpSpPr>
          <p:cNvPr id="120" name="Group 132">
            <a:extLst>
              <a:ext uri="{FF2B5EF4-FFF2-40B4-BE49-F238E27FC236}">
                <a16:creationId xmlns:a16="http://schemas.microsoft.com/office/drawing/2014/main" id="{A27628D6-AEFA-FF89-4BF0-D0764A48B0F3}"/>
              </a:ext>
            </a:extLst>
          </p:cNvPr>
          <p:cNvGrpSpPr>
            <a:grpSpLocks/>
          </p:cNvGrpSpPr>
          <p:nvPr/>
        </p:nvGrpSpPr>
        <p:grpSpPr bwMode="auto">
          <a:xfrm>
            <a:off x="4458250" y="2569915"/>
            <a:ext cx="819150" cy="766762"/>
            <a:chOff x="3256" y="1119"/>
            <a:chExt cx="516" cy="483"/>
          </a:xfrm>
        </p:grpSpPr>
        <p:grpSp>
          <p:nvGrpSpPr>
            <p:cNvPr id="121" name="Group 133">
              <a:extLst>
                <a:ext uri="{FF2B5EF4-FFF2-40B4-BE49-F238E27FC236}">
                  <a16:creationId xmlns:a16="http://schemas.microsoft.com/office/drawing/2014/main" id="{AB22CB06-F5C4-4FFF-931B-16B575FE83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9" y="1119"/>
              <a:ext cx="363" cy="483"/>
              <a:chOff x="4967" y="2221"/>
              <a:chExt cx="363" cy="483"/>
            </a:xfrm>
          </p:grpSpPr>
          <p:sp>
            <p:nvSpPr>
              <p:cNvPr id="123" name="Text Box 134">
                <a:extLst>
                  <a:ext uri="{FF2B5EF4-FFF2-40B4-BE49-F238E27FC236}">
                    <a16:creationId xmlns:a16="http://schemas.microsoft.com/office/drawing/2014/main" id="{AA7EC275-7684-FA23-268E-4BF9A4B6FE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124" name="Text Box 135">
                <a:extLst>
                  <a:ext uri="{FF2B5EF4-FFF2-40B4-BE49-F238E27FC236}">
                    <a16:creationId xmlns:a16="http://schemas.microsoft.com/office/drawing/2014/main" id="{2065D4CD-1728-5724-9F19-89DC099930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125" name="Line 136">
                <a:extLst>
                  <a:ext uri="{FF2B5EF4-FFF2-40B4-BE49-F238E27FC236}">
                    <a16:creationId xmlns:a16="http://schemas.microsoft.com/office/drawing/2014/main" id="{5230E205-2F1D-6E78-3B50-73A756F76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" name="Text Box 137">
              <a:extLst>
                <a:ext uri="{FF2B5EF4-FFF2-40B4-BE49-F238E27FC236}">
                  <a16:creationId xmlns:a16="http://schemas.microsoft.com/office/drawing/2014/main" id="{691E8E73-9F1F-4955-31FD-8E5399594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6" y="1215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grpSp>
        <p:nvGrpSpPr>
          <p:cNvPr id="126" name="Group 139">
            <a:extLst>
              <a:ext uri="{FF2B5EF4-FFF2-40B4-BE49-F238E27FC236}">
                <a16:creationId xmlns:a16="http://schemas.microsoft.com/office/drawing/2014/main" id="{22C36584-8579-2F53-A4C6-66CE19C5735E}"/>
              </a:ext>
            </a:extLst>
          </p:cNvPr>
          <p:cNvGrpSpPr>
            <a:grpSpLocks/>
          </p:cNvGrpSpPr>
          <p:nvPr/>
        </p:nvGrpSpPr>
        <p:grpSpPr bwMode="auto">
          <a:xfrm>
            <a:off x="5239300" y="2573090"/>
            <a:ext cx="903287" cy="766762"/>
            <a:chOff x="2765" y="1119"/>
            <a:chExt cx="569" cy="483"/>
          </a:xfrm>
        </p:grpSpPr>
        <p:grpSp>
          <p:nvGrpSpPr>
            <p:cNvPr id="127" name="Group 31">
              <a:extLst>
                <a:ext uri="{FF2B5EF4-FFF2-40B4-BE49-F238E27FC236}">
                  <a16:creationId xmlns:a16="http://schemas.microsoft.com/office/drawing/2014/main" id="{4AEDB421-42BB-5275-B3B9-2B02D38361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8" y="1119"/>
              <a:ext cx="516" cy="483"/>
              <a:chOff x="3256" y="1119"/>
              <a:chExt cx="516" cy="483"/>
            </a:xfrm>
          </p:grpSpPr>
          <p:grpSp>
            <p:nvGrpSpPr>
              <p:cNvPr id="129" name="Group 32">
                <a:extLst>
                  <a:ext uri="{FF2B5EF4-FFF2-40B4-BE49-F238E27FC236}">
                    <a16:creationId xmlns:a16="http://schemas.microsoft.com/office/drawing/2014/main" id="{3E85120C-89E6-CBC4-279E-81B97E045F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9" y="1119"/>
                <a:ext cx="363" cy="483"/>
                <a:chOff x="4967" y="2221"/>
                <a:chExt cx="363" cy="483"/>
              </a:xfrm>
            </p:grpSpPr>
            <p:sp>
              <p:nvSpPr>
                <p:cNvPr id="131" name="Text Box 33">
                  <a:extLst>
                    <a:ext uri="{FF2B5EF4-FFF2-40B4-BE49-F238E27FC236}">
                      <a16:creationId xmlns:a16="http://schemas.microsoft.com/office/drawing/2014/main" id="{17EA7082-69D3-3C9E-8225-CEF38112D8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٣</a:t>
                  </a:r>
                  <a:endParaRPr lang="en-US" altLang="en-US" sz="2400" b="1" dirty="0"/>
                </a:p>
              </p:txBody>
            </p:sp>
            <p:sp>
              <p:nvSpPr>
                <p:cNvPr id="132" name="Text Box 34">
                  <a:extLst>
                    <a:ext uri="{FF2B5EF4-FFF2-40B4-BE49-F238E27FC236}">
                      <a16:creationId xmlns:a16="http://schemas.microsoft.com/office/drawing/2014/main" id="{51DB6119-3F45-A6D1-2C6D-8ABA5BA5D3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٩</a:t>
                  </a:r>
                  <a:endParaRPr lang="en-US" altLang="en-US" sz="2400" b="1" dirty="0"/>
                </a:p>
              </p:txBody>
            </p:sp>
            <p:sp>
              <p:nvSpPr>
                <p:cNvPr id="133" name="Line 35">
                  <a:extLst>
                    <a:ext uri="{FF2B5EF4-FFF2-40B4-BE49-F238E27FC236}">
                      <a16:creationId xmlns:a16="http://schemas.microsoft.com/office/drawing/2014/main" id="{635C3D69-ED7E-79E0-6D14-E16A913298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30" name="Text Box 36">
                <a:extLst>
                  <a:ext uri="{FF2B5EF4-FFF2-40B4-BE49-F238E27FC236}">
                    <a16:creationId xmlns:a16="http://schemas.microsoft.com/office/drawing/2014/main" id="{5559BEDF-3C1B-9041-18FD-111860C810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6" y="1215"/>
                <a:ext cx="21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altLang="en-US" sz="2400" b="1"/>
              </a:p>
            </p:txBody>
          </p:sp>
        </p:grpSp>
        <p:sp>
          <p:nvSpPr>
            <p:cNvPr id="128" name="Text Box 138">
              <a:extLst>
                <a:ext uri="{FF2B5EF4-FFF2-40B4-BE49-F238E27FC236}">
                  <a16:creationId xmlns:a16="http://schemas.microsoft.com/office/drawing/2014/main" id="{D72154BC-1C79-EF2B-DADD-13434BD82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5" y="1215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71D2C9AD-1AF1-D1E4-4FFA-6E5DBB46A7A3}"/>
              </a:ext>
            </a:extLst>
          </p:cNvPr>
          <p:cNvSpPr txBox="1"/>
          <p:nvPr/>
        </p:nvSpPr>
        <p:spPr>
          <a:xfrm>
            <a:off x="9675175" y="2629964"/>
            <a:ext cx="576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١١)</a:t>
            </a:r>
          </a:p>
        </p:txBody>
      </p: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E4A113B0-FD16-DD24-B4A3-E54554E90134}"/>
              </a:ext>
            </a:extLst>
          </p:cNvPr>
          <p:cNvSpPr txBox="1"/>
          <p:nvPr/>
        </p:nvSpPr>
        <p:spPr>
          <a:xfrm>
            <a:off x="9698950" y="3634048"/>
            <a:ext cx="576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١٢)</a:t>
            </a:r>
          </a:p>
        </p:txBody>
      </p: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4F200629-E87F-5667-8160-705AAE6F9468}"/>
              </a:ext>
            </a:extLst>
          </p:cNvPr>
          <p:cNvSpPr txBox="1"/>
          <p:nvPr/>
        </p:nvSpPr>
        <p:spPr>
          <a:xfrm>
            <a:off x="9718430" y="4632392"/>
            <a:ext cx="576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١٦)</a:t>
            </a:r>
          </a:p>
        </p:txBody>
      </p: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745A18A0-377B-3774-FC68-236A9F98E1BC}"/>
              </a:ext>
            </a:extLst>
          </p:cNvPr>
          <p:cNvSpPr txBox="1"/>
          <p:nvPr/>
        </p:nvSpPr>
        <p:spPr>
          <a:xfrm>
            <a:off x="9831450" y="5676136"/>
            <a:ext cx="576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١٢)</a:t>
            </a:r>
          </a:p>
        </p:txBody>
      </p:sp>
    </p:spTree>
    <p:extLst>
      <p:ext uri="{BB962C8B-B14F-4D97-AF65-F5344CB8AC3E}">
        <p14:creationId xmlns:p14="http://schemas.microsoft.com/office/powerpoint/2010/main" val="3733239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A614CCB3-B640-628C-FA5C-F7678AF43635}"/>
              </a:ext>
            </a:extLst>
          </p:cNvPr>
          <p:cNvGrpSpPr>
            <a:grpSpLocks/>
          </p:cNvGrpSpPr>
          <p:nvPr/>
        </p:nvGrpSpPr>
        <p:grpSpPr bwMode="auto">
          <a:xfrm>
            <a:off x="3290835" y="558515"/>
            <a:ext cx="5327650" cy="550862"/>
            <a:chOff x="1669" y="452"/>
            <a:chExt cx="1996" cy="34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E2FC54-9605-2B72-9BF9-A5A22ADED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C4741332-A69B-6801-0C1C-450291C8E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جمع وطرح الأعداد النسبية ذات المقامات المشتركة</a:t>
              </a:r>
              <a:endParaRPr lang="en-US" altLang="en-US" sz="2400" b="1" dirty="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7F03B34A-F8A8-6B99-D692-8F96D653EACA}"/>
              </a:ext>
            </a:extLst>
          </p:cNvPr>
          <p:cNvGrpSpPr>
            <a:grpSpLocks/>
          </p:cNvGrpSpPr>
          <p:nvPr/>
        </p:nvGrpSpPr>
        <p:grpSpPr bwMode="auto">
          <a:xfrm>
            <a:off x="7579315" y="2407166"/>
            <a:ext cx="2393950" cy="766763"/>
            <a:chOff x="4118" y="2750"/>
            <a:chExt cx="1508" cy="483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A091656B-C502-D74C-0B41-F210B604C0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28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5066D171-93C6-3966-0D12-4D65DE4612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750"/>
              <a:ext cx="1340" cy="483"/>
              <a:chOff x="134" y="1298"/>
              <a:chExt cx="1340" cy="483"/>
            </a:xfrm>
          </p:grpSpPr>
          <p:grpSp>
            <p:nvGrpSpPr>
              <p:cNvPr id="14" name="Group 8">
                <a:extLst>
                  <a:ext uri="{FF2B5EF4-FFF2-40B4-BE49-F238E27FC236}">
                    <a16:creationId xmlns:a16="http://schemas.microsoft.com/office/drawing/2014/main" id="{561E5139-BA22-83DE-F700-3B587DF2A3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9" y="1298"/>
                <a:ext cx="635" cy="483"/>
                <a:chOff x="4377" y="2811"/>
                <a:chExt cx="635" cy="483"/>
              </a:xfrm>
            </p:grpSpPr>
            <p:grpSp>
              <p:nvGrpSpPr>
                <p:cNvPr id="23" name="Group 9">
                  <a:extLst>
                    <a:ext uri="{FF2B5EF4-FFF2-40B4-BE49-F238E27FC236}">
                      <a16:creationId xmlns:a16="http://schemas.microsoft.com/office/drawing/2014/main" id="{3DF05EA6-DF1F-CEB2-92FC-0F78D65BD6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25" name="Text Box 10">
                    <a:extLst>
                      <a:ext uri="{FF2B5EF4-FFF2-40B4-BE49-F238E27FC236}">
                        <a16:creationId xmlns:a16="http://schemas.microsoft.com/office/drawing/2014/main" id="{C06D5ED8-B94B-2AF8-554D-547A675CA54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٥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26" name="Text Box 11">
                    <a:extLst>
                      <a:ext uri="{FF2B5EF4-FFF2-40B4-BE49-F238E27FC236}">
                        <a16:creationId xmlns:a16="http://schemas.microsoft.com/office/drawing/2014/main" id="{866E55B0-FC7C-A978-5ED8-9411569870C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٨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27" name="Line 12">
                    <a:extLst>
                      <a:ext uri="{FF2B5EF4-FFF2-40B4-BE49-F238E27FC236}">
                        <a16:creationId xmlns:a16="http://schemas.microsoft.com/office/drawing/2014/main" id="{292A408D-97EE-CA45-F922-C5436EDC628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" name="Text Box 13">
                  <a:extLst>
                    <a:ext uri="{FF2B5EF4-FFF2-40B4-BE49-F238E27FC236}">
                      <a16:creationId xmlns:a16="http://schemas.microsoft.com/office/drawing/2014/main" id="{4E0E0DEC-6FFF-930A-0EB3-3CDE0D6A59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٣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</p:grpSp>
          <p:sp>
            <p:nvSpPr>
              <p:cNvPr id="16" name="Text Box 14">
                <a:extLst>
                  <a:ext uri="{FF2B5EF4-FFF2-40B4-BE49-F238E27FC236}">
                    <a16:creationId xmlns:a16="http://schemas.microsoft.com/office/drawing/2014/main" id="{F0E9E42D-A44F-F46E-80F4-DE7F0B6E3B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" y="1389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+</a:t>
                </a:r>
                <a:endParaRPr lang="en-US" altLang="en-US" sz="2400" b="1"/>
              </a:p>
            </p:txBody>
          </p:sp>
          <p:grpSp>
            <p:nvGrpSpPr>
              <p:cNvPr id="17" name="Group 15">
                <a:extLst>
                  <a:ext uri="{FF2B5EF4-FFF2-40B4-BE49-F238E27FC236}">
                    <a16:creationId xmlns:a16="http://schemas.microsoft.com/office/drawing/2014/main" id="{1E5A5C2E-690A-F50D-DF60-9C6B8A062E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" y="1298"/>
                <a:ext cx="635" cy="483"/>
                <a:chOff x="4377" y="2811"/>
                <a:chExt cx="635" cy="483"/>
              </a:xfrm>
            </p:grpSpPr>
            <p:grpSp>
              <p:nvGrpSpPr>
                <p:cNvPr id="18" name="Group 16">
                  <a:extLst>
                    <a:ext uri="{FF2B5EF4-FFF2-40B4-BE49-F238E27FC236}">
                      <a16:creationId xmlns:a16="http://schemas.microsoft.com/office/drawing/2014/main" id="{75D70E14-A3C5-F637-08FF-CD6FA2169A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20" name="Text Box 17">
                    <a:extLst>
                      <a:ext uri="{FF2B5EF4-FFF2-40B4-BE49-F238E27FC236}">
                        <a16:creationId xmlns:a16="http://schemas.microsoft.com/office/drawing/2014/main" id="{30A67629-56DF-9A53-FDA5-43CE1724F86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٥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21" name="Text Box 18">
                    <a:extLst>
                      <a:ext uri="{FF2B5EF4-FFF2-40B4-BE49-F238E27FC236}">
                        <a16:creationId xmlns:a16="http://schemas.microsoft.com/office/drawing/2014/main" id="{4ADB5122-055E-3E4B-ABE4-EB94ED92C8C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٨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22" name="Line 19">
                    <a:extLst>
                      <a:ext uri="{FF2B5EF4-FFF2-40B4-BE49-F238E27FC236}">
                        <a16:creationId xmlns:a16="http://schemas.microsoft.com/office/drawing/2014/main" id="{E0AB9384-E2CA-0536-022D-0F519005F11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9" name="Text Box 20">
                  <a:extLst>
                    <a:ext uri="{FF2B5EF4-FFF2-40B4-BE49-F238E27FC236}">
                      <a16:creationId xmlns:a16="http://schemas.microsoft.com/office/drawing/2014/main" id="{88B6703E-8191-5879-9559-D074BD86CE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٧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</p:grpSp>
        </p:grpSp>
      </p:grpSp>
      <p:grpSp>
        <p:nvGrpSpPr>
          <p:cNvPr id="28" name="Group 21">
            <a:extLst>
              <a:ext uri="{FF2B5EF4-FFF2-40B4-BE49-F238E27FC236}">
                <a16:creationId xmlns:a16="http://schemas.microsoft.com/office/drawing/2014/main" id="{C283FAE7-054D-542A-A6C7-B00B2E623E41}"/>
              </a:ext>
            </a:extLst>
          </p:cNvPr>
          <p:cNvGrpSpPr>
            <a:grpSpLocks/>
          </p:cNvGrpSpPr>
          <p:nvPr/>
        </p:nvGrpSpPr>
        <p:grpSpPr bwMode="auto">
          <a:xfrm>
            <a:off x="5952128" y="2407166"/>
            <a:ext cx="1800225" cy="766763"/>
            <a:chOff x="2971" y="2795"/>
            <a:chExt cx="1134" cy="483"/>
          </a:xfrm>
        </p:grpSpPr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4BA64959-6A44-7872-ED4B-CD2C90EA4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(</a:t>
              </a:r>
              <a:endParaRPr lang="en-US" altLang="en-US" sz="2400" b="1"/>
            </a:p>
          </p:txBody>
        </p:sp>
        <p:grpSp>
          <p:nvGrpSpPr>
            <p:cNvPr id="30" name="Group 23">
              <a:extLst>
                <a:ext uri="{FF2B5EF4-FFF2-40B4-BE49-F238E27FC236}">
                  <a16:creationId xmlns:a16="http://schemas.microsoft.com/office/drawing/2014/main" id="{6BD496CC-03B2-3C92-D332-4F6B6CFE0C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32" name="Group 24">
                <a:extLst>
                  <a:ext uri="{FF2B5EF4-FFF2-40B4-BE49-F238E27FC236}">
                    <a16:creationId xmlns:a16="http://schemas.microsoft.com/office/drawing/2014/main" id="{AD081241-EF24-779E-6DC2-1F8EC5AD5C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39" name="Text Box 25">
                  <a:extLst>
                    <a:ext uri="{FF2B5EF4-FFF2-40B4-BE49-F238E27FC236}">
                      <a16:creationId xmlns:a16="http://schemas.microsoft.com/office/drawing/2014/main" id="{F89898F6-6769-4D43-6397-9484B88E99A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٥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40" name="Text Box 26">
                  <a:extLst>
                    <a:ext uri="{FF2B5EF4-FFF2-40B4-BE49-F238E27FC236}">
                      <a16:creationId xmlns:a16="http://schemas.microsoft.com/office/drawing/2014/main" id="{FF52ADF3-3D11-26C5-72C5-4DB49C1E15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٨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41" name="Line 27">
                  <a:extLst>
                    <a:ext uri="{FF2B5EF4-FFF2-40B4-BE49-F238E27FC236}">
                      <a16:creationId xmlns:a16="http://schemas.microsoft.com/office/drawing/2014/main" id="{213FFB7B-8560-846D-E5C9-872CA7FF8E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28">
                <a:extLst>
                  <a:ext uri="{FF2B5EF4-FFF2-40B4-BE49-F238E27FC236}">
                    <a16:creationId xmlns:a16="http://schemas.microsoft.com/office/drawing/2014/main" id="{5678FEB1-CAE4-98DE-5CD7-51D2629414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34" name="Text Box 29">
                  <a:extLst>
                    <a:ext uri="{FF2B5EF4-FFF2-40B4-BE49-F238E27FC236}">
                      <a16:creationId xmlns:a16="http://schemas.microsoft.com/office/drawing/2014/main" id="{1A24C86D-8BD3-24EC-DB8C-82CA02E1AD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/>
                    <a:t>+</a:t>
                  </a:r>
                  <a:endParaRPr lang="en-US" altLang="en-US" sz="2400" b="1"/>
                </a:p>
              </p:txBody>
            </p:sp>
            <p:grpSp>
              <p:nvGrpSpPr>
                <p:cNvPr id="35" name="Group 30">
                  <a:extLst>
                    <a:ext uri="{FF2B5EF4-FFF2-40B4-BE49-F238E27FC236}">
                      <a16:creationId xmlns:a16="http://schemas.microsoft.com/office/drawing/2014/main" id="{3A8DE41A-C3AF-DEB9-8A2D-537F5533B3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36" name="Text Box 31">
                    <a:extLst>
                      <a:ext uri="{FF2B5EF4-FFF2-40B4-BE49-F238E27FC236}">
                        <a16:creationId xmlns:a16="http://schemas.microsoft.com/office/drawing/2014/main" id="{02E9AEA4-F4EC-F688-392C-485D7823913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٥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7" name="Text Box 32">
                    <a:extLst>
                      <a:ext uri="{FF2B5EF4-FFF2-40B4-BE49-F238E27FC236}">
                        <a16:creationId xmlns:a16="http://schemas.microsoft.com/office/drawing/2014/main" id="{A29256D2-6CFA-F22A-9983-6EEECAD2021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٨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38" name="Line 33">
                    <a:extLst>
                      <a:ext uri="{FF2B5EF4-FFF2-40B4-BE49-F238E27FC236}">
                        <a16:creationId xmlns:a16="http://schemas.microsoft.com/office/drawing/2014/main" id="{46435490-1482-97AA-515C-01F657CD9E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1" name="Text Box 34">
              <a:extLst>
                <a:ext uri="{FF2B5EF4-FFF2-40B4-BE49-F238E27FC236}">
                  <a16:creationId xmlns:a16="http://schemas.microsoft.com/office/drawing/2014/main" id="{8A05F801-4423-F0EF-3C55-DB3BFA00D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)</a:t>
              </a:r>
              <a:endParaRPr lang="en-US" altLang="en-US" sz="2400" b="1"/>
            </a:p>
          </p:txBody>
        </p:sp>
      </p:grpSp>
      <p:sp>
        <p:nvSpPr>
          <p:cNvPr id="42" name="Text Box 35">
            <a:extLst>
              <a:ext uri="{FF2B5EF4-FFF2-40B4-BE49-F238E27FC236}">
                <a16:creationId xmlns:a16="http://schemas.microsoft.com/office/drawing/2014/main" id="{7F777032-CDF4-AF17-8F1E-A6CC9987B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990" y="2546866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+</a:t>
            </a:r>
            <a:endParaRPr lang="en-US" altLang="en-US" sz="2400" b="1"/>
          </a:p>
        </p:txBody>
      </p:sp>
      <p:grpSp>
        <p:nvGrpSpPr>
          <p:cNvPr id="43" name="Group 36">
            <a:extLst>
              <a:ext uri="{FF2B5EF4-FFF2-40B4-BE49-F238E27FC236}">
                <a16:creationId xmlns:a16="http://schemas.microsoft.com/office/drawing/2014/main" id="{96DD6EF2-5589-BF5A-DA97-E049B73FE9DC}"/>
              </a:ext>
            </a:extLst>
          </p:cNvPr>
          <p:cNvGrpSpPr>
            <a:grpSpLocks/>
          </p:cNvGrpSpPr>
          <p:nvPr/>
        </p:nvGrpSpPr>
        <p:grpSpPr bwMode="auto">
          <a:xfrm>
            <a:off x="4390028" y="2534171"/>
            <a:ext cx="1508125" cy="503238"/>
            <a:chOff x="2109" y="2830"/>
            <a:chExt cx="950" cy="317"/>
          </a:xfrm>
        </p:grpSpPr>
        <p:grpSp>
          <p:nvGrpSpPr>
            <p:cNvPr id="44" name="Group 37">
              <a:extLst>
                <a:ext uri="{FF2B5EF4-FFF2-40B4-BE49-F238E27FC236}">
                  <a16:creationId xmlns:a16="http://schemas.microsoft.com/office/drawing/2014/main" id="{41BDE82A-3BDF-C7C0-0B76-74700B1980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7"/>
              <a:chOff x="2245" y="2830"/>
              <a:chExt cx="814" cy="317"/>
            </a:xfrm>
          </p:grpSpPr>
          <p:sp>
            <p:nvSpPr>
              <p:cNvPr id="46" name="Text Box 38">
                <a:extLst>
                  <a:ext uri="{FF2B5EF4-FFF2-40B4-BE49-F238E27FC236}">
                    <a16:creationId xmlns:a16="http://schemas.microsoft.com/office/drawing/2014/main" id="{4280F183-3C80-978B-CE9A-F53040D4D0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ar-SA" altLang="en-US" sz="2400" b="1"/>
                  <a:t>(</a:t>
                </a:r>
                <a:endParaRPr lang="en-US" altLang="en-US" sz="2400" b="1"/>
              </a:p>
            </p:txBody>
          </p:sp>
          <p:sp>
            <p:nvSpPr>
              <p:cNvPr id="47" name="Text Box 39">
                <a:extLst>
                  <a:ext uri="{FF2B5EF4-FFF2-40B4-BE49-F238E27FC236}">
                    <a16:creationId xmlns:a16="http://schemas.microsoft.com/office/drawing/2014/main" id="{43A21317-BB6B-22EB-D496-99263A1781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ar-SA" altLang="en-US" sz="2400" b="1"/>
                  <a:t>)</a:t>
                </a:r>
                <a:endParaRPr lang="en-US" altLang="en-US" sz="2400" b="1"/>
              </a:p>
            </p:txBody>
          </p:sp>
          <p:sp>
            <p:nvSpPr>
              <p:cNvPr id="48" name="Text Box 40">
                <a:extLst>
                  <a:ext uri="{FF2B5EF4-FFF2-40B4-BE49-F238E27FC236}">
                    <a16:creationId xmlns:a16="http://schemas.microsoft.com/office/drawing/2014/main" id="{69E0D8C9-F120-991D-CBB9-D93DF5E781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r>
                  <a:rPr lang="ar-SA" altLang="en-US" sz="2400" b="1" dirty="0"/>
                  <a:t> +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٧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45" name="Text Box 41">
              <a:extLst>
                <a:ext uri="{FF2B5EF4-FFF2-40B4-BE49-F238E27FC236}">
                  <a16:creationId xmlns:a16="http://schemas.microsoft.com/office/drawing/2014/main" id="{B47EDA7F-0A52-F81A-2FA5-0F21FD5E4A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49" name="Group 42">
            <a:extLst>
              <a:ext uri="{FF2B5EF4-FFF2-40B4-BE49-F238E27FC236}">
                <a16:creationId xmlns:a16="http://schemas.microsoft.com/office/drawing/2014/main" id="{4BD8DE58-3678-BA2A-AA81-470F157C7DB7}"/>
              </a:ext>
            </a:extLst>
          </p:cNvPr>
          <p:cNvGrpSpPr>
            <a:grpSpLocks/>
          </p:cNvGrpSpPr>
          <p:nvPr/>
        </p:nvGrpSpPr>
        <p:grpSpPr bwMode="auto">
          <a:xfrm>
            <a:off x="3872503" y="2419866"/>
            <a:ext cx="576262" cy="766763"/>
            <a:chOff x="4967" y="2221"/>
            <a:chExt cx="363" cy="483"/>
          </a:xfrm>
        </p:grpSpPr>
        <p:sp>
          <p:nvSpPr>
            <p:cNvPr id="50" name="Text Box 43">
              <a:extLst>
                <a:ext uri="{FF2B5EF4-FFF2-40B4-BE49-F238E27FC236}">
                  <a16:creationId xmlns:a16="http://schemas.microsoft.com/office/drawing/2014/main" id="{45247C88-14DC-AF21-99A4-BB91BC3A1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١٠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51" name="Text Box 44">
              <a:extLst>
                <a:ext uri="{FF2B5EF4-FFF2-40B4-BE49-F238E27FC236}">
                  <a16:creationId xmlns:a16="http://schemas.microsoft.com/office/drawing/2014/main" id="{FB018BFC-383D-9EA5-0EF8-AEE20E4B2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٨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52" name="Line 45">
              <a:extLst>
                <a:ext uri="{FF2B5EF4-FFF2-40B4-BE49-F238E27FC236}">
                  <a16:creationId xmlns:a16="http://schemas.microsoft.com/office/drawing/2014/main" id="{C4F59323-0F85-B39E-5A66-5202620CD7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Text Box 46">
            <a:extLst>
              <a:ext uri="{FF2B5EF4-FFF2-40B4-BE49-F238E27FC236}">
                <a16:creationId xmlns:a16="http://schemas.microsoft.com/office/drawing/2014/main" id="{81883EF3-F405-D6BE-2320-C4F476FAF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865" y="2562741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+</a:t>
            </a:r>
            <a:endParaRPr lang="en-US" altLang="en-US" sz="2400" b="1"/>
          </a:p>
        </p:txBody>
      </p:sp>
      <p:sp>
        <p:nvSpPr>
          <p:cNvPr id="54" name="Text Box 47">
            <a:extLst>
              <a:ext uri="{FF2B5EF4-FFF2-40B4-BE49-F238E27FC236}">
                <a16:creationId xmlns:a16="http://schemas.microsoft.com/office/drawing/2014/main" id="{C45A0B2D-EF47-482A-4E52-5B0192043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040" y="2562741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١٠</a:t>
            </a:r>
            <a:endParaRPr lang="en-US" altLang="en-US" sz="2400" b="1" dirty="0"/>
          </a:p>
        </p:txBody>
      </p:sp>
      <p:sp>
        <p:nvSpPr>
          <p:cNvPr id="55" name="AutoShape 55">
            <a:extLst>
              <a:ext uri="{FF2B5EF4-FFF2-40B4-BE49-F238E27FC236}">
                <a16:creationId xmlns:a16="http://schemas.microsoft.com/office/drawing/2014/main" id="{B48BD290-9DFD-ED0E-E27E-F9709543E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828" y="1251466"/>
            <a:ext cx="4897437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احسب ناتج الجمع أو الطرح في أبسط صورة :</a:t>
            </a:r>
            <a:endParaRPr lang="en-US" altLang="en-US" sz="2400" b="1"/>
          </a:p>
        </p:txBody>
      </p:sp>
      <p:sp>
        <p:nvSpPr>
          <p:cNvPr id="56" name="Oval 56">
            <a:extLst>
              <a:ext uri="{FF2B5EF4-FFF2-40B4-BE49-F238E27FC236}">
                <a16:creationId xmlns:a16="http://schemas.microsoft.com/office/drawing/2014/main" id="{A791B430-99AD-B537-FB93-2DE5BD6F3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090" y="2394466"/>
            <a:ext cx="1223963" cy="7191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Arc 57">
            <a:extLst>
              <a:ext uri="{FF2B5EF4-FFF2-40B4-BE49-F238E27FC236}">
                <a16:creationId xmlns:a16="http://schemas.microsoft.com/office/drawing/2014/main" id="{A430B821-FA13-F952-1C40-5CC2FDC5FC8D}"/>
              </a:ext>
            </a:extLst>
          </p:cNvPr>
          <p:cNvSpPr>
            <a:spLocks/>
          </p:cNvSpPr>
          <p:nvPr/>
        </p:nvSpPr>
        <p:spPr bwMode="auto">
          <a:xfrm rot="-13255151" flipH="1" flipV="1">
            <a:off x="4301128" y="1897579"/>
            <a:ext cx="1944687" cy="1420812"/>
          </a:xfrm>
          <a:custGeom>
            <a:avLst/>
            <a:gdLst>
              <a:gd name="G0" fmla="+- 0 0 0"/>
              <a:gd name="G1" fmla="+- 21243 0 0"/>
              <a:gd name="G2" fmla="+- 21600 0 0"/>
              <a:gd name="T0" fmla="*/ 3913 w 21600"/>
              <a:gd name="T1" fmla="*/ 0 h 21243"/>
              <a:gd name="T2" fmla="*/ 21600 w 21600"/>
              <a:gd name="T3" fmla="*/ 21243 h 21243"/>
              <a:gd name="T4" fmla="*/ 0 w 21600"/>
              <a:gd name="T5" fmla="*/ 21243 h 2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43" fill="none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</a:path>
              <a:path w="21600" h="21243" stroke="0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  <a:lnTo>
                  <a:pt x="0" y="2124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Arc 58">
            <a:extLst>
              <a:ext uri="{FF2B5EF4-FFF2-40B4-BE49-F238E27FC236}">
                <a16:creationId xmlns:a16="http://schemas.microsoft.com/office/drawing/2014/main" id="{EA9E4A71-5C46-FA0A-6193-E0CA0B8B08B4}"/>
              </a:ext>
            </a:extLst>
          </p:cNvPr>
          <p:cNvSpPr>
            <a:spLocks/>
          </p:cNvSpPr>
          <p:nvPr/>
        </p:nvSpPr>
        <p:spPr bwMode="auto">
          <a:xfrm rot="-13835509" flipH="1" flipV="1">
            <a:off x="3224010" y="2219047"/>
            <a:ext cx="1751012" cy="1203325"/>
          </a:xfrm>
          <a:custGeom>
            <a:avLst/>
            <a:gdLst>
              <a:gd name="G0" fmla="+- 0 0 0"/>
              <a:gd name="G1" fmla="+- 20036 0 0"/>
              <a:gd name="G2" fmla="+- 21600 0 0"/>
              <a:gd name="T0" fmla="*/ 8071 w 21600"/>
              <a:gd name="T1" fmla="*/ 0 h 20036"/>
              <a:gd name="T2" fmla="*/ 21600 w 21600"/>
              <a:gd name="T3" fmla="*/ 20036 h 20036"/>
              <a:gd name="T4" fmla="*/ 0 w 21600"/>
              <a:gd name="T5" fmla="*/ 20036 h 20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36" fill="none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</a:path>
              <a:path w="21600" h="20036" stroke="0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  <a:lnTo>
                  <a:pt x="0" y="2003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59">
            <a:extLst>
              <a:ext uri="{FF2B5EF4-FFF2-40B4-BE49-F238E27FC236}">
                <a16:creationId xmlns:a16="http://schemas.microsoft.com/office/drawing/2014/main" id="{7B8BE894-48EB-A6DA-6B3C-71DB46896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6428" y="2546866"/>
            <a:ext cx="792162" cy="503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" name="Group 60">
            <a:extLst>
              <a:ext uri="{FF2B5EF4-FFF2-40B4-BE49-F238E27FC236}">
                <a16:creationId xmlns:a16="http://schemas.microsoft.com/office/drawing/2014/main" id="{2A14013C-9C88-D51B-8C3F-D8BE9B91CAE2}"/>
              </a:ext>
            </a:extLst>
          </p:cNvPr>
          <p:cNvGrpSpPr>
            <a:grpSpLocks/>
          </p:cNvGrpSpPr>
          <p:nvPr/>
        </p:nvGrpSpPr>
        <p:grpSpPr bwMode="auto">
          <a:xfrm>
            <a:off x="7914278" y="4920179"/>
            <a:ext cx="2046287" cy="766762"/>
            <a:chOff x="4329" y="3339"/>
            <a:chExt cx="1289" cy="483"/>
          </a:xfrm>
        </p:grpSpPr>
        <p:sp>
          <p:nvSpPr>
            <p:cNvPr id="61" name="Text Box 61">
              <a:extLst>
                <a:ext uri="{FF2B5EF4-FFF2-40B4-BE49-F238E27FC236}">
                  <a16:creationId xmlns:a16="http://schemas.microsoft.com/office/drawing/2014/main" id="{F5633861-A804-8E2A-9826-F5916E8EC2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1" y="3430"/>
              <a:ext cx="3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2"/>
                  </a:solidFill>
                </a:rPr>
                <a:t>٧</a:t>
              </a:r>
              <a:endParaRPr lang="en-US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62" name="Text Box 62">
              <a:extLst>
                <a:ext uri="{FF2B5EF4-FFF2-40B4-BE49-F238E27FC236}">
                  <a16:creationId xmlns:a16="http://schemas.microsoft.com/office/drawing/2014/main" id="{0F04C0DD-4032-9C69-1A8B-FC7295D13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" y="3429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sp>
          <p:nvSpPr>
            <p:cNvPr id="63" name="Text Box 63">
              <a:extLst>
                <a:ext uri="{FF2B5EF4-FFF2-40B4-BE49-F238E27FC236}">
                  <a16:creationId xmlns:a16="http://schemas.microsoft.com/office/drawing/2014/main" id="{0E74F6AD-5189-83E5-9212-8C33C07F3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2" y="3430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  <p:grpSp>
          <p:nvGrpSpPr>
            <p:cNvPr id="64" name="Group 64">
              <a:extLst>
                <a:ext uri="{FF2B5EF4-FFF2-40B4-BE49-F238E27FC236}">
                  <a16:creationId xmlns:a16="http://schemas.microsoft.com/office/drawing/2014/main" id="{27EDBD91-6A3B-DC46-D404-7B590555AF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7" y="3339"/>
              <a:ext cx="635" cy="483"/>
              <a:chOff x="4377" y="2811"/>
              <a:chExt cx="635" cy="483"/>
            </a:xfrm>
          </p:grpSpPr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549D4AFD-7C95-0AF0-DC5C-63DBC96375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67" name="Text Box 66">
                  <a:extLst>
                    <a:ext uri="{FF2B5EF4-FFF2-40B4-BE49-F238E27FC236}">
                      <a16:creationId xmlns:a16="http://schemas.microsoft.com/office/drawing/2014/main" id="{66118A66-DDA7-BBAE-8C2E-2478520577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68" name="Text Box 67">
                  <a:extLst>
                    <a:ext uri="{FF2B5EF4-FFF2-40B4-BE49-F238E27FC236}">
                      <a16:creationId xmlns:a16="http://schemas.microsoft.com/office/drawing/2014/main" id="{35D195A9-21B5-A7BD-C655-7D0665A260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٥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69" name="Line 68">
                  <a:extLst>
                    <a:ext uri="{FF2B5EF4-FFF2-40B4-BE49-F238E27FC236}">
                      <a16:creationId xmlns:a16="http://schemas.microsoft.com/office/drawing/2014/main" id="{8019E86C-470D-BAF7-A5AA-743BA3E4EC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" name="Text Box 69">
                <a:extLst>
                  <a:ext uri="{FF2B5EF4-FFF2-40B4-BE49-F238E27FC236}">
                    <a16:creationId xmlns:a16="http://schemas.microsoft.com/office/drawing/2014/main" id="{AAE58C4D-4D06-B5D0-1997-7C99DBFB53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٥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70" name="Group 70">
            <a:extLst>
              <a:ext uri="{FF2B5EF4-FFF2-40B4-BE49-F238E27FC236}">
                <a16:creationId xmlns:a16="http://schemas.microsoft.com/office/drawing/2014/main" id="{0E79C0ED-531C-5B8B-60A2-00AE9AFB19E5}"/>
              </a:ext>
            </a:extLst>
          </p:cNvPr>
          <p:cNvGrpSpPr>
            <a:grpSpLocks/>
          </p:cNvGrpSpPr>
          <p:nvPr/>
        </p:nvGrpSpPr>
        <p:grpSpPr bwMode="auto">
          <a:xfrm>
            <a:off x="4080465" y="4920179"/>
            <a:ext cx="1800225" cy="766762"/>
            <a:chOff x="2971" y="2795"/>
            <a:chExt cx="1134" cy="483"/>
          </a:xfrm>
        </p:grpSpPr>
        <p:sp>
          <p:nvSpPr>
            <p:cNvPr id="71" name="Text Box 71">
              <a:extLst>
                <a:ext uri="{FF2B5EF4-FFF2-40B4-BE49-F238E27FC236}">
                  <a16:creationId xmlns:a16="http://schemas.microsoft.com/office/drawing/2014/main" id="{FFFCC2E7-FB9B-48EF-5A2E-4D1681B82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(</a:t>
              </a:r>
              <a:endParaRPr lang="en-US" altLang="en-US" sz="2400" b="1"/>
            </a:p>
          </p:txBody>
        </p:sp>
        <p:grpSp>
          <p:nvGrpSpPr>
            <p:cNvPr id="72" name="Group 72">
              <a:extLst>
                <a:ext uri="{FF2B5EF4-FFF2-40B4-BE49-F238E27FC236}">
                  <a16:creationId xmlns:a16="http://schemas.microsoft.com/office/drawing/2014/main" id="{5284F671-02D7-B820-AEA7-4D1B711322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EEFE8DB7-42DB-7A74-528E-27D61738CF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81" name="Text Box 74">
                  <a:extLst>
                    <a:ext uri="{FF2B5EF4-FFF2-40B4-BE49-F238E27FC236}">
                      <a16:creationId xmlns:a16="http://schemas.microsoft.com/office/drawing/2014/main" id="{4308E341-AE5E-82BA-9C12-67BB6C29D4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82" name="Text Box 75">
                  <a:extLst>
                    <a:ext uri="{FF2B5EF4-FFF2-40B4-BE49-F238E27FC236}">
                      <a16:creationId xmlns:a16="http://schemas.microsoft.com/office/drawing/2014/main" id="{5C1952F5-D9A5-1264-AB57-686A5AE5A2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٥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83" name="Line 76">
                  <a:extLst>
                    <a:ext uri="{FF2B5EF4-FFF2-40B4-BE49-F238E27FC236}">
                      <a16:creationId xmlns:a16="http://schemas.microsoft.com/office/drawing/2014/main" id="{5566348E-ED31-8400-A047-922FCD6AC5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77">
                <a:extLst>
                  <a:ext uri="{FF2B5EF4-FFF2-40B4-BE49-F238E27FC236}">
                    <a16:creationId xmlns:a16="http://schemas.microsoft.com/office/drawing/2014/main" id="{B95B9B95-03A2-BB4E-88F5-85D744A924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76" name="Text Box 78">
                  <a:extLst>
                    <a:ext uri="{FF2B5EF4-FFF2-40B4-BE49-F238E27FC236}">
                      <a16:creationId xmlns:a16="http://schemas.microsoft.com/office/drawing/2014/main" id="{80FD55E3-08F0-1299-EDA5-94E784F459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/>
                    <a:t>ــ</a:t>
                  </a:r>
                  <a:endParaRPr lang="en-US" altLang="en-US" sz="2400" b="1"/>
                </a:p>
              </p:txBody>
            </p:sp>
            <p:grpSp>
              <p:nvGrpSpPr>
                <p:cNvPr id="77" name="Group 79">
                  <a:extLst>
                    <a:ext uri="{FF2B5EF4-FFF2-40B4-BE49-F238E27FC236}">
                      <a16:creationId xmlns:a16="http://schemas.microsoft.com/office/drawing/2014/main" id="{DB135E1C-2B5B-1436-7C6F-23484B387E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78" name="Text Box 80">
                    <a:extLst>
                      <a:ext uri="{FF2B5EF4-FFF2-40B4-BE49-F238E27FC236}">
                        <a16:creationId xmlns:a16="http://schemas.microsoft.com/office/drawing/2014/main" id="{1BB5598E-C63A-5F3C-E431-F6A37A3B7B6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٥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79" name="Text Box 81">
                    <a:extLst>
                      <a:ext uri="{FF2B5EF4-FFF2-40B4-BE49-F238E27FC236}">
                        <a16:creationId xmlns:a16="http://schemas.microsoft.com/office/drawing/2014/main" id="{325D550C-8EF0-127D-209A-A5C67252002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٥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80" name="Line 82">
                    <a:extLst>
                      <a:ext uri="{FF2B5EF4-FFF2-40B4-BE49-F238E27FC236}">
                        <a16:creationId xmlns:a16="http://schemas.microsoft.com/office/drawing/2014/main" id="{BCB1A4DF-F440-3C41-002F-762EA57AF6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3" name="Text Box 83">
              <a:extLst>
                <a:ext uri="{FF2B5EF4-FFF2-40B4-BE49-F238E27FC236}">
                  <a16:creationId xmlns:a16="http://schemas.microsoft.com/office/drawing/2014/main" id="{36312925-A358-79DF-2B62-B5EE39E18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)</a:t>
              </a:r>
              <a:endParaRPr lang="en-US" altLang="en-US" sz="2400" b="1"/>
            </a:p>
          </p:txBody>
        </p:sp>
      </p:grpSp>
      <p:sp>
        <p:nvSpPr>
          <p:cNvPr id="84" name="Text Box 84">
            <a:extLst>
              <a:ext uri="{FF2B5EF4-FFF2-40B4-BE49-F238E27FC236}">
                <a16:creationId xmlns:a16="http://schemas.microsoft.com/office/drawing/2014/main" id="{8C7D9194-5820-F06D-8612-012790B7F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328" y="5047179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+</a:t>
            </a:r>
            <a:endParaRPr lang="en-US" altLang="en-US" sz="2400" b="1"/>
          </a:p>
        </p:txBody>
      </p:sp>
      <p:grpSp>
        <p:nvGrpSpPr>
          <p:cNvPr id="85" name="Group 85">
            <a:extLst>
              <a:ext uri="{FF2B5EF4-FFF2-40B4-BE49-F238E27FC236}">
                <a16:creationId xmlns:a16="http://schemas.microsoft.com/office/drawing/2014/main" id="{D881E36B-BD74-1DA3-2E97-143DF40AE1DF}"/>
              </a:ext>
            </a:extLst>
          </p:cNvPr>
          <p:cNvGrpSpPr>
            <a:grpSpLocks/>
          </p:cNvGrpSpPr>
          <p:nvPr/>
        </p:nvGrpSpPr>
        <p:grpSpPr bwMode="auto">
          <a:xfrm>
            <a:off x="2518365" y="5034479"/>
            <a:ext cx="1508125" cy="498475"/>
            <a:chOff x="2109" y="2830"/>
            <a:chExt cx="950" cy="314"/>
          </a:xfrm>
        </p:grpSpPr>
        <p:grpSp>
          <p:nvGrpSpPr>
            <p:cNvPr id="86" name="Group 86">
              <a:extLst>
                <a:ext uri="{FF2B5EF4-FFF2-40B4-BE49-F238E27FC236}">
                  <a16:creationId xmlns:a16="http://schemas.microsoft.com/office/drawing/2014/main" id="{81DC9E7D-B195-4E54-0727-DC6CB9ABF8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88" name="Text Box 87">
                <a:extLst>
                  <a:ext uri="{FF2B5EF4-FFF2-40B4-BE49-F238E27FC236}">
                    <a16:creationId xmlns:a16="http://schemas.microsoft.com/office/drawing/2014/main" id="{274A6E33-6E45-6639-7FB0-0589A5B5F0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ar-SA" altLang="en-US" sz="2400" b="1"/>
                  <a:t>(</a:t>
                </a:r>
                <a:endParaRPr lang="en-US" altLang="en-US" sz="2400" b="1"/>
              </a:p>
            </p:txBody>
          </p:sp>
          <p:sp>
            <p:nvSpPr>
              <p:cNvPr id="89" name="Text Box 88">
                <a:extLst>
                  <a:ext uri="{FF2B5EF4-FFF2-40B4-BE49-F238E27FC236}">
                    <a16:creationId xmlns:a16="http://schemas.microsoft.com/office/drawing/2014/main" id="{BEA2BCF6-189A-C09B-36D1-8B888FA7B1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ar-SA" altLang="en-US" sz="2400" b="1"/>
                  <a:t>)</a:t>
                </a:r>
                <a:endParaRPr lang="en-US" altLang="en-US" sz="2400" b="1"/>
              </a:p>
            </p:txBody>
          </p:sp>
          <p:sp>
            <p:nvSpPr>
              <p:cNvPr id="90" name="Text Box 89">
                <a:extLst>
                  <a:ext uri="{FF2B5EF4-FFF2-40B4-BE49-F238E27FC236}">
                    <a16:creationId xmlns:a16="http://schemas.microsoft.com/office/drawing/2014/main" id="{8BFD59AE-4E8E-C00D-77FE-DC4B9A9064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٦</a:t>
                </a:r>
                <a:r>
                  <a:rPr lang="ar-SA" altLang="en-US" sz="2400" b="1" dirty="0"/>
                  <a:t> ــ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٥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87" name="Text Box 90">
              <a:extLst>
                <a:ext uri="{FF2B5EF4-FFF2-40B4-BE49-F238E27FC236}">
                  <a16:creationId xmlns:a16="http://schemas.microsoft.com/office/drawing/2014/main" id="{023E889F-A399-D6D2-C172-599DF46BC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91" name="Group 91">
            <a:extLst>
              <a:ext uri="{FF2B5EF4-FFF2-40B4-BE49-F238E27FC236}">
                <a16:creationId xmlns:a16="http://schemas.microsoft.com/office/drawing/2014/main" id="{42F79619-3940-E672-3310-99CECCE156AF}"/>
              </a:ext>
            </a:extLst>
          </p:cNvPr>
          <p:cNvGrpSpPr>
            <a:grpSpLocks/>
          </p:cNvGrpSpPr>
          <p:nvPr/>
        </p:nvGrpSpPr>
        <p:grpSpPr bwMode="auto">
          <a:xfrm>
            <a:off x="2000840" y="4920179"/>
            <a:ext cx="576263" cy="766762"/>
            <a:chOff x="4967" y="2221"/>
            <a:chExt cx="363" cy="483"/>
          </a:xfrm>
        </p:grpSpPr>
        <p:sp>
          <p:nvSpPr>
            <p:cNvPr id="92" name="Text Box 92">
              <a:extLst>
                <a:ext uri="{FF2B5EF4-FFF2-40B4-BE49-F238E27FC236}">
                  <a16:creationId xmlns:a16="http://schemas.microsoft.com/office/drawing/2014/main" id="{B3FCA90D-8C6E-2907-C301-E2718107E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٣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93" name="Text Box 93">
              <a:extLst>
                <a:ext uri="{FF2B5EF4-FFF2-40B4-BE49-F238E27FC236}">
                  <a16:creationId xmlns:a16="http://schemas.microsoft.com/office/drawing/2014/main" id="{90EBC95C-B0E2-A0E9-626D-4D38EFB10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٥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94" name="Line 94">
              <a:extLst>
                <a:ext uri="{FF2B5EF4-FFF2-40B4-BE49-F238E27FC236}">
                  <a16:creationId xmlns:a16="http://schemas.microsoft.com/office/drawing/2014/main" id="{7A396818-4837-3BF5-C6E6-E8F7A854F0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" name="Text Box 95">
            <a:extLst>
              <a:ext uri="{FF2B5EF4-FFF2-40B4-BE49-F238E27FC236}">
                <a16:creationId xmlns:a16="http://schemas.microsoft.com/office/drawing/2014/main" id="{C07947F1-5A2C-E1D7-3292-633B040D4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203" y="5063054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+</a:t>
            </a:r>
            <a:endParaRPr lang="en-US" altLang="en-US" sz="2400" b="1"/>
          </a:p>
        </p:txBody>
      </p:sp>
      <p:sp>
        <p:nvSpPr>
          <p:cNvPr id="96" name="Text Box 96">
            <a:extLst>
              <a:ext uri="{FF2B5EF4-FFF2-40B4-BE49-F238E27FC236}">
                <a16:creationId xmlns:a16="http://schemas.microsoft.com/office/drawing/2014/main" id="{A7E1FB14-616A-8E5F-D07B-D640CD793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378" y="5099566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١</a:t>
            </a:r>
            <a:endParaRPr lang="en-US" altLang="en-US" sz="2400" b="1" dirty="0"/>
          </a:p>
        </p:txBody>
      </p:sp>
      <p:sp>
        <p:nvSpPr>
          <p:cNvPr id="97" name="Text Box 97">
            <a:extLst>
              <a:ext uri="{FF2B5EF4-FFF2-40B4-BE49-F238E27FC236}">
                <a16:creationId xmlns:a16="http://schemas.microsoft.com/office/drawing/2014/main" id="{86C18869-773F-F58D-D311-7FE635184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990" y="5739329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98" name="Group 98">
            <a:extLst>
              <a:ext uri="{FF2B5EF4-FFF2-40B4-BE49-F238E27FC236}">
                <a16:creationId xmlns:a16="http://schemas.microsoft.com/office/drawing/2014/main" id="{27556A50-6D83-745D-D9B5-340F71CB7667}"/>
              </a:ext>
            </a:extLst>
          </p:cNvPr>
          <p:cNvGrpSpPr>
            <a:grpSpLocks/>
          </p:cNvGrpSpPr>
          <p:nvPr/>
        </p:nvGrpSpPr>
        <p:grpSpPr bwMode="auto">
          <a:xfrm>
            <a:off x="6922090" y="5594866"/>
            <a:ext cx="1117600" cy="766763"/>
            <a:chOff x="4377" y="2811"/>
            <a:chExt cx="635" cy="483"/>
          </a:xfrm>
        </p:grpSpPr>
        <p:grpSp>
          <p:nvGrpSpPr>
            <p:cNvPr id="99" name="Group 99">
              <a:extLst>
                <a:ext uri="{FF2B5EF4-FFF2-40B4-BE49-F238E27FC236}">
                  <a16:creationId xmlns:a16="http://schemas.microsoft.com/office/drawing/2014/main" id="{FD590C2B-A460-02E4-936C-DFEB78D141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101" name="Text Box 100">
                <a:extLst>
                  <a:ext uri="{FF2B5EF4-FFF2-40B4-BE49-F238E27FC236}">
                    <a16:creationId xmlns:a16="http://schemas.microsoft.com/office/drawing/2014/main" id="{FE9E25CB-6058-081B-84CF-8434FA127B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102" name="Text Box 101">
                <a:extLst>
                  <a:ext uri="{FF2B5EF4-FFF2-40B4-BE49-F238E27FC236}">
                    <a16:creationId xmlns:a16="http://schemas.microsoft.com/office/drawing/2014/main" id="{B13913E0-269C-5F91-AEBF-DDC5785245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103" name="Line 102">
                <a:extLst>
                  <a:ext uri="{FF2B5EF4-FFF2-40B4-BE49-F238E27FC236}">
                    <a16:creationId xmlns:a16="http://schemas.microsoft.com/office/drawing/2014/main" id="{BD2D6BB2-1E76-FF80-7B73-4EA84C3D49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" name="Text Box 103">
              <a:extLst>
                <a:ext uri="{FF2B5EF4-FFF2-40B4-BE49-F238E27FC236}">
                  <a16:creationId xmlns:a16="http://schemas.microsoft.com/office/drawing/2014/main" id="{F325270F-1B9F-04B1-4A1B-DD5507C0F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</p:grpSp>
      <p:sp>
        <p:nvSpPr>
          <p:cNvPr id="104" name="Oval 104">
            <a:extLst>
              <a:ext uri="{FF2B5EF4-FFF2-40B4-BE49-F238E27FC236}">
                <a16:creationId xmlns:a16="http://schemas.microsoft.com/office/drawing/2014/main" id="{20EE136E-5063-A389-3233-721394345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428" y="4894779"/>
            <a:ext cx="1223962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Arc 105">
            <a:extLst>
              <a:ext uri="{FF2B5EF4-FFF2-40B4-BE49-F238E27FC236}">
                <a16:creationId xmlns:a16="http://schemas.microsoft.com/office/drawing/2014/main" id="{55D24BE5-33AD-A74E-F6E2-46A6DDC0A742}"/>
              </a:ext>
            </a:extLst>
          </p:cNvPr>
          <p:cNvSpPr>
            <a:spLocks/>
          </p:cNvSpPr>
          <p:nvPr/>
        </p:nvSpPr>
        <p:spPr bwMode="auto">
          <a:xfrm rot="-13255151" flipH="1" flipV="1">
            <a:off x="2429465" y="4397891"/>
            <a:ext cx="1944688" cy="1420813"/>
          </a:xfrm>
          <a:custGeom>
            <a:avLst/>
            <a:gdLst>
              <a:gd name="G0" fmla="+- 0 0 0"/>
              <a:gd name="G1" fmla="+- 21243 0 0"/>
              <a:gd name="G2" fmla="+- 21600 0 0"/>
              <a:gd name="T0" fmla="*/ 3913 w 21600"/>
              <a:gd name="T1" fmla="*/ 0 h 21243"/>
              <a:gd name="T2" fmla="*/ 21600 w 21600"/>
              <a:gd name="T3" fmla="*/ 21243 h 21243"/>
              <a:gd name="T4" fmla="*/ 0 w 21600"/>
              <a:gd name="T5" fmla="*/ 21243 h 2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43" fill="none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</a:path>
              <a:path w="21600" h="21243" stroke="0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  <a:lnTo>
                  <a:pt x="0" y="2124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Arc 106">
            <a:extLst>
              <a:ext uri="{FF2B5EF4-FFF2-40B4-BE49-F238E27FC236}">
                <a16:creationId xmlns:a16="http://schemas.microsoft.com/office/drawing/2014/main" id="{AA446784-F861-EC21-E375-6EFA49158E2A}"/>
              </a:ext>
            </a:extLst>
          </p:cNvPr>
          <p:cNvSpPr>
            <a:spLocks/>
          </p:cNvSpPr>
          <p:nvPr/>
        </p:nvSpPr>
        <p:spPr bwMode="auto">
          <a:xfrm rot="-13835509" flipH="1" flipV="1">
            <a:off x="1352346" y="4719360"/>
            <a:ext cx="1751013" cy="1203325"/>
          </a:xfrm>
          <a:custGeom>
            <a:avLst/>
            <a:gdLst>
              <a:gd name="G0" fmla="+- 0 0 0"/>
              <a:gd name="G1" fmla="+- 20036 0 0"/>
              <a:gd name="G2" fmla="+- 21600 0 0"/>
              <a:gd name="T0" fmla="*/ 8071 w 21600"/>
              <a:gd name="T1" fmla="*/ 0 h 20036"/>
              <a:gd name="T2" fmla="*/ 21600 w 21600"/>
              <a:gd name="T3" fmla="*/ 20036 h 20036"/>
              <a:gd name="T4" fmla="*/ 0 w 21600"/>
              <a:gd name="T5" fmla="*/ 20036 h 20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36" fill="none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</a:path>
              <a:path w="21600" h="20036" stroke="0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  <a:lnTo>
                  <a:pt x="0" y="2003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Oval 107">
            <a:extLst>
              <a:ext uri="{FF2B5EF4-FFF2-40B4-BE49-F238E27FC236}">
                <a16:creationId xmlns:a16="http://schemas.microsoft.com/office/drawing/2014/main" id="{8EE5A3CF-6939-4C70-F655-D0C99C1B2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765" y="5047179"/>
            <a:ext cx="792163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8" name="Group 108">
            <a:extLst>
              <a:ext uri="{FF2B5EF4-FFF2-40B4-BE49-F238E27FC236}">
                <a16:creationId xmlns:a16="http://schemas.microsoft.com/office/drawing/2014/main" id="{67573650-C45F-DE0B-4EEB-1473C6A83C87}"/>
              </a:ext>
            </a:extLst>
          </p:cNvPr>
          <p:cNvGrpSpPr>
            <a:grpSpLocks/>
          </p:cNvGrpSpPr>
          <p:nvPr/>
        </p:nvGrpSpPr>
        <p:grpSpPr bwMode="auto">
          <a:xfrm>
            <a:off x="7118940" y="4912241"/>
            <a:ext cx="1008063" cy="766763"/>
            <a:chOff x="4377" y="2811"/>
            <a:chExt cx="635" cy="483"/>
          </a:xfrm>
        </p:grpSpPr>
        <p:grpSp>
          <p:nvGrpSpPr>
            <p:cNvPr id="109" name="Group 109">
              <a:extLst>
                <a:ext uri="{FF2B5EF4-FFF2-40B4-BE49-F238E27FC236}">
                  <a16:creationId xmlns:a16="http://schemas.microsoft.com/office/drawing/2014/main" id="{4D324C06-04EA-6E71-A838-4845CAA846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111" name="Text Box 110">
                <a:extLst>
                  <a:ext uri="{FF2B5EF4-FFF2-40B4-BE49-F238E27FC236}">
                    <a16:creationId xmlns:a16="http://schemas.microsoft.com/office/drawing/2014/main" id="{15FF6C3C-F71F-A69C-8DE3-AC1959A357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٥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12" name="Text Box 111">
                <a:extLst>
                  <a:ext uri="{FF2B5EF4-FFF2-40B4-BE49-F238E27FC236}">
                    <a16:creationId xmlns:a16="http://schemas.microsoft.com/office/drawing/2014/main" id="{D12D4012-9FFF-9509-7F33-6195CF7223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٥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13" name="Line 112">
                <a:extLst>
                  <a:ext uri="{FF2B5EF4-FFF2-40B4-BE49-F238E27FC236}">
                    <a16:creationId xmlns:a16="http://schemas.microsoft.com/office/drawing/2014/main" id="{A3D9BA7F-E4A8-2AA5-A480-6BD759D4BF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" name="Text Box 113">
              <a:extLst>
                <a:ext uri="{FF2B5EF4-FFF2-40B4-BE49-F238E27FC236}">
                  <a16:creationId xmlns:a16="http://schemas.microsoft.com/office/drawing/2014/main" id="{2454182B-90E6-70A3-9E46-9AF4CB058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2"/>
                  </a:solidFill>
                </a:rPr>
                <a:t>٦</a:t>
              </a:r>
              <a:endParaRPr lang="en-US" altLang="en-US" sz="24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14" name="Text Box 114">
            <a:extLst>
              <a:ext uri="{FF2B5EF4-FFF2-40B4-BE49-F238E27FC236}">
                <a16:creationId xmlns:a16="http://schemas.microsoft.com/office/drawing/2014/main" id="{4565F6D5-8993-62A0-FF4F-D52773A8E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940" y="5056704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ــ</a:t>
            </a:r>
            <a:endParaRPr lang="en-US" altLang="en-US" sz="2400" b="1"/>
          </a:p>
        </p:txBody>
      </p:sp>
      <p:grpSp>
        <p:nvGrpSpPr>
          <p:cNvPr id="115" name="Group 115">
            <a:extLst>
              <a:ext uri="{FF2B5EF4-FFF2-40B4-BE49-F238E27FC236}">
                <a16:creationId xmlns:a16="http://schemas.microsoft.com/office/drawing/2014/main" id="{62EE533A-A287-FAAD-9EE7-2A395B41839F}"/>
              </a:ext>
            </a:extLst>
          </p:cNvPr>
          <p:cNvGrpSpPr>
            <a:grpSpLocks/>
          </p:cNvGrpSpPr>
          <p:nvPr/>
        </p:nvGrpSpPr>
        <p:grpSpPr bwMode="auto">
          <a:xfrm>
            <a:off x="5733053" y="4912241"/>
            <a:ext cx="1274762" cy="766763"/>
            <a:chOff x="2955" y="3334"/>
            <a:chExt cx="803" cy="483"/>
          </a:xfrm>
        </p:grpSpPr>
        <p:sp>
          <p:nvSpPr>
            <p:cNvPr id="116" name="Text Box 116">
              <a:extLst>
                <a:ext uri="{FF2B5EF4-FFF2-40B4-BE49-F238E27FC236}">
                  <a16:creationId xmlns:a16="http://schemas.microsoft.com/office/drawing/2014/main" id="{016D4BE0-6E6B-F7F7-52AE-34723CEEA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5" y="343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17" name="Group 117">
              <a:extLst>
                <a:ext uri="{FF2B5EF4-FFF2-40B4-BE49-F238E27FC236}">
                  <a16:creationId xmlns:a16="http://schemas.microsoft.com/office/drawing/2014/main" id="{833F778A-E82A-A09B-EA7A-B002E1AFEA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3" y="3334"/>
              <a:ext cx="635" cy="483"/>
              <a:chOff x="4377" y="2811"/>
              <a:chExt cx="635" cy="483"/>
            </a:xfrm>
          </p:grpSpPr>
          <p:grpSp>
            <p:nvGrpSpPr>
              <p:cNvPr id="118" name="Group 118">
                <a:extLst>
                  <a:ext uri="{FF2B5EF4-FFF2-40B4-BE49-F238E27FC236}">
                    <a16:creationId xmlns:a16="http://schemas.microsoft.com/office/drawing/2014/main" id="{90B0CCB8-9B70-65CB-2582-39A58EA423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120" name="Text Box 119">
                  <a:extLst>
                    <a:ext uri="{FF2B5EF4-FFF2-40B4-BE49-F238E27FC236}">
                      <a16:creationId xmlns:a16="http://schemas.microsoft.com/office/drawing/2014/main" id="{A20C2674-7E01-6DE5-162E-6F839C98B3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121" name="Text Box 120">
                  <a:extLst>
                    <a:ext uri="{FF2B5EF4-FFF2-40B4-BE49-F238E27FC236}">
                      <a16:creationId xmlns:a16="http://schemas.microsoft.com/office/drawing/2014/main" id="{18834E7C-8C40-C17C-384B-7656EC2402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٥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122" name="Line 121">
                  <a:extLst>
                    <a:ext uri="{FF2B5EF4-FFF2-40B4-BE49-F238E27FC236}">
                      <a16:creationId xmlns:a16="http://schemas.microsoft.com/office/drawing/2014/main" id="{5700962A-4ECF-F0BD-D83C-D0D5D0FF13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9" name="Text Box 122">
                <a:extLst>
                  <a:ext uri="{FF2B5EF4-FFF2-40B4-BE49-F238E27FC236}">
                    <a16:creationId xmlns:a16="http://schemas.microsoft.com/office/drawing/2014/main" id="{7EA01F8D-624F-BF7E-19C3-D3D3FB3292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٥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123" name="Oval 123">
            <a:extLst>
              <a:ext uri="{FF2B5EF4-FFF2-40B4-BE49-F238E27FC236}">
                <a16:creationId xmlns:a16="http://schemas.microsoft.com/office/drawing/2014/main" id="{D12D54D2-CEE8-8587-13AA-EB71F5DE1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2578" y="5123379"/>
            <a:ext cx="433387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Arc 124">
            <a:extLst>
              <a:ext uri="{FF2B5EF4-FFF2-40B4-BE49-F238E27FC236}">
                <a16:creationId xmlns:a16="http://schemas.microsoft.com/office/drawing/2014/main" id="{0FB5E903-6EE9-A3DC-3C6E-7ED059560457}"/>
              </a:ext>
            </a:extLst>
          </p:cNvPr>
          <p:cNvSpPr>
            <a:spLocks/>
          </p:cNvSpPr>
          <p:nvPr/>
        </p:nvSpPr>
        <p:spPr bwMode="auto">
          <a:xfrm rot="-13255151" flipH="1" flipV="1">
            <a:off x="7496765" y="4555054"/>
            <a:ext cx="1944688" cy="1374775"/>
          </a:xfrm>
          <a:custGeom>
            <a:avLst/>
            <a:gdLst>
              <a:gd name="G0" fmla="+- 0 0 0"/>
              <a:gd name="G1" fmla="+- 20554 0 0"/>
              <a:gd name="G2" fmla="+- 21600 0 0"/>
              <a:gd name="T0" fmla="*/ 6639 w 21600"/>
              <a:gd name="T1" fmla="*/ 0 h 20554"/>
              <a:gd name="T2" fmla="*/ 21600 w 21600"/>
              <a:gd name="T3" fmla="*/ 20554 h 20554"/>
              <a:gd name="T4" fmla="*/ 0 w 21600"/>
              <a:gd name="T5" fmla="*/ 20554 h 20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554" fill="none" extrusionOk="0">
                <a:moveTo>
                  <a:pt x="6639" y="-1"/>
                </a:moveTo>
                <a:cubicBezTo>
                  <a:pt x="15556" y="2880"/>
                  <a:pt x="21600" y="11182"/>
                  <a:pt x="21600" y="20554"/>
                </a:cubicBezTo>
              </a:path>
              <a:path w="21600" h="20554" stroke="0" extrusionOk="0">
                <a:moveTo>
                  <a:pt x="6639" y="-1"/>
                </a:moveTo>
                <a:cubicBezTo>
                  <a:pt x="15556" y="2880"/>
                  <a:pt x="21600" y="11182"/>
                  <a:pt x="21600" y="20554"/>
                </a:cubicBezTo>
                <a:lnTo>
                  <a:pt x="0" y="2055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5" name="Group 126">
            <a:extLst>
              <a:ext uri="{FF2B5EF4-FFF2-40B4-BE49-F238E27FC236}">
                <a16:creationId xmlns:a16="http://schemas.microsoft.com/office/drawing/2014/main" id="{1FB9EBD3-A2EA-E529-A362-41D7DD8F1164}"/>
              </a:ext>
            </a:extLst>
          </p:cNvPr>
          <p:cNvGrpSpPr>
            <a:grpSpLocks/>
          </p:cNvGrpSpPr>
          <p:nvPr/>
        </p:nvGrpSpPr>
        <p:grpSpPr bwMode="auto">
          <a:xfrm>
            <a:off x="7139578" y="3194566"/>
            <a:ext cx="576262" cy="766763"/>
            <a:chOff x="4967" y="2221"/>
            <a:chExt cx="363" cy="483"/>
          </a:xfrm>
        </p:grpSpPr>
        <p:sp>
          <p:nvSpPr>
            <p:cNvPr id="126" name="Text Box 127">
              <a:extLst>
                <a:ext uri="{FF2B5EF4-FFF2-40B4-BE49-F238E27FC236}">
                  <a16:creationId xmlns:a16="http://schemas.microsoft.com/office/drawing/2014/main" id="{0A4A8D1E-EC96-5314-F18A-2C5067096E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٥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127" name="Text Box 128">
              <a:extLst>
                <a:ext uri="{FF2B5EF4-FFF2-40B4-BE49-F238E27FC236}">
                  <a16:creationId xmlns:a16="http://schemas.microsoft.com/office/drawing/2014/main" id="{F5CC5B35-FB7F-7D04-3FC7-F92B5C463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٤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128" name="Line 129">
              <a:extLst>
                <a:ext uri="{FF2B5EF4-FFF2-40B4-BE49-F238E27FC236}">
                  <a16:creationId xmlns:a16="http://schemas.microsoft.com/office/drawing/2014/main" id="{E4CBD633-6BF3-11D8-FDE5-4CF9C55E42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" name="Text Box 132">
            <a:extLst>
              <a:ext uri="{FF2B5EF4-FFF2-40B4-BE49-F238E27FC236}">
                <a16:creationId xmlns:a16="http://schemas.microsoft.com/office/drawing/2014/main" id="{B066E985-752A-DA28-BDAA-48C99B657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503" y="3337441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130" name="Group 151">
            <a:extLst>
              <a:ext uri="{FF2B5EF4-FFF2-40B4-BE49-F238E27FC236}">
                <a16:creationId xmlns:a16="http://schemas.microsoft.com/office/drawing/2014/main" id="{D5F16199-4B84-CE93-CE83-15DF29DB9722}"/>
              </a:ext>
            </a:extLst>
          </p:cNvPr>
          <p:cNvGrpSpPr>
            <a:grpSpLocks/>
          </p:cNvGrpSpPr>
          <p:nvPr/>
        </p:nvGrpSpPr>
        <p:grpSpPr bwMode="auto">
          <a:xfrm>
            <a:off x="6045790" y="3337444"/>
            <a:ext cx="1179513" cy="461963"/>
            <a:chOff x="3152" y="1888"/>
            <a:chExt cx="743" cy="291"/>
          </a:xfrm>
        </p:grpSpPr>
        <p:sp>
          <p:nvSpPr>
            <p:cNvPr id="131" name="Text Box 130">
              <a:extLst>
                <a:ext uri="{FF2B5EF4-FFF2-40B4-BE49-F238E27FC236}">
                  <a16:creationId xmlns:a16="http://schemas.microsoft.com/office/drawing/2014/main" id="{B7EFFAE6-E0D2-CC8E-ED82-75A2A838C4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8" y="188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  <p:grpSp>
          <p:nvGrpSpPr>
            <p:cNvPr id="132" name="Group 149">
              <a:extLst>
                <a:ext uri="{FF2B5EF4-FFF2-40B4-BE49-F238E27FC236}">
                  <a16:creationId xmlns:a16="http://schemas.microsoft.com/office/drawing/2014/main" id="{7ABD5476-C807-5881-AE5D-35BC0CD78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2" y="1888"/>
              <a:ext cx="562" cy="291"/>
              <a:chOff x="3152" y="1888"/>
              <a:chExt cx="562" cy="291"/>
            </a:xfrm>
          </p:grpSpPr>
          <p:sp>
            <p:nvSpPr>
              <p:cNvPr id="133" name="Text Box 131">
                <a:extLst>
                  <a:ext uri="{FF2B5EF4-FFF2-40B4-BE49-F238E27FC236}">
                    <a16:creationId xmlns:a16="http://schemas.microsoft.com/office/drawing/2014/main" id="{8E2D95AB-9424-79B5-C6E2-5F84AF5828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0" y="1888"/>
                <a:ext cx="36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١٠</a:t>
                </a:r>
                <a:endParaRPr lang="en-US" altLang="en-US" sz="2400" b="1" dirty="0"/>
              </a:p>
            </p:txBody>
          </p:sp>
          <p:sp>
            <p:nvSpPr>
              <p:cNvPr id="134" name="Text Box 133">
                <a:extLst>
                  <a:ext uri="{FF2B5EF4-FFF2-40B4-BE49-F238E27FC236}">
                    <a16:creationId xmlns:a16="http://schemas.microsoft.com/office/drawing/2014/main" id="{A9BB3ABA-A358-A97D-DEF9-DF2A75C633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2" y="1888"/>
                <a:ext cx="3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AAA34C5-2117-0338-7961-5DAB3942FF07}"/>
              </a:ext>
            </a:extLst>
          </p:cNvPr>
          <p:cNvGrpSpPr>
            <a:grpSpLocks/>
          </p:cNvGrpSpPr>
          <p:nvPr/>
        </p:nvGrpSpPr>
        <p:grpSpPr bwMode="auto">
          <a:xfrm>
            <a:off x="5177428" y="3180279"/>
            <a:ext cx="1117600" cy="766762"/>
            <a:chOff x="4377" y="2811"/>
            <a:chExt cx="635" cy="483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465D1131-2C08-B93E-DBB5-754F977A3A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138" name="Text Box 136">
                <a:extLst>
                  <a:ext uri="{FF2B5EF4-FFF2-40B4-BE49-F238E27FC236}">
                    <a16:creationId xmlns:a16="http://schemas.microsoft.com/office/drawing/2014/main" id="{DB620515-F44D-B205-9575-B844A43E11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١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39" name="Text Box 137">
                <a:extLst>
                  <a:ext uri="{FF2B5EF4-FFF2-40B4-BE49-F238E27FC236}">
                    <a16:creationId xmlns:a16="http://schemas.microsoft.com/office/drawing/2014/main" id="{BA87E74D-DCC2-362D-2B04-FE79A3E474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٤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40" name="Line 138">
                <a:extLst>
                  <a:ext uri="{FF2B5EF4-FFF2-40B4-BE49-F238E27FC236}">
                    <a16:creationId xmlns:a16="http://schemas.microsoft.com/office/drawing/2014/main" id="{288B3FE1-BF40-7F02-E5C6-CA3890C63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7" name="Text Box 139">
              <a:extLst>
                <a:ext uri="{FF2B5EF4-FFF2-40B4-BE49-F238E27FC236}">
                  <a16:creationId xmlns:a16="http://schemas.microsoft.com/office/drawing/2014/main" id="{7F666B5E-9F55-D0D1-52AF-1E7C57B1AE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١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141" name="Group 150">
            <a:extLst>
              <a:ext uri="{FF2B5EF4-FFF2-40B4-BE49-F238E27FC236}">
                <a16:creationId xmlns:a16="http://schemas.microsoft.com/office/drawing/2014/main" id="{7F5C9EDD-3BF6-E6F6-5E4F-33896443467E}"/>
              </a:ext>
            </a:extLst>
          </p:cNvPr>
          <p:cNvGrpSpPr>
            <a:grpSpLocks/>
          </p:cNvGrpSpPr>
          <p:nvPr/>
        </p:nvGrpSpPr>
        <p:grpSpPr bwMode="auto">
          <a:xfrm>
            <a:off x="4232865" y="3337441"/>
            <a:ext cx="1154113" cy="457200"/>
            <a:chOff x="2010" y="1888"/>
            <a:chExt cx="727" cy="288"/>
          </a:xfrm>
        </p:grpSpPr>
        <p:sp>
          <p:nvSpPr>
            <p:cNvPr id="142" name="Text Box 140">
              <a:extLst>
                <a:ext uri="{FF2B5EF4-FFF2-40B4-BE49-F238E27FC236}">
                  <a16:creationId xmlns:a16="http://schemas.microsoft.com/office/drawing/2014/main" id="{25853316-7E6A-1203-9663-B675738004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0" y="188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  <p:sp>
          <p:nvSpPr>
            <p:cNvPr id="143" name="Text Box 141">
              <a:extLst>
                <a:ext uri="{FF2B5EF4-FFF2-40B4-BE49-F238E27FC236}">
                  <a16:creationId xmlns:a16="http://schemas.microsoft.com/office/drawing/2014/main" id="{FB43D567-646A-2C4C-380D-1F12F26CBE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" y="1888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١٠</a:t>
              </a:r>
              <a:endParaRPr lang="en-US" altLang="en-US" sz="2400" b="1" dirty="0"/>
            </a:p>
          </p:txBody>
        </p:sp>
        <p:sp>
          <p:nvSpPr>
            <p:cNvPr id="144" name="Text Box 142">
              <a:extLst>
                <a:ext uri="{FF2B5EF4-FFF2-40B4-BE49-F238E27FC236}">
                  <a16:creationId xmlns:a16="http://schemas.microsoft.com/office/drawing/2014/main" id="{54468966-3567-4B43-C62E-A63E952FA1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0" y="1888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45" name="Group 143">
            <a:extLst>
              <a:ext uri="{FF2B5EF4-FFF2-40B4-BE49-F238E27FC236}">
                <a16:creationId xmlns:a16="http://schemas.microsoft.com/office/drawing/2014/main" id="{83009C42-0B34-CFCE-956B-A631C38B0B91}"/>
              </a:ext>
            </a:extLst>
          </p:cNvPr>
          <p:cNvGrpSpPr>
            <a:grpSpLocks/>
          </p:cNvGrpSpPr>
          <p:nvPr/>
        </p:nvGrpSpPr>
        <p:grpSpPr bwMode="auto">
          <a:xfrm>
            <a:off x="3272428" y="3180279"/>
            <a:ext cx="1117600" cy="766762"/>
            <a:chOff x="4377" y="2811"/>
            <a:chExt cx="635" cy="483"/>
          </a:xfrm>
        </p:grpSpPr>
        <p:grpSp>
          <p:nvGrpSpPr>
            <p:cNvPr id="146" name="Group 144">
              <a:extLst>
                <a:ext uri="{FF2B5EF4-FFF2-40B4-BE49-F238E27FC236}">
                  <a16:creationId xmlns:a16="http://schemas.microsoft.com/office/drawing/2014/main" id="{830C2AD4-99AF-3721-16B2-2999D79236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148" name="Text Box 145">
                <a:extLst>
                  <a:ext uri="{FF2B5EF4-FFF2-40B4-BE49-F238E27FC236}">
                    <a16:creationId xmlns:a16="http://schemas.microsoft.com/office/drawing/2014/main" id="{452D0DA0-33D9-A71C-F138-152735C163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١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49" name="Text Box 146">
                <a:extLst>
                  <a:ext uri="{FF2B5EF4-FFF2-40B4-BE49-F238E27FC236}">
                    <a16:creationId xmlns:a16="http://schemas.microsoft.com/office/drawing/2014/main" id="{E4D9E982-0940-F3AE-3781-2EBBBFD62F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٤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50" name="Line 147">
                <a:extLst>
                  <a:ext uri="{FF2B5EF4-FFF2-40B4-BE49-F238E27FC236}">
                    <a16:creationId xmlns:a16="http://schemas.microsoft.com/office/drawing/2014/main" id="{0918017E-0FFF-ADCD-E1A4-E94A3AD54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" name="Text Box 148">
              <a:extLst>
                <a:ext uri="{FF2B5EF4-FFF2-40B4-BE49-F238E27FC236}">
                  <a16:creationId xmlns:a16="http://schemas.microsoft.com/office/drawing/2014/main" id="{4CE84BA4-2264-9940-94EF-751C2D40DC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١١</a:t>
              </a:r>
              <a:endParaRPr lang="en-US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4039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3" grpId="0"/>
      <p:bldP spid="54" grpId="0"/>
      <p:bldP spid="55" grpId="0" animBg="1"/>
      <p:bldP spid="84" grpId="0"/>
      <p:bldP spid="95" grpId="0"/>
      <p:bldP spid="96" grpId="0"/>
      <p:bldP spid="97" grpId="0"/>
      <p:bldP spid="114" grpId="0"/>
      <p:bldP spid="1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CEB8378B-5B10-7588-2735-23189218C3A9}"/>
              </a:ext>
            </a:extLst>
          </p:cNvPr>
          <p:cNvGrpSpPr>
            <a:grpSpLocks/>
          </p:cNvGrpSpPr>
          <p:nvPr/>
        </p:nvGrpSpPr>
        <p:grpSpPr bwMode="auto">
          <a:xfrm>
            <a:off x="3311056" y="258392"/>
            <a:ext cx="5327650" cy="550862"/>
            <a:chOff x="1669" y="452"/>
            <a:chExt cx="1996" cy="34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C45B2925-9282-A282-C4B9-3B2A5CEE0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4BF89E8C-7E47-19F4-B18F-3E1A621B3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جمع وطرح الأعداد النسبية ذات المقامات المشتركة</a:t>
              </a:r>
              <a:endParaRPr lang="en-US" altLang="en-US" sz="2400" b="1"/>
            </a:p>
          </p:txBody>
        </p:sp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7DDF2DA3-272A-905A-5AB9-BB7FBA65F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5331" y="4508129"/>
            <a:ext cx="100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chemeClr val="accent2"/>
                </a:solidFill>
              </a:rPr>
              <a:t>الباقي =</a:t>
            </a:r>
            <a:endParaRPr lang="ar-SA" altLang="en-US" sz="2400" b="1"/>
          </a:p>
        </p:txBody>
      </p:sp>
      <p:grpSp>
        <p:nvGrpSpPr>
          <p:cNvPr id="8" name="Group 152">
            <a:extLst>
              <a:ext uri="{FF2B5EF4-FFF2-40B4-BE49-F238E27FC236}">
                <a16:creationId xmlns:a16="http://schemas.microsoft.com/office/drawing/2014/main" id="{F49616B2-DF15-B14E-235A-48AB60180E3A}"/>
              </a:ext>
            </a:extLst>
          </p:cNvPr>
          <p:cNvGrpSpPr>
            <a:grpSpLocks/>
          </p:cNvGrpSpPr>
          <p:nvPr/>
        </p:nvGrpSpPr>
        <p:grpSpPr bwMode="auto">
          <a:xfrm>
            <a:off x="1798169" y="1004517"/>
            <a:ext cx="8785225" cy="1109662"/>
            <a:chOff x="113" y="543"/>
            <a:chExt cx="5534" cy="699"/>
          </a:xfrm>
        </p:grpSpPr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AD563BAC-91D2-72CC-BBF9-0010F3839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569"/>
              <a:ext cx="5534" cy="673"/>
            </a:xfrm>
            <a:prstGeom prst="octagon">
              <a:avLst>
                <a:gd name="adj" fmla="val 2928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/>
                <a:t>اشترى رياض            م  من الخشب لعمل إطارات للنوافذ . إذا استعمل          م </a:t>
              </a:r>
            </a:p>
            <a:p>
              <a:r>
                <a:rPr lang="ar-SA" altLang="en-US" sz="2400" b="1"/>
                <a:t>من هذا الخشب للنوافذ الأمامية ، فكم بقي للنوافذ الخلفية ؟</a:t>
              </a:r>
              <a:endParaRPr lang="en-US" altLang="en-US" sz="2400" b="1"/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73D4EEC5-FDC4-809D-C5F5-9669BEF485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3" y="543"/>
              <a:ext cx="771" cy="483"/>
              <a:chOff x="4377" y="2811"/>
              <a:chExt cx="635" cy="483"/>
            </a:xfrm>
          </p:grpSpPr>
          <p:grpSp>
            <p:nvGrpSpPr>
              <p:cNvPr id="22" name="Group 9">
                <a:extLst>
                  <a:ext uri="{FF2B5EF4-FFF2-40B4-BE49-F238E27FC236}">
                    <a16:creationId xmlns:a16="http://schemas.microsoft.com/office/drawing/2014/main" id="{5B0A4575-21D7-BE7B-556C-34296048DA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24" name="Text Box 10">
                  <a:extLst>
                    <a:ext uri="{FF2B5EF4-FFF2-40B4-BE49-F238E27FC236}">
                      <a16:creationId xmlns:a16="http://schemas.microsoft.com/office/drawing/2014/main" id="{01B84D07-DA5B-9150-75E8-1904E28509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</a:t>
                  </a:r>
                  <a:endParaRPr lang="en-US" altLang="en-US" sz="2400" b="1" dirty="0"/>
                </a:p>
              </p:txBody>
            </p:sp>
            <p:sp>
              <p:nvSpPr>
                <p:cNvPr id="25" name="Text Box 11">
                  <a:extLst>
                    <a:ext uri="{FF2B5EF4-FFF2-40B4-BE49-F238E27FC236}">
                      <a16:creationId xmlns:a16="http://schemas.microsoft.com/office/drawing/2014/main" id="{301614CC-F9D9-7514-C754-07E083D42C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٣</a:t>
                  </a:r>
                  <a:endParaRPr lang="en-US" altLang="en-US" sz="2400" b="1" dirty="0"/>
                </a:p>
              </p:txBody>
            </p:sp>
            <p:sp>
              <p:nvSpPr>
                <p:cNvPr id="26" name="Line 12">
                  <a:extLst>
                    <a:ext uri="{FF2B5EF4-FFF2-40B4-BE49-F238E27FC236}">
                      <a16:creationId xmlns:a16="http://schemas.microsoft.com/office/drawing/2014/main" id="{A752880B-0A85-5F10-86CD-1A78553A15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" name="Text Box 13">
                <a:extLst>
                  <a:ext uri="{FF2B5EF4-FFF2-40B4-BE49-F238E27FC236}">
                    <a16:creationId xmlns:a16="http://schemas.microsoft.com/office/drawing/2014/main" id="{F540411F-3215-722B-4F16-3DD952BA50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١٣</a:t>
                </a:r>
                <a:endParaRPr lang="en-US" altLang="en-US" sz="2400" b="1" dirty="0"/>
              </a:p>
            </p:txBody>
          </p:sp>
        </p:grpSp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870DB515-350B-4320-D68A-DFCFA6B96E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" y="572"/>
              <a:ext cx="635" cy="483"/>
              <a:chOff x="4377" y="2811"/>
              <a:chExt cx="635" cy="483"/>
            </a:xfrm>
          </p:grpSpPr>
          <p:grpSp>
            <p:nvGrpSpPr>
              <p:cNvPr id="17" name="Group 15">
                <a:extLst>
                  <a:ext uri="{FF2B5EF4-FFF2-40B4-BE49-F238E27FC236}">
                    <a16:creationId xmlns:a16="http://schemas.microsoft.com/office/drawing/2014/main" id="{DE575AAD-6B93-F43E-AB45-03C690E4E9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19" name="Text Box 16">
                  <a:extLst>
                    <a:ext uri="{FF2B5EF4-FFF2-40B4-BE49-F238E27FC236}">
                      <a16:creationId xmlns:a16="http://schemas.microsoft.com/office/drawing/2014/main" id="{FB928B5D-DC75-B2E0-5C33-1F4DC2E0A5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٢</a:t>
                  </a:r>
                  <a:endParaRPr lang="en-US" altLang="en-US" sz="2400" b="1" dirty="0"/>
                </a:p>
              </p:txBody>
            </p:sp>
            <p:sp>
              <p:nvSpPr>
                <p:cNvPr id="20" name="Text Box 17">
                  <a:extLst>
                    <a:ext uri="{FF2B5EF4-FFF2-40B4-BE49-F238E27FC236}">
                      <a16:creationId xmlns:a16="http://schemas.microsoft.com/office/drawing/2014/main" id="{DF34E55D-5DA7-2323-4491-943B2C2AF3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٣</a:t>
                  </a:r>
                  <a:endParaRPr lang="en-US" altLang="en-US" sz="2400" b="1" dirty="0"/>
                </a:p>
              </p:txBody>
            </p:sp>
            <p:sp>
              <p:nvSpPr>
                <p:cNvPr id="21" name="Line 18">
                  <a:extLst>
                    <a:ext uri="{FF2B5EF4-FFF2-40B4-BE49-F238E27FC236}">
                      <a16:creationId xmlns:a16="http://schemas.microsoft.com/office/drawing/2014/main" id="{0F61F068-C2CC-2479-213D-9750676224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8" name="Text Box 19">
                <a:extLst>
                  <a:ext uri="{FF2B5EF4-FFF2-40B4-BE49-F238E27FC236}">
                    <a16:creationId xmlns:a16="http://schemas.microsoft.com/office/drawing/2014/main" id="{B5FB9AF9-C546-D82A-445C-B3EB564C7E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٧</a:t>
                </a:r>
                <a:endParaRPr lang="en-US" altLang="en-US" sz="2400" b="1" dirty="0"/>
              </a:p>
            </p:txBody>
          </p:sp>
        </p:grpSp>
      </p:grpSp>
      <p:sp>
        <p:nvSpPr>
          <p:cNvPr id="27" name="Text Box 20">
            <a:extLst>
              <a:ext uri="{FF2B5EF4-FFF2-40B4-BE49-F238E27FC236}">
                <a16:creationId xmlns:a16="http://schemas.microsoft.com/office/drawing/2014/main" id="{585077CA-9AF0-DB92-CA06-8A85CC112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9781" y="4533529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28" name="Group 21">
            <a:extLst>
              <a:ext uri="{FF2B5EF4-FFF2-40B4-BE49-F238E27FC236}">
                <a16:creationId xmlns:a16="http://schemas.microsoft.com/office/drawing/2014/main" id="{360A251A-498E-0067-3564-A125F94CBD09}"/>
              </a:ext>
            </a:extLst>
          </p:cNvPr>
          <p:cNvGrpSpPr>
            <a:grpSpLocks/>
          </p:cNvGrpSpPr>
          <p:nvPr/>
        </p:nvGrpSpPr>
        <p:grpSpPr bwMode="auto">
          <a:xfrm>
            <a:off x="7343306" y="4363667"/>
            <a:ext cx="2303463" cy="766762"/>
            <a:chOff x="2800" y="1525"/>
            <a:chExt cx="1350" cy="483"/>
          </a:xfrm>
        </p:grpSpPr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6AECB4F0-3B37-9C2E-7F8A-2B5F00FDB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0" y="160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  <p:grpSp>
          <p:nvGrpSpPr>
            <p:cNvPr id="30" name="Group 23">
              <a:extLst>
                <a:ext uri="{FF2B5EF4-FFF2-40B4-BE49-F238E27FC236}">
                  <a16:creationId xmlns:a16="http://schemas.microsoft.com/office/drawing/2014/main" id="{7E5DA9E1-1E93-783C-A4E4-C606507D13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1525"/>
              <a:ext cx="635" cy="483"/>
              <a:chOff x="4377" y="2811"/>
              <a:chExt cx="635" cy="483"/>
            </a:xfrm>
          </p:grpSpPr>
          <p:grpSp>
            <p:nvGrpSpPr>
              <p:cNvPr id="37" name="Group 24">
                <a:extLst>
                  <a:ext uri="{FF2B5EF4-FFF2-40B4-BE49-F238E27FC236}">
                    <a16:creationId xmlns:a16="http://schemas.microsoft.com/office/drawing/2014/main" id="{EE8A444A-99DE-FFBE-EE59-CDBA123BBB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39" name="Text Box 25">
                  <a:extLst>
                    <a:ext uri="{FF2B5EF4-FFF2-40B4-BE49-F238E27FC236}">
                      <a16:creationId xmlns:a16="http://schemas.microsoft.com/office/drawing/2014/main" id="{98ABEFEA-32A0-4494-627C-04EBA24F87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40" name="Text Box 26">
                  <a:extLst>
                    <a:ext uri="{FF2B5EF4-FFF2-40B4-BE49-F238E27FC236}">
                      <a16:creationId xmlns:a16="http://schemas.microsoft.com/office/drawing/2014/main" id="{445F920F-4181-71FB-B874-29B5851691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41" name="Line 27">
                  <a:extLst>
                    <a:ext uri="{FF2B5EF4-FFF2-40B4-BE49-F238E27FC236}">
                      <a16:creationId xmlns:a16="http://schemas.microsoft.com/office/drawing/2014/main" id="{66B71FEC-9D94-F12B-FFF9-5218CDE862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" name="Text Box 28">
                <a:extLst>
                  <a:ext uri="{FF2B5EF4-FFF2-40B4-BE49-F238E27FC236}">
                    <a16:creationId xmlns:a16="http://schemas.microsoft.com/office/drawing/2014/main" id="{A64F371F-4791-63FE-2D16-6980E1451B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١٣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31" name="Group 29">
              <a:extLst>
                <a:ext uri="{FF2B5EF4-FFF2-40B4-BE49-F238E27FC236}">
                  <a16:creationId xmlns:a16="http://schemas.microsoft.com/office/drawing/2014/main" id="{2961D17A-04AD-37A1-0E19-788DEAB97B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0" y="1525"/>
              <a:ext cx="635" cy="483"/>
              <a:chOff x="4377" y="2811"/>
              <a:chExt cx="635" cy="483"/>
            </a:xfrm>
          </p:grpSpPr>
          <p:grpSp>
            <p:nvGrpSpPr>
              <p:cNvPr id="32" name="Group 30">
                <a:extLst>
                  <a:ext uri="{FF2B5EF4-FFF2-40B4-BE49-F238E27FC236}">
                    <a16:creationId xmlns:a16="http://schemas.microsoft.com/office/drawing/2014/main" id="{BC7668B1-82EE-EB38-DB4B-523A7ACAC3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34" name="Text Box 31">
                  <a:extLst>
                    <a:ext uri="{FF2B5EF4-FFF2-40B4-BE49-F238E27FC236}">
                      <a16:creationId xmlns:a16="http://schemas.microsoft.com/office/drawing/2014/main" id="{D96A9CDA-8EAF-1E5F-1041-2ABD6DAADA7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35" name="Text Box 32">
                  <a:extLst>
                    <a:ext uri="{FF2B5EF4-FFF2-40B4-BE49-F238E27FC236}">
                      <a16:creationId xmlns:a16="http://schemas.microsoft.com/office/drawing/2014/main" id="{D9299795-4CAB-59CA-0FD0-1D1EE1FCE5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36" name="Line 33">
                  <a:extLst>
                    <a:ext uri="{FF2B5EF4-FFF2-40B4-BE49-F238E27FC236}">
                      <a16:creationId xmlns:a16="http://schemas.microsoft.com/office/drawing/2014/main" id="{F2E21882-0106-3FB0-B410-96208C03C6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" name="Text Box 34">
                <a:extLst>
                  <a:ext uri="{FF2B5EF4-FFF2-40B4-BE49-F238E27FC236}">
                    <a16:creationId xmlns:a16="http://schemas.microsoft.com/office/drawing/2014/main" id="{86451624-B95D-8E90-B9A2-E217C30143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٧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42" name="Group 35">
            <a:extLst>
              <a:ext uri="{FF2B5EF4-FFF2-40B4-BE49-F238E27FC236}">
                <a16:creationId xmlns:a16="http://schemas.microsoft.com/office/drawing/2014/main" id="{A8C51D46-90A7-2EA7-219B-38C04F3B4F85}"/>
              </a:ext>
            </a:extLst>
          </p:cNvPr>
          <p:cNvGrpSpPr>
            <a:grpSpLocks/>
          </p:cNvGrpSpPr>
          <p:nvPr/>
        </p:nvGrpSpPr>
        <p:grpSpPr bwMode="auto">
          <a:xfrm>
            <a:off x="7919569" y="5206629"/>
            <a:ext cx="1800225" cy="766763"/>
            <a:chOff x="2971" y="2795"/>
            <a:chExt cx="1134" cy="483"/>
          </a:xfrm>
        </p:grpSpPr>
        <p:sp>
          <p:nvSpPr>
            <p:cNvPr id="43" name="Text Box 36">
              <a:extLst>
                <a:ext uri="{FF2B5EF4-FFF2-40B4-BE49-F238E27FC236}">
                  <a16:creationId xmlns:a16="http://schemas.microsoft.com/office/drawing/2014/main" id="{75097731-5556-CD5D-9BBB-23AEF5B27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(</a:t>
              </a:r>
              <a:endParaRPr lang="en-US" altLang="en-US" sz="2400" b="1"/>
            </a:p>
          </p:txBody>
        </p:sp>
        <p:grpSp>
          <p:nvGrpSpPr>
            <p:cNvPr id="44" name="Group 37">
              <a:extLst>
                <a:ext uri="{FF2B5EF4-FFF2-40B4-BE49-F238E27FC236}">
                  <a16:creationId xmlns:a16="http://schemas.microsoft.com/office/drawing/2014/main" id="{B7A09B49-05E7-28C4-481A-7B5BE9A65A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46" name="Group 38">
                <a:extLst>
                  <a:ext uri="{FF2B5EF4-FFF2-40B4-BE49-F238E27FC236}">
                    <a16:creationId xmlns:a16="http://schemas.microsoft.com/office/drawing/2014/main" id="{5D5120C5-53A1-B8E4-59FF-A1223E6BAF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53" name="Text Box 39">
                  <a:extLst>
                    <a:ext uri="{FF2B5EF4-FFF2-40B4-BE49-F238E27FC236}">
                      <a16:creationId xmlns:a16="http://schemas.microsoft.com/office/drawing/2014/main" id="{3B74C584-AF6C-9931-DEB9-557595A973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54" name="Text Box 40">
                  <a:extLst>
                    <a:ext uri="{FF2B5EF4-FFF2-40B4-BE49-F238E27FC236}">
                      <a16:creationId xmlns:a16="http://schemas.microsoft.com/office/drawing/2014/main" id="{45E4C9CA-A79D-C51B-507D-2028F60D54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55" name="Line 41">
                  <a:extLst>
                    <a:ext uri="{FF2B5EF4-FFF2-40B4-BE49-F238E27FC236}">
                      <a16:creationId xmlns:a16="http://schemas.microsoft.com/office/drawing/2014/main" id="{DD06B982-8C92-01A8-B0AA-1B050B4885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42">
                <a:extLst>
                  <a:ext uri="{FF2B5EF4-FFF2-40B4-BE49-F238E27FC236}">
                    <a16:creationId xmlns:a16="http://schemas.microsoft.com/office/drawing/2014/main" id="{183C360A-EB01-87B3-BC8D-E3119FB2B6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48" name="Text Box 43">
                  <a:extLst>
                    <a:ext uri="{FF2B5EF4-FFF2-40B4-BE49-F238E27FC236}">
                      <a16:creationId xmlns:a16="http://schemas.microsoft.com/office/drawing/2014/main" id="{9FB69D3B-212F-D073-BADE-76CDA0BE6A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/>
                    <a:t>ــ</a:t>
                  </a:r>
                  <a:endParaRPr lang="en-US" altLang="en-US" sz="2400" b="1"/>
                </a:p>
              </p:txBody>
            </p:sp>
            <p:grpSp>
              <p:nvGrpSpPr>
                <p:cNvPr id="49" name="Group 44">
                  <a:extLst>
                    <a:ext uri="{FF2B5EF4-FFF2-40B4-BE49-F238E27FC236}">
                      <a16:creationId xmlns:a16="http://schemas.microsoft.com/office/drawing/2014/main" id="{E1D8BF18-9635-145E-512F-5F8A34251C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50" name="Text Box 45">
                    <a:extLst>
                      <a:ext uri="{FF2B5EF4-FFF2-40B4-BE49-F238E27FC236}">
                        <a16:creationId xmlns:a16="http://schemas.microsoft.com/office/drawing/2014/main" id="{BBC9AAC4-29D9-B5FC-131A-62810F40FFC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٤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51" name="Text Box 46">
                    <a:extLst>
                      <a:ext uri="{FF2B5EF4-FFF2-40B4-BE49-F238E27FC236}">
                        <a16:creationId xmlns:a16="http://schemas.microsoft.com/office/drawing/2014/main" id="{5B0338D3-7935-0EC0-240E-B21FACBBCD8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٣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52" name="Line 47">
                    <a:extLst>
                      <a:ext uri="{FF2B5EF4-FFF2-40B4-BE49-F238E27FC236}">
                        <a16:creationId xmlns:a16="http://schemas.microsoft.com/office/drawing/2014/main" id="{A7EAA084-D3C2-CF3B-5A6A-73E0BC3618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5" name="Text Box 48">
              <a:extLst>
                <a:ext uri="{FF2B5EF4-FFF2-40B4-BE49-F238E27FC236}">
                  <a16:creationId xmlns:a16="http://schemas.microsoft.com/office/drawing/2014/main" id="{8D935797-62E8-80B6-A425-ED03380D94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)</a:t>
              </a:r>
              <a:endParaRPr lang="en-US" altLang="en-US" sz="2400" b="1"/>
            </a:p>
          </p:txBody>
        </p:sp>
      </p:grpSp>
      <p:sp>
        <p:nvSpPr>
          <p:cNvPr id="56" name="Text Box 49">
            <a:extLst>
              <a:ext uri="{FF2B5EF4-FFF2-40B4-BE49-F238E27FC236}">
                <a16:creationId xmlns:a16="http://schemas.microsoft.com/office/drawing/2014/main" id="{F9009584-B699-6095-7A56-5A5FFD82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669" y="5351092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+</a:t>
            </a:r>
            <a:endParaRPr lang="en-US" altLang="en-US" sz="2400" b="1"/>
          </a:p>
        </p:txBody>
      </p:sp>
      <p:grpSp>
        <p:nvGrpSpPr>
          <p:cNvPr id="57" name="Group 50">
            <a:extLst>
              <a:ext uri="{FF2B5EF4-FFF2-40B4-BE49-F238E27FC236}">
                <a16:creationId xmlns:a16="http://schemas.microsoft.com/office/drawing/2014/main" id="{0F45635B-5B3B-83EC-8938-09C5CB6FEEF6}"/>
              </a:ext>
            </a:extLst>
          </p:cNvPr>
          <p:cNvGrpSpPr>
            <a:grpSpLocks/>
          </p:cNvGrpSpPr>
          <p:nvPr/>
        </p:nvGrpSpPr>
        <p:grpSpPr bwMode="auto">
          <a:xfrm>
            <a:off x="6224119" y="5338392"/>
            <a:ext cx="1639887" cy="498475"/>
            <a:chOff x="2109" y="2830"/>
            <a:chExt cx="950" cy="314"/>
          </a:xfrm>
        </p:grpSpPr>
        <p:grpSp>
          <p:nvGrpSpPr>
            <p:cNvPr id="58" name="Group 51">
              <a:extLst>
                <a:ext uri="{FF2B5EF4-FFF2-40B4-BE49-F238E27FC236}">
                  <a16:creationId xmlns:a16="http://schemas.microsoft.com/office/drawing/2014/main" id="{5048AD2E-550E-F911-A52E-241E00E9BA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60" name="Text Box 52">
                <a:extLst>
                  <a:ext uri="{FF2B5EF4-FFF2-40B4-BE49-F238E27FC236}">
                    <a16:creationId xmlns:a16="http://schemas.microsoft.com/office/drawing/2014/main" id="{5C2D3004-044A-DFC6-9482-6DD8A792EC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ar-SA" altLang="en-US" sz="2400" b="1"/>
                  <a:t>(</a:t>
                </a:r>
                <a:endParaRPr lang="en-US" altLang="en-US" sz="2400" b="1"/>
              </a:p>
            </p:txBody>
          </p:sp>
          <p:sp>
            <p:nvSpPr>
              <p:cNvPr id="61" name="Text Box 53">
                <a:extLst>
                  <a:ext uri="{FF2B5EF4-FFF2-40B4-BE49-F238E27FC236}">
                    <a16:creationId xmlns:a16="http://schemas.microsoft.com/office/drawing/2014/main" id="{2E12CE3B-4B18-4C17-300A-C04C0B5633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ar-SA" altLang="en-US" sz="2400" b="1"/>
                  <a:t>)</a:t>
                </a:r>
                <a:endParaRPr lang="en-US" altLang="en-US" sz="2400" b="1"/>
              </a:p>
            </p:txBody>
          </p:sp>
          <p:sp>
            <p:nvSpPr>
              <p:cNvPr id="62" name="Text Box 54">
                <a:extLst>
                  <a:ext uri="{FF2B5EF4-FFF2-40B4-BE49-F238E27FC236}">
                    <a16:creationId xmlns:a16="http://schemas.microsoft.com/office/drawing/2014/main" id="{5E564D5F-1949-3FF1-017C-97208D56C6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١٢</a:t>
                </a:r>
                <a:r>
                  <a:rPr lang="ar-SA" altLang="en-US" sz="2400" b="1" dirty="0"/>
                  <a:t> ــ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٧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59" name="Text Box 55">
              <a:extLst>
                <a:ext uri="{FF2B5EF4-FFF2-40B4-BE49-F238E27FC236}">
                  <a16:creationId xmlns:a16="http://schemas.microsoft.com/office/drawing/2014/main" id="{B790C6F6-2FA0-F596-8471-84F10967B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63" name="Group 56">
            <a:extLst>
              <a:ext uri="{FF2B5EF4-FFF2-40B4-BE49-F238E27FC236}">
                <a16:creationId xmlns:a16="http://schemas.microsoft.com/office/drawing/2014/main" id="{5D9E44B0-929F-083C-C73F-FF68AEE1221A}"/>
              </a:ext>
            </a:extLst>
          </p:cNvPr>
          <p:cNvGrpSpPr>
            <a:grpSpLocks/>
          </p:cNvGrpSpPr>
          <p:nvPr/>
        </p:nvGrpSpPr>
        <p:grpSpPr bwMode="auto">
          <a:xfrm>
            <a:off x="5709769" y="5214567"/>
            <a:ext cx="576262" cy="766762"/>
            <a:chOff x="4967" y="2221"/>
            <a:chExt cx="363" cy="483"/>
          </a:xfrm>
        </p:grpSpPr>
        <p:sp>
          <p:nvSpPr>
            <p:cNvPr id="64" name="Text Box 57">
              <a:extLst>
                <a:ext uri="{FF2B5EF4-FFF2-40B4-BE49-F238E27FC236}">
                  <a16:creationId xmlns:a16="http://schemas.microsoft.com/office/drawing/2014/main" id="{3742E61B-933A-271B-A941-CB42593C5F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٢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65" name="Text Box 58">
              <a:extLst>
                <a:ext uri="{FF2B5EF4-FFF2-40B4-BE49-F238E27FC236}">
                  <a16:creationId xmlns:a16="http://schemas.microsoft.com/office/drawing/2014/main" id="{0B76FB19-F452-88EE-C625-14ABA8307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٣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66" name="Line 59">
              <a:extLst>
                <a:ext uri="{FF2B5EF4-FFF2-40B4-BE49-F238E27FC236}">
                  <a16:creationId xmlns:a16="http://schemas.microsoft.com/office/drawing/2014/main" id="{48C1B6B7-C401-7771-E0C5-2F48D1A8FE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" name="Text Box 60">
            <a:extLst>
              <a:ext uri="{FF2B5EF4-FFF2-40B4-BE49-F238E27FC236}">
                <a16:creationId xmlns:a16="http://schemas.microsoft.com/office/drawing/2014/main" id="{32FC3C15-D823-B072-42E0-5E33F4F07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131" y="5357442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+</a:t>
            </a:r>
            <a:endParaRPr lang="en-US" altLang="en-US" sz="2400" b="1"/>
          </a:p>
        </p:txBody>
      </p:sp>
      <p:sp>
        <p:nvSpPr>
          <p:cNvPr id="68" name="Text Box 61">
            <a:extLst>
              <a:ext uri="{FF2B5EF4-FFF2-40B4-BE49-F238E27FC236}">
                <a16:creationId xmlns:a16="http://schemas.microsoft.com/office/drawing/2014/main" id="{7EC040B6-DBBB-56C2-1357-D5A4B3B7D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081" y="5357442"/>
            <a:ext cx="46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٥</a:t>
            </a:r>
            <a:endParaRPr lang="en-US" altLang="en-US" sz="2400" b="1" dirty="0"/>
          </a:p>
        </p:txBody>
      </p:sp>
      <p:sp>
        <p:nvSpPr>
          <p:cNvPr id="69" name="Text Box 70">
            <a:extLst>
              <a:ext uri="{FF2B5EF4-FFF2-40B4-BE49-F238E27FC236}">
                <a16:creationId xmlns:a16="http://schemas.microsoft.com/office/drawing/2014/main" id="{DF3C1F57-24F6-C9E9-F6B7-A8A5D8A39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219" y="5371729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70" name="Group 183">
            <a:extLst>
              <a:ext uri="{FF2B5EF4-FFF2-40B4-BE49-F238E27FC236}">
                <a16:creationId xmlns:a16="http://schemas.microsoft.com/office/drawing/2014/main" id="{E5FFE76F-93CD-8BFD-572C-6900CEC52E4E}"/>
              </a:ext>
            </a:extLst>
          </p:cNvPr>
          <p:cNvGrpSpPr>
            <a:grpSpLocks/>
          </p:cNvGrpSpPr>
          <p:nvPr/>
        </p:nvGrpSpPr>
        <p:grpSpPr bwMode="auto">
          <a:xfrm>
            <a:off x="3344394" y="5206629"/>
            <a:ext cx="1549400" cy="766763"/>
            <a:chOff x="417" y="3583"/>
            <a:chExt cx="976" cy="483"/>
          </a:xfrm>
        </p:grpSpPr>
        <p:grpSp>
          <p:nvGrpSpPr>
            <p:cNvPr id="71" name="Group 72">
              <a:extLst>
                <a:ext uri="{FF2B5EF4-FFF2-40B4-BE49-F238E27FC236}">
                  <a16:creationId xmlns:a16="http://schemas.microsoft.com/office/drawing/2014/main" id="{D2615810-37E2-285A-AFAF-9627E291F4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" y="3583"/>
              <a:ext cx="635" cy="483"/>
              <a:chOff x="4377" y="2811"/>
              <a:chExt cx="635" cy="483"/>
            </a:xfrm>
          </p:grpSpPr>
          <p:grpSp>
            <p:nvGrpSpPr>
              <p:cNvPr id="73" name="Group 73">
                <a:extLst>
                  <a:ext uri="{FF2B5EF4-FFF2-40B4-BE49-F238E27FC236}">
                    <a16:creationId xmlns:a16="http://schemas.microsoft.com/office/drawing/2014/main" id="{9514E8BB-9A02-EFD0-0FF2-1B9D2BD169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75" name="Text Box 74">
                  <a:extLst>
                    <a:ext uri="{FF2B5EF4-FFF2-40B4-BE49-F238E27FC236}">
                      <a16:creationId xmlns:a16="http://schemas.microsoft.com/office/drawing/2014/main" id="{508B1FED-6187-3D45-7709-ADF9000715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76" name="Text Box 75">
                  <a:extLst>
                    <a:ext uri="{FF2B5EF4-FFF2-40B4-BE49-F238E27FC236}">
                      <a16:creationId xmlns:a16="http://schemas.microsoft.com/office/drawing/2014/main" id="{D40C0D5D-8FD5-94ED-8F49-7CF850FFB0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77" name="Line 76">
                  <a:extLst>
                    <a:ext uri="{FF2B5EF4-FFF2-40B4-BE49-F238E27FC236}">
                      <a16:creationId xmlns:a16="http://schemas.microsoft.com/office/drawing/2014/main" id="{BCF3DE37-D4FA-E696-9B65-C5BBC98491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" name="Text Box 77">
                <a:extLst>
                  <a:ext uri="{FF2B5EF4-FFF2-40B4-BE49-F238E27FC236}">
                    <a16:creationId xmlns:a16="http://schemas.microsoft.com/office/drawing/2014/main" id="{21421D5D-87A8-29AF-8FBD-B976116BE9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٥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72" name="Text Box 78">
              <a:extLst>
                <a:ext uri="{FF2B5EF4-FFF2-40B4-BE49-F238E27FC236}">
                  <a16:creationId xmlns:a16="http://schemas.microsoft.com/office/drawing/2014/main" id="{C6E66D3A-7706-169A-8435-4510FECC3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" y="3671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م</a:t>
              </a:r>
              <a:endParaRPr lang="en-US" altLang="en-US" sz="2400" b="1"/>
            </a:p>
          </p:txBody>
        </p:sp>
      </p:grpSp>
      <p:sp>
        <p:nvSpPr>
          <p:cNvPr id="78" name="Rectangle 107">
            <a:extLst>
              <a:ext uri="{FF2B5EF4-FFF2-40B4-BE49-F238E27FC236}">
                <a16:creationId xmlns:a16="http://schemas.microsoft.com/office/drawing/2014/main" id="{3FE939C4-B790-EC1B-3E63-C04F6884D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169" y="2492004"/>
            <a:ext cx="935037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400" b="1" dirty="0"/>
              <a:t>١ م</a:t>
            </a:r>
            <a:endParaRPr lang="en-US" altLang="en-US" sz="2400" b="1" dirty="0"/>
          </a:p>
        </p:txBody>
      </p:sp>
      <p:sp>
        <p:nvSpPr>
          <p:cNvPr id="79" name="Rectangle 108">
            <a:extLst>
              <a:ext uri="{FF2B5EF4-FFF2-40B4-BE49-F238E27FC236}">
                <a16:creationId xmlns:a16="http://schemas.microsoft.com/office/drawing/2014/main" id="{A3B7A46C-0800-4FF8-3935-B0CE1FB40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206" y="2492004"/>
            <a:ext cx="935038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400" b="1" dirty="0"/>
              <a:t>١ م</a:t>
            </a:r>
            <a:endParaRPr lang="en-US" altLang="en-US" sz="2400" b="1" dirty="0"/>
          </a:p>
        </p:txBody>
      </p:sp>
      <p:sp>
        <p:nvSpPr>
          <p:cNvPr id="80" name="Rectangle 109">
            <a:extLst>
              <a:ext uri="{FF2B5EF4-FFF2-40B4-BE49-F238E27FC236}">
                <a16:creationId xmlns:a16="http://schemas.microsoft.com/office/drawing/2014/main" id="{2696C599-F30A-6D20-F25D-AE58168C6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8719" y="2492004"/>
            <a:ext cx="935037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400" b="1" dirty="0"/>
              <a:t>١ م</a:t>
            </a:r>
            <a:endParaRPr lang="en-US" altLang="en-US" sz="2400" b="1" dirty="0"/>
          </a:p>
        </p:txBody>
      </p:sp>
      <p:sp>
        <p:nvSpPr>
          <p:cNvPr id="81" name="Rectangle 110">
            <a:extLst>
              <a:ext uri="{FF2B5EF4-FFF2-40B4-BE49-F238E27FC236}">
                <a16:creationId xmlns:a16="http://schemas.microsoft.com/office/drawing/2014/main" id="{FAABB67A-1C8F-73D2-B5DC-2B39C221D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3756" y="2492004"/>
            <a:ext cx="935038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400" b="1" dirty="0"/>
              <a:t>١ م</a:t>
            </a:r>
            <a:endParaRPr lang="en-US" altLang="en-US" sz="2400" b="1" dirty="0"/>
          </a:p>
        </p:txBody>
      </p:sp>
      <p:sp>
        <p:nvSpPr>
          <p:cNvPr id="82" name="Rectangle 111">
            <a:extLst>
              <a:ext uri="{FF2B5EF4-FFF2-40B4-BE49-F238E27FC236}">
                <a16:creationId xmlns:a16="http://schemas.microsoft.com/office/drawing/2014/main" id="{F1248454-7940-44FC-DEE6-FB1BF5825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381" y="2492004"/>
            <a:ext cx="935038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400" b="1" dirty="0"/>
              <a:t>١ م</a:t>
            </a:r>
            <a:endParaRPr lang="en-US" altLang="en-US" sz="2400" b="1" dirty="0"/>
          </a:p>
        </p:txBody>
      </p:sp>
      <p:sp>
        <p:nvSpPr>
          <p:cNvPr id="83" name="Rectangle 112">
            <a:extLst>
              <a:ext uri="{FF2B5EF4-FFF2-40B4-BE49-F238E27FC236}">
                <a16:creationId xmlns:a16="http://schemas.microsoft.com/office/drawing/2014/main" id="{DB2941A4-19EE-6F18-63C1-66E2F384C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419" y="2492004"/>
            <a:ext cx="935037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400" b="1"/>
              <a:t>1 م</a:t>
            </a:r>
            <a:endParaRPr lang="en-US" altLang="en-US" sz="2400" b="1"/>
          </a:p>
        </p:txBody>
      </p:sp>
      <p:grpSp>
        <p:nvGrpSpPr>
          <p:cNvPr id="84" name="Group 121">
            <a:extLst>
              <a:ext uri="{FF2B5EF4-FFF2-40B4-BE49-F238E27FC236}">
                <a16:creationId xmlns:a16="http://schemas.microsoft.com/office/drawing/2014/main" id="{65295410-3604-D367-328F-FAF197CEE910}"/>
              </a:ext>
            </a:extLst>
          </p:cNvPr>
          <p:cNvGrpSpPr>
            <a:grpSpLocks/>
          </p:cNvGrpSpPr>
          <p:nvPr/>
        </p:nvGrpSpPr>
        <p:grpSpPr bwMode="auto">
          <a:xfrm>
            <a:off x="7075019" y="2477717"/>
            <a:ext cx="325437" cy="631825"/>
            <a:chOff x="5351" y="1471"/>
            <a:chExt cx="251" cy="398"/>
          </a:xfrm>
        </p:grpSpPr>
        <p:sp>
          <p:nvSpPr>
            <p:cNvPr id="85" name="Rectangle 122">
              <a:extLst>
                <a:ext uri="{FF2B5EF4-FFF2-40B4-BE49-F238E27FC236}">
                  <a16:creationId xmlns:a16="http://schemas.microsoft.com/office/drawing/2014/main" id="{BC1F000E-8702-CBF2-658C-D1CB38839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" y="1480"/>
              <a:ext cx="227" cy="36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lang="en-US" altLang="en-US" sz="2400" b="1"/>
            </a:p>
          </p:txBody>
        </p:sp>
        <p:grpSp>
          <p:nvGrpSpPr>
            <p:cNvPr id="86" name="Group 123">
              <a:extLst>
                <a:ext uri="{FF2B5EF4-FFF2-40B4-BE49-F238E27FC236}">
                  <a16:creationId xmlns:a16="http://schemas.microsoft.com/office/drawing/2014/main" id="{77965D18-EDD1-6916-DB5D-749872E0F4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1" y="1471"/>
              <a:ext cx="248" cy="398"/>
              <a:chOff x="4967" y="2221"/>
              <a:chExt cx="363" cy="533"/>
            </a:xfrm>
          </p:grpSpPr>
          <p:sp>
            <p:nvSpPr>
              <p:cNvPr id="87" name="Text Box 124">
                <a:extLst>
                  <a:ext uri="{FF2B5EF4-FFF2-40B4-BE49-F238E27FC236}">
                    <a16:creationId xmlns:a16="http://schemas.microsoft.com/office/drawing/2014/main" id="{82BF1477-517B-1C83-C8BA-DA29B70E85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3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FF3300"/>
                    </a:solidFill>
                  </a:rPr>
                  <a:t>١</a:t>
                </a:r>
                <a:endParaRPr lang="en-US" altLang="en-US" sz="20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88" name="Text Box 125">
                <a:extLst>
                  <a:ext uri="{FF2B5EF4-FFF2-40B4-BE49-F238E27FC236}">
                    <a16:creationId xmlns:a16="http://schemas.microsoft.com/office/drawing/2014/main" id="{107995C2-4F7F-8EC8-3E20-C13E7CD76F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7"/>
                <a:ext cx="363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FF3300"/>
                    </a:solidFill>
                  </a:rPr>
                  <a:t>٣</a:t>
                </a:r>
                <a:endParaRPr lang="en-US" altLang="en-US" sz="20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89" name="Line 126">
                <a:extLst>
                  <a:ext uri="{FF2B5EF4-FFF2-40B4-BE49-F238E27FC236}">
                    <a16:creationId xmlns:a16="http://schemas.microsoft.com/office/drawing/2014/main" id="{1414C95D-EF19-1738-8518-4E2A73145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0" name="Group 127">
            <a:extLst>
              <a:ext uri="{FF2B5EF4-FFF2-40B4-BE49-F238E27FC236}">
                <a16:creationId xmlns:a16="http://schemas.microsoft.com/office/drawing/2014/main" id="{33AE7D8C-5DE1-DD29-9D61-2ED2F0D993A4}"/>
              </a:ext>
            </a:extLst>
          </p:cNvPr>
          <p:cNvGrpSpPr>
            <a:grpSpLocks/>
          </p:cNvGrpSpPr>
          <p:nvPr/>
        </p:nvGrpSpPr>
        <p:grpSpPr bwMode="auto">
          <a:xfrm>
            <a:off x="6760694" y="2477717"/>
            <a:ext cx="325437" cy="631825"/>
            <a:chOff x="5351" y="1471"/>
            <a:chExt cx="251" cy="398"/>
          </a:xfrm>
        </p:grpSpPr>
        <p:sp>
          <p:nvSpPr>
            <p:cNvPr id="91" name="Rectangle 128">
              <a:extLst>
                <a:ext uri="{FF2B5EF4-FFF2-40B4-BE49-F238E27FC236}">
                  <a16:creationId xmlns:a16="http://schemas.microsoft.com/office/drawing/2014/main" id="{6BB1FF72-CEAC-0390-DC7E-4519131ED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" y="1480"/>
              <a:ext cx="227" cy="36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lang="en-US" altLang="en-US" sz="2400" b="1"/>
            </a:p>
          </p:txBody>
        </p:sp>
        <p:grpSp>
          <p:nvGrpSpPr>
            <p:cNvPr id="92" name="Group 129">
              <a:extLst>
                <a:ext uri="{FF2B5EF4-FFF2-40B4-BE49-F238E27FC236}">
                  <a16:creationId xmlns:a16="http://schemas.microsoft.com/office/drawing/2014/main" id="{3A924033-F981-2CDE-D43F-D054746AB0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1" y="1471"/>
              <a:ext cx="248" cy="398"/>
              <a:chOff x="4967" y="2221"/>
              <a:chExt cx="363" cy="533"/>
            </a:xfrm>
          </p:grpSpPr>
          <p:sp>
            <p:nvSpPr>
              <p:cNvPr id="93" name="Text Box 130">
                <a:extLst>
                  <a:ext uri="{FF2B5EF4-FFF2-40B4-BE49-F238E27FC236}">
                    <a16:creationId xmlns:a16="http://schemas.microsoft.com/office/drawing/2014/main" id="{9BB3786D-2BAB-3A45-18F6-3D2D5FA3AD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3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FF3300"/>
                    </a:solidFill>
                  </a:rPr>
                  <a:t>١</a:t>
                </a:r>
                <a:endParaRPr lang="en-US" altLang="en-US" sz="20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94" name="Text Box 131">
                <a:extLst>
                  <a:ext uri="{FF2B5EF4-FFF2-40B4-BE49-F238E27FC236}">
                    <a16:creationId xmlns:a16="http://schemas.microsoft.com/office/drawing/2014/main" id="{3EFB3FEE-1412-1084-BCAB-656B5C8DA3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7"/>
                <a:ext cx="363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FF3300"/>
                    </a:solidFill>
                  </a:rPr>
                  <a:t>٣</a:t>
                </a:r>
                <a:endParaRPr lang="en-US" altLang="en-US" sz="20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95" name="Line 132">
                <a:extLst>
                  <a:ext uri="{FF2B5EF4-FFF2-40B4-BE49-F238E27FC236}">
                    <a16:creationId xmlns:a16="http://schemas.microsoft.com/office/drawing/2014/main" id="{236FB284-C313-842A-EBB4-3038E3E996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96" name="Group 133">
            <a:extLst>
              <a:ext uri="{FF2B5EF4-FFF2-40B4-BE49-F238E27FC236}">
                <a16:creationId xmlns:a16="http://schemas.microsoft.com/office/drawing/2014/main" id="{0D642575-6D52-E5E1-8322-93115316DB8A}"/>
              </a:ext>
            </a:extLst>
          </p:cNvPr>
          <p:cNvGrpSpPr>
            <a:grpSpLocks/>
          </p:cNvGrpSpPr>
          <p:nvPr/>
        </p:nvGrpSpPr>
        <p:grpSpPr bwMode="auto">
          <a:xfrm>
            <a:off x="6435256" y="2477717"/>
            <a:ext cx="325438" cy="631825"/>
            <a:chOff x="5351" y="1471"/>
            <a:chExt cx="251" cy="398"/>
          </a:xfrm>
        </p:grpSpPr>
        <p:sp>
          <p:nvSpPr>
            <p:cNvPr id="97" name="Rectangle 134">
              <a:extLst>
                <a:ext uri="{FF2B5EF4-FFF2-40B4-BE49-F238E27FC236}">
                  <a16:creationId xmlns:a16="http://schemas.microsoft.com/office/drawing/2014/main" id="{2386C9EE-355A-40E7-8BC7-AF23761A1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" y="1480"/>
              <a:ext cx="227" cy="36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lang="en-US" altLang="en-US" sz="2400" b="1"/>
            </a:p>
          </p:txBody>
        </p:sp>
        <p:grpSp>
          <p:nvGrpSpPr>
            <p:cNvPr id="98" name="Group 135">
              <a:extLst>
                <a:ext uri="{FF2B5EF4-FFF2-40B4-BE49-F238E27FC236}">
                  <a16:creationId xmlns:a16="http://schemas.microsoft.com/office/drawing/2014/main" id="{427BCE7E-25E6-3BE5-C547-E76267A722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1" y="1471"/>
              <a:ext cx="248" cy="398"/>
              <a:chOff x="4967" y="2221"/>
              <a:chExt cx="363" cy="533"/>
            </a:xfrm>
          </p:grpSpPr>
          <p:sp>
            <p:nvSpPr>
              <p:cNvPr id="99" name="Text Box 136">
                <a:extLst>
                  <a:ext uri="{FF2B5EF4-FFF2-40B4-BE49-F238E27FC236}">
                    <a16:creationId xmlns:a16="http://schemas.microsoft.com/office/drawing/2014/main" id="{F53F05D1-BBC5-7724-D312-843703F189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3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FF3300"/>
                    </a:solidFill>
                  </a:rPr>
                  <a:t>١</a:t>
                </a:r>
                <a:endParaRPr lang="en-US" altLang="en-US" sz="20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00" name="Text Box 137">
                <a:extLst>
                  <a:ext uri="{FF2B5EF4-FFF2-40B4-BE49-F238E27FC236}">
                    <a16:creationId xmlns:a16="http://schemas.microsoft.com/office/drawing/2014/main" id="{5CE2C37B-F4C1-6BEF-C8AE-27E0F48CBC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7"/>
                <a:ext cx="363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FF3300"/>
                    </a:solidFill>
                  </a:rPr>
                  <a:t>٣</a:t>
                </a:r>
                <a:endParaRPr lang="en-US" altLang="en-US" sz="20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01" name="Line 138">
                <a:extLst>
                  <a:ext uri="{FF2B5EF4-FFF2-40B4-BE49-F238E27FC236}">
                    <a16:creationId xmlns:a16="http://schemas.microsoft.com/office/drawing/2014/main" id="{E97E2528-E6FB-1316-2FAF-16CA81992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" name="Group 139">
            <a:extLst>
              <a:ext uri="{FF2B5EF4-FFF2-40B4-BE49-F238E27FC236}">
                <a16:creationId xmlns:a16="http://schemas.microsoft.com/office/drawing/2014/main" id="{74CF3C06-F893-95F7-F1AD-AB158587E9BA}"/>
              </a:ext>
            </a:extLst>
          </p:cNvPr>
          <p:cNvGrpSpPr>
            <a:grpSpLocks/>
          </p:cNvGrpSpPr>
          <p:nvPr/>
        </p:nvGrpSpPr>
        <p:grpSpPr bwMode="auto">
          <a:xfrm>
            <a:off x="7414744" y="2480892"/>
            <a:ext cx="325437" cy="631825"/>
            <a:chOff x="5351" y="1471"/>
            <a:chExt cx="251" cy="398"/>
          </a:xfrm>
        </p:grpSpPr>
        <p:sp>
          <p:nvSpPr>
            <p:cNvPr id="103" name="Rectangle 140">
              <a:extLst>
                <a:ext uri="{FF2B5EF4-FFF2-40B4-BE49-F238E27FC236}">
                  <a16:creationId xmlns:a16="http://schemas.microsoft.com/office/drawing/2014/main" id="{09E6B28F-6276-0537-422B-C87A5AB44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" y="1480"/>
              <a:ext cx="227" cy="36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lang="en-US" altLang="en-US" sz="2400" b="1"/>
            </a:p>
          </p:txBody>
        </p:sp>
        <p:grpSp>
          <p:nvGrpSpPr>
            <p:cNvPr id="104" name="Group 141">
              <a:extLst>
                <a:ext uri="{FF2B5EF4-FFF2-40B4-BE49-F238E27FC236}">
                  <a16:creationId xmlns:a16="http://schemas.microsoft.com/office/drawing/2014/main" id="{AD8A3E53-EE88-4707-AD28-B5A3F97769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1" y="1471"/>
              <a:ext cx="248" cy="398"/>
              <a:chOff x="4967" y="2221"/>
              <a:chExt cx="363" cy="533"/>
            </a:xfrm>
          </p:grpSpPr>
          <p:sp>
            <p:nvSpPr>
              <p:cNvPr id="105" name="Text Box 142">
                <a:extLst>
                  <a:ext uri="{FF2B5EF4-FFF2-40B4-BE49-F238E27FC236}">
                    <a16:creationId xmlns:a16="http://schemas.microsoft.com/office/drawing/2014/main" id="{3100EE6A-992E-6649-BC82-1284702EC6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3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FF3300"/>
                    </a:solidFill>
                  </a:rPr>
                  <a:t>١</a:t>
                </a:r>
                <a:endParaRPr lang="en-US" altLang="en-US" sz="20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06" name="Text Box 143">
                <a:extLst>
                  <a:ext uri="{FF2B5EF4-FFF2-40B4-BE49-F238E27FC236}">
                    <a16:creationId xmlns:a16="http://schemas.microsoft.com/office/drawing/2014/main" id="{78DD35FE-C5A0-615A-D7E4-648F731FAD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7"/>
                <a:ext cx="363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FF3300"/>
                    </a:solidFill>
                  </a:rPr>
                  <a:t>٣</a:t>
                </a:r>
                <a:endParaRPr lang="en-US" altLang="en-US" sz="20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07" name="Line 144">
                <a:extLst>
                  <a:ext uri="{FF2B5EF4-FFF2-40B4-BE49-F238E27FC236}">
                    <a16:creationId xmlns:a16="http://schemas.microsoft.com/office/drawing/2014/main" id="{3E966C3D-8463-A056-497C-0BDB366B1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8" name="Rectangle 145">
            <a:extLst>
              <a:ext uri="{FF2B5EF4-FFF2-40B4-BE49-F238E27FC236}">
                <a16:creationId xmlns:a16="http://schemas.microsoft.com/office/drawing/2014/main" id="{3DE55CB0-5FEF-AE57-F792-763700CE3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169" y="3174629"/>
            <a:ext cx="935037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400" b="1" dirty="0"/>
              <a:t>١ م</a:t>
            </a:r>
            <a:endParaRPr lang="en-US" altLang="en-US" sz="2400" b="1" dirty="0"/>
          </a:p>
        </p:txBody>
      </p:sp>
      <p:sp>
        <p:nvSpPr>
          <p:cNvPr id="109" name="Rectangle 146">
            <a:extLst>
              <a:ext uri="{FF2B5EF4-FFF2-40B4-BE49-F238E27FC236}">
                <a16:creationId xmlns:a16="http://schemas.microsoft.com/office/drawing/2014/main" id="{0CC3BDE3-E925-04B2-E6EE-EE65B735A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206" y="3174629"/>
            <a:ext cx="935038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400" b="1" dirty="0"/>
              <a:t>١ م</a:t>
            </a:r>
            <a:endParaRPr lang="en-US" altLang="en-US" sz="2400" b="1" dirty="0"/>
          </a:p>
        </p:txBody>
      </p:sp>
      <p:sp>
        <p:nvSpPr>
          <p:cNvPr id="110" name="Rectangle 147">
            <a:extLst>
              <a:ext uri="{FF2B5EF4-FFF2-40B4-BE49-F238E27FC236}">
                <a16:creationId xmlns:a16="http://schemas.microsoft.com/office/drawing/2014/main" id="{44278A5C-F18D-A5EC-367C-CB467D1F3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8719" y="3174629"/>
            <a:ext cx="935037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400" b="1" dirty="0"/>
              <a:t>١ م</a:t>
            </a:r>
            <a:endParaRPr lang="en-US" altLang="en-US" sz="2400" b="1" dirty="0"/>
          </a:p>
        </p:txBody>
      </p:sp>
      <p:sp>
        <p:nvSpPr>
          <p:cNvPr id="111" name="Rectangle 148">
            <a:extLst>
              <a:ext uri="{FF2B5EF4-FFF2-40B4-BE49-F238E27FC236}">
                <a16:creationId xmlns:a16="http://schemas.microsoft.com/office/drawing/2014/main" id="{F4410D17-B442-8219-DEE0-8FDF5FECD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3756" y="3174629"/>
            <a:ext cx="935038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400" b="1" dirty="0"/>
              <a:t>١ م</a:t>
            </a:r>
            <a:endParaRPr lang="en-US" altLang="en-US" sz="2400" b="1" dirty="0"/>
          </a:p>
        </p:txBody>
      </p:sp>
      <p:sp>
        <p:nvSpPr>
          <p:cNvPr id="112" name="Rectangle 149">
            <a:extLst>
              <a:ext uri="{FF2B5EF4-FFF2-40B4-BE49-F238E27FC236}">
                <a16:creationId xmlns:a16="http://schemas.microsoft.com/office/drawing/2014/main" id="{0FB4863D-5617-F459-5B95-5CC8BEFE2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381" y="3174629"/>
            <a:ext cx="935038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400" b="1" dirty="0"/>
              <a:t>١ م</a:t>
            </a:r>
            <a:endParaRPr lang="en-US" altLang="en-US" sz="2400" b="1" dirty="0"/>
          </a:p>
        </p:txBody>
      </p:sp>
      <p:sp>
        <p:nvSpPr>
          <p:cNvPr id="113" name="Rectangle 150">
            <a:extLst>
              <a:ext uri="{FF2B5EF4-FFF2-40B4-BE49-F238E27FC236}">
                <a16:creationId xmlns:a16="http://schemas.microsoft.com/office/drawing/2014/main" id="{060FE948-97BC-C5C0-1F01-E39DDA51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419" y="3174629"/>
            <a:ext cx="935037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400" b="1" dirty="0"/>
              <a:t>١ م</a:t>
            </a:r>
            <a:endParaRPr lang="en-US" altLang="en-US" sz="2400" b="1" dirty="0"/>
          </a:p>
        </p:txBody>
      </p:sp>
      <p:sp>
        <p:nvSpPr>
          <p:cNvPr id="114" name="Rectangle 151">
            <a:extLst>
              <a:ext uri="{FF2B5EF4-FFF2-40B4-BE49-F238E27FC236}">
                <a16:creationId xmlns:a16="http://schemas.microsoft.com/office/drawing/2014/main" id="{840A5AAE-D368-CD51-1DFF-39A768E1C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0931" y="3174629"/>
            <a:ext cx="935038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400" b="1" dirty="0"/>
              <a:t>١ م</a:t>
            </a:r>
            <a:endParaRPr lang="en-US" altLang="en-US" sz="2400" b="1" dirty="0"/>
          </a:p>
        </p:txBody>
      </p:sp>
      <p:sp>
        <p:nvSpPr>
          <p:cNvPr id="115" name="Text Box 153">
            <a:extLst>
              <a:ext uri="{FF2B5EF4-FFF2-40B4-BE49-F238E27FC236}">
                <a16:creationId xmlns:a16="http://schemas.microsoft.com/office/drawing/2014/main" id="{06401E6E-E217-3530-967B-23AE20B16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4994" y="2538042"/>
            <a:ext cx="100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chemeClr val="accent2"/>
                </a:solidFill>
              </a:rPr>
              <a:t>الباقي =</a:t>
            </a:r>
            <a:endParaRPr lang="ar-SA" altLang="en-US" sz="2400" b="1"/>
          </a:p>
        </p:txBody>
      </p:sp>
      <p:grpSp>
        <p:nvGrpSpPr>
          <p:cNvPr id="116" name="Group 154">
            <a:extLst>
              <a:ext uri="{FF2B5EF4-FFF2-40B4-BE49-F238E27FC236}">
                <a16:creationId xmlns:a16="http://schemas.microsoft.com/office/drawing/2014/main" id="{073535B1-DD0A-1581-98A7-F0668D06556E}"/>
              </a:ext>
            </a:extLst>
          </p:cNvPr>
          <p:cNvGrpSpPr>
            <a:grpSpLocks/>
          </p:cNvGrpSpPr>
          <p:nvPr/>
        </p:nvGrpSpPr>
        <p:grpSpPr bwMode="auto">
          <a:xfrm>
            <a:off x="7991006" y="2380879"/>
            <a:ext cx="1549400" cy="766763"/>
            <a:chOff x="2237" y="2435"/>
            <a:chExt cx="976" cy="483"/>
          </a:xfrm>
        </p:grpSpPr>
        <p:grpSp>
          <p:nvGrpSpPr>
            <p:cNvPr id="117" name="Group 155">
              <a:extLst>
                <a:ext uri="{FF2B5EF4-FFF2-40B4-BE49-F238E27FC236}">
                  <a16:creationId xmlns:a16="http://schemas.microsoft.com/office/drawing/2014/main" id="{84DE29FB-DA1A-883D-7A18-D78EA22DE6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8" y="2435"/>
              <a:ext cx="635" cy="483"/>
              <a:chOff x="4377" y="2811"/>
              <a:chExt cx="635" cy="483"/>
            </a:xfrm>
          </p:grpSpPr>
          <p:grpSp>
            <p:nvGrpSpPr>
              <p:cNvPr id="119" name="Group 156">
                <a:extLst>
                  <a:ext uri="{FF2B5EF4-FFF2-40B4-BE49-F238E27FC236}">
                    <a16:creationId xmlns:a16="http://schemas.microsoft.com/office/drawing/2014/main" id="{B90F3C80-733C-889B-B385-C8F3AE8381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121" name="Text Box 157">
                  <a:extLst>
                    <a:ext uri="{FF2B5EF4-FFF2-40B4-BE49-F238E27FC236}">
                      <a16:creationId xmlns:a16="http://schemas.microsoft.com/office/drawing/2014/main" id="{11F92642-B95A-A175-1AA9-CAB2FEB326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122" name="Text Box 158">
                  <a:extLst>
                    <a:ext uri="{FF2B5EF4-FFF2-40B4-BE49-F238E27FC236}">
                      <a16:creationId xmlns:a16="http://schemas.microsoft.com/office/drawing/2014/main" id="{F26160A9-0C8D-79FF-D9E9-3AA288BB04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123" name="Line 159">
                  <a:extLst>
                    <a:ext uri="{FF2B5EF4-FFF2-40B4-BE49-F238E27FC236}">
                      <a16:creationId xmlns:a16="http://schemas.microsoft.com/office/drawing/2014/main" id="{337B1E91-0267-272B-C223-B489D1091C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0" name="Text Box 160">
                <a:extLst>
                  <a:ext uri="{FF2B5EF4-FFF2-40B4-BE49-F238E27FC236}">
                    <a16:creationId xmlns:a16="http://schemas.microsoft.com/office/drawing/2014/main" id="{A77B35EC-5D1F-5A10-F37A-7E4ABE3B7C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٥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18" name="Text Box 161">
              <a:extLst>
                <a:ext uri="{FF2B5EF4-FFF2-40B4-BE49-F238E27FC236}">
                  <a16:creationId xmlns:a16="http://schemas.microsoft.com/office/drawing/2014/main" id="{E6124EB1-0FE2-6434-7250-C9594DAA86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7" y="2523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م</a:t>
              </a:r>
              <a:endParaRPr lang="en-US" altLang="en-US" sz="2400" b="1"/>
            </a:p>
          </p:txBody>
        </p:sp>
      </p:grpSp>
      <p:sp>
        <p:nvSpPr>
          <p:cNvPr id="124" name="Text Box 163">
            <a:extLst>
              <a:ext uri="{FF2B5EF4-FFF2-40B4-BE49-F238E27FC236}">
                <a16:creationId xmlns:a16="http://schemas.microsoft.com/office/drawing/2014/main" id="{2859142B-2EA5-1F61-BF4C-0664368BC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431" y="4503367"/>
            <a:ext cx="54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ــ</a:t>
            </a:r>
            <a:endParaRPr lang="en-US" altLang="en-US" sz="2400" b="1"/>
          </a:p>
        </p:txBody>
      </p:sp>
      <p:grpSp>
        <p:nvGrpSpPr>
          <p:cNvPr id="125" name="Group 164">
            <a:extLst>
              <a:ext uri="{FF2B5EF4-FFF2-40B4-BE49-F238E27FC236}">
                <a16:creationId xmlns:a16="http://schemas.microsoft.com/office/drawing/2014/main" id="{34CBA302-E4E8-8B14-9F0D-EECF60E67604}"/>
              </a:ext>
            </a:extLst>
          </p:cNvPr>
          <p:cNvGrpSpPr>
            <a:grpSpLocks/>
          </p:cNvGrpSpPr>
          <p:nvPr/>
        </p:nvGrpSpPr>
        <p:grpSpPr bwMode="auto">
          <a:xfrm>
            <a:off x="6122519" y="4376367"/>
            <a:ext cx="1084262" cy="766762"/>
            <a:chOff x="4377" y="2811"/>
            <a:chExt cx="635" cy="483"/>
          </a:xfrm>
        </p:grpSpPr>
        <p:grpSp>
          <p:nvGrpSpPr>
            <p:cNvPr id="126" name="Group 165">
              <a:extLst>
                <a:ext uri="{FF2B5EF4-FFF2-40B4-BE49-F238E27FC236}">
                  <a16:creationId xmlns:a16="http://schemas.microsoft.com/office/drawing/2014/main" id="{84857998-8A83-D6E2-DDC7-3643377CC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128" name="Text Box 166">
                <a:extLst>
                  <a:ext uri="{FF2B5EF4-FFF2-40B4-BE49-F238E27FC236}">
                    <a16:creationId xmlns:a16="http://schemas.microsoft.com/office/drawing/2014/main" id="{DAF68DB1-52B8-54D8-9398-2F2FF74DDC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٤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29" name="Text Box 167">
                <a:extLst>
                  <a:ext uri="{FF2B5EF4-FFF2-40B4-BE49-F238E27FC236}">
                    <a16:creationId xmlns:a16="http://schemas.microsoft.com/office/drawing/2014/main" id="{CD7638AF-8CDE-221F-4FD6-DCC09536BF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٣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30" name="Line 168">
                <a:extLst>
                  <a:ext uri="{FF2B5EF4-FFF2-40B4-BE49-F238E27FC236}">
                    <a16:creationId xmlns:a16="http://schemas.microsoft.com/office/drawing/2014/main" id="{1B738353-8B47-3EAD-5A33-00D9B5B558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7" name="Text Box 169">
              <a:extLst>
                <a:ext uri="{FF2B5EF4-FFF2-40B4-BE49-F238E27FC236}">
                  <a16:creationId xmlns:a16="http://schemas.microsoft.com/office/drawing/2014/main" id="{8DD0CABB-638E-E28E-F8A5-87C54CC29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2"/>
                  </a:solidFill>
                </a:rPr>
                <a:t>١٢</a:t>
              </a:r>
              <a:endParaRPr lang="en-US" alt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31" name="Group 170">
            <a:extLst>
              <a:ext uri="{FF2B5EF4-FFF2-40B4-BE49-F238E27FC236}">
                <a16:creationId xmlns:a16="http://schemas.microsoft.com/office/drawing/2014/main" id="{3144FE96-FD5F-0291-98C6-2925763FE872}"/>
              </a:ext>
            </a:extLst>
          </p:cNvPr>
          <p:cNvGrpSpPr>
            <a:grpSpLocks/>
          </p:cNvGrpSpPr>
          <p:nvPr/>
        </p:nvGrpSpPr>
        <p:grpSpPr bwMode="auto">
          <a:xfrm>
            <a:off x="4895381" y="4376367"/>
            <a:ext cx="1084263" cy="766762"/>
            <a:chOff x="4377" y="2811"/>
            <a:chExt cx="635" cy="483"/>
          </a:xfrm>
        </p:grpSpPr>
        <p:grpSp>
          <p:nvGrpSpPr>
            <p:cNvPr id="132" name="Group 171">
              <a:extLst>
                <a:ext uri="{FF2B5EF4-FFF2-40B4-BE49-F238E27FC236}">
                  <a16:creationId xmlns:a16="http://schemas.microsoft.com/office/drawing/2014/main" id="{C681669C-D7E5-865D-1E44-4FEFB79CB4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134" name="Text Box 172">
                <a:extLst>
                  <a:ext uri="{FF2B5EF4-FFF2-40B4-BE49-F238E27FC236}">
                    <a16:creationId xmlns:a16="http://schemas.microsoft.com/office/drawing/2014/main" id="{4719A1AB-B666-44EE-42DA-6F253407C4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٢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35" name="Text Box 173">
                <a:extLst>
                  <a:ext uri="{FF2B5EF4-FFF2-40B4-BE49-F238E27FC236}">
                    <a16:creationId xmlns:a16="http://schemas.microsoft.com/office/drawing/2014/main" id="{75DF660C-19FD-46E9-0814-188623E49C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٣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36" name="Line 174">
                <a:extLst>
                  <a:ext uri="{FF2B5EF4-FFF2-40B4-BE49-F238E27FC236}">
                    <a16:creationId xmlns:a16="http://schemas.microsoft.com/office/drawing/2014/main" id="{B60EA906-3AE9-B4C2-B6EC-CE23EB805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" name="Text Box 175">
              <a:extLst>
                <a:ext uri="{FF2B5EF4-FFF2-40B4-BE49-F238E27FC236}">
                  <a16:creationId xmlns:a16="http://schemas.microsoft.com/office/drawing/2014/main" id="{2555150F-5609-09FC-0011-D26DFC0E1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2"/>
                  </a:solidFill>
                </a:rPr>
                <a:t>٧</a:t>
              </a:r>
              <a:endParaRPr lang="en-US" altLang="en-US" sz="24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37" name="Text Box 176">
            <a:extLst>
              <a:ext uri="{FF2B5EF4-FFF2-40B4-BE49-F238E27FC236}">
                <a16:creationId xmlns:a16="http://schemas.microsoft.com/office/drawing/2014/main" id="{222E9317-E418-960B-BE63-67A06FD07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6594" y="5359029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sp>
        <p:nvSpPr>
          <p:cNvPr id="138" name="Oval 184">
            <a:extLst>
              <a:ext uri="{FF2B5EF4-FFF2-40B4-BE49-F238E27FC236}">
                <a16:creationId xmlns:a16="http://schemas.microsoft.com/office/drawing/2014/main" id="{88100D83-3803-34DC-B1D4-B47B236BC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8706" y="4435104"/>
            <a:ext cx="1008063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Arc 185">
            <a:extLst>
              <a:ext uri="{FF2B5EF4-FFF2-40B4-BE49-F238E27FC236}">
                <a16:creationId xmlns:a16="http://schemas.microsoft.com/office/drawing/2014/main" id="{923F0EAD-366D-74FD-1E4E-3F3325F3CF86}"/>
              </a:ext>
            </a:extLst>
          </p:cNvPr>
          <p:cNvSpPr>
            <a:spLocks/>
          </p:cNvSpPr>
          <p:nvPr/>
        </p:nvSpPr>
        <p:spPr bwMode="auto">
          <a:xfrm rot="-13255151" flipH="1" flipV="1">
            <a:off x="6767044" y="3825504"/>
            <a:ext cx="1944687" cy="1420813"/>
          </a:xfrm>
          <a:custGeom>
            <a:avLst/>
            <a:gdLst>
              <a:gd name="G0" fmla="+- 0 0 0"/>
              <a:gd name="G1" fmla="+- 21243 0 0"/>
              <a:gd name="G2" fmla="+- 21600 0 0"/>
              <a:gd name="T0" fmla="*/ 3913 w 21600"/>
              <a:gd name="T1" fmla="*/ 0 h 21243"/>
              <a:gd name="T2" fmla="*/ 21600 w 21600"/>
              <a:gd name="T3" fmla="*/ 21243 h 21243"/>
              <a:gd name="T4" fmla="*/ 0 w 21600"/>
              <a:gd name="T5" fmla="*/ 21243 h 2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43" fill="none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</a:path>
              <a:path w="21600" h="21243" stroke="0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  <a:lnTo>
                  <a:pt x="0" y="2124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1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56" grpId="0"/>
      <p:bldP spid="67" grpId="0"/>
      <p:bldP spid="68" grpId="0"/>
      <p:bldP spid="69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3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/>
      <p:bldP spid="124" grpId="0"/>
      <p:bldP spid="1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6DE9D7C-99E4-7F0C-9163-EBA48F1AEAB9}"/>
              </a:ext>
            </a:extLst>
          </p:cNvPr>
          <p:cNvGrpSpPr>
            <a:grpSpLocks/>
          </p:cNvGrpSpPr>
          <p:nvPr/>
        </p:nvGrpSpPr>
        <p:grpSpPr bwMode="auto">
          <a:xfrm>
            <a:off x="3154263" y="464814"/>
            <a:ext cx="5327650" cy="550862"/>
            <a:chOff x="1669" y="452"/>
            <a:chExt cx="1996" cy="34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BD62FC4B-F0C2-2BB1-FB6C-8FCDD3DFA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8E094D39-C42D-2651-9BFE-C410DAD2B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جمع وطرح الأعداد النسبية ذات المقامات المشتركة</a:t>
              </a:r>
              <a:endParaRPr lang="en-US" altLang="en-US" sz="2400" b="1"/>
            </a:p>
          </p:txBody>
        </p:sp>
      </p:grpSp>
      <p:sp>
        <p:nvSpPr>
          <p:cNvPr id="5" name="AutoShape 7">
            <a:extLst>
              <a:ext uri="{FF2B5EF4-FFF2-40B4-BE49-F238E27FC236}">
                <a16:creationId xmlns:a16="http://schemas.microsoft.com/office/drawing/2014/main" id="{BD18380F-177D-B06A-211F-FFB7EDA9D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163" y="1252214"/>
            <a:ext cx="4897438" cy="581025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altLang="en-US" sz="2400" b="1"/>
              <a:t>على الشكل المقابل : احسب محيط المستطيل .</a:t>
            </a:r>
            <a:endParaRPr lang="en-US" altLang="en-US" sz="2400" b="1"/>
          </a:p>
        </p:txBody>
      </p:sp>
      <p:grpSp>
        <p:nvGrpSpPr>
          <p:cNvPr id="8" name="Group 65">
            <a:extLst>
              <a:ext uri="{FF2B5EF4-FFF2-40B4-BE49-F238E27FC236}">
                <a16:creationId xmlns:a16="http://schemas.microsoft.com/office/drawing/2014/main" id="{8B072B91-FA96-7457-65E6-DC48B78A74BF}"/>
              </a:ext>
            </a:extLst>
          </p:cNvPr>
          <p:cNvGrpSpPr>
            <a:grpSpLocks/>
          </p:cNvGrpSpPr>
          <p:nvPr/>
        </p:nvGrpSpPr>
        <p:grpSpPr bwMode="auto">
          <a:xfrm>
            <a:off x="6953151" y="5014589"/>
            <a:ext cx="719137" cy="766762"/>
            <a:chOff x="4967" y="2221"/>
            <a:chExt cx="363" cy="483"/>
          </a:xfrm>
        </p:grpSpPr>
        <p:sp>
          <p:nvSpPr>
            <p:cNvPr id="11" name="Text Box 66">
              <a:extLst>
                <a:ext uri="{FF2B5EF4-FFF2-40B4-BE49-F238E27FC236}">
                  <a16:creationId xmlns:a16="http://schemas.microsoft.com/office/drawing/2014/main" id="{02FFA4F4-A8D1-E621-BB19-BCB1E29AB9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٤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14" name="Text Box 67">
              <a:extLst>
                <a:ext uri="{FF2B5EF4-FFF2-40B4-BE49-F238E27FC236}">
                  <a16:creationId xmlns:a16="http://schemas.microsoft.com/office/drawing/2014/main" id="{3A0F658A-B759-0E02-9448-068FB136D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٤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16" name="Line 68">
              <a:extLst>
                <a:ext uri="{FF2B5EF4-FFF2-40B4-BE49-F238E27FC236}">
                  <a16:creationId xmlns:a16="http://schemas.microsoft.com/office/drawing/2014/main" id="{261D97F1-0F88-5444-6CF4-954A15FFCE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7" name="Text Box 108">
            <a:extLst>
              <a:ext uri="{FF2B5EF4-FFF2-40B4-BE49-F238E27FC236}">
                <a16:creationId xmlns:a16="http://schemas.microsoft.com/office/drawing/2014/main" id="{12543BAC-B63A-ACCC-2611-21D37EE82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8888" y="3562026"/>
            <a:ext cx="201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محيط المستطيل =</a:t>
            </a:r>
          </a:p>
        </p:txBody>
      </p:sp>
      <p:sp>
        <p:nvSpPr>
          <p:cNvPr id="18" name="Text Box 116">
            <a:extLst>
              <a:ext uri="{FF2B5EF4-FFF2-40B4-BE49-F238E27FC236}">
                <a16:creationId xmlns:a16="http://schemas.microsoft.com/office/drawing/2014/main" id="{63739852-7EA0-328F-F491-AA8B13857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7938" y="4333551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sp>
        <p:nvSpPr>
          <p:cNvPr id="19" name="Rectangle 117">
            <a:extLst>
              <a:ext uri="{FF2B5EF4-FFF2-40B4-BE49-F238E27FC236}">
                <a16:creationId xmlns:a16="http://schemas.microsoft.com/office/drawing/2014/main" id="{F07F98A0-7294-DB61-1F3C-06C8A989E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376" y="1545901"/>
            <a:ext cx="2879725" cy="1152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19">
            <a:extLst>
              <a:ext uri="{FF2B5EF4-FFF2-40B4-BE49-F238E27FC236}">
                <a16:creationId xmlns:a16="http://schemas.microsoft.com/office/drawing/2014/main" id="{3A9C647C-88A7-9CBC-60C3-400A64542BEB}"/>
              </a:ext>
            </a:extLst>
          </p:cNvPr>
          <p:cNvGrpSpPr>
            <a:grpSpLocks/>
          </p:cNvGrpSpPr>
          <p:nvPr/>
        </p:nvGrpSpPr>
        <p:grpSpPr bwMode="auto">
          <a:xfrm>
            <a:off x="2436713" y="2622226"/>
            <a:ext cx="1101725" cy="766763"/>
            <a:chOff x="4377" y="2811"/>
            <a:chExt cx="635" cy="483"/>
          </a:xfrm>
        </p:grpSpPr>
        <p:grpSp>
          <p:nvGrpSpPr>
            <p:cNvPr id="21" name="Group 120">
              <a:extLst>
                <a:ext uri="{FF2B5EF4-FFF2-40B4-BE49-F238E27FC236}">
                  <a16:creationId xmlns:a16="http://schemas.microsoft.com/office/drawing/2014/main" id="{132576BE-05EF-6556-397F-77C0605905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23" name="Text Box 121">
                <a:extLst>
                  <a:ext uri="{FF2B5EF4-FFF2-40B4-BE49-F238E27FC236}">
                    <a16:creationId xmlns:a16="http://schemas.microsoft.com/office/drawing/2014/main" id="{2A58175B-C65C-8546-25B2-962BA628AD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٣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24" name="Text Box 122">
                <a:extLst>
                  <a:ext uri="{FF2B5EF4-FFF2-40B4-BE49-F238E27FC236}">
                    <a16:creationId xmlns:a16="http://schemas.microsoft.com/office/drawing/2014/main" id="{3319DB28-8542-E3D8-CE15-4434A5CA48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٤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25" name="Line 123">
                <a:extLst>
                  <a:ext uri="{FF2B5EF4-FFF2-40B4-BE49-F238E27FC236}">
                    <a16:creationId xmlns:a16="http://schemas.microsoft.com/office/drawing/2014/main" id="{10494FF3-A4D8-1C7C-3484-DB6A9C3A0C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Text Box 124">
              <a:extLst>
                <a:ext uri="{FF2B5EF4-FFF2-40B4-BE49-F238E27FC236}">
                  <a16:creationId xmlns:a16="http://schemas.microsoft.com/office/drawing/2014/main" id="{52C82F3D-D8F8-7E1E-7911-8756A9C85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2"/>
                  </a:solidFill>
                </a:rPr>
                <a:t>٢٥</a:t>
              </a:r>
              <a:endParaRPr lang="en-US" alt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6" name="Group 127">
            <a:extLst>
              <a:ext uri="{FF2B5EF4-FFF2-40B4-BE49-F238E27FC236}">
                <a16:creationId xmlns:a16="http://schemas.microsoft.com/office/drawing/2014/main" id="{4F7B8AD9-4243-A828-C24E-181BDC81399D}"/>
              </a:ext>
            </a:extLst>
          </p:cNvPr>
          <p:cNvGrpSpPr>
            <a:grpSpLocks/>
          </p:cNvGrpSpPr>
          <p:nvPr/>
        </p:nvGrpSpPr>
        <p:grpSpPr bwMode="auto">
          <a:xfrm>
            <a:off x="4465538" y="1761801"/>
            <a:ext cx="1101725" cy="766763"/>
            <a:chOff x="4377" y="2811"/>
            <a:chExt cx="635" cy="483"/>
          </a:xfrm>
        </p:grpSpPr>
        <p:grpSp>
          <p:nvGrpSpPr>
            <p:cNvPr id="27" name="Group 128">
              <a:extLst>
                <a:ext uri="{FF2B5EF4-FFF2-40B4-BE49-F238E27FC236}">
                  <a16:creationId xmlns:a16="http://schemas.microsoft.com/office/drawing/2014/main" id="{9FAA6580-8E60-3042-41E2-0FE45765AB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29" name="Text Box 129">
                <a:extLst>
                  <a:ext uri="{FF2B5EF4-FFF2-40B4-BE49-F238E27FC236}">
                    <a16:creationId xmlns:a16="http://schemas.microsoft.com/office/drawing/2014/main" id="{390DD103-7083-91D6-B87E-3EFD5820AB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١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30" name="Text Box 130">
                <a:extLst>
                  <a:ext uri="{FF2B5EF4-FFF2-40B4-BE49-F238E27FC236}">
                    <a16:creationId xmlns:a16="http://schemas.microsoft.com/office/drawing/2014/main" id="{B789E5FC-1E94-D4AD-3DD7-0697BC5450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٤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31" name="Line 131">
                <a:extLst>
                  <a:ext uri="{FF2B5EF4-FFF2-40B4-BE49-F238E27FC236}">
                    <a16:creationId xmlns:a16="http://schemas.microsoft.com/office/drawing/2014/main" id="{DB597245-D58A-7BDA-918D-1C55250E9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Text Box 132">
              <a:extLst>
                <a:ext uri="{FF2B5EF4-FFF2-40B4-BE49-F238E27FC236}">
                  <a16:creationId xmlns:a16="http://schemas.microsoft.com/office/drawing/2014/main" id="{CF9B383C-D10C-429F-98AB-27C646F47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2"/>
                  </a:solidFill>
                </a:rPr>
                <a:t>١٢</a:t>
              </a:r>
              <a:endParaRPr lang="en-US" altLang="en-US" sz="24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2" name="Text Box 135">
            <a:extLst>
              <a:ext uri="{FF2B5EF4-FFF2-40B4-BE49-F238E27FC236}">
                <a16:creationId xmlns:a16="http://schemas.microsoft.com/office/drawing/2014/main" id="{1897DD26-9E4C-F97D-EC7F-AA03950E7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713" y="3587426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الطول</a:t>
            </a:r>
          </a:p>
        </p:txBody>
      </p:sp>
      <p:sp>
        <p:nvSpPr>
          <p:cNvPr id="33" name="Text Box 139">
            <a:extLst>
              <a:ext uri="{FF2B5EF4-FFF2-40B4-BE49-F238E27FC236}">
                <a16:creationId xmlns:a16="http://schemas.microsoft.com/office/drawing/2014/main" id="{1118E697-555B-F3B5-9379-ADAF52A23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826" y="3569964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العرض</a:t>
            </a:r>
          </a:p>
        </p:txBody>
      </p:sp>
      <p:grpSp>
        <p:nvGrpSpPr>
          <p:cNvPr id="34" name="Group 213">
            <a:extLst>
              <a:ext uri="{FF2B5EF4-FFF2-40B4-BE49-F238E27FC236}">
                <a16:creationId xmlns:a16="http://schemas.microsoft.com/office/drawing/2014/main" id="{DCA22BC1-B429-96E1-4074-BC655ED64D7F}"/>
              </a:ext>
            </a:extLst>
          </p:cNvPr>
          <p:cNvGrpSpPr>
            <a:grpSpLocks/>
          </p:cNvGrpSpPr>
          <p:nvPr/>
        </p:nvGrpSpPr>
        <p:grpSpPr bwMode="auto">
          <a:xfrm>
            <a:off x="4881463" y="3523926"/>
            <a:ext cx="3602038" cy="495300"/>
            <a:chOff x="2154" y="2000"/>
            <a:chExt cx="2269" cy="312"/>
          </a:xfrm>
        </p:grpSpPr>
        <p:sp>
          <p:nvSpPr>
            <p:cNvPr id="35" name="Text Box 5">
              <a:extLst>
                <a:ext uri="{FF2B5EF4-FFF2-40B4-BE49-F238E27FC236}">
                  <a16:creationId xmlns:a16="http://schemas.microsoft.com/office/drawing/2014/main" id="{1435128B-0272-51DA-6B21-2BDFD7477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202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٢</a:t>
              </a:r>
            </a:p>
          </p:txBody>
        </p:sp>
        <p:sp>
          <p:nvSpPr>
            <p:cNvPr id="36" name="Text Box 136">
              <a:extLst>
                <a:ext uri="{FF2B5EF4-FFF2-40B4-BE49-F238E27FC236}">
                  <a16:creationId xmlns:a16="http://schemas.microsoft.com/office/drawing/2014/main" id="{C3A0D445-0052-8D01-1D20-0807D998E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" y="201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</a:p>
          </p:txBody>
        </p:sp>
        <p:sp>
          <p:nvSpPr>
            <p:cNvPr id="37" name="Text Box 137">
              <a:extLst>
                <a:ext uri="{FF2B5EF4-FFF2-40B4-BE49-F238E27FC236}">
                  <a16:creationId xmlns:a16="http://schemas.microsoft.com/office/drawing/2014/main" id="{7974BBB5-2CAA-CE16-57E1-1C9133C04C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8" y="2008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[</a:t>
              </a:r>
            </a:p>
          </p:txBody>
        </p:sp>
        <p:sp>
          <p:nvSpPr>
            <p:cNvPr id="38" name="Text Box 138">
              <a:extLst>
                <a:ext uri="{FF2B5EF4-FFF2-40B4-BE49-F238E27FC236}">
                  <a16:creationId xmlns:a16="http://schemas.microsoft.com/office/drawing/2014/main" id="{788C39B8-42EF-97FD-6574-91305DF1E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2008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+</a:t>
              </a:r>
            </a:p>
          </p:txBody>
        </p:sp>
        <p:sp>
          <p:nvSpPr>
            <p:cNvPr id="39" name="Text Box 140">
              <a:extLst>
                <a:ext uri="{FF2B5EF4-FFF2-40B4-BE49-F238E27FC236}">
                  <a16:creationId xmlns:a16="http://schemas.microsoft.com/office/drawing/2014/main" id="{3A190B99-4E05-FD45-E17C-9FDECB938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200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]</a:t>
              </a:r>
            </a:p>
          </p:txBody>
        </p:sp>
      </p:grpSp>
      <p:grpSp>
        <p:nvGrpSpPr>
          <p:cNvPr id="40" name="Group 151">
            <a:extLst>
              <a:ext uri="{FF2B5EF4-FFF2-40B4-BE49-F238E27FC236}">
                <a16:creationId xmlns:a16="http://schemas.microsoft.com/office/drawing/2014/main" id="{33540E10-17FC-1A46-D143-5947CE5CFD25}"/>
              </a:ext>
            </a:extLst>
          </p:cNvPr>
          <p:cNvGrpSpPr>
            <a:grpSpLocks/>
          </p:cNvGrpSpPr>
          <p:nvPr/>
        </p:nvGrpSpPr>
        <p:grpSpPr bwMode="auto">
          <a:xfrm>
            <a:off x="5773638" y="4163689"/>
            <a:ext cx="1800225" cy="766762"/>
            <a:chOff x="2971" y="2795"/>
            <a:chExt cx="1134" cy="483"/>
          </a:xfrm>
        </p:grpSpPr>
        <p:sp>
          <p:nvSpPr>
            <p:cNvPr id="41" name="Text Box 152">
              <a:extLst>
                <a:ext uri="{FF2B5EF4-FFF2-40B4-BE49-F238E27FC236}">
                  <a16:creationId xmlns:a16="http://schemas.microsoft.com/office/drawing/2014/main" id="{5463196A-2C68-E6B3-D68D-D03E37A0B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(</a:t>
              </a:r>
              <a:endParaRPr lang="en-US" altLang="en-US" sz="2400" b="1"/>
            </a:p>
          </p:txBody>
        </p:sp>
        <p:grpSp>
          <p:nvGrpSpPr>
            <p:cNvPr id="42" name="Group 153">
              <a:extLst>
                <a:ext uri="{FF2B5EF4-FFF2-40B4-BE49-F238E27FC236}">
                  <a16:creationId xmlns:a16="http://schemas.microsoft.com/office/drawing/2014/main" id="{23F2D28A-FBBC-0028-9673-0A97F85D3C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44" name="Group 154">
                <a:extLst>
                  <a:ext uri="{FF2B5EF4-FFF2-40B4-BE49-F238E27FC236}">
                    <a16:creationId xmlns:a16="http://schemas.microsoft.com/office/drawing/2014/main" id="{A0C851A7-F4E8-BCA9-E91E-34FCE95571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51" name="Text Box 155">
                  <a:extLst>
                    <a:ext uri="{FF2B5EF4-FFF2-40B4-BE49-F238E27FC236}">
                      <a16:creationId xmlns:a16="http://schemas.microsoft.com/office/drawing/2014/main" id="{6A78DE65-F336-19CB-F402-72B68AC79E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52" name="Text Box 156">
                  <a:extLst>
                    <a:ext uri="{FF2B5EF4-FFF2-40B4-BE49-F238E27FC236}">
                      <a16:creationId xmlns:a16="http://schemas.microsoft.com/office/drawing/2014/main" id="{71828300-BB5A-1CB3-0673-DF71038F07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53" name="Line 157">
                  <a:extLst>
                    <a:ext uri="{FF2B5EF4-FFF2-40B4-BE49-F238E27FC236}">
                      <a16:creationId xmlns:a16="http://schemas.microsoft.com/office/drawing/2014/main" id="{F3311FAF-FE4E-9A21-3AD5-B48F3A9C57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45" name="Group 158">
                <a:extLst>
                  <a:ext uri="{FF2B5EF4-FFF2-40B4-BE49-F238E27FC236}">
                    <a16:creationId xmlns:a16="http://schemas.microsoft.com/office/drawing/2014/main" id="{3A63D58E-C35D-CC88-DC3C-B782201E82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46" name="Text Box 159">
                  <a:extLst>
                    <a:ext uri="{FF2B5EF4-FFF2-40B4-BE49-F238E27FC236}">
                      <a16:creationId xmlns:a16="http://schemas.microsoft.com/office/drawing/2014/main" id="{AE3DC4B6-5487-AAAF-F13D-C8BF92DDDF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/>
                    <a:t>+</a:t>
                  </a:r>
                  <a:endParaRPr lang="en-US" altLang="en-US" sz="2400" b="1"/>
                </a:p>
              </p:txBody>
            </p:sp>
            <p:grpSp>
              <p:nvGrpSpPr>
                <p:cNvPr id="47" name="Group 160">
                  <a:extLst>
                    <a:ext uri="{FF2B5EF4-FFF2-40B4-BE49-F238E27FC236}">
                      <a16:creationId xmlns:a16="http://schemas.microsoft.com/office/drawing/2014/main" id="{E54EB35B-1406-545F-FC53-76995F7E31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48" name="Text Box 161">
                    <a:extLst>
                      <a:ext uri="{FF2B5EF4-FFF2-40B4-BE49-F238E27FC236}">
                        <a16:creationId xmlns:a16="http://schemas.microsoft.com/office/drawing/2014/main" id="{950D48B8-9481-B95A-9D83-A5418CF5836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٣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49" name="Text Box 162">
                    <a:extLst>
                      <a:ext uri="{FF2B5EF4-FFF2-40B4-BE49-F238E27FC236}">
                        <a16:creationId xmlns:a16="http://schemas.microsoft.com/office/drawing/2014/main" id="{18BEA141-2311-948B-054F-356559281B8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٤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50" name="Line 163">
                    <a:extLst>
                      <a:ext uri="{FF2B5EF4-FFF2-40B4-BE49-F238E27FC236}">
                        <a16:creationId xmlns:a16="http://schemas.microsoft.com/office/drawing/2014/main" id="{AA12F3EC-5514-88AA-1CF2-A973174997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3" name="Text Box 164">
              <a:extLst>
                <a:ext uri="{FF2B5EF4-FFF2-40B4-BE49-F238E27FC236}">
                  <a16:creationId xmlns:a16="http://schemas.microsoft.com/office/drawing/2014/main" id="{15C67CE2-7C80-836A-F2D3-E0CECD6E0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)</a:t>
              </a:r>
              <a:endParaRPr lang="en-US" altLang="en-US" sz="2400" b="1"/>
            </a:p>
          </p:txBody>
        </p:sp>
      </p:grpSp>
      <p:sp>
        <p:nvSpPr>
          <p:cNvPr id="54" name="Text Box 165">
            <a:extLst>
              <a:ext uri="{FF2B5EF4-FFF2-40B4-BE49-F238E27FC236}">
                <a16:creationId xmlns:a16="http://schemas.microsoft.com/office/drawing/2014/main" id="{DE339111-F673-CD0F-5FD0-51DA99C3A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001" y="4303389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+</a:t>
            </a:r>
            <a:endParaRPr lang="en-US" altLang="en-US" sz="2400" b="1"/>
          </a:p>
        </p:txBody>
      </p:sp>
      <p:grpSp>
        <p:nvGrpSpPr>
          <p:cNvPr id="55" name="Group 166">
            <a:extLst>
              <a:ext uri="{FF2B5EF4-FFF2-40B4-BE49-F238E27FC236}">
                <a16:creationId xmlns:a16="http://schemas.microsoft.com/office/drawing/2014/main" id="{5F5B8264-8E70-44AD-EBB7-669577F63340}"/>
              </a:ext>
            </a:extLst>
          </p:cNvPr>
          <p:cNvGrpSpPr>
            <a:grpSpLocks/>
          </p:cNvGrpSpPr>
          <p:nvPr/>
        </p:nvGrpSpPr>
        <p:grpSpPr bwMode="auto">
          <a:xfrm>
            <a:off x="3614638" y="4290689"/>
            <a:ext cx="2105025" cy="498475"/>
            <a:chOff x="2109" y="2830"/>
            <a:chExt cx="950" cy="314"/>
          </a:xfrm>
        </p:grpSpPr>
        <p:grpSp>
          <p:nvGrpSpPr>
            <p:cNvPr id="56" name="Group 167">
              <a:extLst>
                <a:ext uri="{FF2B5EF4-FFF2-40B4-BE49-F238E27FC236}">
                  <a16:creationId xmlns:a16="http://schemas.microsoft.com/office/drawing/2014/main" id="{552D5A0D-9D3D-9A00-094E-9515E2C0A5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58" name="Text Box 168">
                <a:extLst>
                  <a:ext uri="{FF2B5EF4-FFF2-40B4-BE49-F238E27FC236}">
                    <a16:creationId xmlns:a16="http://schemas.microsoft.com/office/drawing/2014/main" id="{ED4BF2A0-34FF-9FB9-2D37-82FD34BB0C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ar-SA" altLang="en-US" sz="2400" b="1"/>
                  <a:t>(</a:t>
                </a:r>
                <a:endParaRPr lang="en-US" altLang="en-US" sz="2400" b="1"/>
              </a:p>
            </p:txBody>
          </p:sp>
          <p:sp>
            <p:nvSpPr>
              <p:cNvPr id="59" name="Text Box 169">
                <a:extLst>
                  <a:ext uri="{FF2B5EF4-FFF2-40B4-BE49-F238E27FC236}">
                    <a16:creationId xmlns:a16="http://schemas.microsoft.com/office/drawing/2014/main" id="{8A58C02A-D07A-52DE-0B69-AD531B35D0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ar-SA" altLang="en-US" sz="2400" b="1"/>
                  <a:t>)</a:t>
                </a:r>
                <a:endParaRPr lang="en-US" altLang="en-US" sz="2400" b="1"/>
              </a:p>
            </p:txBody>
          </p:sp>
          <p:sp>
            <p:nvSpPr>
              <p:cNvPr id="60" name="Text Box 170">
                <a:extLst>
                  <a:ext uri="{FF2B5EF4-FFF2-40B4-BE49-F238E27FC236}">
                    <a16:creationId xmlns:a16="http://schemas.microsoft.com/office/drawing/2014/main" id="{2A31F1DB-7132-FB6D-CB00-24EF1C2689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٢٥</a:t>
                </a:r>
                <a:r>
                  <a:rPr lang="ar-SA" altLang="en-US" sz="2400" b="1" dirty="0"/>
                  <a:t> +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١٢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57" name="Text Box 171">
              <a:extLst>
                <a:ext uri="{FF2B5EF4-FFF2-40B4-BE49-F238E27FC236}">
                  <a16:creationId xmlns:a16="http://schemas.microsoft.com/office/drawing/2014/main" id="{AFA25441-0772-D056-3B2A-8A030E5B4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sp>
        <p:nvSpPr>
          <p:cNvPr id="61" name="Text Box 176">
            <a:extLst>
              <a:ext uri="{FF2B5EF4-FFF2-40B4-BE49-F238E27FC236}">
                <a16:creationId xmlns:a16="http://schemas.microsoft.com/office/drawing/2014/main" id="{25FB00C0-54EF-E443-0005-BA777E590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451" y="5166989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+</a:t>
            </a:r>
            <a:endParaRPr lang="en-US" altLang="en-US" sz="2400" b="1"/>
          </a:p>
        </p:txBody>
      </p:sp>
      <p:grpSp>
        <p:nvGrpSpPr>
          <p:cNvPr id="62" name="Group 214">
            <a:extLst>
              <a:ext uri="{FF2B5EF4-FFF2-40B4-BE49-F238E27FC236}">
                <a16:creationId xmlns:a16="http://schemas.microsoft.com/office/drawing/2014/main" id="{9D73B64A-BB46-DFFB-868C-EB3F2099E6BD}"/>
              </a:ext>
            </a:extLst>
          </p:cNvPr>
          <p:cNvGrpSpPr>
            <a:grpSpLocks/>
          </p:cNvGrpSpPr>
          <p:nvPr/>
        </p:nvGrpSpPr>
        <p:grpSpPr bwMode="auto">
          <a:xfrm>
            <a:off x="3614638" y="4282751"/>
            <a:ext cx="4868863" cy="500063"/>
            <a:chOff x="1356" y="2478"/>
            <a:chExt cx="3067" cy="315"/>
          </a:xfrm>
        </p:grpSpPr>
        <p:sp>
          <p:nvSpPr>
            <p:cNvPr id="63" name="Text Box 147">
              <a:extLst>
                <a:ext uri="{FF2B5EF4-FFF2-40B4-BE49-F238E27FC236}">
                  <a16:creationId xmlns:a16="http://schemas.microsoft.com/office/drawing/2014/main" id="{FD7637F6-B65B-6EF6-7F52-E70AF3CC8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2505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٢</a:t>
              </a:r>
            </a:p>
          </p:txBody>
        </p:sp>
        <p:sp>
          <p:nvSpPr>
            <p:cNvPr id="64" name="Text Box 148">
              <a:extLst>
                <a:ext uri="{FF2B5EF4-FFF2-40B4-BE49-F238E27FC236}">
                  <a16:creationId xmlns:a16="http://schemas.microsoft.com/office/drawing/2014/main" id="{C67159F9-F966-E0EA-6BA8-34D6EC8B9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" y="2497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</a:p>
          </p:txBody>
        </p:sp>
        <p:grpSp>
          <p:nvGrpSpPr>
            <p:cNvPr id="65" name="Group 211">
              <a:extLst>
                <a:ext uri="{FF2B5EF4-FFF2-40B4-BE49-F238E27FC236}">
                  <a16:creationId xmlns:a16="http://schemas.microsoft.com/office/drawing/2014/main" id="{452A99B9-7BE2-FBB8-E827-B1D22E071D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6" y="2478"/>
              <a:ext cx="2677" cy="288"/>
              <a:chOff x="1356" y="2478"/>
              <a:chExt cx="2677" cy="288"/>
            </a:xfrm>
          </p:grpSpPr>
          <p:sp>
            <p:nvSpPr>
              <p:cNvPr id="66" name="Text Box 179">
                <a:extLst>
                  <a:ext uri="{FF2B5EF4-FFF2-40B4-BE49-F238E27FC236}">
                    <a16:creationId xmlns:a16="http://schemas.microsoft.com/office/drawing/2014/main" id="{C1F8427D-5ADE-0137-C901-F117E37068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6" y="2478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/>
                  <a:t>[</a:t>
                </a:r>
                <a:endParaRPr lang="en-US" altLang="en-US" sz="2400" b="1"/>
              </a:p>
            </p:txBody>
          </p:sp>
          <p:sp>
            <p:nvSpPr>
              <p:cNvPr id="67" name="Text Box 180">
                <a:extLst>
                  <a:ext uri="{FF2B5EF4-FFF2-40B4-BE49-F238E27FC236}">
                    <a16:creationId xmlns:a16="http://schemas.microsoft.com/office/drawing/2014/main" id="{E1DBF107-8452-C117-6419-91AB28687F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6" y="2478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/>
                  <a:t>]</a:t>
                </a:r>
                <a:endParaRPr lang="en-US" altLang="en-US" sz="2400" b="1"/>
              </a:p>
            </p:txBody>
          </p:sp>
        </p:grpSp>
      </p:grpSp>
      <p:sp>
        <p:nvSpPr>
          <p:cNvPr id="68" name="Text Box 183">
            <a:extLst>
              <a:ext uri="{FF2B5EF4-FFF2-40B4-BE49-F238E27FC236}">
                <a16:creationId xmlns:a16="http://schemas.microsoft.com/office/drawing/2014/main" id="{C9A4B3A2-E416-1469-C704-77B42B523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7938" y="5166989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sp>
        <p:nvSpPr>
          <p:cNvPr id="69" name="Text Box 184">
            <a:extLst>
              <a:ext uri="{FF2B5EF4-FFF2-40B4-BE49-F238E27FC236}">
                <a16:creationId xmlns:a16="http://schemas.microsoft.com/office/drawing/2014/main" id="{98D6A21E-2E18-9A8D-429D-B0456F480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551" y="5159051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٢</a:t>
            </a:r>
          </a:p>
        </p:txBody>
      </p:sp>
      <p:sp>
        <p:nvSpPr>
          <p:cNvPr id="70" name="Text Box 185">
            <a:extLst>
              <a:ext uri="{FF2B5EF4-FFF2-40B4-BE49-F238E27FC236}">
                <a16:creationId xmlns:a16="http://schemas.microsoft.com/office/drawing/2014/main" id="{9222F0A8-2F77-469D-F0AC-330007F9F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213" y="5146351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en-US" sz="2400" b="1"/>
              <a:t>×</a:t>
            </a:r>
          </a:p>
        </p:txBody>
      </p:sp>
      <p:sp>
        <p:nvSpPr>
          <p:cNvPr id="71" name="Text Box 189">
            <a:extLst>
              <a:ext uri="{FF2B5EF4-FFF2-40B4-BE49-F238E27FC236}">
                <a16:creationId xmlns:a16="http://schemas.microsoft.com/office/drawing/2014/main" id="{DEB3B7AF-7836-EC81-4FA4-290CB38A2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988" y="5171751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chemeClr val="accent2"/>
                </a:solidFill>
              </a:rPr>
              <a:t>٣٧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grpSp>
        <p:nvGrpSpPr>
          <p:cNvPr id="72" name="Group 215">
            <a:extLst>
              <a:ext uri="{FF2B5EF4-FFF2-40B4-BE49-F238E27FC236}">
                <a16:creationId xmlns:a16="http://schemas.microsoft.com/office/drawing/2014/main" id="{86CA2FCC-D5B1-8383-4D27-8DA6385815A8}"/>
              </a:ext>
            </a:extLst>
          </p:cNvPr>
          <p:cNvGrpSpPr>
            <a:grpSpLocks/>
          </p:cNvGrpSpPr>
          <p:nvPr/>
        </p:nvGrpSpPr>
        <p:grpSpPr bwMode="auto">
          <a:xfrm>
            <a:off x="5518051" y="5116189"/>
            <a:ext cx="2389187" cy="508000"/>
            <a:chOff x="2555" y="3003"/>
            <a:chExt cx="1505" cy="320"/>
          </a:xfrm>
        </p:grpSpPr>
        <p:grpSp>
          <p:nvGrpSpPr>
            <p:cNvPr id="73" name="Group 210">
              <a:extLst>
                <a:ext uri="{FF2B5EF4-FFF2-40B4-BE49-F238E27FC236}">
                  <a16:creationId xmlns:a16="http://schemas.microsoft.com/office/drawing/2014/main" id="{6EEBB6BA-90A6-A782-0FD9-CA6A940C6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9" y="3003"/>
              <a:ext cx="1361" cy="288"/>
              <a:chOff x="2699" y="3003"/>
              <a:chExt cx="1361" cy="288"/>
            </a:xfrm>
          </p:grpSpPr>
          <p:sp>
            <p:nvSpPr>
              <p:cNvPr id="75" name="Text Box 186">
                <a:extLst>
                  <a:ext uri="{FF2B5EF4-FFF2-40B4-BE49-F238E27FC236}">
                    <a16:creationId xmlns:a16="http://schemas.microsoft.com/office/drawing/2014/main" id="{FD3F3551-1B69-DF9C-AC76-866C92F5CA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3" y="3003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altLang="en-US" sz="2400" b="1"/>
                  <a:t>[</a:t>
                </a:r>
                <a:endParaRPr lang="en-US" altLang="en-US" sz="2400" b="1"/>
              </a:p>
            </p:txBody>
          </p:sp>
          <p:sp>
            <p:nvSpPr>
              <p:cNvPr id="76" name="Text Box 187">
                <a:extLst>
                  <a:ext uri="{FF2B5EF4-FFF2-40B4-BE49-F238E27FC236}">
                    <a16:creationId xmlns:a16="http://schemas.microsoft.com/office/drawing/2014/main" id="{8E9A880B-127C-955E-2A9F-A98E69D9DF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9" y="3003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altLang="en-US" sz="2400" b="1"/>
                  <a:t>]</a:t>
                </a:r>
                <a:endParaRPr lang="en-US" altLang="en-US" sz="2400" b="1"/>
              </a:p>
            </p:txBody>
          </p:sp>
        </p:grpSp>
        <p:sp>
          <p:nvSpPr>
            <p:cNvPr id="74" name="Text Box 195">
              <a:extLst>
                <a:ext uri="{FF2B5EF4-FFF2-40B4-BE49-F238E27FC236}">
                  <a16:creationId xmlns:a16="http://schemas.microsoft.com/office/drawing/2014/main" id="{ACF6C535-EA97-D73A-20DF-AA839E3C7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" y="3035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77" name="Group 216">
            <a:extLst>
              <a:ext uri="{FF2B5EF4-FFF2-40B4-BE49-F238E27FC236}">
                <a16:creationId xmlns:a16="http://schemas.microsoft.com/office/drawing/2014/main" id="{73EF6C1D-617F-F0AC-7D04-EC5009D674C6}"/>
              </a:ext>
            </a:extLst>
          </p:cNvPr>
          <p:cNvGrpSpPr>
            <a:grpSpLocks/>
          </p:cNvGrpSpPr>
          <p:nvPr/>
        </p:nvGrpSpPr>
        <p:grpSpPr bwMode="auto">
          <a:xfrm>
            <a:off x="4932263" y="5146351"/>
            <a:ext cx="641350" cy="469900"/>
            <a:chOff x="2186" y="3022"/>
            <a:chExt cx="404" cy="296"/>
          </a:xfrm>
        </p:grpSpPr>
        <p:sp>
          <p:nvSpPr>
            <p:cNvPr id="78" name="Text Box 196">
              <a:extLst>
                <a:ext uri="{FF2B5EF4-FFF2-40B4-BE49-F238E27FC236}">
                  <a16:creationId xmlns:a16="http://schemas.microsoft.com/office/drawing/2014/main" id="{4A48B5DA-4D7A-7594-FE15-CFFF88F65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" y="303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٢</a:t>
              </a:r>
            </a:p>
          </p:txBody>
        </p:sp>
        <p:sp>
          <p:nvSpPr>
            <p:cNvPr id="79" name="Text Box 197">
              <a:extLst>
                <a:ext uri="{FF2B5EF4-FFF2-40B4-BE49-F238E27FC236}">
                  <a16:creationId xmlns:a16="http://schemas.microsoft.com/office/drawing/2014/main" id="{9308C084-F062-7218-FB82-EE5BA2721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6" y="3022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</a:p>
          </p:txBody>
        </p:sp>
      </p:grpSp>
      <p:grpSp>
        <p:nvGrpSpPr>
          <p:cNvPr id="80" name="Group 217">
            <a:extLst>
              <a:ext uri="{FF2B5EF4-FFF2-40B4-BE49-F238E27FC236}">
                <a16:creationId xmlns:a16="http://schemas.microsoft.com/office/drawing/2014/main" id="{DA9247CC-931C-2BEB-F900-06ADFB52B8EC}"/>
              </a:ext>
            </a:extLst>
          </p:cNvPr>
          <p:cNvGrpSpPr>
            <a:grpSpLocks/>
          </p:cNvGrpSpPr>
          <p:nvPr/>
        </p:nvGrpSpPr>
        <p:grpSpPr bwMode="auto">
          <a:xfrm>
            <a:off x="3203476" y="5116189"/>
            <a:ext cx="1751012" cy="520700"/>
            <a:chOff x="1097" y="3003"/>
            <a:chExt cx="1103" cy="328"/>
          </a:xfrm>
        </p:grpSpPr>
        <p:sp>
          <p:nvSpPr>
            <p:cNvPr id="81" name="Text Box 62">
              <a:extLst>
                <a:ext uri="{FF2B5EF4-FFF2-40B4-BE49-F238E27FC236}">
                  <a16:creationId xmlns:a16="http://schemas.microsoft.com/office/drawing/2014/main" id="{955A543E-5653-CBE8-6100-570E541B7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7" y="3043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١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82" name="Text Box 194">
              <a:extLst>
                <a:ext uri="{FF2B5EF4-FFF2-40B4-BE49-F238E27FC236}">
                  <a16:creationId xmlns:a16="http://schemas.microsoft.com/office/drawing/2014/main" id="{9BB908E6-9B01-A537-3979-CF02E03D5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8" y="3035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  <p:sp>
          <p:nvSpPr>
            <p:cNvPr id="83" name="Text Box 198">
              <a:extLst>
                <a:ext uri="{FF2B5EF4-FFF2-40B4-BE49-F238E27FC236}">
                  <a16:creationId xmlns:a16="http://schemas.microsoft.com/office/drawing/2014/main" id="{438294C4-C901-1F47-90C8-331428C04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300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[</a:t>
              </a:r>
              <a:endParaRPr lang="en-US" altLang="en-US" sz="2400" b="1"/>
            </a:p>
          </p:txBody>
        </p:sp>
        <p:sp>
          <p:nvSpPr>
            <p:cNvPr id="84" name="Text Box 199">
              <a:extLst>
                <a:ext uri="{FF2B5EF4-FFF2-40B4-BE49-F238E27FC236}">
                  <a16:creationId xmlns:a16="http://schemas.microsoft.com/office/drawing/2014/main" id="{791ECDB0-6302-BB43-CDD9-DF58D63F2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" y="300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]</a:t>
              </a:r>
              <a:endParaRPr lang="en-US" altLang="en-US" sz="2400" b="1"/>
            </a:p>
          </p:txBody>
        </p:sp>
        <p:sp>
          <p:nvSpPr>
            <p:cNvPr id="85" name="Text Box 200">
              <a:extLst>
                <a:ext uri="{FF2B5EF4-FFF2-40B4-BE49-F238E27FC236}">
                  <a16:creationId xmlns:a16="http://schemas.microsoft.com/office/drawing/2014/main" id="{CC52819E-4561-C650-B9EA-7860E3457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0" y="3038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2"/>
                  </a:solidFill>
                </a:rPr>
                <a:t>٣٧</a:t>
              </a:r>
              <a:endParaRPr lang="en-US" altLang="en-US" sz="24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86" name="Text Box 202">
            <a:extLst>
              <a:ext uri="{FF2B5EF4-FFF2-40B4-BE49-F238E27FC236}">
                <a16:creationId xmlns:a16="http://schemas.microsoft.com/office/drawing/2014/main" id="{D59ACB6A-B488-F82E-E7F3-D60EF262C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888" y="5942263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87" name="Group 212">
            <a:extLst>
              <a:ext uri="{FF2B5EF4-FFF2-40B4-BE49-F238E27FC236}">
                <a16:creationId xmlns:a16="http://schemas.microsoft.com/office/drawing/2014/main" id="{57453F49-EECD-EB4B-2F70-78A716C6F1F7}"/>
              </a:ext>
            </a:extLst>
          </p:cNvPr>
          <p:cNvGrpSpPr>
            <a:grpSpLocks/>
          </p:cNvGrpSpPr>
          <p:nvPr/>
        </p:nvGrpSpPr>
        <p:grpSpPr bwMode="auto">
          <a:xfrm>
            <a:off x="5186263" y="5921625"/>
            <a:ext cx="1500188" cy="490538"/>
            <a:chOff x="3470" y="3484"/>
            <a:chExt cx="945" cy="309"/>
          </a:xfrm>
        </p:grpSpPr>
        <p:sp>
          <p:nvSpPr>
            <p:cNvPr id="88" name="Text Box 201">
              <a:extLst>
                <a:ext uri="{FF2B5EF4-FFF2-40B4-BE49-F238E27FC236}">
                  <a16:creationId xmlns:a16="http://schemas.microsoft.com/office/drawing/2014/main" id="{F94D56E6-FE10-5EDE-5412-AA637F5DF5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0" y="3505"/>
              <a:ext cx="4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٣٨</a:t>
              </a:r>
              <a:endParaRPr lang="en-US" altLang="en-US" sz="2400" b="1" dirty="0"/>
            </a:p>
          </p:txBody>
        </p:sp>
        <p:sp>
          <p:nvSpPr>
            <p:cNvPr id="89" name="Text Box 203">
              <a:extLst>
                <a:ext uri="{FF2B5EF4-FFF2-40B4-BE49-F238E27FC236}">
                  <a16:creationId xmlns:a16="http://schemas.microsoft.com/office/drawing/2014/main" id="{40F3A73E-67DC-0796-3F84-EB212A04C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7" y="3492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٢</a:t>
              </a:r>
            </a:p>
          </p:txBody>
        </p:sp>
        <p:sp>
          <p:nvSpPr>
            <p:cNvPr id="90" name="Text Box 204">
              <a:extLst>
                <a:ext uri="{FF2B5EF4-FFF2-40B4-BE49-F238E27FC236}">
                  <a16:creationId xmlns:a16="http://schemas.microsoft.com/office/drawing/2014/main" id="{70D47BFA-1FFE-B7E0-4C6F-5C33BAA85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" y="348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×</a:t>
              </a:r>
            </a:p>
          </p:txBody>
        </p:sp>
        <p:sp>
          <p:nvSpPr>
            <p:cNvPr id="91" name="Text Box 207">
              <a:extLst>
                <a:ext uri="{FF2B5EF4-FFF2-40B4-BE49-F238E27FC236}">
                  <a16:creationId xmlns:a16="http://schemas.microsoft.com/office/drawing/2014/main" id="{D14A996C-03E8-44C3-A5F4-0840D962D2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3491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92" name="Text Box 208">
            <a:extLst>
              <a:ext uri="{FF2B5EF4-FFF2-40B4-BE49-F238E27FC236}">
                <a16:creationId xmlns:a16="http://schemas.microsoft.com/office/drawing/2014/main" id="{4571BD5B-D9F0-6566-46C2-F787E2151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076" y="5954963"/>
            <a:ext cx="944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٧٦ م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9960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208 L 0.32722 0.1136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578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208 L 0.06302 0.2391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206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8" grpId="0"/>
      <p:bldP spid="32" grpId="0"/>
      <p:bldP spid="32" grpId="1"/>
      <p:bldP spid="33" grpId="0"/>
      <p:bldP spid="33" grpId="1"/>
      <p:bldP spid="54" grpId="0"/>
      <p:bldP spid="61" grpId="0"/>
      <p:bldP spid="68" grpId="0"/>
      <p:bldP spid="69" grpId="0"/>
      <p:bldP spid="70" grpId="0"/>
      <p:bldP spid="71" grpId="0"/>
      <p:bldP spid="86" grpId="0"/>
      <p:bldP spid="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74F5487C-BC16-F2D9-FC7A-46CC3E7BEA76}"/>
              </a:ext>
            </a:extLst>
          </p:cNvPr>
          <p:cNvGrpSpPr>
            <a:grpSpLocks/>
          </p:cNvGrpSpPr>
          <p:nvPr/>
        </p:nvGrpSpPr>
        <p:grpSpPr bwMode="auto">
          <a:xfrm>
            <a:off x="3797765" y="330199"/>
            <a:ext cx="5327650" cy="550862"/>
            <a:chOff x="1669" y="452"/>
            <a:chExt cx="1996" cy="34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5A87FB04-2250-0B7D-3E0D-2ED26CF93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1FA42143-7277-676E-F57F-C59BBDFFF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جمع وطرح الأعداد النسبية ذات المقامات المشتركة</a:t>
              </a:r>
              <a:endParaRPr lang="en-US" altLang="en-US" sz="2400" b="1" dirty="0"/>
            </a:p>
          </p:txBody>
        </p:sp>
      </p:grpSp>
      <p:grpSp>
        <p:nvGrpSpPr>
          <p:cNvPr id="5" name="Group 21">
            <a:extLst>
              <a:ext uri="{FF2B5EF4-FFF2-40B4-BE49-F238E27FC236}">
                <a16:creationId xmlns:a16="http://schemas.microsoft.com/office/drawing/2014/main" id="{E0C4407E-B391-1D9F-3799-8FA114264045}"/>
              </a:ext>
            </a:extLst>
          </p:cNvPr>
          <p:cNvGrpSpPr>
            <a:grpSpLocks/>
          </p:cNvGrpSpPr>
          <p:nvPr/>
        </p:nvGrpSpPr>
        <p:grpSpPr bwMode="auto">
          <a:xfrm>
            <a:off x="7157093" y="3417886"/>
            <a:ext cx="1800225" cy="766762"/>
            <a:chOff x="2971" y="2795"/>
            <a:chExt cx="1134" cy="483"/>
          </a:xfrm>
        </p:grpSpPr>
        <p:sp>
          <p:nvSpPr>
            <p:cNvPr id="8" name="Text Box 22">
              <a:extLst>
                <a:ext uri="{FF2B5EF4-FFF2-40B4-BE49-F238E27FC236}">
                  <a16:creationId xmlns:a16="http://schemas.microsoft.com/office/drawing/2014/main" id="{69402EA6-FE2A-156F-ACF0-EA01F603E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(</a:t>
              </a:r>
              <a:endParaRPr lang="en-US" altLang="en-US" sz="2400" b="1"/>
            </a:p>
          </p:txBody>
        </p:sp>
        <p:grpSp>
          <p:nvGrpSpPr>
            <p:cNvPr id="11" name="Group 23">
              <a:extLst>
                <a:ext uri="{FF2B5EF4-FFF2-40B4-BE49-F238E27FC236}">
                  <a16:creationId xmlns:a16="http://schemas.microsoft.com/office/drawing/2014/main" id="{E5B6301D-0A68-2504-9DBC-708F26E864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16" name="Group 24">
                <a:extLst>
                  <a:ext uri="{FF2B5EF4-FFF2-40B4-BE49-F238E27FC236}">
                    <a16:creationId xmlns:a16="http://schemas.microsoft.com/office/drawing/2014/main" id="{71A28545-9ED7-94AD-193C-4B82496418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23" name="Text Box 25">
                  <a:extLst>
                    <a:ext uri="{FF2B5EF4-FFF2-40B4-BE49-F238E27FC236}">
                      <a16:creationId xmlns:a16="http://schemas.microsoft.com/office/drawing/2014/main" id="{265B2D9C-0BE1-7C23-9AA3-F4BC184B89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24" name="Text Box 26">
                  <a:extLst>
                    <a:ext uri="{FF2B5EF4-FFF2-40B4-BE49-F238E27FC236}">
                      <a16:creationId xmlns:a16="http://schemas.microsoft.com/office/drawing/2014/main" id="{C53F7DA7-D1CF-A21E-1915-7907CB862A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25" name="Line 27">
                  <a:extLst>
                    <a:ext uri="{FF2B5EF4-FFF2-40B4-BE49-F238E27FC236}">
                      <a16:creationId xmlns:a16="http://schemas.microsoft.com/office/drawing/2014/main" id="{373CF6B3-60CC-62E9-3038-8D1D5FC637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8">
                <a:extLst>
                  <a:ext uri="{FF2B5EF4-FFF2-40B4-BE49-F238E27FC236}">
                    <a16:creationId xmlns:a16="http://schemas.microsoft.com/office/drawing/2014/main" id="{BDB49DA1-7F82-AE04-E910-B7BE655673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18" name="Text Box 29">
                  <a:extLst>
                    <a:ext uri="{FF2B5EF4-FFF2-40B4-BE49-F238E27FC236}">
                      <a16:creationId xmlns:a16="http://schemas.microsoft.com/office/drawing/2014/main" id="{848D48D0-BEA5-972C-CA9B-533C781B22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/>
                    <a:t>+</a:t>
                  </a:r>
                  <a:endParaRPr lang="en-US" altLang="en-US" sz="2400" b="1"/>
                </a:p>
              </p:txBody>
            </p:sp>
            <p:grpSp>
              <p:nvGrpSpPr>
                <p:cNvPr id="19" name="Group 30">
                  <a:extLst>
                    <a:ext uri="{FF2B5EF4-FFF2-40B4-BE49-F238E27FC236}">
                      <a16:creationId xmlns:a16="http://schemas.microsoft.com/office/drawing/2014/main" id="{D8797A69-2A4F-4B2E-0B42-3B0A0A9C29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20" name="Text Box 31">
                    <a:extLst>
                      <a:ext uri="{FF2B5EF4-FFF2-40B4-BE49-F238E27FC236}">
                        <a16:creationId xmlns:a16="http://schemas.microsoft.com/office/drawing/2014/main" id="{60A6DA54-836C-F1FF-1CDF-B67868D7F4F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١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" name="Text Box 32">
                    <a:extLst>
                      <a:ext uri="{FF2B5EF4-FFF2-40B4-BE49-F238E27FC236}">
                        <a16:creationId xmlns:a16="http://schemas.microsoft.com/office/drawing/2014/main" id="{884737B4-110D-7520-9688-81E0029B0C4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٣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22" name="Line 33">
                    <a:extLst>
                      <a:ext uri="{FF2B5EF4-FFF2-40B4-BE49-F238E27FC236}">
                        <a16:creationId xmlns:a16="http://schemas.microsoft.com/office/drawing/2014/main" id="{60012CB4-1852-8130-4677-BFB07715E7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4" name="Text Box 34">
              <a:extLst>
                <a:ext uri="{FF2B5EF4-FFF2-40B4-BE49-F238E27FC236}">
                  <a16:creationId xmlns:a16="http://schemas.microsoft.com/office/drawing/2014/main" id="{C6747A6D-B993-53AA-C7F7-347989658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)</a:t>
              </a:r>
              <a:endParaRPr lang="en-US" altLang="en-US" sz="2400" b="1"/>
            </a:p>
          </p:txBody>
        </p:sp>
      </p:grpSp>
      <p:sp>
        <p:nvSpPr>
          <p:cNvPr id="26" name="Text Box 35">
            <a:extLst>
              <a:ext uri="{FF2B5EF4-FFF2-40B4-BE49-F238E27FC236}">
                <a16:creationId xmlns:a16="http://schemas.microsoft.com/office/drawing/2014/main" id="{DBCECA9E-5C07-F36C-975C-32E8C22BC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955" y="3557586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+</a:t>
            </a:r>
            <a:endParaRPr lang="en-US" altLang="en-US" sz="2400" b="1"/>
          </a:p>
        </p:txBody>
      </p:sp>
      <p:grpSp>
        <p:nvGrpSpPr>
          <p:cNvPr id="27" name="Group 36">
            <a:extLst>
              <a:ext uri="{FF2B5EF4-FFF2-40B4-BE49-F238E27FC236}">
                <a16:creationId xmlns:a16="http://schemas.microsoft.com/office/drawing/2014/main" id="{DD9E985A-9DA6-824C-327F-27E5F78405FF}"/>
              </a:ext>
            </a:extLst>
          </p:cNvPr>
          <p:cNvGrpSpPr>
            <a:grpSpLocks/>
          </p:cNvGrpSpPr>
          <p:nvPr/>
        </p:nvGrpSpPr>
        <p:grpSpPr bwMode="auto">
          <a:xfrm>
            <a:off x="5594993" y="3544886"/>
            <a:ext cx="1508125" cy="498475"/>
            <a:chOff x="2109" y="2830"/>
            <a:chExt cx="950" cy="314"/>
          </a:xfrm>
        </p:grpSpPr>
        <p:grpSp>
          <p:nvGrpSpPr>
            <p:cNvPr id="28" name="Group 37">
              <a:extLst>
                <a:ext uri="{FF2B5EF4-FFF2-40B4-BE49-F238E27FC236}">
                  <a16:creationId xmlns:a16="http://schemas.microsoft.com/office/drawing/2014/main" id="{020B36C1-E012-B354-9D32-3753AC3691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30" name="Text Box 38">
                <a:extLst>
                  <a:ext uri="{FF2B5EF4-FFF2-40B4-BE49-F238E27FC236}">
                    <a16:creationId xmlns:a16="http://schemas.microsoft.com/office/drawing/2014/main" id="{A3CBCE01-E316-AD09-41BD-F92B5AF342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ar-SA" altLang="en-US" sz="2400" b="1"/>
                  <a:t>(</a:t>
                </a:r>
                <a:endParaRPr lang="en-US" altLang="en-US" sz="2400" b="1"/>
              </a:p>
            </p:txBody>
          </p:sp>
          <p:sp>
            <p:nvSpPr>
              <p:cNvPr id="31" name="Text Box 39">
                <a:extLst>
                  <a:ext uri="{FF2B5EF4-FFF2-40B4-BE49-F238E27FC236}">
                    <a16:creationId xmlns:a16="http://schemas.microsoft.com/office/drawing/2014/main" id="{1EE99931-00A7-3122-F5D2-5459F56EFF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ar-SA" altLang="en-US" sz="2400" b="1"/>
                  <a:t>)</a:t>
                </a:r>
                <a:endParaRPr lang="en-US" altLang="en-US" sz="2400" b="1"/>
              </a:p>
            </p:txBody>
          </p:sp>
          <p:sp>
            <p:nvSpPr>
              <p:cNvPr id="32" name="Text Box 40">
                <a:extLst>
                  <a:ext uri="{FF2B5EF4-FFF2-40B4-BE49-F238E27FC236}">
                    <a16:creationId xmlns:a16="http://schemas.microsoft.com/office/drawing/2014/main" id="{F456A315-B365-3219-17BE-6E980B082F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٥</a:t>
                </a:r>
                <a:r>
                  <a:rPr lang="ar-SA" altLang="en-US" sz="2400" b="1" dirty="0"/>
                  <a:t> +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9" name="Text Box 41">
              <a:extLst>
                <a:ext uri="{FF2B5EF4-FFF2-40B4-BE49-F238E27FC236}">
                  <a16:creationId xmlns:a16="http://schemas.microsoft.com/office/drawing/2014/main" id="{56AB511D-F3A5-F86D-3520-45586D5A6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33" name="Group 42">
            <a:extLst>
              <a:ext uri="{FF2B5EF4-FFF2-40B4-BE49-F238E27FC236}">
                <a16:creationId xmlns:a16="http://schemas.microsoft.com/office/drawing/2014/main" id="{A4BB9204-31E3-953E-4D05-4C3EFC121E23}"/>
              </a:ext>
            </a:extLst>
          </p:cNvPr>
          <p:cNvGrpSpPr>
            <a:grpSpLocks/>
          </p:cNvGrpSpPr>
          <p:nvPr/>
        </p:nvGrpSpPr>
        <p:grpSpPr bwMode="auto">
          <a:xfrm>
            <a:off x="5077468" y="3430586"/>
            <a:ext cx="576262" cy="766762"/>
            <a:chOff x="4967" y="2221"/>
            <a:chExt cx="363" cy="483"/>
          </a:xfrm>
        </p:grpSpPr>
        <p:sp>
          <p:nvSpPr>
            <p:cNvPr id="34" name="Text Box 43">
              <a:extLst>
                <a:ext uri="{FF2B5EF4-FFF2-40B4-BE49-F238E27FC236}">
                  <a16:creationId xmlns:a16="http://schemas.microsoft.com/office/drawing/2014/main" id="{EE58064A-E335-5FCF-3508-54D894258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٢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35" name="Text Box 44">
              <a:extLst>
                <a:ext uri="{FF2B5EF4-FFF2-40B4-BE49-F238E27FC236}">
                  <a16:creationId xmlns:a16="http://schemas.microsoft.com/office/drawing/2014/main" id="{563AB7DA-B10F-E586-2AAC-9CE0B5763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٣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36" name="Line 45">
              <a:extLst>
                <a:ext uri="{FF2B5EF4-FFF2-40B4-BE49-F238E27FC236}">
                  <a16:creationId xmlns:a16="http://schemas.microsoft.com/office/drawing/2014/main" id="{D5C2BB76-B173-F90E-53C5-8EF1CD41F9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46">
            <a:extLst>
              <a:ext uri="{FF2B5EF4-FFF2-40B4-BE49-F238E27FC236}">
                <a16:creationId xmlns:a16="http://schemas.microsoft.com/office/drawing/2014/main" id="{DE29269E-270E-F421-1120-90765BF8E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830" y="3573461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+</a:t>
            </a:r>
            <a:endParaRPr lang="en-US" altLang="en-US" sz="2400" b="1"/>
          </a:p>
        </p:txBody>
      </p:sp>
      <p:sp>
        <p:nvSpPr>
          <p:cNvPr id="38" name="Text Box 47">
            <a:extLst>
              <a:ext uri="{FF2B5EF4-FFF2-40B4-BE49-F238E27FC236}">
                <a16:creationId xmlns:a16="http://schemas.microsoft.com/office/drawing/2014/main" id="{5A72B6B8-E329-2169-6101-8420D6D1C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005" y="3573461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chemeClr val="accent2"/>
                </a:solidFill>
              </a:rPr>
              <a:t>٧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39" name="Text Box 48">
            <a:extLst>
              <a:ext uri="{FF2B5EF4-FFF2-40B4-BE49-F238E27FC236}">
                <a16:creationId xmlns:a16="http://schemas.microsoft.com/office/drawing/2014/main" id="{21070C3E-A673-A2D2-EE67-4F3016068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730" y="3590923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sp>
        <p:nvSpPr>
          <p:cNvPr id="40" name="AutoShape 55">
            <a:extLst>
              <a:ext uri="{FF2B5EF4-FFF2-40B4-BE49-F238E27FC236}">
                <a16:creationId xmlns:a16="http://schemas.microsoft.com/office/drawing/2014/main" id="{1A71C464-C46F-FE2F-E4B4-9DB1609DE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418" y="1184273"/>
            <a:ext cx="3529012" cy="576263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altLang="en-US" sz="2400" b="1"/>
              <a:t>احسب قيمة كل عبارة مما يأتي :</a:t>
            </a:r>
            <a:endParaRPr lang="en-US" altLang="en-US" sz="2400" b="1"/>
          </a:p>
        </p:txBody>
      </p:sp>
      <p:sp>
        <p:nvSpPr>
          <p:cNvPr id="41" name="Text Box 84">
            <a:extLst>
              <a:ext uri="{FF2B5EF4-FFF2-40B4-BE49-F238E27FC236}">
                <a16:creationId xmlns:a16="http://schemas.microsoft.com/office/drawing/2014/main" id="{9ACCDC68-B0AD-7D8C-0400-6E746F448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177" y="5554609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sp>
        <p:nvSpPr>
          <p:cNvPr id="42" name="Text Box 97">
            <a:extLst>
              <a:ext uri="{FF2B5EF4-FFF2-40B4-BE49-F238E27FC236}">
                <a16:creationId xmlns:a16="http://schemas.microsoft.com/office/drawing/2014/main" id="{4D4D408C-E5E6-96FA-EE7B-5F317A9B6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439" y="5549846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sp>
        <p:nvSpPr>
          <p:cNvPr id="43" name="Text Box 114">
            <a:extLst>
              <a:ext uri="{FF2B5EF4-FFF2-40B4-BE49-F238E27FC236}">
                <a16:creationId xmlns:a16="http://schemas.microsoft.com/office/drawing/2014/main" id="{96C5E316-43EE-6643-1CFC-BE42A097A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402" y="5541909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+</a:t>
            </a:r>
            <a:endParaRPr lang="en-US" altLang="en-US" sz="2400" b="1"/>
          </a:p>
        </p:txBody>
      </p:sp>
      <p:grpSp>
        <p:nvGrpSpPr>
          <p:cNvPr id="44" name="Group 218">
            <a:extLst>
              <a:ext uri="{FF2B5EF4-FFF2-40B4-BE49-F238E27FC236}">
                <a16:creationId xmlns:a16="http://schemas.microsoft.com/office/drawing/2014/main" id="{D9F90EFB-6F4C-2E2B-2FB9-535F2D5BE65A}"/>
              </a:ext>
            </a:extLst>
          </p:cNvPr>
          <p:cNvGrpSpPr>
            <a:grpSpLocks/>
          </p:cNvGrpSpPr>
          <p:nvPr/>
        </p:nvGrpSpPr>
        <p:grpSpPr bwMode="auto">
          <a:xfrm>
            <a:off x="4113855" y="1889123"/>
            <a:ext cx="5799138" cy="766763"/>
            <a:chOff x="1768" y="1018"/>
            <a:chExt cx="3653" cy="483"/>
          </a:xfrm>
        </p:grpSpPr>
        <p:grpSp>
          <p:nvGrpSpPr>
            <p:cNvPr id="45" name="Group 49">
              <a:extLst>
                <a:ext uri="{FF2B5EF4-FFF2-40B4-BE49-F238E27FC236}">
                  <a16:creationId xmlns:a16="http://schemas.microsoft.com/office/drawing/2014/main" id="{B3A4A1BE-0F47-1B4E-4BDD-FEE133521E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7" y="1018"/>
              <a:ext cx="704" cy="483"/>
              <a:chOff x="4377" y="2811"/>
              <a:chExt cx="635" cy="483"/>
            </a:xfrm>
          </p:grpSpPr>
          <p:grpSp>
            <p:nvGrpSpPr>
              <p:cNvPr id="57" name="Group 50">
                <a:extLst>
                  <a:ext uri="{FF2B5EF4-FFF2-40B4-BE49-F238E27FC236}">
                    <a16:creationId xmlns:a16="http://schemas.microsoft.com/office/drawing/2014/main" id="{FDCB2B79-1696-6E76-5DC0-5221711A7E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59" name="Text Box 51">
                  <a:extLst>
                    <a:ext uri="{FF2B5EF4-FFF2-40B4-BE49-F238E27FC236}">
                      <a16:creationId xmlns:a16="http://schemas.microsoft.com/office/drawing/2014/main" id="{972A2110-497C-2EBE-0B13-0FF0A9AEBA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60" name="Text Box 52">
                  <a:extLst>
                    <a:ext uri="{FF2B5EF4-FFF2-40B4-BE49-F238E27FC236}">
                      <a16:creationId xmlns:a16="http://schemas.microsoft.com/office/drawing/2014/main" id="{B6E66A8D-5C50-0369-A3D1-6C1FCDB5A8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61" name="Line 53">
                  <a:extLst>
                    <a:ext uri="{FF2B5EF4-FFF2-40B4-BE49-F238E27FC236}">
                      <a16:creationId xmlns:a16="http://schemas.microsoft.com/office/drawing/2014/main" id="{F298736B-846C-77CD-CC7C-3D06845BF2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" name="Text Box 54">
                <a:extLst>
                  <a:ext uri="{FF2B5EF4-FFF2-40B4-BE49-F238E27FC236}">
                    <a16:creationId xmlns:a16="http://schemas.microsoft.com/office/drawing/2014/main" id="{C81E8549-1B9C-2839-DE13-1BE27238E0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٥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46" name="Text Box 126">
              <a:extLst>
                <a:ext uri="{FF2B5EF4-FFF2-40B4-BE49-F238E27FC236}">
                  <a16:creationId xmlns:a16="http://schemas.microsoft.com/office/drawing/2014/main" id="{26B296BA-A87E-DA3B-AF1E-FB8E92952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1117"/>
              <a:ext cx="15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أ – ب   إذا كان :  أ  =   </a:t>
              </a:r>
              <a:endParaRPr lang="en-US" altLang="en-US" sz="2400" b="1"/>
            </a:p>
          </p:txBody>
        </p:sp>
        <p:sp>
          <p:nvSpPr>
            <p:cNvPr id="47" name="Text Box 127">
              <a:extLst>
                <a:ext uri="{FF2B5EF4-FFF2-40B4-BE49-F238E27FC236}">
                  <a16:creationId xmlns:a16="http://schemas.microsoft.com/office/drawing/2014/main" id="{5F85A770-EAD6-5049-F8B2-AF78650095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1117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،</a:t>
              </a:r>
              <a:endParaRPr lang="en-US" altLang="en-US" sz="2400" b="1"/>
            </a:p>
          </p:txBody>
        </p:sp>
        <p:sp>
          <p:nvSpPr>
            <p:cNvPr id="48" name="Text Box 128">
              <a:extLst>
                <a:ext uri="{FF2B5EF4-FFF2-40B4-BE49-F238E27FC236}">
                  <a16:creationId xmlns:a16="http://schemas.microsoft.com/office/drawing/2014/main" id="{F8E02146-17A7-180C-EEF8-EAE762FFDB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1117"/>
              <a:ext cx="4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ب =</a:t>
              </a:r>
              <a:endParaRPr lang="en-US" altLang="en-US" sz="2400" b="1"/>
            </a:p>
          </p:txBody>
        </p:sp>
        <p:grpSp>
          <p:nvGrpSpPr>
            <p:cNvPr id="49" name="Group 136">
              <a:extLst>
                <a:ext uri="{FF2B5EF4-FFF2-40B4-BE49-F238E27FC236}">
                  <a16:creationId xmlns:a16="http://schemas.microsoft.com/office/drawing/2014/main" id="{E38E8514-4014-E28B-1CFD-FBD44E226D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8" y="1018"/>
              <a:ext cx="842" cy="483"/>
              <a:chOff x="1768" y="1018"/>
              <a:chExt cx="842" cy="483"/>
            </a:xfrm>
          </p:grpSpPr>
          <p:grpSp>
            <p:nvGrpSpPr>
              <p:cNvPr id="50" name="Group 129">
                <a:extLst>
                  <a:ext uri="{FF2B5EF4-FFF2-40B4-BE49-F238E27FC236}">
                    <a16:creationId xmlns:a16="http://schemas.microsoft.com/office/drawing/2014/main" id="{8A378180-B839-8386-CBE4-D069607D7E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8" y="1018"/>
                <a:ext cx="704" cy="483"/>
                <a:chOff x="4377" y="2811"/>
                <a:chExt cx="635" cy="483"/>
              </a:xfrm>
            </p:grpSpPr>
            <p:grpSp>
              <p:nvGrpSpPr>
                <p:cNvPr id="52" name="Group 130">
                  <a:extLst>
                    <a:ext uri="{FF2B5EF4-FFF2-40B4-BE49-F238E27FC236}">
                      <a16:creationId xmlns:a16="http://schemas.microsoft.com/office/drawing/2014/main" id="{28C35D86-A60F-41DC-490E-C58BE5CE52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54" name="Text Box 131">
                    <a:extLst>
                      <a:ext uri="{FF2B5EF4-FFF2-40B4-BE49-F238E27FC236}">
                        <a16:creationId xmlns:a16="http://schemas.microsoft.com/office/drawing/2014/main" id="{144F0136-7781-B813-35DD-F6E64402879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١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55" name="Text Box 132">
                    <a:extLst>
                      <a:ext uri="{FF2B5EF4-FFF2-40B4-BE49-F238E27FC236}">
                        <a16:creationId xmlns:a16="http://schemas.microsoft.com/office/drawing/2014/main" id="{93F76282-A644-FAEC-4183-7C93D3D8A43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٣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56" name="Line 133">
                    <a:extLst>
                      <a:ext uri="{FF2B5EF4-FFF2-40B4-BE49-F238E27FC236}">
                        <a16:creationId xmlns:a16="http://schemas.microsoft.com/office/drawing/2014/main" id="{D8E68DEA-A274-9F76-9D75-3CBDFA4A83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" name="Text Box 134">
                  <a:extLst>
                    <a:ext uri="{FF2B5EF4-FFF2-40B4-BE49-F238E27FC236}">
                      <a16:creationId xmlns:a16="http://schemas.microsoft.com/office/drawing/2014/main" id="{16EE2408-2925-BBF7-F975-FE30144DA1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٢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</p:grpSp>
          <p:sp>
            <p:nvSpPr>
              <p:cNvPr id="51" name="Text Box 135">
                <a:extLst>
                  <a:ext uri="{FF2B5EF4-FFF2-40B4-BE49-F238E27FC236}">
                    <a16:creationId xmlns:a16="http://schemas.microsoft.com/office/drawing/2014/main" id="{62C94684-FDE2-BAEF-3D66-0CC865B25C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3" y="1085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</p:grpSp>
      <p:grpSp>
        <p:nvGrpSpPr>
          <p:cNvPr id="62" name="Group 137">
            <a:extLst>
              <a:ext uri="{FF2B5EF4-FFF2-40B4-BE49-F238E27FC236}">
                <a16:creationId xmlns:a16="http://schemas.microsoft.com/office/drawing/2014/main" id="{401FF7FB-B451-0D81-0A9E-2394629EDE89}"/>
              </a:ext>
            </a:extLst>
          </p:cNvPr>
          <p:cNvGrpSpPr>
            <a:grpSpLocks/>
          </p:cNvGrpSpPr>
          <p:nvPr/>
        </p:nvGrpSpPr>
        <p:grpSpPr bwMode="auto">
          <a:xfrm>
            <a:off x="3078805" y="3438523"/>
            <a:ext cx="1117600" cy="766763"/>
            <a:chOff x="4377" y="2811"/>
            <a:chExt cx="635" cy="483"/>
          </a:xfrm>
        </p:grpSpPr>
        <p:grpSp>
          <p:nvGrpSpPr>
            <p:cNvPr id="63" name="Group 138">
              <a:extLst>
                <a:ext uri="{FF2B5EF4-FFF2-40B4-BE49-F238E27FC236}">
                  <a16:creationId xmlns:a16="http://schemas.microsoft.com/office/drawing/2014/main" id="{912BC9D6-D085-611D-1595-19694EEA2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65" name="Text Box 139">
                <a:extLst>
                  <a:ext uri="{FF2B5EF4-FFF2-40B4-BE49-F238E27FC236}">
                    <a16:creationId xmlns:a16="http://schemas.microsoft.com/office/drawing/2014/main" id="{0D09709E-3D11-0CA6-3FCE-0EAC1221D0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66" name="Text Box 140">
                <a:extLst>
                  <a:ext uri="{FF2B5EF4-FFF2-40B4-BE49-F238E27FC236}">
                    <a16:creationId xmlns:a16="http://schemas.microsoft.com/office/drawing/2014/main" id="{CB9F68D3-E0C8-43DB-4BF4-1A7A089E84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67" name="Line 141">
                <a:extLst>
                  <a:ext uri="{FF2B5EF4-FFF2-40B4-BE49-F238E27FC236}">
                    <a16:creationId xmlns:a16="http://schemas.microsoft.com/office/drawing/2014/main" id="{CEE205F0-A22A-E624-109B-6D6A52DFD7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" name="Text Box 142">
              <a:extLst>
                <a:ext uri="{FF2B5EF4-FFF2-40B4-BE49-F238E27FC236}">
                  <a16:creationId xmlns:a16="http://schemas.microsoft.com/office/drawing/2014/main" id="{7562BF01-4185-AB74-8BB0-0A97282B3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٧</a:t>
              </a:r>
              <a:endParaRPr lang="en-US" altLang="en-US" sz="2400" b="1" dirty="0"/>
            </a:p>
          </p:txBody>
        </p:sp>
      </p:grpSp>
      <p:sp>
        <p:nvSpPr>
          <p:cNvPr id="68" name="Text Box 143">
            <a:extLst>
              <a:ext uri="{FF2B5EF4-FFF2-40B4-BE49-F238E27FC236}">
                <a16:creationId xmlns:a16="http://schemas.microsoft.com/office/drawing/2014/main" id="{9987B815-332E-6C32-D315-8028BCBBC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905" y="2813048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أ – ب =   </a:t>
            </a:r>
            <a:endParaRPr lang="en-US" altLang="en-US" sz="2400" b="1"/>
          </a:p>
        </p:txBody>
      </p:sp>
      <p:grpSp>
        <p:nvGrpSpPr>
          <p:cNvPr id="69" name="Group 144">
            <a:extLst>
              <a:ext uri="{FF2B5EF4-FFF2-40B4-BE49-F238E27FC236}">
                <a16:creationId xmlns:a16="http://schemas.microsoft.com/office/drawing/2014/main" id="{B185469E-6F8F-4DDC-2702-C1BA6502F554}"/>
              </a:ext>
            </a:extLst>
          </p:cNvPr>
          <p:cNvGrpSpPr>
            <a:grpSpLocks/>
          </p:cNvGrpSpPr>
          <p:nvPr/>
        </p:nvGrpSpPr>
        <p:grpSpPr bwMode="auto">
          <a:xfrm>
            <a:off x="7865118" y="2660648"/>
            <a:ext cx="1117600" cy="766763"/>
            <a:chOff x="4377" y="2811"/>
            <a:chExt cx="635" cy="483"/>
          </a:xfrm>
        </p:grpSpPr>
        <p:grpSp>
          <p:nvGrpSpPr>
            <p:cNvPr id="70" name="Group 145">
              <a:extLst>
                <a:ext uri="{FF2B5EF4-FFF2-40B4-BE49-F238E27FC236}">
                  <a16:creationId xmlns:a16="http://schemas.microsoft.com/office/drawing/2014/main" id="{5BD46A4C-138E-4F5B-CCD6-1BA747F4C1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72" name="Text Box 146">
                <a:extLst>
                  <a:ext uri="{FF2B5EF4-FFF2-40B4-BE49-F238E27FC236}">
                    <a16:creationId xmlns:a16="http://schemas.microsoft.com/office/drawing/2014/main" id="{A7AA7E18-38D7-3B0B-513B-364071858D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١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73" name="Text Box 147">
                <a:extLst>
                  <a:ext uri="{FF2B5EF4-FFF2-40B4-BE49-F238E27FC236}">
                    <a16:creationId xmlns:a16="http://schemas.microsoft.com/office/drawing/2014/main" id="{6B62D43F-A3BE-64EE-8A43-2E9C0C6E30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٣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74" name="Line 148">
                <a:extLst>
                  <a:ext uri="{FF2B5EF4-FFF2-40B4-BE49-F238E27FC236}">
                    <a16:creationId xmlns:a16="http://schemas.microsoft.com/office/drawing/2014/main" id="{C8B6DCD8-FCD3-1F84-5E39-4E6F0B5E5E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" name="Text Box 149">
              <a:extLst>
                <a:ext uri="{FF2B5EF4-FFF2-40B4-BE49-F238E27FC236}">
                  <a16:creationId xmlns:a16="http://schemas.microsoft.com/office/drawing/2014/main" id="{88AB8A06-135A-2D82-D562-B82628D44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2"/>
                  </a:solidFill>
                </a:rPr>
                <a:t>٥</a:t>
              </a:r>
              <a:endParaRPr lang="en-US" altLang="en-US" sz="24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75" name="Text Box 150">
            <a:extLst>
              <a:ext uri="{FF2B5EF4-FFF2-40B4-BE49-F238E27FC236}">
                <a16:creationId xmlns:a16="http://schemas.microsoft.com/office/drawing/2014/main" id="{518D26BA-6720-881E-C0DB-C2047848E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718" y="2762248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ــ</a:t>
            </a:r>
            <a:endParaRPr lang="en-US" altLang="en-US" sz="2400" b="1"/>
          </a:p>
        </p:txBody>
      </p:sp>
      <p:grpSp>
        <p:nvGrpSpPr>
          <p:cNvPr id="76" name="Group 220">
            <a:extLst>
              <a:ext uri="{FF2B5EF4-FFF2-40B4-BE49-F238E27FC236}">
                <a16:creationId xmlns:a16="http://schemas.microsoft.com/office/drawing/2014/main" id="{1DFA2890-BA26-1AFF-FC16-B9C4F0032269}"/>
              </a:ext>
            </a:extLst>
          </p:cNvPr>
          <p:cNvGrpSpPr>
            <a:grpSpLocks/>
          </p:cNvGrpSpPr>
          <p:nvPr/>
        </p:nvGrpSpPr>
        <p:grpSpPr bwMode="auto">
          <a:xfrm>
            <a:off x="6285555" y="2663823"/>
            <a:ext cx="1560513" cy="766763"/>
            <a:chOff x="3136" y="1506"/>
            <a:chExt cx="983" cy="483"/>
          </a:xfrm>
        </p:grpSpPr>
        <p:sp>
          <p:nvSpPr>
            <p:cNvPr id="77" name="Text Box 151">
              <a:extLst>
                <a:ext uri="{FF2B5EF4-FFF2-40B4-BE49-F238E27FC236}">
                  <a16:creationId xmlns:a16="http://schemas.microsoft.com/office/drawing/2014/main" id="{43562B81-BEF1-885C-EC72-ACE1D1C0E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1" y="157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(</a:t>
              </a:r>
              <a:endParaRPr lang="en-US" altLang="en-US" sz="2400" b="1"/>
            </a:p>
          </p:txBody>
        </p:sp>
        <p:grpSp>
          <p:nvGrpSpPr>
            <p:cNvPr id="78" name="Group 152">
              <a:extLst>
                <a:ext uri="{FF2B5EF4-FFF2-40B4-BE49-F238E27FC236}">
                  <a16:creationId xmlns:a16="http://schemas.microsoft.com/office/drawing/2014/main" id="{9826BA01-E16A-7CF4-5C0A-A43D3250FC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4" y="1506"/>
              <a:ext cx="842" cy="483"/>
              <a:chOff x="1768" y="1018"/>
              <a:chExt cx="842" cy="483"/>
            </a:xfrm>
          </p:grpSpPr>
          <p:grpSp>
            <p:nvGrpSpPr>
              <p:cNvPr id="80" name="Group 153">
                <a:extLst>
                  <a:ext uri="{FF2B5EF4-FFF2-40B4-BE49-F238E27FC236}">
                    <a16:creationId xmlns:a16="http://schemas.microsoft.com/office/drawing/2014/main" id="{BB6D7FB0-7699-5A6E-6584-9A95AFBEAA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8" y="1018"/>
                <a:ext cx="704" cy="483"/>
                <a:chOff x="4377" y="2811"/>
                <a:chExt cx="635" cy="483"/>
              </a:xfrm>
            </p:grpSpPr>
            <p:grpSp>
              <p:nvGrpSpPr>
                <p:cNvPr id="82" name="Group 154">
                  <a:extLst>
                    <a:ext uri="{FF2B5EF4-FFF2-40B4-BE49-F238E27FC236}">
                      <a16:creationId xmlns:a16="http://schemas.microsoft.com/office/drawing/2014/main" id="{9FAA3E66-A9A2-9AEC-339C-B0C6146B5C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84" name="Text Box 155">
                    <a:extLst>
                      <a:ext uri="{FF2B5EF4-FFF2-40B4-BE49-F238E27FC236}">
                        <a16:creationId xmlns:a16="http://schemas.microsoft.com/office/drawing/2014/main" id="{3EC7B215-4074-26E7-E485-3FAF82E7C3E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١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85" name="Text Box 156">
                    <a:extLst>
                      <a:ext uri="{FF2B5EF4-FFF2-40B4-BE49-F238E27FC236}">
                        <a16:creationId xmlns:a16="http://schemas.microsoft.com/office/drawing/2014/main" id="{884AA49B-AB22-83C6-6171-A4D8CFA32AB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٣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86" name="Line 157">
                    <a:extLst>
                      <a:ext uri="{FF2B5EF4-FFF2-40B4-BE49-F238E27FC236}">
                        <a16:creationId xmlns:a16="http://schemas.microsoft.com/office/drawing/2014/main" id="{34EF4BFF-873F-7BC4-D79F-0D38D36E72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3" name="Text Box 158">
                  <a:extLst>
                    <a:ext uri="{FF2B5EF4-FFF2-40B4-BE49-F238E27FC236}">
                      <a16:creationId xmlns:a16="http://schemas.microsoft.com/office/drawing/2014/main" id="{74AA6DBE-B6AA-C8F5-4E5F-85C84DBEDB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٢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</p:grpSp>
          <p:sp>
            <p:nvSpPr>
              <p:cNvPr id="81" name="Text Box 159">
                <a:extLst>
                  <a:ext uri="{FF2B5EF4-FFF2-40B4-BE49-F238E27FC236}">
                    <a16:creationId xmlns:a16="http://schemas.microsoft.com/office/drawing/2014/main" id="{E673044F-0245-6F61-5E26-E138033FA8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3" y="1085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  <p:sp>
          <p:nvSpPr>
            <p:cNvPr id="79" name="Text Box 160">
              <a:extLst>
                <a:ext uri="{FF2B5EF4-FFF2-40B4-BE49-F238E27FC236}">
                  <a16:creationId xmlns:a16="http://schemas.microsoft.com/office/drawing/2014/main" id="{BFFD013F-1CF4-74F5-F85E-6A3B6EA96D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6" y="157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)</a:t>
              </a:r>
              <a:endParaRPr lang="en-US" altLang="en-US" sz="2400" b="1"/>
            </a:p>
          </p:txBody>
        </p:sp>
      </p:grpSp>
      <p:sp>
        <p:nvSpPr>
          <p:cNvPr id="87" name="Text Box 161">
            <a:extLst>
              <a:ext uri="{FF2B5EF4-FFF2-40B4-BE49-F238E27FC236}">
                <a16:creationId xmlns:a16="http://schemas.microsoft.com/office/drawing/2014/main" id="{F9D81D60-D1D1-0170-8F05-EDE5D0EF6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018" y="280352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88" name="Group 162">
            <a:extLst>
              <a:ext uri="{FF2B5EF4-FFF2-40B4-BE49-F238E27FC236}">
                <a16:creationId xmlns:a16="http://schemas.microsoft.com/office/drawing/2014/main" id="{6142C48D-6A8F-5371-8115-9633E64DB7B2}"/>
              </a:ext>
            </a:extLst>
          </p:cNvPr>
          <p:cNvGrpSpPr>
            <a:grpSpLocks/>
          </p:cNvGrpSpPr>
          <p:nvPr/>
        </p:nvGrpSpPr>
        <p:grpSpPr bwMode="auto">
          <a:xfrm>
            <a:off x="3761430" y="2647948"/>
            <a:ext cx="2393950" cy="766763"/>
            <a:chOff x="4118" y="2750"/>
            <a:chExt cx="1508" cy="483"/>
          </a:xfrm>
        </p:grpSpPr>
        <p:sp>
          <p:nvSpPr>
            <p:cNvPr id="89" name="Text Box 163">
              <a:extLst>
                <a:ext uri="{FF2B5EF4-FFF2-40B4-BE49-F238E27FC236}">
                  <a16:creationId xmlns:a16="http://schemas.microsoft.com/office/drawing/2014/main" id="{395E33EC-9D8B-5964-6B66-9EDEB3179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28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en-US" sz="2400" b="1"/>
            </a:p>
          </p:txBody>
        </p:sp>
        <p:grpSp>
          <p:nvGrpSpPr>
            <p:cNvPr id="90" name="Group 164">
              <a:extLst>
                <a:ext uri="{FF2B5EF4-FFF2-40B4-BE49-F238E27FC236}">
                  <a16:creationId xmlns:a16="http://schemas.microsoft.com/office/drawing/2014/main" id="{830F255D-6780-77D1-B857-49B1487B51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750"/>
              <a:ext cx="1340" cy="483"/>
              <a:chOff x="134" y="1298"/>
              <a:chExt cx="1340" cy="483"/>
            </a:xfrm>
          </p:grpSpPr>
          <p:grpSp>
            <p:nvGrpSpPr>
              <p:cNvPr id="91" name="Group 165">
                <a:extLst>
                  <a:ext uri="{FF2B5EF4-FFF2-40B4-BE49-F238E27FC236}">
                    <a16:creationId xmlns:a16="http://schemas.microsoft.com/office/drawing/2014/main" id="{4D11A3A7-942E-C7AE-1BB5-B0B17EC14C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9" y="1298"/>
                <a:ext cx="635" cy="483"/>
                <a:chOff x="4377" y="2811"/>
                <a:chExt cx="635" cy="483"/>
              </a:xfrm>
            </p:grpSpPr>
            <p:grpSp>
              <p:nvGrpSpPr>
                <p:cNvPr id="99" name="Group 166">
                  <a:extLst>
                    <a:ext uri="{FF2B5EF4-FFF2-40B4-BE49-F238E27FC236}">
                      <a16:creationId xmlns:a16="http://schemas.microsoft.com/office/drawing/2014/main" id="{6ACA27F9-6A34-7A43-38EC-4CF26EC1A5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101" name="Text Box 167">
                    <a:extLst>
                      <a:ext uri="{FF2B5EF4-FFF2-40B4-BE49-F238E27FC236}">
                        <a16:creationId xmlns:a16="http://schemas.microsoft.com/office/drawing/2014/main" id="{9F75DB1D-07AD-2038-8217-18CAE5FC7E6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١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102" name="Text Box 168">
                    <a:extLst>
                      <a:ext uri="{FF2B5EF4-FFF2-40B4-BE49-F238E27FC236}">
                        <a16:creationId xmlns:a16="http://schemas.microsoft.com/office/drawing/2014/main" id="{0A097946-768D-1DBC-77C0-23FCE8DCE49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٣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103" name="Line 169">
                    <a:extLst>
                      <a:ext uri="{FF2B5EF4-FFF2-40B4-BE49-F238E27FC236}">
                        <a16:creationId xmlns:a16="http://schemas.microsoft.com/office/drawing/2014/main" id="{7C08212C-5329-5167-AEA9-C19C77F0D7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0" name="Text Box 170">
                  <a:extLst>
                    <a:ext uri="{FF2B5EF4-FFF2-40B4-BE49-F238E27FC236}">
                      <a16:creationId xmlns:a16="http://schemas.microsoft.com/office/drawing/2014/main" id="{B23B347B-771D-BAD1-B5A1-DEBCA0F175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٥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</p:grpSp>
          <p:sp>
            <p:nvSpPr>
              <p:cNvPr id="92" name="Text Box 171">
                <a:extLst>
                  <a:ext uri="{FF2B5EF4-FFF2-40B4-BE49-F238E27FC236}">
                    <a16:creationId xmlns:a16="http://schemas.microsoft.com/office/drawing/2014/main" id="{AB80B2ED-CB46-50B5-BFCB-114DCF569C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" y="1389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+</a:t>
                </a:r>
                <a:endParaRPr lang="en-US" altLang="en-US" sz="2400" b="1"/>
              </a:p>
            </p:txBody>
          </p:sp>
          <p:grpSp>
            <p:nvGrpSpPr>
              <p:cNvPr id="93" name="Group 172">
                <a:extLst>
                  <a:ext uri="{FF2B5EF4-FFF2-40B4-BE49-F238E27FC236}">
                    <a16:creationId xmlns:a16="http://schemas.microsoft.com/office/drawing/2014/main" id="{23276A4F-EC2A-D8D4-97DC-029C122B3B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" y="1298"/>
                <a:ext cx="635" cy="483"/>
                <a:chOff x="4377" y="2811"/>
                <a:chExt cx="635" cy="483"/>
              </a:xfrm>
            </p:grpSpPr>
            <p:grpSp>
              <p:nvGrpSpPr>
                <p:cNvPr id="94" name="Group 173">
                  <a:extLst>
                    <a:ext uri="{FF2B5EF4-FFF2-40B4-BE49-F238E27FC236}">
                      <a16:creationId xmlns:a16="http://schemas.microsoft.com/office/drawing/2014/main" id="{98287AEF-6BAF-87F3-8FE8-6D2500C8CB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96" name="Text Box 174">
                    <a:extLst>
                      <a:ext uri="{FF2B5EF4-FFF2-40B4-BE49-F238E27FC236}">
                        <a16:creationId xmlns:a16="http://schemas.microsoft.com/office/drawing/2014/main" id="{103493FC-B5ED-3043-8D44-EA4F4456BEF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١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97" name="Text Box 175">
                    <a:extLst>
                      <a:ext uri="{FF2B5EF4-FFF2-40B4-BE49-F238E27FC236}">
                        <a16:creationId xmlns:a16="http://schemas.microsoft.com/office/drawing/2014/main" id="{C7AF133C-FAF6-7CEA-78A6-084F4F4B20A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٣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98" name="Line 176">
                    <a:extLst>
                      <a:ext uri="{FF2B5EF4-FFF2-40B4-BE49-F238E27FC236}">
                        <a16:creationId xmlns:a16="http://schemas.microsoft.com/office/drawing/2014/main" id="{5733A009-17D4-469C-E8E9-23856B1B36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5" name="Text Box 177">
                  <a:extLst>
                    <a:ext uri="{FF2B5EF4-FFF2-40B4-BE49-F238E27FC236}">
                      <a16:creationId xmlns:a16="http://schemas.microsoft.com/office/drawing/2014/main" id="{2AB4BA89-696A-8BD5-E575-0390847C40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٢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</p:grpSp>
        </p:grpSp>
      </p:grpSp>
      <p:sp>
        <p:nvSpPr>
          <p:cNvPr id="104" name="Text Box 178">
            <a:extLst>
              <a:ext uri="{FF2B5EF4-FFF2-40B4-BE49-F238E27FC236}">
                <a16:creationId xmlns:a16="http://schemas.microsoft.com/office/drawing/2014/main" id="{B36C0A38-E137-8C2B-D0BD-2452E440C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0005" y="3554411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105" name="Group 219">
            <a:extLst>
              <a:ext uri="{FF2B5EF4-FFF2-40B4-BE49-F238E27FC236}">
                <a16:creationId xmlns:a16="http://schemas.microsoft.com/office/drawing/2014/main" id="{7688A410-FE00-F216-93D1-8FAECC3C5901}"/>
              </a:ext>
            </a:extLst>
          </p:cNvPr>
          <p:cNvGrpSpPr>
            <a:grpSpLocks/>
          </p:cNvGrpSpPr>
          <p:nvPr/>
        </p:nvGrpSpPr>
        <p:grpSpPr bwMode="auto">
          <a:xfrm>
            <a:off x="3878177" y="4627509"/>
            <a:ext cx="5905500" cy="766762"/>
            <a:chOff x="1701" y="2817"/>
            <a:chExt cx="3720" cy="483"/>
          </a:xfrm>
        </p:grpSpPr>
        <p:grpSp>
          <p:nvGrpSpPr>
            <p:cNvPr id="106" name="Group 91">
              <a:extLst>
                <a:ext uri="{FF2B5EF4-FFF2-40B4-BE49-F238E27FC236}">
                  <a16:creationId xmlns:a16="http://schemas.microsoft.com/office/drawing/2014/main" id="{FD27C0C3-AED7-3ECA-04B9-7BD34F9219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2" y="2817"/>
              <a:ext cx="363" cy="483"/>
              <a:chOff x="4967" y="2221"/>
              <a:chExt cx="363" cy="483"/>
            </a:xfrm>
          </p:grpSpPr>
          <p:sp>
            <p:nvSpPr>
              <p:cNvPr id="116" name="Text Box 92">
                <a:extLst>
                  <a:ext uri="{FF2B5EF4-FFF2-40B4-BE49-F238E27FC236}">
                    <a16:creationId xmlns:a16="http://schemas.microsoft.com/office/drawing/2014/main" id="{7EC8C7D6-3193-BB87-66FB-F1E0FAF686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- ٥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17" name="Text Box 93">
                <a:extLst>
                  <a:ext uri="{FF2B5EF4-FFF2-40B4-BE49-F238E27FC236}">
                    <a16:creationId xmlns:a16="http://schemas.microsoft.com/office/drawing/2014/main" id="{08EB55AF-D3A0-CB53-EA43-C91EAF01E1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١٢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18" name="Line 94">
                <a:extLst>
                  <a:ext uri="{FF2B5EF4-FFF2-40B4-BE49-F238E27FC236}">
                    <a16:creationId xmlns:a16="http://schemas.microsoft.com/office/drawing/2014/main" id="{67CD0DFC-B968-0FC1-97BA-37E6305FFF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" name="Text Box 179">
              <a:extLst>
                <a:ext uri="{FF2B5EF4-FFF2-40B4-BE49-F238E27FC236}">
                  <a16:creationId xmlns:a16="http://schemas.microsoft.com/office/drawing/2014/main" id="{A0617901-1AB5-E8C1-FD18-DDB30C921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2910"/>
              <a:ext cx="19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س + ص   إذا كان :  س  =   </a:t>
              </a:r>
              <a:endParaRPr lang="en-US" altLang="en-US" sz="2400" b="1"/>
            </a:p>
          </p:txBody>
        </p:sp>
        <p:sp>
          <p:nvSpPr>
            <p:cNvPr id="108" name="Text Box 180">
              <a:extLst>
                <a:ext uri="{FF2B5EF4-FFF2-40B4-BE49-F238E27FC236}">
                  <a16:creationId xmlns:a16="http://schemas.microsoft.com/office/drawing/2014/main" id="{7BBB2136-A63B-5DF2-451A-723AC9A15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291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،</a:t>
              </a:r>
              <a:endParaRPr lang="en-US" altLang="en-US" sz="2400" b="1"/>
            </a:p>
          </p:txBody>
        </p:sp>
        <p:sp>
          <p:nvSpPr>
            <p:cNvPr id="109" name="Text Box 181">
              <a:extLst>
                <a:ext uri="{FF2B5EF4-FFF2-40B4-BE49-F238E27FC236}">
                  <a16:creationId xmlns:a16="http://schemas.microsoft.com/office/drawing/2014/main" id="{83285393-7C43-484B-9F1A-46B4F5BD0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2910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ص =</a:t>
              </a:r>
              <a:endParaRPr lang="en-US" altLang="en-US" sz="2400" b="1"/>
            </a:p>
          </p:txBody>
        </p:sp>
        <p:grpSp>
          <p:nvGrpSpPr>
            <p:cNvPr id="110" name="Group 186">
              <a:extLst>
                <a:ext uri="{FF2B5EF4-FFF2-40B4-BE49-F238E27FC236}">
                  <a16:creationId xmlns:a16="http://schemas.microsoft.com/office/drawing/2014/main" id="{43FA2EF5-B5DC-F3E6-0491-C43190D0E9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2817"/>
              <a:ext cx="523" cy="483"/>
              <a:chOff x="1701" y="2470"/>
              <a:chExt cx="523" cy="483"/>
            </a:xfrm>
          </p:grpSpPr>
          <p:sp>
            <p:nvSpPr>
              <p:cNvPr id="111" name="Text Box 95">
                <a:extLst>
                  <a:ext uri="{FF2B5EF4-FFF2-40B4-BE49-F238E27FC236}">
                    <a16:creationId xmlns:a16="http://schemas.microsoft.com/office/drawing/2014/main" id="{368DBD84-2D29-FDA8-BBE6-86A2B2CD8E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7" y="2536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  <p:grpSp>
            <p:nvGrpSpPr>
              <p:cNvPr id="112" name="Group 182">
                <a:extLst>
                  <a:ext uri="{FF2B5EF4-FFF2-40B4-BE49-F238E27FC236}">
                    <a16:creationId xmlns:a16="http://schemas.microsoft.com/office/drawing/2014/main" id="{E49E7227-57A5-8D4C-2023-95FF61DA96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1" y="2470"/>
                <a:ext cx="363" cy="483"/>
                <a:chOff x="4967" y="2221"/>
                <a:chExt cx="363" cy="483"/>
              </a:xfrm>
            </p:grpSpPr>
            <p:sp>
              <p:nvSpPr>
                <p:cNvPr id="113" name="Text Box 183">
                  <a:extLst>
                    <a:ext uri="{FF2B5EF4-FFF2-40B4-BE49-F238E27FC236}">
                      <a16:creationId xmlns:a16="http://schemas.microsoft.com/office/drawing/2014/main" id="{8A3811CD-D9A8-200D-F708-600847F187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١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14" name="Text Box 184">
                  <a:extLst>
                    <a:ext uri="{FF2B5EF4-FFF2-40B4-BE49-F238E27FC236}">
                      <a16:creationId xmlns:a16="http://schemas.microsoft.com/office/drawing/2014/main" id="{91EED866-0BB3-790D-3469-66865D75AD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١٢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15" name="Line 185">
                  <a:extLst>
                    <a:ext uri="{FF2B5EF4-FFF2-40B4-BE49-F238E27FC236}">
                      <a16:creationId xmlns:a16="http://schemas.microsoft.com/office/drawing/2014/main" id="{F0C149C4-7CDC-5151-0FB2-E32EE8CA55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9" name="Text Box 187">
            <a:extLst>
              <a:ext uri="{FF2B5EF4-FFF2-40B4-BE49-F238E27FC236}">
                <a16:creationId xmlns:a16="http://schemas.microsoft.com/office/drawing/2014/main" id="{8CB4B4D7-6520-3654-7BE8-180D82357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227" y="5549846"/>
            <a:ext cx="144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س + ص =   </a:t>
            </a:r>
            <a:endParaRPr lang="en-US" altLang="en-US" sz="2400" b="1"/>
          </a:p>
        </p:txBody>
      </p:sp>
      <p:grpSp>
        <p:nvGrpSpPr>
          <p:cNvPr id="120" name="Group 188">
            <a:extLst>
              <a:ext uri="{FF2B5EF4-FFF2-40B4-BE49-F238E27FC236}">
                <a16:creationId xmlns:a16="http://schemas.microsoft.com/office/drawing/2014/main" id="{024B643F-B3BD-90EC-0808-9D17AFAA2A09}"/>
              </a:ext>
            </a:extLst>
          </p:cNvPr>
          <p:cNvGrpSpPr>
            <a:grpSpLocks/>
          </p:cNvGrpSpPr>
          <p:nvPr/>
        </p:nvGrpSpPr>
        <p:grpSpPr bwMode="auto">
          <a:xfrm>
            <a:off x="7931064" y="5397446"/>
            <a:ext cx="576263" cy="766763"/>
            <a:chOff x="4967" y="2221"/>
            <a:chExt cx="363" cy="483"/>
          </a:xfrm>
        </p:grpSpPr>
        <p:sp>
          <p:nvSpPr>
            <p:cNvPr id="121" name="Text Box 189">
              <a:extLst>
                <a:ext uri="{FF2B5EF4-FFF2-40B4-BE49-F238E27FC236}">
                  <a16:creationId xmlns:a16="http://schemas.microsoft.com/office/drawing/2014/main" id="{4A1682DD-9207-D1F8-A04C-7483E8B99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- ٥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122" name="Text Box 190">
              <a:extLst>
                <a:ext uri="{FF2B5EF4-FFF2-40B4-BE49-F238E27FC236}">
                  <a16:creationId xmlns:a16="http://schemas.microsoft.com/office/drawing/2014/main" id="{5F2EF3B4-7AF1-C391-45E0-BD372E3F1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١٢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123" name="Line 191">
              <a:extLst>
                <a:ext uri="{FF2B5EF4-FFF2-40B4-BE49-F238E27FC236}">
                  <a16:creationId xmlns:a16="http://schemas.microsoft.com/office/drawing/2014/main" id="{91346F75-4C35-9472-1CBC-7F4C08CE74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" name="Group 221">
            <a:extLst>
              <a:ext uri="{FF2B5EF4-FFF2-40B4-BE49-F238E27FC236}">
                <a16:creationId xmlns:a16="http://schemas.microsoft.com/office/drawing/2014/main" id="{77488C8D-7B49-1E55-45B1-585D813DAF83}"/>
              </a:ext>
            </a:extLst>
          </p:cNvPr>
          <p:cNvGrpSpPr>
            <a:grpSpLocks/>
          </p:cNvGrpSpPr>
          <p:nvPr/>
        </p:nvGrpSpPr>
        <p:grpSpPr bwMode="auto">
          <a:xfrm>
            <a:off x="6516602" y="5397446"/>
            <a:ext cx="1225550" cy="766763"/>
            <a:chOff x="3363" y="3302"/>
            <a:chExt cx="772" cy="483"/>
          </a:xfrm>
        </p:grpSpPr>
        <p:grpSp>
          <p:nvGrpSpPr>
            <p:cNvPr id="125" name="Group 192">
              <a:extLst>
                <a:ext uri="{FF2B5EF4-FFF2-40B4-BE49-F238E27FC236}">
                  <a16:creationId xmlns:a16="http://schemas.microsoft.com/office/drawing/2014/main" id="{907E2576-7124-3628-A7D4-0AEAEBB69A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2" y="3302"/>
              <a:ext cx="523" cy="483"/>
              <a:chOff x="1701" y="2470"/>
              <a:chExt cx="523" cy="483"/>
            </a:xfrm>
          </p:grpSpPr>
          <p:sp>
            <p:nvSpPr>
              <p:cNvPr id="128" name="Text Box 193">
                <a:extLst>
                  <a:ext uri="{FF2B5EF4-FFF2-40B4-BE49-F238E27FC236}">
                    <a16:creationId xmlns:a16="http://schemas.microsoft.com/office/drawing/2014/main" id="{3DAFB6A0-85A8-E391-857C-61FE3CCA96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7" y="2536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  <p:grpSp>
            <p:nvGrpSpPr>
              <p:cNvPr id="129" name="Group 194">
                <a:extLst>
                  <a:ext uri="{FF2B5EF4-FFF2-40B4-BE49-F238E27FC236}">
                    <a16:creationId xmlns:a16="http://schemas.microsoft.com/office/drawing/2014/main" id="{6165CA6F-2E03-C15B-19C1-0DBAA84A88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1" y="2470"/>
                <a:ext cx="363" cy="483"/>
                <a:chOff x="4967" y="2221"/>
                <a:chExt cx="363" cy="483"/>
              </a:xfrm>
            </p:grpSpPr>
            <p:sp>
              <p:nvSpPr>
                <p:cNvPr id="130" name="Text Box 195">
                  <a:extLst>
                    <a:ext uri="{FF2B5EF4-FFF2-40B4-BE49-F238E27FC236}">
                      <a16:creationId xmlns:a16="http://schemas.microsoft.com/office/drawing/2014/main" id="{6DA032AB-2CD1-B6B5-B1BC-F66B40BDDB9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٢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31" name="Text Box 196">
                  <a:extLst>
                    <a:ext uri="{FF2B5EF4-FFF2-40B4-BE49-F238E27FC236}">
                      <a16:creationId xmlns:a16="http://schemas.microsoft.com/office/drawing/2014/main" id="{BFA44EA1-24AD-67B6-AEE1-D7B9A601B1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١٢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32" name="Line 197">
                  <a:extLst>
                    <a:ext uri="{FF2B5EF4-FFF2-40B4-BE49-F238E27FC236}">
                      <a16:creationId xmlns:a16="http://schemas.microsoft.com/office/drawing/2014/main" id="{0B7D517F-8BC1-A1CF-7E3F-6ADBA68089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26" name="Text Box 198">
              <a:extLst>
                <a:ext uri="{FF2B5EF4-FFF2-40B4-BE49-F238E27FC236}">
                  <a16:creationId xmlns:a16="http://schemas.microsoft.com/office/drawing/2014/main" id="{8AE67C9E-8112-58EC-C95D-1802C9C18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7" y="3377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(</a:t>
              </a:r>
              <a:endParaRPr lang="en-US" altLang="en-US" sz="2400" b="1"/>
            </a:p>
          </p:txBody>
        </p:sp>
        <p:sp>
          <p:nvSpPr>
            <p:cNvPr id="127" name="Text Box 199">
              <a:extLst>
                <a:ext uri="{FF2B5EF4-FFF2-40B4-BE49-F238E27FC236}">
                  <a16:creationId xmlns:a16="http://schemas.microsoft.com/office/drawing/2014/main" id="{0B1A1EBA-97CC-89E9-29AA-9688EC861D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3" y="3377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)</a:t>
              </a:r>
              <a:endParaRPr lang="en-US" altLang="en-US" sz="2400" b="1"/>
            </a:p>
          </p:txBody>
        </p:sp>
      </p:grpSp>
      <p:grpSp>
        <p:nvGrpSpPr>
          <p:cNvPr id="133" name="Group 200">
            <a:extLst>
              <a:ext uri="{FF2B5EF4-FFF2-40B4-BE49-F238E27FC236}">
                <a16:creationId xmlns:a16="http://schemas.microsoft.com/office/drawing/2014/main" id="{78E7199F-6387-0BC7-FBAD-B2BE908D7034}"/>
              </a:ext>
            </a:extLst>
          </p:cNvPr>
          <p:cNvGrpSpPr>
            <a:grpSpLocks/>
          </p:cNvGrpSpPr>
          <p:nvPr/>
        </p:nvGrpSpPr>
        <p:grpSpPr bwMode="auto">
          <a:xfrm>
            <a:off x="4039455" y="5516509"/>
            <a:ext cx="2378075" cy="766763"/>
            <a:chOff x="2917" y="1394"/>
            <a:chExt cx="863" cy="483"/>
          </a:xfrm>
        </p:grpSpPr>
        <p:grpSp>
          <p:nvGrpSpPr>
            <p:cNvPr id="134" name="Group 201">
              <a:extLst>
                <a:ext uri="{FF2B5EF4-FFF2-40B4-BE49-F238E27FC236}">
                  <a16:creationId xmlns:a16="http://schemas.microsoft.com/office/drawing/2014/main" id="{FCEEB5DB-668D-9CA4-5C98-51A4D24E83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7" y="1394"/>
              <a:ext cx="753" cy="483"/>
              <a:chOff x="4967" y="2221"/>
              <a:chExt cx="363" cy="483"/>
            </a:xfrm>
          </p:grpSpPr>
          <p:sp>
            <p:nvSpPr>
              <p:cNvPr id="136" name="Text Box 202">
                <a:extLst>
                  <a:ext uri="{FF2B5EF4-FFF2-40B4-BE49-F238E27FC236}">
                    <a16:creationId xmlns:a16="http://schemas.microsoft.com/office/drawing/2014/main" id="{7359E75C-8D16-BCE3-E536-203B32BEE6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- ٥</a:t>
                </a:r>
                <a:r>
                  <a:rPr lang="ar-SA" altLang="en-US" sz="2400" b="1" dirty="0"/>
                  <a:t> + ( -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١ )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7" name="Text Box 203">
                <a:extLst>
                  <a:ext uri="{FF2B5EF4-FFF2-40B4-BE49-F238E27FC236}">
                    <a16:creationId xmlns:a16="http://schemas.microsoft.com/office/drawing/2014/main" id="{46524104-DA11-86F7-36B1-B576BB845F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١٢</a:t>
                </a:r>
                <a:endParaRPr lang="en-US" altLang="en-US" sz="2400" b="1" dirty="0"/>
              </a:p>
            </p:txBody>
          </p:sp>
          <p:sp>
            <p:nvSpPr>
              <p:cNvPr id="138" name="Line 204">
                <a:extLst>
                  <a:ext uri="{FF2B5EF4-FFF2-40B4-BE49-F238E27FC236}">
                    <a16:creationId xmlns:a16="http://schemas.microsoft.com/office/drawing/2014/main" id="{E0D6E605-EBCA-CB30-F133-09C9C2FA8E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5" name="Text Box 205">
              <a:extLst>
                <a:ext uri="{FF2B5EF4-FFF2-40B4-BE49-F238E27FC236}">
                  <a16:creationId xmlns:a16="http://schemas.microsoft.com/office/drawing/2014/main" id="{387B7FD3-9F2F-455C-FCCF-660522BBE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7" y="14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39" name="Group 206">
            <a:extLst>
              <a:ext uri="{FF2B5EF4-FFF2-40B4-BE49-F238E27FC236}">
                <a16:creationId xmlns:a16="http://schemas.microsoft.com/office/drawing/2014/main" id="{26C1CE92-40D9-15BC-CF12-6B01CDCE3B48}"/>
              </a:ext>
            </a:extLst>
          </p:cNvPr>
          <p:cNvGrpSpPr>
            <a:grpSpLocks/>
          </p:cNvGrpSpPr>
          <p:nvPr/>
        </p:nvGrpSpPr>
        <p:grpSpPr bwMode="auto">
          <a:xfrm>
            <a:off x="3700377" y="5410146"/>
            <a:ext cx="819150" cy="766763"/>
            <a:chOff x="3256" y="1119"/>
            <a:chExt cx="516" cy="483"/>
          </a:xfrm>
        </p:grpSpPr>
        <p:grpSp>
          <p:nvGrpSpPr>
            <p:cNvPr id="140" name="Group 207">
              <a:extLst>
                <a:ext uri="{FF2B5EF4-FFF2-40B4-BE49-F238E27FC236}">
                  <a16:creationId xmlns:a16="http://schemas.microsoft.com/office/drawing/2014/main" id="{5E3B20EF-459B-593A-17C2-D3E0214062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9" y="1119"/>
              <a:ext cx="363" cy="483"/>
              <a:chOff x="4967" y="2221"/>
              <a:chExt cx="363" cy="483"/>
            </a:xfrm>
          </p:grpSpPr>
          <p:sp>
            <p:nvSpPr>
              <p:cNvPr id="142" name="Text Box 208">
                <a:extLst>
                  <a:ext uri="{FF2B5EF4-FFF2-40B4-BE49-F238E27FC236}">
                    <a16:creationId xmlns:a16="http://schemas.microsoft.com/office/drawing/2014/main" id="{443F9AE7-92A5-81E9-FA38-47CD2CDEF5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- ٦</a:t>
                </a:r>
                <a:endParaRPr lang="en-US" altLang="en-US" sz="2400" b="1" dirty="0"/>
              </a:p>
            </p:txBody>
          </p:sp>
          <p:sp>
            <p:nvSpPr>
              <p:cNvPr id="143" name="Text Box 209">
                <a:extLst>
                  <a:ext uri="{FF2B5EF4-FFF2-40B4-BE49-F238E27FC236}">
                    <a16:creationId xmlns:a16="http://schemas.microsoft.com/office/drawing/2014/main" id="{AC9C39DB-3D72-5652-5F20-25E95FFB53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١٢</a:t>
                </a:r>
                <a:endParaRPr lang="en-US" altLang="en-US" sz="2400" b="1" dirty="0"/>
              </a:p>
            </p:txBody>
          </p:sp>
          <p:sp>
            <p:nvSpPr>
              <p:cNvPr id="144" name="Line 210">
                <a:extLst>
                  <a:ext uri="{FF2B5EF4-FFF2-40B4-BE49-F238E27FC236}">
                    <a16:creationId xmlns:a16="http://schemas.microsoft.com/office/drawing/2014/main" id="{4161DE98-08F0-0C14-8E66-7AA5C0E44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1" name="Text Box 211">
              <a:extLst>
                <a:ext uri="{FF2B5EF4-FFF2-40B4-BE49-F238E27FC236}">
                  <a16:creationId xmlns:a16="http://schemas.microsoft.com/office/drawing/2014/main" id="{DF60F641-F347-AFCA-FD42-F7208F57F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6" y="1215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grpSp>
        <p:nvGrpSpPr>
          <p:cNvPr id="145" name="Group 212">
            <a:extLst>
              <a:ext uri="{FF2B5EF4-FFF2-40B4-BE49-F238E27FC236}">
                <a16:creationId xmlns:a16="http://schemas.microsoft.com/office/drawing/2014/main" id="{86A8D0CA-6B96-075B-A6F4-B9D3D8832393}"/>
              </a:ext>
            </a:extLst>
          </p:cNvPr>
          <p:cNvGrpSpPr>
            <a:grpSpLocks/>
          </p:cNvGrpSpPr>
          <p:nvPr/>
        </p:nvGrpSpPr>
        <p:grpSpPr bwMode="auto">
          <a:xfrm>
            <a:off x="2890752" y="5405384"/>
            <a:ext cx="819150" cy="766762"/>
            <a:chOff x="3256" y="1119"/>
            <a:chExt cx="516" cy="483"/>
          </a:xfrm>
        </p:grpSpPr>
        <p:grpSp>
          <p:nvGrpSpPr>
            <p:cNvPr id="146" name="Group 213">
              <a:extLst>
                <a:ext uri="{FF2B5EF4-FFF2-40B4-BE49-F238E27FC236}">
                  <a16:creationId xmlns:a16="http://schemas.microsoft.com/office/drawing/2014/main" id="{3B04789F-2DF3-6A47-DAF4-883760835D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9" y="1119"/>
              <a:ext cx="363" cy="483"/>
              <a:chOff x="4967" y="2221"/>
              <a:chExt cx="363" cy="483"/>
            </a:xfrm>
          </p:grpSpPr>
          <p:sp>
            <p:nvSpPr>
              <p:cNvPr id="148" name="Text Box 214">
                <a:extLst>
                  <a:ext uri="{FF2B5EF4-FFF2-40B4-BE49-F238E27FC236}">
                    <a16:creationId xmlns:a16="http://schemas.microsoft.com/office/drawing/2014/main" id="{4B1F0EE5-A2D6-E12E-11CB-2FB259EB38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- ١</a:t>
                </a:r>
                <a:endParaRPr lang="en-US" altLang="en-US" sz="2400" b="1" dirty="0"/>
              </a:p>
            </p:txBody>
          </p:sp>
          <p:sp>
            <p:nvSpPr>
              <p:cNvPr id="149" name="Text Box 215">
                <a:extLst>
                  <a:ext uri="{FF2B5EF4-FFF2-40B4-BE49-F238E27FC236}">
                    <a16:creationId xmlns:a16="http://schemas.microsoft.com/office/drawing/2014/main" id="{1FF08F7E-3DE2-F47E-243C-AA3ACBA678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150" name="Line 216">
                <a:extLst>
                  <a:ext uri="{FF2B5EF4-FFF2-40B4-BE49-F238E27FC236}">
                    <a16:creationId xmlns:a16="http://schemas.microsoft.com/office/drawing/2014/main" id="{0479653A-E216-55D7-9E60-1AC09CD00D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" name="Text Box 217">
              <a:extLst>
                <a:ext uri="{FF2B5EF4-FFF2-40B4-BE49-F238E27FC236}">
                  <a16:creationId xmlns:a16="http://schemas.microsoft.com/office/drawing/2014/main" id="{5CE905DB-999C-DC5F-90AD-E8AAD15A5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6" y="1215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637734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  <p:bldP spid="38" grpId="0"/>
      <p:bldP spid="39" grpId="0"/>
      <p:bldP spid="40" grpId="0" animBg="1"/>
      <p:bldP spid="41" grpId="0"/>
      <p:bldP spid="42" grpId="0"/>
      <p:bldP spid="43" grpId="0"/>
      <p:bldP spid="68" grpId="0"/>
      <p:bldP spid="75" grpId="0"/>
      <p:bldP spid="87" grpId="0"/>
      <p:bldP spid="104" grpId="0"/>
      <p:bldP spid="1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31505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AFFE3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44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AFFE3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١-٥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جمع الاعداد النسبية ذات المقامات المتشابهة وطرحها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١-٥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جمع الاعداد النسبية ذات المقامات المشابهة وطرحها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اجمع لعداد نسبية لها المقامات نفسها وطرحها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248358" y="4681261"/>
            <a:ext cx="5463712" cy="1492807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CAFFE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F1FEB6C-3B0D-076F-9410-8780E499D6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64" t="30294" r="48230" b="4886"/>
          <a:stretch/>
        </p:blipFill>
        <p:spPr>
          <a:xfrm>
            <a:off x="802396" y="132620"/>
            <a:ext cx="5373761" cy="3688014"/>
          </a:xfrm>
          <a:prstGeom prst="rect">
            <a:avLst/>
          </a:prstGeom>
        </p:spPr>
      </p:pic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CD3C24D-28F5-B161-0AB4-22F3714766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262" t="36942" b="15059"/>
          <a:stretch/>
        </p:blipFill>
        <p:spPr>
          <a:xfrm>
            <a:off x="6357430" y="810648"/>
            <a:ext cx="4632214" cy="2239370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C91B905-82E9-9362-EEBE-1DCA824C23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262" t="88961"/>
          <a:stretch/>
        </p:blipFill>
        <p:spPr>
          <a:xfrm>
            <a:off x="6521929" y="3347479"/>
            <a:ext cx="4632214" cy="600268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988CF2F-1CFF-F8F0-F756-E8909BAF47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596" b="85638"/>
          <a:stretch/>
        </p:blipFill>
        <p:spPr>
          <a:xfrm>
            <a:off x="7498786" y="4081344"/>
            <a:ext cx="4178074" cy="791580"/>
          </a:xfrm>
          <a:prstGeom prst="rect">
            <a:avLst/>
          </a:prstGeom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A30CD4C-B9AA-2533-1985-2B0574F886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554" t="19465" b="57289"/>
          <a:stretch/>
        </p:blipFill>
        <p:spPr>
          <a:xfrm>
            <a:off x="7498786" y="5033894"/>
            <a:ext cx="4053032" cy="1281219"/>
          </a:xfrm>
          <a:prstGeom prst="rect">
            <a:avLst/>
          </a:prstGeom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73F9C8B-9002-B570-8662-784B9BDD49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264" t="47203" b="22796"/>
          <a:stretch/>
        </p:blipFill>
        <p:spPr>
          <a:xfrm>
            <a:off x="1037857" y="3918477"/>
            <a:ext cx="4687232" cy="1552655"/>
          </a:xfrm>
          <a:prstGeom prst="rect">
            <a:avLst/>
          </a:prstGeom>
        </p:spPr>
      </p:pic>
      <p:pic>
        <p:nvPicPr>
          <p:cNvPr id="17" name="صورة 1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D6A1B2A-2D4C-225A-C8C6-22C1845A93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264" t="80923" b="4327"/>
          <a:stretch/>
        </p:blipFill>
        <p:spPr>
          <a:xfrm>
            <a:off x="1270275" y="5568348"/>
            <a:ext cx="4454814" cy="813028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62089" y="515546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195712" y="191732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F7D5B6F-C804-7AA2-C1E2-9082AA2FB6D4}"/>
              </a:ext>
            </a:extLst>
          </p:cNvPr>
          <p:cNvGrpSpPr>
            <a:grpSpLocks/>
          </p:cNvGrpSpPr>
          <p:nvPr/>
        </p:nvGrpSpPr>
        <p:grpSpPr bwMode="auto">
          <a:xfrm>
            <a:off x="3451084" y="181770"/>
            <a:ext cx="5327650" cy="550862"/>
            <a:chOff x="1669" y="452"/>
            <a:chExt cx="1996" cy="347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1D0F5EE8-281D-1F2A-2BAE-32618470D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638A9B5D-7F9E-1048-C107-BB3D1D4B9C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جمع وطرح الأعداد النسبية ذات المقامات المشتركة</a:t>
              </a:r>
              <a:endParaRPr lang="en-US" altLang="en-US" sz="2400" b="1"/>
            </a:p>
          </p:txBody>
        </p:sp>
      </p:grpSp>
      <p:sp>
        <p:nvSpPr>
          <p:cNvPr id="5" name="AutoShape 8">
            <a:extLst>
              <a:ext uri="{FF2B5EF4-FFF2-40B4-BE49-F238E27FC236}">
                <a16:creationId xmlns:a16="http://schemas.microsoft.com/office/drawing/2014/main" id="{C2934944-CC5A-3B4C-A2E9-0E6D7502A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197" y="973932"/>
            <a:ext cx="8785225" cy="576263"/>
          </a:xfrm>
          <a:prstGeom prst="roundRect">
            <a:avLst>
              <a:gd name="adj" fmla="val 16667"/>
            </a:avLst>
          </a:prstGeom>
          <a:solidFill>
            <a:srgbClr val="73FDD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ar-SA" altLang="en-US" sz="2400" b="1"/>
              <a:t>لجمع الأعداد النسبية ذات المقامات المتشابهة نجمع أو نطرح البسوط فوق المقام نفسه .</a:t>
            </a:r>
            <a:r>
              <a:rPr lang="en-US" altLang="en-US" sz="2400" b="1"/>
              <a:t> </a:t>
            </a:r>
            <a:endParaRPr lang="ar-SA" altLang="en-US" sz="2400" b="1"/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A402666C-286A-C619-EB71-B47709AD8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2334" y="1908970"/>
            <a:ext cx="1081088" cy="457200"/>
          </a:xfrm>
          <a:prstGeom prst="rect">
            <a:avLst/>
          </a:prstGeom>
          <a:gradFill rotWithShape="1">
            <a:gsLst>
              <a:gs pos="0">
                <a:srgbClr val="FF7E79"/>
              </a:gs>
              <a:gs pos="50000">
                <a:srgbClr val="CCCC00"/>
              </a:gs>
              <a:gs pos="100000">
                <a:schemeClr val="accent3">
                  <a:lumMod val="9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مثال :</a:t>
            </a:r>
            <a:endParaRPr lang="en-US" altLang="en-US" sz="2400" b="1"/>
          </a:p>
        </p:txBody>
      </p:sp>
      <p:grpSp>
        <p:nvGrpSpPr>
          <p:cNvPr id="11" name="Group 147">
            <a:extLst>
              <a:ext uri="{FF2B5EF4-FFF2-40B4-BE49-F238E27FC236}">
                <a16:creationId xmlns:a16="http://schemas.microsoft.com/office/drawing/2014/main" id="{F95DA087-C16A-F524-8A11-43FE089E3121}"/>
              </a:ext>
            </a:extLst>
          </p:cNvPr>
          <p:cNvGrpSpPr>
            <a:grpSpLocks/>
          </p:cNvGrpSpPr>
          <p:nvPr/>
        </p:nvGrpSpPr>
        <p:grpSpPr bwMode="auto">
          <a:xfrm>
            <a:off x="7626209" y="2536032"/>
            <a:ext cx="1370013" cy="766763"/>
            <a:chOff x="2917" y="1394"/>
            <a:chExt cx="863" cy="483"/>
          </a:xfrm>
        </p:grpSpPr>
        <p:grpSp>
          <p:nvGrpSpPr>
            <p:cNvPr id="14" name="Group 33">
              <a:extLst>
                <a:ext uri="{FF2B5EF4-FFF2-40B4-BE49-F238E27FC236}">
                  <a16:creationId xmlns:a16="http://schemas.microsoft.com/office/drawing/2014/main" id="{D44F5252-CE6C-0E59-A8C8-477DEEE29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7" y="1394"/>
              <a:ext cx="753" cy="483"/>
              <a:chOff x="4967" y="2221"/>
              <a:chExt cx="363" cy="483"/>
            </a:xfrm>
          </p:grpSpPr>
          <p:sp>
            <p:nvSpPr>
              <p:cNvPr id="17" name="Text Box 34">
                <a:extLst>
                  <a:ext uri="{FF2B5EF4-FFF2-40B4-BE49-F238E27FC236}">
                    <a16:creationId xmlns:a16="http://schemas.microsoft.com/office/drawing/2014/main" id="{A2AD6BBF-6B12-D134-E20A-AF6E366A93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٥</a:t>
                </a:r>
                <a:r>
                  <a:rPr lang="ar-SA" altLang="en-US" sz="2400" b="1" dirty="0"/>
                  <a:t> +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-٧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8" name="Text Box 35">
                <a:extLst>
                  <a:ext uri="{FF2B5EF4-FFF2-40B4-BE49-F238E27FC236}">
                    <a16:creationId xmlns:a16="http://schemas.microsoft.com/office/drawing/2014/main" id="{677B932B-7459-8C16-018F-33ECE5CC46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٨</a:t>
                </a:r>
                <a:endParaRPr lang="en-US" altLang="en-US" sz="2400" b="1" dirty="0"/>
              </a:p>
            </p:txBody>
          </p:sp>
          <p:sp>
            <p:nvSpPr>
              <p:cNvPr id="19" name="Line 36">
                <a:extLst>
                  <a:ext uri="{FF2B5EF4-FFF2-40B4-BE49-F238E27FC236}">
                    <a16:creationId xmlns:a16="http://schemas.microsoft.com/office/drawing/2014/main" id="{9587A914-E82B-7FCF-0D4E-38357780C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 Box 42">
              <a:extLst>
                <a:ext uri="{FF2B5EF4-FFF2-40B4-BE49-F238E27FC236}">
                  <a16:creationId xmlns:a16="http://schemas.microsoft.com/office/drawing/2014/main" id="{DA6F6735-BD58-7DDB-1E96-F7346D1BD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7" y="14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grpSp>
        <p:nvGrpSpPr>
          <p:cNvPr id="20" name="Group 50">
            <a:extLst>
              <a:ext uri="{FF2B5EF4-FFF2-40B4-BE49-F238E27FC236}">
                <a16:creationId xmlns:a16="http://schemas.microsoft.com/office/drawing/2014/main" id="{82AB8E15-2D92-9AD7-2863-02392B11D16D}"/>
              </a:ext>
            </a:extLst>
          </p:cNvPr>
          <p:cNvGrpSpPr>
            <a:grpSpLocks/>
          </p:cNvGrpSpPr>
          <p:nvPr/>
        </p:nvGrpSpPr>
        <p:grpSpPr bwMode="auto">
          <a:xfrm>
            <a:off x="7170597" y="2536032"/>
            <a:ext cx="576262" cy="766763"/>
            <a:chOff x="4967" y="2221"/>
            <a:chExt cx="363" cy="483"/>
          </a:xfrm>
        </p:grpSpPr>
        <p:sp>
          <p:nvSpPr>
            <p:cNvPr id="21" name="Text Box 51">
              <a:extLst>
                <a:ext uri="{FF2B5EF4-FFF2-40B4-BE49-F238E27FC236}">
                  <a16:creationId xmlns:a16="http://schemas.microsoft.com/office/drawing/2014/main" id="{3E2E3B29-F84C-1CFE-17C7-BB663685F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-٢</a:t>
              </a:r>
              <a:endParaRPr lang="en-US" altLang="en-US" sz="2400" b="1" dirty="0"/>
            </a:p>
          </p:txBody>
        </p:sp>
        <p:sp>
          <p:nvSpPr>
            <p:cNvPr id="22" name="Text Box 52">
              <a:extLst>
                <a:ext uri="{FF2B5EF4-FFF2-40B4-BE49-F238E27FC236}">
                  <a16:creationId xmlns:a16="http://schemas.microsoft.com/office/drawing/2014/main" id="{5E5EDC06-040E-D59F-FA79-EEA793061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٨</a:t>
              </a:r>
              <a:endParaRPr lang="en-US" altLang="en-US" sz="2400" b="1" dirty="0"/>
            </a:p>
          </p:txBody>
        </p:sp>
        <p:sp>
          <p:nvSpPr>
            <p:cNvPr id="23" name="Line 53">
              <a:extLst>
                <a:ext uri="{FF2B5EF4-FFF2-40B4-BE49-F238E27FC236}">
                  <a16:creationId xmlns:a16="http://schemas.microsoft.com/office/drawing/2014/main" id="{F42FD7DC-575A-CA81-44C4-A30566906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90">
            <a:extLst>
              <a:ext uri="{FF2B5EF4-FFF2-40B4-BE49-F238E27FC236}">
                <a16:creationId xmlns:a16="http://schemas.microsoft.com/office/drawing/2014/main" id="{B9AF9432-3E56-A45F-765F-EA6FE671A457}"/>
              </a:ext>
            </a:extLst>
          </p:cNvPr>
          <p:cNvGrpSpPr>
            <a:grpSpLocks/>
          </p:cNvGrpSpPr>
          <p:nvPr/>
        </p:nvGrpSpPr>
        <p:grpSpPr bwMode="auto">
          <a:xfrm>
            <a:off x="8753334" y="2532857"/>
            <a:ext cx="1649413" cy="766763"/>
            <a:chOff x="4406" y="1728"/>
            <a:chExt cx="1039" cy="483"/>
          </a:xfrm>
        </p:grpSpPr>
        <p:sp>
          <p:nvSpPr>
            <p:cNvPr id="25" name="Text Box 32">
              <a:extLst>
                <a:ext uri="{FF2B5EF4-FFF2-40B4-BE49-F238E27FC236}">
                  <a16:creationId xmlns:a16="http://schemas.microsoft.com/office/drawing/2014/main" id="{E8B285C2-0A7E-F079-2317-E1F0D6FEF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82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26" name="Group 194">
              <a:extLst>
                <a:ext uri="{FF2B5EF4-FFF2-40B4-BE49-F238E27FC236}">
                  <a16:creationId xmlns:a16="http://schemas.microsoft.com/office/drawing/2014/main" id="{9257B7EA-E087-FF5A-458B-A9A8BCE21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6" y="1728"/>
              <a:ext cx="849" cy="483"/>
              <a:chOff x="4596" y="1888"/>
              <a:chExt cx="849" cy="483"/>
            </a:xfrm>
          </p:grpSpPr>
          <p:grpSp>
            <p:nvGrpSpPr>
              <p:cNvPr id="27" name="Group 141">
                <a:extLst>
                  <a:ext uri="{FF2B5EF4-FFF2-40B4-BE49-F238E27FC236}">
                    <a16:creationId xmlns:a16="http://schemas.microsoft.com/office/drawing/2014/main" id="{CC41F3FE-9D88-3E5D-D306-9769975839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34" name="Text Box 142">
                  <a:extLst>
                    <a:ext uri="{FF2B5EF4-FFF2-40B4-BE49-F238E27FC236}">
                      <a16:creationId xmlns:a16="http://schemas.microsoft.com/office/drawing/2014/main" id="{58079603-F6F2-9C88-D1E7-C905C289AE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-٧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35" name="Text Box 143">
                  <a:extLst>
                    <a:ext uri="{FF2B5EF4-FFF2-40B4-BE49-F238E27FC236}">
                      <a16:creationId xmlns:a16="http://schemas.microsoft.com/office/drawing/2014/main" id="{86AF158E-5024-063E-94E3-14D44E01BE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٨</a:t>
                  </a:r>
                  <a:endParaRPr lang="en-US" altLang="en-US" sz="2400" b="1" dirty="0"/>
                </a:p>
              </p:txBody>
            </p:sp>
            <p:sp>
              <p:nvSpPr>
                <p:cNvPr id="36" name="Line 144">
                  <a:extLst>
                    <a:ext uri="{FF2B5EF4-FFF2-40B4-BE49-F238E27FC236}">
                      <a16:creationId xmlns:a16="http://schemas.microsoft.com/office/drawing/2014/main" id="{8CED97B2-CE2F-BDE5-6492-363D74594A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49">
                <a:extLst>
                  <a:ext uri="{FF2B5EF4-FFF2-40B4-BE49-F238E27FC236}">
                    <a16:creationId xmlns:a16="http://schemas.microsoft.com/office/drawing/2014/main" id="{228B4B16-85F4-05B8-D6B1-61EBD226F8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29" name="Text Box 150">
                  <a:extLst>
                    <a:ext uri="{FF2B5EF4-FFF2-40B4-BE49-F238E27FC236}">
                      <a16:creationId xmlns:a16="http://schemas.microsoft.com/office/drawing/2014/main" id="{5C02D131-C7BE-2ACD-D4BB-B3501EC792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/>
                    <a:t>+</a:t>
                  </a:r>
                  <a:endParaRPr lang="en-US" altLang="en-US" sz="2400" b="1" dirty="0"/>
                </a:p>
              </p:txBody>
            </p:sp>
            <p:grpSp>
              <p:nvGrpSpPr>
                <p:cNvPr id="30" name="Group 151">
                  <a:extLst>
                    <a:ext uri="{FF2B5EF4-FFF2-40B4-BE49-F238E27FC236}">
                      <a16:creationId xmlns:a16="http://schemas.microsoft.com/office/drawing/2014/main" id="{2FEA08BA-EE50-9B68-5559-E62525EEF5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31" name="Text Box 152">
                    <a:extLst>
                      <a:ext uri="{FF2B5EF4-FFF2-40B4-BE49-F238E27FC236}">
                        <a16:creationId xmlns:a16="http://schemas.microsoft.com/office/drawing/2014/main" id="{2FAA1459-E9AE-A85D-6543-03416EA134B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٥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" name="Text Box 153">
                    <a:extLst>
                      <a:ext uri="{FF2B5EF4-FFF2-40B4-BE49-F238E27FC236}">
                        <a16:creationId xmlns:a16="http://schemas.microsoft.com/office/drawing/2014/main" id="{4F59AB04-F8A3-BE26-3656-B12CCC0CEFF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٨</a:t>
                    </a:r>
                    <a:endParaRPr lang="en-US" altLang="en-US" sz="2400" b="1" dirty="0"/>
                  </a:p>
                </p:txBody>
              </p:sp>
              <p:sp>
                <p:nvSpPr>
                  <p:cNvPr id="33" name="Line 154">
                    <a:extLst>
                      <a:ext uri="{FF2B5EF4-FFF2-40B4-BE49-F238E27FC236}">
                        <a16:creationId xmlns:a16="http://schemas.microsoft.com/office/drawing/2014/main" id="{DD7059B8-59AC-8760-AA33-ABA89AD008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37" name="Text Box 190">
            <a:extLst>
              <a:ext uri="{FF2B5EF4-FFF2-40B4-BE49-F238E27FC236}">
                <a16:creationId xmlns:a16="http://schemas.microsoft.com/office/drawing/2014/main" id="{5C68231A-4FD4-C00F-D92E-92D5F7569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634" y="5726907"/>
            <a:ext cx="1730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chemeClr val="accent2"/>
                </a:solidFill>
              </a:rPr>
              <a:t>،      ص ≠  ٠</a:t>
            </a:r>
            <a:endParaRPr lang="ar-SA" altLang="en-US" sz="2400" b="1" dirty="0"/>
          </a:p>
        </p:txBody>
      </p:sp>
      <p:grpSp>
        <p:nvGrpSpPr>
          <p:cNvPr id="38" name="Group 227">
            <a:extLst>
              <a:ext uri="{FF2B5EF4-FFF2-40B4-BE49-F238E27FC236}">
                <a16:creationId xmlns:a16="http://schemas.microsoft.com/office/drawing/2014/main" id="{28F0567D-5B36-2C5E-0C3E-C5CB1B08B126}"/>
              </a:ext>
            </a:extLst>
          </p:cNvPr>
          <p:cNvGrpSpPr>
            <a:grpSpLocks/>
          </p:cNvGrpSpPr>
          <p:nvPr/>
        </p:nvGrpSpPr>
        <p:grpSpPr bwMode="auto">
          <a:xfrm>
            <a:off x="7578584" y="3244057"/>
            <a:ext cx="1370013" cy="766763"/>
            <a:chOff x="2917" y="1394"/>
            <a:chExt cx="863" cy="483"/>
          </a:xfrm>
        </p:grpSpPr>
        <p:grpSp>
          <p:nvGrpSpPr>
            <p:cNvPr id="39" name="Group 228">
              <a:extLst>
                <a:ext uri="{FF2B5EF4-FFF2-40B4-BE49-F238E27FC236}">
                  <a16:creationId xmlns:a16="http://schemas.microsoft.com/office/drawing/2014/main" id="{143D197D-CFA1-5DF3-3327-0AB7E410E6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7" y="1394"/>
              <a:ext cx="753" cy="483"/>
              <a:chOff x="4967" y="2221"/>
              <a:chExt cx="363" cy="483"/>
            </a:xfrm>
          </p:grpSpPr>
          <p:sp>
            <p:nvSpPr>
              <p:cNvPr id="41" name="Text Box 229">
                <a:extLst>
                  <a:ext uri="{FF2B5EF4-FFF2-40B4-BE49-F238E27FC236}">
                    <a16:creationId xmlns:a16="http://schemas.microsoft.com/office/drawing/2014/main" id="{011AB1A4-5613-0E80-9481-CDEC8B7BF9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-٨</a:t>
                </a:r>
                <a:r>
                  <a:rPr lang="ar-SA" altLang="en-US" sz="2400" b="1" dirty="0"/>
                  <a:t> -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٧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2" name="Text Box 230">
                <a:extLst>
                  <a:ext uri="{FF2B5EF4-FFF2-40B4-BE49-F238E27FC236}">
                    <a16:creationId xmlns:a16="http://schemas.microsoft.com/office/drawing/2014/main" id="{90752BCB-39D9-9C76-B3BA-B0C813CCD6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٩</a:t>
                </a:r>
                <a:endParaRPr lang="en-US" altLang="en-US" sz="2400" b="1" dirty="0"/>
              </a:p>
            </p:txBody>
          </p:sp>
          <p:sp>
            <p:nvSpPr>
              <p:cNvPr id="43" name="Line 231">
                <a:extLst>
                  <a:ext uri="{FF2B5EF4-FFF2-40B4-BE49-F238E27FC236}">
                    <a16:creationId xmlns:a16="http://schemas.microsoft.com/office/drawing/2014/main" id="{3410F0C4-E93B-6623-67A4-CF22C8B57F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Text Box 232">
              <a:extLst>
                <a:ext uri="{FF2B5EF4-FFF2-40B4-BE49-F238E27FC236}">
                  <a16:creationId xmlns:a16="http://schemas.microsoft.com/office/drawing/2014/main" id="{3AB334C7-2218-CC27-5685-ADB7E190AF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7" y="14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44" name="Group 233">
            <a:extLst>
              <a:ext uri="{FF2B5EF4-FFF2-40B4-BE49-F238E27FC236}">
                <a16:creationId xmlns:a16="http://schemas.microsoft.com/office/drawing/2014/main" id="{4AFCB17A-AA12-7101-71EE-D9B2B759D13B}"/>
              </a:ext>
            </a:extLst>
          </p:cNvPr>
          <p:cNvGrpSpPr>
            <a:grpSpLocks/>
          </p:cNvGrpSpPr>
          <p:nvPr/>
        </p:nvGrpSpPr>
        <p:grpSpPr bwMode="auto">
          <a:xfrm>
            <a:off x="6905482" y="3244057"/>
            <a:ext cx="793749" cy="766763"/>
            <a:chOff x="4830" y="2221"/>
            <a:chExt cx="500" cy="483"/>
          </a:xfrm>
        </p:grpSpPr>
        <p:sp>
          <p:nvSpPr>
            <p:cNvPr id="45" name="Text Box 234">
              <a:extLst>
                <a:ext uri="{FF2B5EF4-FFF2-40B4-BE49-F238E27FC236}">
                  <a16:creationId xmlns:a16="http://schemas.microsoft.com/office/drawing/2014/main" id="{0AB3C541-9624-5854-76C4-534D9D0C4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0" y="2221"/>
              <a:ext cx="50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-١٥</a:t>
              </a:r>
              <a:endParaRPr lang="en-US" altLang="en-US" sz="2400" b="1" dirty="0"/>
            </a:p>
          </p:txBody>
        </p:sp>
        <p:sp>
          <p:nvSpPr>
            <p:cNvPr id="46" name="Text Box 235">
              <a:extLst>
                <a:ext uri="{FF2B5EF4-FFF2-40B4-BE49-F238E27FC236}">
                  <a16:creationId xmlns:a16="http://schemas.microsoft.com/office/drawing/2014/main" id="{C5F128FD-4821-C885-16DF-34A9E1B55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٩</a:t>
              </a:r>
              <a:endParaRPr lang="en-US" altLang="en-US" sz="2400" b="1" dirty="0"/>
            </a:p>
          </p:txBody>
        </p:sp>
        <p:sp>
          <p:nvSpPr>
            <p:cNvPr id="47" name="Line 236">
              <a:extLst>
                <a:ext uri="{FF2B5EF4-FFF2-40B4-BE49-F238E27FC236}">
                  <a16:creationId xmlns:a16="http://schemas.microsoft.com/office/drawing/2014/main" id="{04D970A8-B3E5-B966-D126-1F2F8F5FA6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" name="Group 262">
            <a:extLst>
              <a:ext uri="{FF2B5EF4-FFF2-40B4-BE49-F238E27FC236}">
                <a16:creationId xmlns:a16="http://schemas.microsoft.com/office/drawing/2014/main" id="{F8F8F1DF-A426-479F-8596-4FE9E496903E}"/>
              </a:ext>
            </a:extLst>
          </p:cNvPr>
          <p:cNvGrpSpPr>
            <a:grpSpLocks/>
          </p:cNvGrpSpPr>
          <p:nvPr/>
        </p:nvGrpSpPr>
        <p:grpSpPr bwMode="auto">
          <a:xfrm>
            <a:off x="8296134" y="4071145"/>
            <a:ext cx="2393950" cy="766762"/>
            <a:chOff x="4118" y="2750"/>
            <a:chExt cx="1508" cy="483"/>
          </a:xfrm>
        </p:grpSpPr>
        <p:sp>
          <p:nvSpPr>
            <p:cNvPr id="49" name="Text Box 37">
              <a:extLst>
                <a:ext uri="{FF2B5EF4-FFF2-40B4-BE49-F238E27FC236}">
                  <a16:creationId xmlns:a16="http://schemas.microsoft.com/office/drawing/2014/main" id="{34F3F764-2B7A-DF13-2F30-6D3F0D81E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28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  <p:grpSp>
          <p:nvGrpSpPr>
            <p:cNvPr id="50" name="Group 248">
              <a:extLst>
                <a:ext uri="{FF2B5EF4-FFF2-40B4-BE49-F238E27FC236}">
                  <a16:creationId xmlns:a16="http://schemas.microsoft.com/office/drawing/2014/main" id="{7678C24C-CB60-BDAA-74C6-F6CA719D91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750"/>
              <a:ext cx="1340" cy="483"/>
              <a:chOff x="134" y="1298"/>
              <a:chExt cx="1340" cy="483"/>
            </a:xfrm>
          </p:grpSpPr>
          <p:grpSp>
            <p:nvGrpSpPr>
              <p:cNvPr id="51" name="Group 249">
                <a:extLst>
                  <a:ext uri="{FF2B5EF4-FFF2-40B4-BE49-F238E27FC236}">
                    <a16:creationId xmlns:a16="http://schemas.microsoft.com/office/drawing/2014/main" id="{4CB00BA9-64F0-D594-A0F5-6DEFB7640A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9" y="1298"/>
                <a:ext cx="635" cy="483"/>
                <a:chOff x="4377" y="2811"/>
                <a:chExt cx="635" cy="483"/>
              </a:xfrm>
            </p:grpSpPr>
            <p:grpSp>
              <p:nvGrpSpPr>
                <p:cNvPr id="59" name="Group 250">
                  <a:extLst>
                    <a:ext uri="{FF2B5EF4-FFF2-40B4-BE49-F238E27FC236}">
                      <a16:creationId xmlns:a16="http://schemas.microsoft.com/office/drawing/2014/main" id="{91FCCA59-22D3-2D33-98FE-CDA653EA97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61" name="Text Box 251">
                    <a:extLst>
                      <a:ext uri="{FF2B5EF4-FFF2-40B4-BE49-F238E27FC236}">
                        <a16:creationId xmlns:a16="http://schemas.microsoft.com/office/drawing/2014/main" id="{E31F68AC-F201-F6C3-4916-488856D8FF3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٧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62" name="Text Box 252">
                    <a:extLst>
                      <a:ext uri="{FF2B5EF4-FFF2-40B4-BE49-F238E27FC236}">
                        <a16:creationId xmlns:a16="http://schemas.microsoft.com/office/drawing/2014/main" id="{D1365041-C8E7-9B28-9E79-7EF141EE4A3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٩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63" name="Line 253">
                    <a:extLst>
                      <a:ext uri="{FF2B5EF4-FFF2-40B4-BE49-F238E27FC236}">
                        <a16:creationId xmlns:a16="http://schemas.microsoft.com/office/drawing/2014/main" id="{85BA23DE-2387-A312-02A2-A9DE7AE1855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" name="Text Box 254">
                  <a:extLst>
                    <a:ext uri="{FF2B5EF4-FFF2-40B4-BE49-F238E27FC236}">
                      <a16:creationId xmlns:a16="http://schemas.microsoft.com/office/drawing/2014/main" id="{171351B9-4E19-827F-FDA0-1DE79ED7DA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٥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</p:grpSp>
          <p:sp>
            <p:nvSpPr>
              <p:cNvPr id="52" name="Text Box 255">
                <a:extLst>
                  <a:ext uri="{FF2B5EF4-FFF2-40B4-BE49-F238E27FC236}">
                    <a16:creationId xmlns:a16="http://schemas.microsoft.com/office/drawing/2014/main" id="{37119B68-832B-BB4D-7A50-18C6206292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" y="1389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+</a:t>
                </a:r>
                <a:endParaRPr lang="en-US" altLang="en-US" sz="2400" b="1"/>
              </a:p>
            </p:txBody>
          </p:sp>
          <p:grpSp>
            <p:nvGrpSpPr>
              <p:cNvPr id="53" name="Group 256">
                <a:extLst>
                  <a:ext uri="{FF2B5EF4-FFF2-40B4-BE49-F238E27FC236}">
                    <a16:creationId xmlns:a16="http://schemas.microsoft.com/office/drawing/2014/main" id="{E30504CA-5777-4750-E1FA-BF3F4C1B60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" y="1298"/>
                <a:ext cx="635" cy="483"/>
                <a:chOff x="4377" y="2811"/>
                <a:chExt cx="635" cy="483"/>
              </a:xfrm>
            </p:grpSpPr>
            <p:grpSp>
              <p:nvGrpSpPr>
                <p:cNvPr id="54" name="Group 257">
                  <a:extLst>
                    <a:ext uri="{FF2B5EF4-FFF2-40B4-BE49-F238E27FC236}">
                      <a16:creationId xmlns:a16="http://schemas.microsoft.com/office/drawing/2014/main" id="{C3D6EBBE-80E4-F2E3-7F33-AA4CA52E8D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56" name="Text Box 258">
                    <a:extLst>
                      <a:ext uri="{FF2B5EF4-FFF2-40B4-BE49-F238E27FC236}">
                        <a16:creationId xmlns:a16="http://schemas.microsoft.com/office/drawing/2014/main" id="{0D6D8F15-9993-9BBC-3476-6059ABDEDCA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٤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57" name="Text Box 259">
                    <a:extLst>
                      <a:ext uri="{FF2B5EF4-FFF2-40B4-BE49-F238E27FC236}">
                        <a16:creationId xmlns:a16="http://schemas.microsoft.com/office/drawing/2014/main" id="{B92DFD86-C33C-E0B1-8472-4EEEA2BF78D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٩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58" name="Line 260">
                    <a:extLst>
                      <a:ext uri="{FF2B5EF4-FFF2-40B4-BE49-F238E27FC236}">
                        <a16:creationId xmlns:a16="http://schemas.microsoft.com/office/drawing/2014/main" id="{00B4A755-B76E-357D-AACA-455BEF51AD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5" name="Text Box 261">
                  <a:extLst>
                    <a:ext uri="{FF2B5EF4-FFF2-40B4-BE49-F238E27FC236}">
                      <a16:creationId xmlns:a16="http://schemas.microsoft.com/office/drawing/2014/main" id="{27F02DCD-D2CB-A58C-EDA6-2D9B6F74FB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٨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</p:grpSp>
        </p:grpSp>
      </p:grpSp>
      <p:grpSp>
        <p:nvGrpSpPr>
          <p:cNvPr id="64" name="Group 278">
            <a:extLst>
              <a:ext uri="{FF2B5EF4-FFF2-40B4-BE49-F238E27FC236}">
                <a16:creationId xmlns:a16="http://schemas.microsoft.com/office/drawing/2014/main" id="{AFA7F7F8-0245-614A-0252-AAE054E9EFCB}"/>
              </a:ext>
            </a:extLst>
          </p:cNvPr>
          <p:cNvGrpSpPr>
            <a:grpSpLocks/>
          </p:cNvGrpSpPr>
          <p:nvPr/>
        </p:nvGrpSpPr>
        <p:grpSpPr bwMode="auto">
          <a:xfrm>
            <a:off x="8839059" y="3240882"/>
            <a:ext cx="1562100" cy="766763"/>
            <a:chOff x="4460" y="2174"/>
            <a:chExt cx="984" cy="483"/>
          </a:xfrm>
        </p:grpSpPr>
        <p:grpSp>
          <p:nvGrpSpPr>
            <p:cNvPr id="65" name="Group 237">
              <a:extLst>
                <a:ext uri="{FF2B5EF4-FFF2-40B4-BE49-F238E27FC236}">
                  <a16:creationId xmlns:a16="http://schemas.microsoft.com/office/drawing/2014/main" id="{2DFD531A-B1C4-52CD-C281-1F4129B329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5" y="2174"/>
              <a:ext cx="849" cy="483"/>
              <a:chOff x="4596" y="1888"/>
              <a:chExt cx="849" cy="483"/>
            </a:xfrm>
          </p:grpSpPr>
          <p:grpSp>
            <p:nvGrpSpPr>
              <p:cNvPr id="67" name="Group 238">
                <a:extLst>
                  <a:ext uri="{FF2B5EF4-FFF2-40B4-BE49-F238E27FC236}">
                    <a16:creationId xmlns:a16="http://schemas.microsoft.com/office/drawing/2014/main" id="{3EA65605-54DD-8D41-D742-305A3B9A9B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74" name="Text Box 239">
                  <a:extLst>
                    <a:ext uri="{FF2B5EF4-FFF2-40B4-BE49-F238E27FC236}">
                      <a16:creationId xmlns:a16="http://schemas.microsoft.com/office/drawing/2014/main" id="{61C7F661-AE56-B904-E765-A86CC27B0E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٧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5" name="Text Box 240">
                  <a:extLst>
                    <a:ext uri="{FF2B5EF4-FFF2-40B4-BE49-F238E27FC236}">
                      <a16:creationId xmlns:a16="http://schemas.microsoft.com/office/drawing/2014/main" id="{BE6D4527-75EA-A927-9ECB-C590DDEE0B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٩</a:t>
                  </a:r>
                  <a:endParaRPr lang="en-US" altLang="en-US" sz="2400" b="1" dirty="0"/>
                </a:p>
              </p:txBody>
            </p:sp>
            <p:sp>
              <p:nvSpPr>
                <p:cNvPr id="76" name="Line 241">
                  <a:extLst>
                    <a:ext uri="{FF2B5EF4-FFF2-40B4-BE49-F238E27FC236}">
                      <a16:creationId xmlns:a16="http://schemas.microsoft.com/office/drawing/2014/main" id="{A2A168C9-2456-FA76-06F3-38A795D6BB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8" name="Group 242">
                <a:extLst>
                  <a:ext uri="{FF2B5EF4-FFF2-40B4-BE49-F238E27FC236}">
                    <a16:creationId xmlns:a16="http://schemas.microsoft.com/office/drawing/2014/main" id="{9601F65A-4C77-5E75-0CB3-8D749FCD8E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69" name="Text Box 243">
                  <a:extLst>
                    <a:ext uri="{FF2B5EF4-FFF2-40B4-BE49-F238E27FC236}">
                      <a16:creationId xmlns:a16="http://schemas.microsoft.com/office/drawing/2014/main" id="{C6781928-75E0-2EF7-A0CA-E2ABF1019B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/>
                    <a:t>ــ</a:t>
                  </a:r>
                  <a:endParaRPr lang="en-US" altLang="en-US" sz="2400" b="1"/>
                </a:p>
              </p:txBody>
            </p:sp>
            <p:grpSp>
              <p:nvGrpSpPr>
                <p:cNvPr id="70" name="Group 244">
                  <a:extLst>
                    <a:ext uri="{FF2B5EF4-FFF2-40B4-BE49-F238E27FC236}">
                      <a16:creationId xmlns:a16="http://schemas.microsoft.com/office/drawing/2014/main" id="{F271241C-5818-700C-F858-88976D5CC3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71" name="Text Box 245">
                    <a:extLst>
                      <a:ext uri="{FF2B5EF4-FFF2-40B4-BE49-F238E27FC236}">
                        <a16:creationId xmlns:a16="http://schemas.microsoft.com/office/drawing/2014/main" id="{8AF67038-09B8-91F5-0E45-7491DD9756F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-٨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72" name="Text Box 246">
                    <a:extLst>
                      <a:ext uri="{FF2B5EF4-FFF2-40B4-BE49-F238E27FC236}">
                        <a16:creationId xmlns:a16="http://schemas.microsoft.com/office/drawing/2014/main" id="{D7368463-57B6-4225-0E49-196135C80A8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٩</a:t>
                    </a:r>
                    <a:endParaRPr lang="en-US" altLang="en-US" sz="2400" b="1" dirty="0"/>
                  </a:p>
                </p:txBody>
              </p:sp>
              <p:sp>
                <p:nvSpPr>
                  <p:cNvPr id="73" name="Line 247">
                    <a:extLst>
                      <a:ext uri="{FF2B5EF4-FFF2-40B4-BE49-F238E27FC236}">
                        <a16:creationId xmlns:a16="http://schemas.microsoft.com/office/drawing/2014/main" id="{B12FE63D-F0DF-8277-CA7E-7F6C30A8C14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66" name="Text Box 276">
              <a:extLst>
                <a:ext uri="{FF2B5EF4-FFF2-40B4-BE49-F238E27FC236}">
                  <a16:creationId xmlns:a16="http://schemas.microsoft.com/office/drawing/2014/main" id="{03FB95E8-F66A-92EC-BB43-759CF00BF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0" y="2275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77" name="Group 294">
            <a:extLst>
              <a:ext uri="{FF2B5EF4-FFF2-40B4-BE49-F238E27FC236}">
                <a16:creationId xmlns:a16="http://schemas.microsoft.com/office/drawing/2014/main" id="{39DF02C3-9C0E-7DC9-D6EA-E3BD98BBADEC}"/>
              </a:ext>
            </a:extLst>
          </p:cNvPr>
          <p:cNvGrpSpPr>
            <a:grpSpLocks/>
          </p:cNvGrpSpPr>
          <p:nvPr/>
        </p:nvGrpSpPr>
        <p:grpSpPr bwMode="auto">
          <a:xfrm>
            <a:off x="6668947" y="4071145"/>
            <a:ext cx="1800225" cy="766762"/>
            <a:chOff x="2971" y="2795"/>
            <a:chExt cx="1134" cy="483"/>
          </a:xfrm>
        </p:grpSpPr>
        <p:sp>
          <p:nvSpPr>
            <p:cNvPr id="78" name="Text Box 274">
              <a:extLst>
                <a:ext uri="{FF2B5EF4-FFF2-40B4-BE49-F238E27FC236}">
                  <a16:creationId xmlns:a16="http://schemas.microsoft.com/office/drawing/2014/main" id="{7F65BEF9-9E9B-D5D6-EB52-346B5D4970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(</a:t>
              </a:r>
              <a:endParaRPr lang="en-US" altLang="en-US" sz="2400" b="1"/>
            </a:p>
          </p:txBody>
        </p:sp>
        <p:grpSp>
          <p:nvGrpSpPr>
            <p:cNvPr id="79" name="Group 279">
              <a:extLst>
                <a:ext uri="{FF2B5EF4-FFF2-40B4-BE49-F238E27FC236}">
                  <a16:creationId xmlns:a16="http://schemas.microsoft.com/office/drawing/2014/main" id="{BA08A4B3-00AA-2A45-93DE-A06AC68E1E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81" name="Group 280">
                <a:extLst>
                  <a:ext uri="{FF2B5EF4-FFF2-40B4-BE49-F238E27FC236}">
                    <a16:creationId xmlns:a16="http://schemas.microsoft.com/office/drawing/2014/main" id="{FFF7046B-DF14-D3A3-7D8A-DE709E4C7A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88" name="Text Box 281">
                  <a:extLst>
                    <a:ext uri="{FF2B5EF4-FFF2-40B4-BE49-F238E27FC236}">
                      <a16:creationId xmlns:a16="http://schemas.microsoft.com/office/drawing/2014/main" id="{8E5D0B6D-1BB8-6CBC-3BD1-34D3E5CF3E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89" name="Text Box 282">
                  <a:extLst>
                    <a:ext uri="{FF2B5EF4-FFF2-40B4-BE49-F238E27FC236}">
                      <a16:creationId xmlns:a16="http://schemas.microsoft.com/office/drawing/2014/main" id="{BCC3E9FA-2861-9BB0-D762-D86225C973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٩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90" name="Line 283">
                  <a:extLst>
                    <a:ext uri="{FF2B5EF4-FFF2-40B4-BE49-F238E27FC236}">
                      <a16:creationId xmlns:a16="http://schemas.microsoft.com/office/drawing/2014/main" id="{42FA9E0B-DB7B-BF97-E423-C73072C576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82" name="Group 284">
                <a:extLst>
                  <a:ext uri="{FF2B5EF4-FFF2-40B4-BE49-F238E27FC236}">
                    <a16:creationId xmlns:a16="http://schemas.microsoft.com/office/drawing/2014/main" id="{7E19CE3C-7D4D-38E4-7BAD-CC404BC4A6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83" name="Text Box 285">
                  <a:extLst>
                    <a:ext uri="{FF2B5EF4-FFF2-40B4-BE49-F238E27FC236}">
                      <a16:creationId xmlns:a16="http://schemas.microsoft.com/office/drawing/2014/main" id="{06BF0CFC-03F1-6888-9B47-70B42DAD01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/>
                    <a:t>+</a:t>
                  </a:r>
                  <a:endParaRPr lang="en-US" altLang="en-US" sz="2400" b="1"/>
                </a:p>
              </p:txBody>
            </p:sp>
            <p:grpSp>
              <p:nvGrpSpPr>
                <p:cNvPr id="84" name="Group 286">
                  <a:extLst>
                    <a:ext uri="{FF2B5EF4-FFF2-40B4-BE49-F238E27FC236}">
                      <a16:creationId xmlns:a16="http://schemas.microsoft.com/office/drawing/2014/main" id="{533BF60E-4D7B-ED81-CB2B-D866C63FED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85" name="Text Box 287">
                    <a:extLst>
                      <a:ext uri="{FF2B5EF4-FFF2-40B4-BE49-F238E27FC236}">
                        <a16:creationId xmlns:a16="http://schemas.microsoft.com/office/drawing/2014/main" id="{ABA7176F-BC11-E42A-55D7-7CA1E4F0BB7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٧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86" name="Text Box 288">
                    <a:extLst>
                      <a:ext uri="{FF2B5EF4-FFF2-40B4-BE49-F238E27FC236}">
                        <a16:creationId xmlns:a16="http://schemas.microsoft.com/office/drawing/2014/main" id="{17D9A680-AC2E-39D8-60C5-4D72686AA8A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٩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87" name="Line 289">
                    <a:extLst>
                      <a:ext uri="{FF2B5EF4-FFF2-40B4-BE49-F238E27FC236}">
                        <a16:creationId xmlns:a16="http://schemas.microsoft.com/office/drawing/2014/main" id="{E9ADB8BB-9C49-44F2-7A1C-3C1D0709B8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0" name="Text Box 291">
              <a:extLst>
                <a:ext uri="{FF2B5EF4-FFF2-40B4-BE49-F238E27FC236}">
                  <a16:creationId xmlns:a16="http://schemas.microsoft.com/office/drawing/2014/main" id="{6289F2EA-CBAF-2AB6-0CA2-A39D07C55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)</a:t>
              </a:r>
              <a:endParaRPr lang="en-US" altLang="en-US" sz="2400" b="1"/>
            </a:p>
          </p:txBody>
        </p:sp>
      </p:grpSp>
      <p:sp>
        <p:nvSpPr>
          <p:cNvPr id="91" name="Text Box 295">
            <a:extLst>
              <a:ext uri="{FF2B5EF4-FFF2-40B4-BE49-F238E27FC236}">
                <a16:creationId xmlns:a16="http://schemas.microsoft.com/office/drawing/2014/main" id="{31EA9170-748A-499A-975D-90CBB7448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809" y="421084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+</a:t>
            </a:r>
            <a:endParaRPr lang="en-US" altLang="en-US" sz="2400" b="1"/>
          </a:p>
        </p:txBody>
      </p:sp>
      <p:grpSp>
        <p:nvGrpSpPr>
          <p:cNvPr id="92" name="Group 300">
            <a:extLst>
              <a:ext uri="{FF2B5EF4-FFF2-40B4-BE49-F238E27FC236}">
                <a16:creationId xmlns:a16="http://schemas.microsoft.com/office/drawing/2014/main" id="{1D2470FF-1665-D9A9-65F0-7DC8BB37BB18}"/>
              </a:ext>
            </a:extLst>
          </p:cNvPr>
          <p:cNvGrpSpPr>
            <a:grpSpLocks/>
          </p:cNvGrpSpPr>
          <p:nvPr/>
        </p:nvGrpSpPr>
        <p:grpSpPr bwMode="auto">
          <a:xfrm>
            <a:off x="5106847" y="4198145"/>
            <a:ext cx="1508125" cy="498475"/>
            <a:chOff x="2109" y="2830"/>
            <a:chExt cx="950" cy="314"/>
          </a:xfrm>
        </p:grpSpPr>
        <p:grpSp>
          <p:nvGrpSpPr>
            <p:cNvPr id="93" name="Group 297">
              <a:extLst>
                <a:ext uri="{FF2B5EF4-FFF2-40B4-BE49-F238E27FC236}">
                  <a16:creationId xmlns:a16="http://schemas.microsoft.com/office/drawing/2014/main" id="{27C7FD75-4331-3064-7C06-F21C5CB205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95" name="Text Box 292">
                <a:extLst>
                  <a:ext uri="{FF2B5EF4-FFF2-40B4-BE49-F238E27FC236}">
                    <a16:creationId xmlns:a16="http://schemas.microsoft.com/office/drawing/2014/main" id="{7DF59976-70AC-528F-C91E-51768B5717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ar-SA" altLang="en-US" sz="2400" b="1"/>
                  <a:t>(</a:t>
                </a:r>
                <a:endParaRPr lang="en-US" altLang="en-US" sz="2400" b="1"/>
              </a:p>
            </p:txBody>
          </p:sp>
          <p:sp>
            <p:nvSpPr>
              <p:cNvPr id="96" name="Text Box 293">
                <a:extLst>
                  <a:ext uri="{FF2B5EF4-FFF2-40B4-BE49-F238E27FC236}">
                    <a16:creationId xmlns:a16="http://schemas.microsoft.com/office/drawing/2014/main" id="{5BF4A58B-3B88-893C-6717-BEB873AA50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ar-SA" altLang="en-US" sz="2400" b="1"/>
                  <a:t>)</a:t>
                </a:r>
                <a:endParaRPr lang="en-US" altLang="en-US" sz="2400" b="1"/>
              </a:p>
            </p:txBody>
          </p:sp>
          <p:sp>
            <p:nvSpPr>
              <p:cNvPr id="97" name="Text Box 296">
                <a:extLst>
                  <a:ext uri="{FF2B5EF4-FFF2-40B4-BE49-F238E27FC236}">
                    <a16:creationId xmlns:a16="http://schemas.microsoft.com/office/drawing/2014/main" id="{13736A8B-1869-4DD6-AE65-F0EEC37947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٥</a:t>
                </a:r>
                <a:r>
                  <a:rPr lang="ar-SA" altLang="en-US" sz="2400" b="1" dirty="0"/>
                  <a:t> +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٨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94" name="Text Box 298">
              <a:extLst>
                <a:ext uri="{FF2B5EF4-FFF2-40B4-BE49-F238E27FC236}">
                  <a16:creationId xmlns:a16="http://schemas.microsoft.com/office/drawing/2014/main" id="{67219703-ED6C-D22F-8DEF-7626EBA27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98" name="Text Box 299">
            <a:extLst>
              <a:ext uri="{FF2B5EF4-FFF2-40B4-BE49-F238E27FC236}">
                <a16:creationId xmlns:a16="http://schemas.microsoft.com/office/drawing/2014/main" id="{B1E87586-E8CF-804C-BFC8-FE8B84358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2972" y="4837907"/>
            <a:ext cx="334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99" name="Group 301">
            <a:extLst>
              <a:ext uri="{FF2B5EF4-FFF2-40B4-BE49-F238E27FC236}">
                <a16:creationId xmlns:a16="http://schemas.microsoft.com/office/drawing/2014/main" id="{01B728B6-9400-4F4E-C48D-4D6BBF242ED5}"/>
              </a:ext>
            </a:extLst>
          </p:cNvPr>
          <p:cNvGrpSpPr>
            <a:grpSpLocks/>
          </p:cNvGrpSpPr>
          <p:nvPr/>
        </p:nvGrpSpPr>
        <p:grpSpPr bwMode="auto">
          <a:xfrm>
            <a:off x="4541245" y="4142583"/>
            <a:ext cx="576262" cy="766762"/>
            <a:chOff x="4967" y="2221"/>
            <a:chExt cx="363" cy="483"/>
          </a:xfrm>
        </p:grpSpPr>
        <p:sp>
          <p:nvSpPr>
            <p:cNvPr id="100" name="Text Box 302">
              <a:extLst>
                <a:ext uri="{FF2B5EF4-FFF2-40B4-BE49-F238E27FC236}">
                  <a16:creationId xmlns:a16="http://schemas.microsoft.com/office/drawing/2014/main" id="{865A9963-12C3-CDED-9C62-AEB06C442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١١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101" name="Text Box 303">
              <a:extLst>
                <a:ext uri="{FF2B5EF4-FFF2-40B4-BE49-F238E27FC236}">
                  <a16:creationId xmlns:a16="http://schemas.microsoft.com/office/drawing/2014/main" id="{4102FDF4-259C-78AD-7D1C-9BE60519FC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٩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102" name="Line 304">
              <a:extLst>
                <a:ext uri="{FF2B5EF4-FFF2-40B4-BE49-F238E27FC236}">
                  <a16:creationId xmlns:a16="http://schemas.microsoft.com/office/drawing/2014/main" id="{E4234D8E-40CE-839A-71AA-420D722C1B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" name="Text Box 305">
            <a:extLst>
              <a:ext uri="{FF2B5EF4-FFF2-40B4-BE49-F238E27FC236}">
                <a16:creationId xmlns:a16="http://schemas.microsoft.com/office/drawing/2014/main" id="{A495992C-B40F-EF2A-03ED-E95439D58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684" y="422672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+</a:t>
            </a:r>
            <a:endParaRPr lang="en-US" altLang="en-US" sz="2400" b="1"/>
          </a:p>
        </p:txBody>
      </p:sp>
      <p:sp>
        <p:nvSpPr>
          <p:cNvPr id="104" name="Text Box 306">
            <a:extLst>
              <a:ext uri="{FF2B5EF4-FFF2-40B4-BE49-F238E27FC236}">
                <a16:creationId xmlns:a16="http://schemas.microsoft.com/office/drawing/2014/main" id="{A0389FEB-D467-5D20-3C2C-4B2E9A9FC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859" y="422672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١٣</a:t>
            </a:r>
            <a:endParaRPr lang="en-US" altLang="en-US" sz="2400" b="1" dirty="0"/>
          </a:p>
        </p:txBody>
      </p:sp>
      <p:grpSp>
        <p:nvGrpSpPr>
          <p:cNvPr id="105" name="Group 307">
            <a:extLst>
              <a:ext uri="{FF2B5EF4-FFF2-40B4-BE49-F238E27FC236}">
                <a16:creationId xmlns:a16="http://schemas.microsoft.com/office/drawing/2014/main" id="{31A24146-2186-406E-8B77-8A41A686706B}"/>
              </a:ext>
            </a:extLst>
          </p:cNvPr>
          <p:cNvGrpSpPr>
            <a:grpSpLocks/>
          </p:cNvGrpSpPr>
          <p:nvPr/>
        </p:nvGrpSpPr>
        <p:grpSpPr bwMode="auto">
          <a:xfrm>
            <a:off x="7389672" y="4685507"/>
            <a:ext cx="1008062" cy="766763"/>
            <a:chOff x="4377" y="2811"/>
            <a:chExt cx="635" cy="483"/>
          </a:xfrm>
        </p:grpSpPr>
        <p:grpSp>
          <p:nvGrpSpPr>
            <p:cNvPr id="106" name="Group 308">
              <a:extLst>
                <a:ext uri="{FF2B5EF4-FFF2-40B4-BE49-F238E27FC236}">
                  <a16:creationId xmlns:a16="http://schemas.microsoft.com/office/drawing/2014/main" id="{1802D1C5-0345-9048-C4CC-55377F76F6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108" name="Text Box 309">
                <a:extLst>
                  <a:ext uri="{FF2B5EF4-FFF2-40B4-BE49-F238E27FC236}">
                    <a16:creationId xmlns:a16="http://schemas.microsoft.com/office/drawing/2014/main" id="{F29A5EF4-18B2-0D05-C99A-708EA6F898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٢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09" name="Text Box 310">
                <a:extLst>
                  <a:ext uri="{FF2B5EF4-FFF2-40B4-BE49-F238E27FC236}">
                    <a16:creationId xmlns:a16="http://schemas.microsoft.com/office/drawing/2014/main" id="{B38DDA6A-712E-BBEC-B1E8-30D5696BD0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٩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10" name="Line 311">
                <a:extLst>
                  <a:ext uri="{FF2B5EF4-FFF2-40B4-BE49-F238E27FC236}">
                    <a16:creationId xmlns:a16="http://schemas.microsoft.com/office/drawing/2014/main" id="{45116ACF-8825-9D8F-825C-26551C91D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" name="Text Box 312">
              <a:extLst>
                <a:ext uri="{FF2B5EF4-FFF2-40B4-BE49-F238E27FC236}">
                  <a16:creationId xmlns:a16="http://schemas.microsoft.com/office/drawing/2014/main" id="{7BF9F7F3-90AE-4968-D164-E1B64B81D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١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sp>
        <p:nvSpPr>
          <p:cNvPr id="111" name="Text Box 314">
            <a:extLst>
              <a:ext uri="{FF2B5EF4-FFF2-40B4-BE49-F238E27FC236}">
                <a16:creationId xmlns:a16="http://schemas.microsoft.com/office/drawing/2014/main" id="{4B6F2F48-21C0-815D-A805-AD7CA2DE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734" y="4825207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+</a:t>
            </a:r>
            <a:endParaRPr lang="en-US" altLang="en-US" sz="2400" b="1"/>
          </a:p>
        </p:txBody>
      </p:sp>
      <p:sp>
        <p:nvSpPr>
          <p:cNvPr id="112" name="Text Box 315">
            <a:extLst>
              <a:ext uri="{FF2B5EF4-FFF2-40B4-BE49-F238E27FC236}">
                <a16:creationId xmlns:a16="http://schemas.microsoft.com/office/drawing/2014/main" id="{5EF4F7C3-EB19-3999-AD96-B2467B7F3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9909" y="4825207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١٣</a:t>
            </a:r>
            <a:endParaRPr lang="en-US" altLang="en-US" sz="2400" b="1" dirty="0"/>
          </a:p>
        </p:txBody>
      </p:sp>
      <p:sp>
        <p:nvSpPr>
          <p:cNvPr id="113" name="Text Box 316">
            <a:extLst>
              <a:ext uri="{FF2B5EF4-FFF2-40B4-BE49-F238E27FC236}">
                <a16:creationId xmlns:a16="http://schemas.microsoft.com/office/drawing/2014/main" id="{72DC6336-0581-B5CC-CCFC-F1D277A28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647" y="4837907"/>
            <a:ext cx="334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114" name="Group 317">
            <a:extLst>
              <a:ext uri="{FF2B5EF4-FFF2-40B4-BE49-F238E27FC236}">
                <a16:creationId xmlns:a16="http://schemas.microsoft.com/office/drawing/2014/main" id="{B4B8C643-F4FF-4CB1-B7A3-F2CCCDB961FF}"/>
              </a:ext>
            </a:extLst>
          </p:cNvPr>
          <p:cNvGrpSpPr>
            <a:grpSpLocks/>
          </p:cNvGrpSpPr>
          <p:nvPr/>
        </p:nvGrpSpPr>
        <p:grpSpPr bwMode="auto">
          <a:xfrm>
            <a:off x="5467209" y="4680745"/>
            <a:ext cx="1117600" cy="766762"/>
            <a:chOff x="4377" y="2811"/>
            <a:chExt cx="635" cy="483"/>
          </a:xfrm>
        </p:grpSpPr>
        <p:grpSp>
          <p:nvGrpSpPr>
            <p:cNvPr id="115" name="Group 318">
              <a:extLst>
                <a:ext uri="{FF2B5EF4-FFF2-40B4-BE49-F238E27FC236}">
                  <a16:creationId xmlns:a16="http://schemas.microsoft.com/office/drawing/2014/main" id="{F1E49755-D642-1FC5-3E31-67859A6723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117" name="Text Box 319">
                <a:extLst>
                  <a:ext uri="{FF2B5EF4-FFF2-40B4-BE49-F238E27FC236}">
                    <a16:creationId xmlns:a16="http://schemas.microsoft.com/office/drawing/2014/main" id="{BD0D289A-AF79-113E-C9D6-AD038F0D16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118" name="Text Box 320">
                <a:extLst>
                  <a:ext uri="{FF2B5EF4-FFF2-40B4-BE49-F238E27FC236}">
                    <a16:creationId xmlns:a16="http://schemas.microsoft.com/office/drawing/2014/main" id="{1E91E246-DB2C-3BF8-1D43-19389E816C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٩</a:t>
                </a:r>
                <a:endParaRPr lang="en-US" altLang="en-US" sz="2400" b="1" dirty="0"/>
              </a:p>
            </p:txBody>
          </p:sp>
          <p:sp>
            <p:nvSpPr>
              <p:cNvPr id="119" name="Line 321">
                <a:extLst>
                  <a:ext uri="{FF2B5EF4-FFF2-40B4-BE49-F238E27FC236}">
                    <a16:creationId xmlns:a16="http://schemas.microsoft.com/office/drawing/2014/main" id="{22E052BA-E0F7-BF30-CE10-20B099007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6" name="Text Box 322">
              <a:extLst>
                <a:ext uri="{FF2B5EF4-FFF2-40B4-BE49-F238E27FC236}">
                  <a16:creationId xmlns:a16="http://schemas.microsoft.com/office/drawing/2014/main" id="{21239140-2D4B-C612-7A35-8F2CF459CD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١٤</a:t>
              </a:r>
              <a:endParaRPr lang="en-US" altLang="en-US" sz="2400" b="1" dirty="0"/>
            </a:p>
          </p:txBody>
        </p:sp>
      </p:grpSp>
      <p:grpSp>
        <p:nvGrpSpPr>
          <p:cNvPr id="120" name="Group 335">
            <a:extLst>
              <a:ext uri="{FF2B5EF4-FFF2-40B4-BE49-F238E27FC236}">
                <a16:creationId xmlns:a16="http://schemas.microsoft.com/office/drawing/2014/main" id="{68D5088C-31E7-D3A7-8946-919CF812ECBB}"/>
              </a:ext>
            </a:extLst>
          </p:cNvPr>
          <p:cNvGrpSpPr>
            <a:grpSpLocks/>
          </p:cNvGrpSpPr>
          <p:nvPr/>
        </p:nvGrpSpPr>
        <p:grpSpPr bwMode="auto">
          <a:xfrm>
            <a:off x="1938197" y="1775620"/>
            <a:ext cx="7705725" cy="773112"/>
            <a:chOff x="113" y="1077"/>
            <a:chExt cx="4854" cy="487"/>
          </a:xfrm>
        </p:grpSpPr>
        <p:sp>
          <p:nvSpPr>
            <p:cNvPr id="121" name="AutoShape 324">
              <a:extLst>
                <a:ext uri="{FF2B5EF4-FFF2-40B4-BE49-F238E27FC236}">
                  <a16:creationId xmlns:a16="http://schemas.microsoft.com/office/drawing/2014/main" id="{0D3E3327-5CD4-77DD-6CCD-09FC18DF3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124"/>
              <a:ext cx="4854" cy="363"/>
            </a:xfrm>
            <a:prstGeom prst="octagon">
              <a:avLst>
                <a:gd name="adj" fmla="val 2928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/>
                <a:t>احسب :                     ،                         ،</a:t>
              </a:r>
              <a:endParaRPr lang="en-US" altLang="en-US" sz="2400" b="1"/>
            </a:p>
          </p:txBody>
        </p:sp>
        <p:grpSp>
          <p:nvGrpSpPr>
            <p:cNvPr id="122" name="Group 200">
              <a:extLst>
                <a:ext uri="{FF2B5EF4-FFF2-40B4-BE49-F238E27FC236}">
                  <a16:creationId xmlns:a16="http://schemas.microsoft.com/office/drawing/2014/main" id="{9F45AE23-C229-1B1A-BB11-2FD84D6761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4" y="1077"/>
              <a:ext cx="855" cy="485"/>
              <a:chOff x="3123" y="1232"/>
              <a:chExt cx="855" cy="485"/>
            </a:xfrm>
          </p:grpSpPr>
          <p:grpSp>
            <p:nvGrpSpPr>
              <p:cNvPr id="147" name="Group 23">
                <a:extLst>
                  <a:ext uri="{FF2B5EF4-FFF2-40B4-BE49-F238E27FC236}">
                    <a16:creationId xmlns:a16="http://schemas.microsoft.com/office/drawing/2014/main" id="{F0102419-B898-D1CD-88BC-4D6302E8B9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5" y="1232"/>
                <a:ext cx="363" cy="483"/>
                <a:chOff x="4967" y="2221"/>
                <a:chExt cx="363" cy="483"/>
              </a:xfrm>
            </p:grpSpPr>
            <p:sp>
              <p:nvSpPr>
                <p:cNvPr id="153" name="Text Box 24">
                  <a:extLst>
                    <a:ext uri="{FF2B5EF4-FFF2-40B4-BE49-F238E27FC236}">
                      <a16:creationId xmlns:a16="http://schemas.microsoft.com/office/drawing/2014/main" id="{6302CBF3-B4A1-DE0C-8142-7012D45C65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٥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4" name="Text Box 25">
                  <a:extLst>
                    <a:ext uri="{FF2B5EF4-FFF2-40B4-BE49-F238E27FC236}">
                      <a16:creationId xmlns:a16="http://schemas.microsoft.com/office/drawing/2014/main" id="{EDF26FB7-F876-937C-30C2-94BD6DE8C8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٨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5" name="Line 26">
                  <a:extLst>
                    <a:ext uri="{FF2B5EF4-FFF2-40B4-BE49-F238E27FC236}">
                      <a16:creationId xmlns:a16="http://schemas.microsoft.com/office/drawing/2014/main" id="{E65A571A-6A0C-87B9-D6C0-461110BA2D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8" name="Group 27">
                <a:extLst>
                  <a:ext uri="{FF2B5EF4-FFF2-40B4-BE49-F238E27FC236}">
                    <a16:creationId xmlns:a16="http://schemas.microsoft.com/office/drawing/2014/main" id="{230ACD49-4995-36E7-964F-0BAABA7DBC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3" y="1234"/>
                <a:ext cx="363" cy="483"/>
                <a:chOff x="4967" y="2221"/>
                <a:chExt cx="363" cy="483"/>
              </a:xfrm>
            </p:grpSpPr>
            <p:sp>
              <p:nvSpPr>
                <p:cNvPr id="150" name="Text Box 28">
                  <a:extLst>
                    <a:ext uri="{FF2B5EF4-FFF2-40B4-BE49-F238E27FC236}">
                      <a16:creationId xmlns:a16="http://schemas.microsoft.com/office/drawing/2014/main" id="{D5E55E36-F792-8F43-663F-B2B1C8CE20A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-٧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51" name="Text Box 29">
                  <a:extLst>
                    <a:ext uri="{FF2B5EF4-FFF2-40B4-BE49-F238E27FC236}">
                      <a16:creationId xmlns:a16="http://schemas.microsoft.com/office/drawing/2014/main" id="{0336ACC0-8395-F40E-8015-21BDD5E6DD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٨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52" name="Line 30">
                  <a:extLst>
                    <a:ext uri="{FF2B5EF4-FFF2-40B4-BE49-F238E27FC236}">
                      <a16:creationId xmlns:a16="http://schemas.microsoft.com/office/drawing/2014/main" id="{B1905C96-69A9-6976-CB78-E0DFF90744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9" name="Text Box 31">
                <a:extLst>
                  <a:ext uri="{FF2B5EF4-FFF2-40B4-BE49-F238E27FC236}">
                    <a16:creationId xmlns:a16="http://schemas.microsoft.com/office/drawing/2014/main" id="{455AD530-83C3-7C3F-9D03-C78C071E3B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1334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+</a:t>
                </a:r>
                <a:endParaRPr lang="en-US" altLang="en-US" sz="2400" b="1"/>
              </a:p>
            </p:txBody>
          </p:sp>
        </p:grpSp>
        <p:grpSp>
          <p:nvGrpSpPr>
            <p:cNvPr id="123" name="Group 202">
              <a:extLst>
                <a:ext uri="{FF2B5EF4-FFF2-40B4-BE49-F238E27FC236}">
                  <a16:creationId xmlns:a16="http://schemas.microsoft.com/office/drawing/2014/main" id="{6B277D35-F1CD-803B-F986-24A04248B5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9" y="1079"/>
              <a:ext cx="855" cy="485"/>
              <a:chOff x="3123" y="1232"/>
              <a:chExt cx="855" cy="485"/>
            </a:xfrm>
          </p:grpSpPr>
          <p:grpSp>
            <p:nvGrpSpPr>
              <p:cNvPr id="138" name="Group 203">
                <a:extLst>
                  <a:ext uri="{FF2B5EF4-FFF2-40B4-BE49-F238E27FC236}">
                    <a16:creationId xmlns:a16="http://schemas.microsoft.com/office/drawing/2014/main" id="{1E6233BC-2949-22C8-3553-F297BFBBA1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5" y="1232"/>
                <a:ext cx="363" cy="483"/>
                <a:chOff x="4967" y="2221"/>
                <a:chExt cx="363" cy="483"/>
              </a:xfrm>
            </p:grpSpPr>
            <p:sp>
              <p:nvSpPr>
                <p:cNvPr id="144" name="Text Box 204">
                  <a:extLst>
                    <a:ext uri="{FF2B5EF4-FFF2-40B4-BE49-F238E27FC236}">
                      <a16:creationId xmlns:a16="http://schemas.microsoft.com/office/drawing/2014/main" id="{53FDD01C-6A5E-C4AE-721A-5E7DB7A4E1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-٨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5" name="Text Box 205">
                  <a:extLst>
                    <a:ext uri="{FF2B5EF4-FFF2-40B4-BE49-F238E27FC236}">
                      <a16:creationId xmlns:a16="http://schemas.microsoft.com/office/drawing/2014/main" id="{BBB7872B-CAEA-C3B1-CCE2-4A2B8515F6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٩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6" name="Line 206">
                  <a:extLst>
                    <a:ext uri="{FF2B5EF4-FFF2-40B4-BE49-F238E27FC236}">
                      <a16:creationId xmlns:a16="http://schemas.microsoft.com/office/drawing/2014/main" id="{706317AD-65D1-2CEF-E1B7-B89AA2230E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9" name="Group 207">
                <a:extLst>
                  <a:ext uri="{FF2B5EF4-FFF2-40B4-BE49-F238E27FC236}">
                    <a16:creationId xmlns:a16="http://schemas.microsoft.com/office/drawing/2014/main" id="{7593155C-5383-988D-4896-D5C4F56D74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3" y="1234"/>
                <a:ext cx="363" cy="483"/>
                <a:chOff x="4967" y="2221"/>
                <a:chExt cx="363" cy="483"/>
              </a:xfrm>
            </p:grpSpPr>
            <p:sp>
              <p:nvSpPr>
                <p:cNvPr id="141" name="Text Box 208">
                  <a:extLst>
                    <a:ext uri="{FF2B5EF4-FFF2-40B4-BE49-F238E27FC236}">
                      <a16:creationId xmlns:a16="http://schemas.microsoft.com/office/drawing/2014/main" id="{0AD290B7-3CAE-26D2-3FE8-D7DEA44635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٧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42" name="Text Box 209">
                  <a:extLst>
                    <a:ext uri="{FF2B5EF4-FFF2-40B4-BE49-F238E27FC236}">
                      <a16:creationId xmlns:a16="http://schemas.microsoft.com/office/drawing/2014/main" id="{1B3E16ED-B7C8-414B-5EBA-C219720687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٩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43" name="Line 210">
                  <a:extLst>
                    <a:ext uri="{FF2B5EF4-FFF2-40B4-BE49-F238E27FC236}">
                      <a16:creationId xmlns:a16="http://schemas.microsoft.com/office/drawing/2014/main" id="{ECDE7C81-F5BF-6D6F-AAD2-837A155A79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0" name="Text Box 211">
                <a:extLst>
                  <a:ext uri="{FF2B5EF4-FFF2-40B4-BE49-F238E27FC236}">
                    <a16:creationId xmlns:a16="http://schemas.microsoft.com/office/drawing/2014/main" id="{528345A7-C69F-DBBD-72CD-8E306FCB6A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1334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  <p:grpSp>
          <p:nvGrpSpPr>
            <p:cNvPr id="124" name="Group 313">
              <a:extLst>
                <a:ext uri="{FF2B5EF4-FFF2-40B4-BE49-F238E27FC236}">
                  <a16:creationId xmlns:a16="http://schemas.microsoft.com/office/drawing/2014/main" id="{EC62A8C8-D9F3-8871-F050-9F627D24F8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079"/>
              <a:ext cx="1340" cy="483"/>
              <a:chOff x="249" y="1071"/>
              <a:chExt cx="1340" cy="483"/>
            </a:xfrm>
          </p:grpSpPr>
          <p:grpSp>
            <p:nvGrpSpPr>
              <p:cNvPr id="125" name="Group 213">
                <a:extLst>
                  <a:ext uri="{FF2B5EF4-FFF2-40B4-BE49-F238E27FC236}">
                    <a16:creationId xmlns:a16="http://schemas.microsoft.com/office/drawing/2014/main" id="{2841E4CC-43C4-3D08-63F3-72D4CD4FE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1071"/>
                <a:ext cx="635" cy="483"/>
                <a:chOff x="4377" y="2811"/>
                <a:chExt cx="635" cy="483"/>
              </a:xfrm>
            </p:grpSpPr>
            <p:grpSp>
              <p:nvGrpSpPr>
                <p:cNvPr id="133" name="Group 214">
                  <a:extLst>
                    <a:ext uri="{FF2B5EF4-FFF2-40B4-BE49-F238E27FC236}">
                      <a16:creationId xmlns:a16="http://schemas.microsoft.com/office/drawing/2014/main" id="{9B4AF84C-4407-FC26-4443-2133A3DFBB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135" name="Text Box 215">
                    <a:extLst>
                      <a:ext uri="{FF2B5EF4-FFF2-40B4-BE49-F238E27FC236}">
                        <a16:creationId xmlns:a16="http://schemas.microsoft.com/office/drawing/2014/main" id="{5B158832-ADF8-30D6-9794-1F5D1BA88ED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٧</a:t>
                    </a:r>
                    <a:endParaRPr lang="en-US" altLang="en-US" sz="2400" b="1" dirty="0"/>
                  </a:p>
                </p:txBody>
              </p:sp>
              <p:sp>
                <p:nvSpPr>
                  <p:cNvPr id="136" name="Text Box 216">
                    <a:extLst>
                      <a:ext uri="{FF2B5EF4-FFF2-40B4-BE49-F238E27FC236}">
                        <a16:creationId xmlns:a16="http://schemas.microsoft.com/office/drawing/2014/main" id="{BE8E8D06-3D96-F453-1A7B-CF918AC4E68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٩</a:t>
                    </a:r>
                    <a:endParaRPr lang="en-US" altLang="en-US" sz="2400" b="1" dirty="0"/>
                  </a:p>
                </p:txBody>
              </p:sp>
              <p:sp>
                <p:nvSpPr>
                  <p:cNvPr id="137" name="Line 217">
                    <a:extLst>
                      <a:ext uri="{FF2B5EF4-FFF2-40B4-BE49-F238E27FC236}">
                        <a16:creationId xmlns:a16="http://schemas.microsoft.com/office/drawing/2014/main" id="{33F95236-C230-B865-B02D-6015B2554A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4" name="Text Box 218">
                  <a:extLst>
                    <a:ext uri="{FF2B5EF4-FFF2-40B4-BE49-F238E27FC236}">
                      <a16:creationId xmlns:a16="http://schemas.microsoft.com/office/drawing/2014/main" id="{84973EA1-226E-4B4C-0C45-5643CD61CC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/>
                    <a:t>٥</a:t>
                  </a:r>
                  <a:endParaRPr lang="en-US" altLang="en-US" sz="2400" b="1" dirty="0"/>
                </a:p>
              </p:txBody>
            </p:sp>
          </p:grpSp>
          <p:sp>
            <p:nvSpPr>
              <p:cNvPr id="126" name="Text Box 219">
                <a:extLst>
                  <a:ext uri="{FF2B5EF4-FFF2-40B4-BE49-F238E27FC236}">
                    <a16:creationId xmlns:a16="http://schemas.microsoft.com/office/drawing/2014/main" id="{34403CD3-CD41-65B5-4295-79AA69F901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4" y="1162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+</a:t>
                </a:r>
                <a:endParaRPr lang="en-US" altLang="en-US" sz="2400" b="1"/>
              </a:p>
            </p:txBody>
          </p:sp>
          <p:grpSp>
            <p:nvGrpSpPr>
              <p:cNvPr id="127" name="Group 220">
                <a:extLst>
                  <a:ext uri="{FF2B5EF4-FFF2-40B4-BE49-F238E27FC236}">
                    <a16:creationId xmlns:a16="http://schemas.microsoft.com/office/drawing/2014/main" id="{A16E4909-DAAF-FEB7-0D36-05852A144B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" y="1071"/>
                <a:ext cx="635" cy="483"/>
                <a:chOff x="4377" y="2811"/>
                <a:chExt cx="635" cy="483"/>
              </a:xfrm>
            </p:grpSpPr>
            <p:grpSp>
              <p:nvGrpSpPr>
                <p:cNvPr id="128" name="Group 221">
                  <a:extLst>
                    <a:ext uri="{FF2B5EF4-FFF2-40B4-BE49-F238E27FC236}">
                      <a16:creationId xmlns:a16="http://schemas.microsoft.com/office/drawing/2014/main" id="{E22506FE-6342-BF06-0DEF-BBAA6AC8DA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130" name="Text Box 222">
                    <a:extLst>
                      <a:ext uri="{FF2B5EF4-FFF2-40B4-BE49-F238E27FC236}">
                        <a16:creationId xmlns:a16="http://schemas.microsoft.com/office/drawing/2014/main" id="{A8CB4BFA-30C5-CCF3-45CA-E18B31A50A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٤</a:t>
                    </a:r>
                    <a:endParaRPr lang="en-US" altLang="en-US" sz="2400" b="1" dirty="0"/>
                  </a:p>
                </p:txBody>
              </p:sp>
              <p:sp>
                <p:nvSpPr>
                  <p:cNvPr id="131" name="Text Box 223">
                    <a:extLst>
                      <a:ext uri="{FF2B5EF4-FFF2-40B4-BE49-F238E27FC236}">
                        <a16:creationId xmlns:a16="http://schemas.microsoft.com/office/drawing/2014/main" id="{E5F82EBF-8E64-B93C-349B-72294C0D563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٩</a:t>
                    </a:r>
                    <a:endParaRPr lang="en-US" altLang="en-US" sz="2400" b="1" dirty="0"/>
                  </a:p>
                </p:txBody>
              </p:sp>
              <p:sp>
                <p:nvSpPr>
                  <p:cNvPr id="132" name="Line 224">
                    <a:extLst>
                      <a:ext uri="{FF2B5EF4-FFF2-40B4-BE49-F238E27FC236}">
                        <a16:creationId xmlns:a16="http://schemas.microsoft.com/office/drawing/2014/main" id="{65AEE7F8-BE91-A413-F179-E3874C0164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9" name="Text Box 225">
                  <a:extLst>
                    <a:ext uri="{FF2B5EF4-FFF2-40B4-BE49-F238E27FC236}">
                      <a16:creationId xmlns:a16="http://schemas.microsoft.com/office/drawing/2014/main" id="{94C24A90-92E2-0C92-E38D-CA1E6DCB3D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/>
                    <a:t>٨</a:t>
                  </a:r>
                  <a:endParaRPr lang="en-US" altLang="en-US" sz="2400" b="1" dirty="0"/>
                </a:p>
              </p:txBody>
            </p:sp>
          </p:grpSp>
        </p:grpSp>
      </p:grpSp>
      <p:grpSp>
        <p:nvGrpSpPr>
          <p:cNvPr id="156" name="Group 341">
            <a:extLst>
              <a:ext uri="{FF2B5EF4-FFF2-40B4-BE49-F238E27FC236}">
                <a16:creationId xmlns:a16="http://schemas.microsoft.com/office/drawing/2014/main" id="{993435F3-B80F-BB9E-7C86-89C47BD03DF6}"/>
              </a:ext>
            </a:extLst>
          </p:cNvPr>
          <p:cNvGrpSpPr>
            <a:grpSpLocks/>
          </p:cNvGrpSpPr>
          <p:nvPr/>
        </p:nvGrpSpPr>
        <p:grpSpPr bwMode="auto">
          <a:xfrm>
            <a:off x="8813659" y="5585620"/>
            <a:ext cx="1693863" cy="782637"/>
            <a:chOff x="4444" y="3361"/>
            <a:chExt cx="1067" cy="493"/>
          </a:xfrm>
        </p:grpSpPr>
        <p:grpSp>
          <p:nvGrpSpPr>
            <p:cNvPr id="157" name="Group 173">
              <a:extLst>
                <a:ext uri="{FF2B5EF4-FFF2-40B4-BE49-F238E27FC236}">
                  <a16:creationId xmlns:a16="http://schemas.microsoft.com/office/drawing/2014/main" id="{2A1B0CBC-7424-F416-B97D-88E1E53375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8" y="3361"/>
              <a:ext cx="363" cy="491"/>
              <a:chOff x="4468" y="3361"/>
              <a:chExt cx="363" cy="491"/>
            </a:xfrm>
          </p:grpSpPr>
          <p:sp>
            <p:nvSpPr>
              <p:cNvPr id="164" name="Text Box 170">
                <a:extLst>
                  <a:ext uri="{FF2B5EF4-FFF2-40B4-BE49-F238E27FC236}">
                    <a16:creationId xmlns:a16="http://schemas.microsoft.com/office/drawing/2014/main" id="{D8320BF3-D63F-DB98-826A-613F5497E4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8" y="336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س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65" name="Text Box 171">
                <a:extLst>
                  <a:ext uri="{FF2B5EF4-FFF2-40B4-BE49-F238E27FC236}">
                    <a16:creationId xmlns:a16="http://schemas.microsoft.com/office/drawing/2014/main" id="{D8090979-883B-2BF4-DABE-07D1F60F28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8" y="356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/>
                  <a:t>ص</a:t>
                </a:r>
                <a:endParaRPr lang="en-US" altLang="en-US" sz="2400" b="1"/>
              </a:p>
            </p:txBody>
          </p:sp>
          <p:sp>
            <p:nvSpPr>
              <p:cNvPr id="166" name="Line 172">
                <a:extLst>
                  <a:ext uri="{FF2B5EF4-FFF2-40B4-BE49-F238E27FC236}">
                    <a16:creationId xmlns:a16="http://schemas.microsoft.com/office/drawing/2014/main" id="{2A853776-3618-7DE8-9697-6C6E74891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43" y="3628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8" name="Text Box 174">
              <a:extLst>
                <a:ext uri="{FF2B5EF4-FFF2-40B4-BE49-F238E27FC236}">
                  <a16:creationId xmlns:a16="http://schemas.microsoft.com/office/drawing/2014/main" id="{E3F90437-B1A5-EF51-CE87-6FA331ABB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7" y="3475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chemeClr val="accent2"/>
                  </a:solidFill>
                </a:rPr>
                <a:t>+</a:t>
              </a:r>
              <a:endParaRPr lang="en-US" altLang="en-US" sz="2400" b="1"/>
            </a:p>
          </p:txBody>
        </p:sp>
        <p:grpSp>
          <p:nvGrpSpPr>
            <p:cNvPr id="159" name="Group 175">
              <a:extLst>
                <a:ext uri="{FF2B5EF4-FFF2-40B4-BE49-F238E27FC236}">
                  <a16:creationId xmlns:a16="http://schemas.microsoft.com/office/drawing/2014/main" id="{12704219-9497-3276-F3FB-4323E26E02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3" y="3363"/>
              <a:ext cx="363" cy="491"/>
              <a:chOff x="4468" y="3361"/>
              <a:chExt cx="363" cy="491"/>
            </a:xfrm>
          </p:grpSpPr>
          <p:sp>
            <p:nvSpPr>
              <p:cNvPr id="161" name="Text Box 176">
                <a:extLst>
                  <a:ext uri="{FF2B5EF4-FFF2-40B4-BE49-F238E27FC236}">
                    <a16:creationId xmlns:a16="http://schemas.microsoft.com/office/drawing/2014/main" id="{12259B8D-3480-621B-A6C8-2DD7B0D45A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8" y="336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ب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2" name="Text Box 177">
                <a:extLst>
                  <a:ext uri="{FF2B5EF4-FFF2-40B4-BE49-F238E27FC236}">
                    <a16:creationId xmlns:a16="http://schemas.microsoft.com/office/drawing/2014/main" id="{AAE30F3A-9E26-183D-AF8F-6252B0778F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8" y="356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/>
                  <a:t>ص</a:t>
                </a:r>
                <a:endParaRPr lang="en-US" altLang="en-US" sz="2400" b="1"/>
              </a:p>
            </p:txBody>
          </p:sp>
          <p:sp>
            <p:nvSpPr>
              <p:cNvPr id="163" name="Line 178">
                <a:extLst>
                  <a:ext uri="{FF2B5EF4-FFF2-40B4-BE49-F238E27FC236}">
                    <a16:creationId xmlns:a16="http://schemas.microsoft.com/office/drawing/2014/main" id="{3D15BD73-27AB-051A-F10A-D6D50861A2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43" y="3628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0" name="Text Box 336">
              <a:extLst>
                <a:ext uri="{FF2B5EF4-FFF2-40B4-BE49-F238E27FC236}">
                  <a16:creationId xmlns:a16="http://schemas.microsoft.com/office/drawing/2014/main" id="{49CAF50E-3FBA-1D44-39D4-1DB1DC24F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4" y="3483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67" name="Group 340">
            <a:extLst>
              <a:ext uri="{FF2B5EF4-FFF2-40B4-BE49-F238E27FC236}">
                <a16:creationId xmlns:a16="http://schemas.microsoft.com/office/drawing/2014/main" id="{66E6F4FE-C156-880E-13CF-2E00990E201C}"/>
              </a:ext>
            </a:extLst>
          </p:cNvPr>
          <p:cNvGrpSpPr>
            <a:grpSpLocks/>
          </p:cNvGrpSpPr>
          <p:nvPr/>
        </p:nvGrpSpPr>
        <p:grpSpPr bwMode="auto">
          <a:xfrm>
            <a:off x="7588109" y="5585620"/>
            <a:ext cx="1150938" cy="788987"/>
            <a:chOff x="2699" y="3475"/>
            <a:chExt cx="725" cy="497"/>
          </a:xfrm>
        </p:grpSpPr>
        <p:sp>
          <p:nvSpPr>
            <p:cNvPr id="168" name="Text Box 337">
              <a:extLst>
                <a:ext uri="{FF2B5EF4-FFF2-40B4-BE49-F238E27FC236}">
                  <a16:creationId xmlns:a16="http://schemas.microsoft.com/office/drawing/2014/main" id="{58D1490F-F96C-0887-02A8-1FD88BD67A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3475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3300"/>
                  </a:solidFill>
                </a:rPr>
                <a:t>س</a:t>
              </a:r>
              <a:r>
                <a:rPr lang="ar-SA" altLang="en-US" sz="2400" b="1"/>
                <a:t> + </a:t>
              </a:r>
              <a:r>
                <a:rPr lang="ar-SA" altLang="en-US" sz="2400" b="1">
                  <a:solidFill>
                    <a:schemeClr val="accent2"/>
                  </a:solidFill>
                </a:rPr>
                <a:t>ب</a:t>
              </a:r>
              <a:endParaRPr lang="en-US" altLang="en-US" sz="2400" b="1">
                <a:solidFill>
                  <a:schemeClr val="accent2"/>
                </a:solidFill>
              </a:endParaRPr>
            </a:p>
          </p:txBody>
        </p:sp>
        <p:sp>
          <p:nvSpPr>
            <p:cNvPr id="169" name="Line 338">
              <a:extLst>
                <a:ext uri="{FF2B5EF4-FFF2-40B4-BE49-F238E27FC236}">
                  <a16:creationId xmlns:a16="http://schemas.microsoft.com/office/drawing/2014/main" id="{D3F6D2E5-F99B-4AD4-3E47-C19D5A4D17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750"/>
              <a:ext cx="7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Text Box 339">
              <a:extLst>
                <a:ext uri="{FF2B5EF4-FFF2-40B4-BE49-F238E27FC236}">
                  <a16:creationId xmlns:a16="http://schemas.microsoft.com/office/drawing/2014/main" id="{5594BC18-A89B-5334-37AB-A2E25E29AB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684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ص</a:t>
              </a:r>
              <a:endParaRPr lang="en-US" altLang="en-US" sz="2400" b="1"/>
            </a:p>
          </p:txBody>
        </p:sp>
      </p:grpSp>
      <p:sp>
        <p:nvSpPr>
          <p:cNvPr id="171" name="Text Box 342">
            <a:extLst>
              <a:ext uri="{FF2B5EF4-FFF2-40B4-BE49-F238E27FC236}">
                <a16:creationId xmlns:a16="http://schemas.microsoft.com/office/drawing/2014/main" id="{73893F35-6CEC-E24F-7994-96275F883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272" y="5752307"/>
            <a:ext cx="334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،</a:t>
            </a:r>
            <a:endParaRPr lang="en-US" altLang="en-US" sz="2400" b="1"/>
          </a:p>
        </p:txBody>
      </p:sp>
      <p:grpSp>
        <p:nvGrpSpPr>
          <p:cNvPr id="172" name="Group 343">
            <a:extLst>
              <a:ext uri="{FF2B5EF4-FFF2-40B4-BE49-F238E27FC236}">
                <a16:creationId xmlns:a16="http://schemas.microsoft.com/office/drawing/2014/main" id="{C5A1595F-9992-6A04-F220-271CF7F05782}"/>
              </a:ext>
            </a:extLst>
          </p:cNvPr>
          <p:cNvGrpSpPr>
            <a:grpSpLocks/>
          </p:cNvGrpSpPr>
          <p:nvPr/>
        </p:nvGrpSpPr>
        <p:grpSpPr bwMode="auto">
          <a:xfrm>
            <a:off x="5108434" y="5582445"/>
            <a:ext cx="1693863" cy="782637"/>
            <a:chOff x="4444" y="3361"/>
            <a:chExt cx="1067" cy="493"/>
          </a:xfrm>
        </p:grpSpPr>
        <p:grpSp>
          <p:nvGrpSpPr>
            <p:cNvPr id="173" name="Group 344">
              <a:extLst>
                <a:ext uri="{FF2B5EF4-FFF2-40B4-BE49-F238E27FC236}">
                  <a16:creationId xmlns:a16="http://schemas.microsoft.com/office/drawing/2014/main" id="{C7BD8B38-6761-3EDC-DDA4-A0492AA7EA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8" y="3361"/>
              <a:ext cx="363" cy="491"/>
              <a:chOff x="4468" y="3361"/>
              <a:chExt cx="363" cy="491"/>
            </a:xfrm>
          </p:grpSpPr>
          <p:sp>
            <p:nvSpPr>
              <p:cNvPr id="180" name="Text Box 345">
                <a:extLst>
                  <a:ext uri="{FF2B5EF4-FFF2-40B4-BE49-F238E27FC236}">
                    <a16:creationId xmlns:a16="http://schemas.microsoft.com/office/drawing/2014/main" id="{58892950-58D7-F24E-347B-31E1FA297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8" y="336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س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Text Box 346">
                <a:extLst>
                  <a:ext uri="{FF2B5EF4-FFF2-40B4-BE49-F238E27FC236}">
                    <a16:creationId xmlns:a16="http://schemas.microsoft.com/office/drawing/2014/main" id="{7903C464-0573-83F6-A36B-5C766F09B6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8" y="356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/>
                  <a:t>ص</a:t>
                </a:r>
                <a:endParaRPr lang="en-US" altLang="en-US" sz="2400" b="1"/>
              </a:p>
            </p:txBody>
          </p:sp>
          <p:sp>
            <p:nvSpPr>
              <p:cNvPr id="182" name="Line 347">
                <a:extLst>
                  <a:ext uri="{FF2B5EF4-FFF2-40B4-BE49-F238E27FC236}">
                    <a16:creationId xmlns:a16="http://schemas.microsoft.com/office/drawing/2014/main" id="{D61EBD25-6C4D-AB0B-B25E-EC2D1B089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43" y="3628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" name="Text Box 348">
              <a:extLst>
                <a:ext uri="{FF2B5EF4-FFF2-40B4-BE49-F238E27FC236}">
                  <a16:creationId xmlns:a16="http://schemas.microsoft.com/office/drawing/2014/main" id="{E9CD24D1-4FBC-AC49-B7FA-ABBB1B3EC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7" y="3475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chemeClr val="accent2"/>
                  </a:solidFill>
                </a:rPr>
                <a:t>ــ</a:t>
              </a:r>
              <a:endParaRPr lang="en-US" altLang="en-US" sz="2400" b="1"/>
            </a:p>
          </p:txBody>
        </p:sp>
        <p:grpSp>
          <p:nvGrpSpPr>
            <p:cNvPr id="175" name="Group 349">
              <a:extLst>
                <a:ext uri="{FF2B5EF4-FFF2-40B4-BE49-F238E27FC236}">
                  <a16:creationId xmlns:a16="http://schemas.microsoft.com/office/drawing/2014/main" id="{CC13741A-109A-292E-B246-8C2078DCBB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3" y="3363"/>
              <a:ext cx="363" cy="491"/>
              <a:chOff x="4468" y="3361"/>
              <a:chExt cx="363" cy="491"/>
            </a:xfrm>
          </p:grpSpPr>
          <p:sp>
            <p:nvSpPr>
              <p:cNvPr id="177" name="Text Box 350">
                <a:extLst>
                  <a:ext uri="{FF2B5EF4-FFF2-40B4-BE49-F238E27FC236}">
                    <a16:creationId xmlns:a16="http://schemas.microsoft.com/office/drawing/2014/main" id="{09AD4695-3ACE-5206-62F6-93884BD6F4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8" y="336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ب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78" name="Text Box 351">
                <a:extLst>
                  <a:ext uri="{FF2B5EF4-FFF2-40B4-BE49-F238E27FC236}">
                    <a16:creationId xmlns:a16="http://schemas.microsoft.com/office/drawing/2014/main" id="{391D4969-1611-3407-1FDA-F14921779E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8" y="356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/>
                  <a:t>ص</a:t>
                </a:r>
                <a:endParaRPr lang="en-US" altLang="en-US" sz="2400" b="1"/>
              </a:p>
            </p:txBody>
          </p:sp>
          <p:sp>
            <p:nvSpPr>
              <p:cNvPr id="179" name="Line 352">
                <a:extLst>
                  <a:ext uri="{FF2B5EF4-FFF2-40B4-BE49-F238E27FC236}">
                    <a16:creationId xmlns:a16="http://schemas.microsoft.com/office/drawing/2014/main" id="{2219C53C-A7B0-2097-0C88-90D8FC0F7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43" y="3628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6" name="Text Box 353">
              <a:extLst>
                <a:ext uri="{FF2B5EF4-FFF2-40B4-BE49-F238E27FC236}">
                  <a16:creationId xmlns:a16="http://schemas.microsoft.com/office/drawing/2014/main" id="{19F1E115-FF35-94A2-EE45-F71FE43C42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4" y="3483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83" name="Group 354">
            <a:extLst>
              <a:ext uri="{FF2B5EF4-FFF2-40B4-BE49-F238E27FC236}">
                <a16:creationId xmlns:a16="http://schemas.microsoft.com/office/drawing/2014/main" id="{00C1CE82-DE0D-0669-DCCE-C76D7874144A}"/>
              </a:ext>
            </a:extLst>
          </p:cNvPr>
          <p:cNvGrpSpPr>
            <a:grpSpLocks/>
          </p:cNvGrpSpPr>
          <p:nvPr/>
        </p:nvGrpSpPr>
        <p:grpSpPr bwMode="auto">
          <a:xfrm>
            <a:off x="3882884" y="5582445"/>
            <a:ext cx="1150938" cy="788987"/>
            <a:chOff x="2699" y="3475"/>
            <a:chExt cx="725" cy="497"/>
          </a:xfrm>
        </p:grpSpPr>
        <p:sp>
          <p:nvSpPr>
            <p:cNvPr id="184" name="Text Box 355">
              <a:extLst>
                <a:ext uri="{FF2B5EF4-FFF2-40B4-BE49-F238E27FC236}">
                  <a16:creationId xmlns:a16="http://schemas.microsoft.com/office/drawing/2014/main" id="{D8D9DAE3-082B-137F-B5F2-88D3BEC0B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3475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3300"/>
                  </a:solidFill>
                </a:rPr>
                <a:t>س</a:t>
              </a:r>
              <a:r>
                <a:rPr lang="ar-SA" altLang="en-US" sz="2400" b="1"/>
                <a:t> - </a:t>
              </a:r>
              <a:r>
                <a:rPr lang="ar-SA" altLang="en-US" sz="2400" b="1">
                  <a:solidFill>
                    <a:schemeClr val="accent2"/>
                  </a:solidFill>
                </a:rPr>
                <a:t>ب</a:t>
              </a:r>
              <a:endParaRPr lang="en-US" altLang="en-US" sz="2400" b="1">
                <a:solidFill>
                  <a:schemeClr val="accent2"/>
                </a:solidFill>
              </a:endParaRPr>
            </a:p>
          </p:txBody>
        </p:sp>
        <p:sp>
          <p:nvSpPr>
            <p:cNvPr id="185" name="Line 356">
              <a:extLst>
                <a:ext uri="{FF2B5EF4-FFF2-40B4-BE49-F238E27FC236}">
                  <a16:creationId xmlns:a16="http://schemas.microsoft.com/office/drawing/2014/main" id="{B13F2739-97B9-3E5F-6B9C-6E4696A8A7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3750"/>
              <a:ext cx="7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Text Box 357">
              <a:extLst>
                <a:ext uri="{FF2B5EF4-FFF2-40B4-BE49-F238E27FC236}">
                  <a16:creationId xmlns:a16="http://schemas.microsoft.com/office/drawing/2014/main" id="{8F38AA5F-2847-8951-742C-9D6D308E6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684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ص</a:t>
              </a:r>
              <a:endParaRPr lang="en-US" altLang="en-US" sz="2400" b="1"/>
            </a:p>
          </p:txBody>
        </p:sp>
      </p:grpSp>
      <p:sp>
        <p:nvSpPr>
          <p:cNvPr id="187" name="Oval 358">
            <a:extLst>
              <a:ext uri="{FF2B5EF4-FFF2-40B4-BE49-F238E27FC236}">
                <a16:creationId xmlns:a16="http://schemas.microsoft.com/office/drawing/2014/main" id="{DAA53EA5-9206-271B-E643-1B1A7915D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3909" y="4058445"/>
            <a:ext cx="12239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Arc 359">
            <a:extLst>
              <a:ext uri="{FF2B5EF4-FFF2-40B4-BE49-F238E27FC236}">
                <a16:creationId xmlns:a16="http://schemas.microsoft.com/office/drawing/2014/main" id="{1894DC60-B465-1B27-A651-9206823852AD}"/>
              </a:ext>
            </a:extLst>
          </p:cNvPr>
          <p:cNvSpPr>
            <a:spLocks/>
          </p:cNvSpPr>
          <p:nvPr/>
        </p:nvSpPr>
        <p:spPr bwMode="auto">
          <a:xfrm rot="-13255151" flipH="1" flipV="1">
            <a:off x="4890479" y="3604151"/>
            <a:ext cx="1944687" cy="1420813"/>
          </a:xfrm>
          <a:custGeom>
            <a:avLst/>
            <a:gdLst>
              <a:gd name="G0" fmla="+- 0 0 0"/>
              <a:gd name="G1" fmla="+- 21243 0 0"/>
              <a:gd name="G2" fmla="+- 21600 0 0"/>
              <a:gd name="T0" fmla="*/ 3913 w 21600"/>
              <a:gd name="T1" fmla="*/ 0 h 21243"/>
              <a:gd name="T2" fmla="*/ 21600 w 21600"/>
              <a:gd name="T3" fmla="*/ 21243 h 21243"/>
              <a:gd name="T4" fmla="*/ 0 w 21600"/>
              <a:gd name="T5" fmla="*/ 21243 h 2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43" fill="none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</a:path>
              <a:path w="21600" h="21243" stroke="0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  <a:lnTo>
                  <a:pt x="0" y="2124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Arc 360">
            <a:extLst>
              <a:ext uri="{FF2B5EF4-FFF2-40B4-BE49-F238E27FC236}">
                <a16:creationId xmlns:a16="http://schemas.microsoft.com/office/drawing/2014/main" id="{36F8899E-8EE6-997D-7F44-B3DCEC4E8962}"/>
              </a:ext>
            </a:extLst>
          </p:cNvPr>
          <p:cNvSpPr>
            <a:spLocks/>
          </p:cNvSpPr>
          <p:nvPr/>
        </p:nvSpPr>
        <p:spPr bwMode="auto">
          <a:xfrm rot="-13835509" flipH="1" flipV="1">
            <a:off x="3729194" y="3815109"/>
            <a:ext cx="1751013" cy="1203325"/>
          </a:xfrm>
          <a:custGeom>
            <a:avLst/>
            <a:gdLst>
              <a:gd name="G0" fmla="+- 0 0 0"/>
              <a:gd name="G1" fmla="+- 20036 0 0"/>
              <a:gd name="G2" fmla="+- 21600 0 0"/>
              <a:gd name="T0" fmla="*/ 8071 w 21600"/>
              <a:gd name="T1" fmla="*/ 0 h 20036"/>
              <a:gd name="T2" fmla="*/ 21600 w 21600"/>
              <a:gd name="T3" fmla="*/ 20036 h 20036"/>
              <a:gd name="T4" fmla="*/ 0 w 21600"/>
              <a:gd name="T5" fmla="*/ 20036 h 20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36" fill="none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</a:path>
              <a:path w="21600" h="20036" stroke="0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  <a:lnTo>
                  <a:pt x="0" y="2003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Oval 361">
            <a:extLst>
              <a:ext uri="{FF2B5EF4-FFF2-40B4-BE49-F238E27FC236}">
                <a16:creationId xmlns:a16="http://schemas.microsoft.com/office/drawing/2014/main" id="{DFCEE5C7-AE42-6FAE-E954-16AB22532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247" y="4210845"/>
            <a:ext cx="792162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Text Box 42">
            <a:extLst>
              <a:ext uri="{FF2B5EF4-FFF2-40B4-BE49-F238E27FC236}">
                <a16:creationId xmlns:a16="http://schemas.microsoft.com/office/drawing/2014/main" id="{128389B1-43D9-6751-60F6-CDC521D48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123" y="2658725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=</a:t>
            </a:r>
            <a:endParaRPr lang="en-US" altLang="en-US" sz="2400" b="1" dirty="0"/>
          </a:p>
        </p:txBody>
      </p:sp>
      <p:grpSp>
        <p:nvGrpSpPr>
          <p:cNvPr id="192" name="Group 50">
            <a:extLst>
              <a:ext uri="{FF2B5EF4-FFF2-40B4-BE49-F238E27FC236}">
                <a16:creationId xmlns:a16="http://schemas.microsoft.com/office/drawing/2014/main" id="{96F48B14-4DCB-18AF-AB76-A96A70F92538}"/>
              </a:ext>
            </a:extLst>
          </p:cNvPr>
          <p:cNvGrpSpPr>
            <a:grpSpLocks/>
          </p:cNvGrpSpPr>
          <p:nvPr/>
        </p:nvGrpSpPr>
        <p:grpSpPr bwMode="auto">
          <a:xfrm>
            <a:off x="6311761" y="2591594"/>
            <a:ext cx="576262" cy="766763"/>
            <a:chOff x="4967" y="2221"/>
            <a:chExt cx="363" cy="483"/>
          </a:xfrm>
        </p:grpSpPr>
        <p:sp>
          <p:nvSpPr>
            <p:cNvPr id="193" name="Text Box 51">
              <a:extLst>
                <a:ext uri="{FF2B5EF4-FFF2-40B4-BE49-F238E27FC236}">
                  <a16:creationId xmlns:a16="http://schemas.microsoft.com/office/drawing/2014/main" id="{9E9B3216-3A77-0CEA-251F-500D61538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-١</a:t>
              </a:r>
              <a:endParaRPr lang="en-US" altLang="en-US" sz="2400" b="1" dirty="0"/>
            </a:p>
          </p:txBody>
        </p:sp>
        <p:sp>
          <p:nvSpPr>
            <p:cNvPr id="194" name="Text Box 52">
              <a:extLst>
                <a:ext uri="{FF2B5EF4-FFF2-40B4-BE49-F238E27FC236}">
                  <a16:creationId xmlns:a16="http://schemas.microsoft.com/office/drawing/2014/main" id="{2032FADF-0CDE-E9AB-83C0-5F20802E3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٤</a:t>
              </a:r>
              <a:endParaRPr lang="en-US" altLang="en-US" sz="2400" b="1" dirty="0"/>
            </a:p>
          </p:txBody>
        </p:sp>
        <p:sp>
          <p:nvSpPr>
            <p:cNvPr id="195" name="Line 53">
              <a:extLst>
                <a:ext uri="{FF2B5EF4-FFF2-40B4-BE49-F238E27FC236}">
                  <a16:creationId xmlns:a16="http://schemas.microsoft.com/office/drawing/2014/main" id="{98970256-88FD-70F0-6796-64B4F04FBC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6" name="Text Box 42">
            <a:extLst>
              <a:ext uri="{FF2B5EF4-FFF2-40B4-BE49-F238E27FC236}">
                <a16:creationId xmlns:a16="http://schemas.microsoft.com/office/drawing/2014/main" id="{BA3FD49B-23BF-E483-B821-D1C68BC47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071" y="3349419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=</a:t>
            </a:r>
            <a:endParaRPr lang="en-US" altLang="en-US" sz="2400" b="1" dirty="0"/>
          </a:p>
        </p:txBody>
      </p:sp>
      <p:grpSp>
        <p:nvGrpSpPr>
          <p:cNvPr id="197" name="Group 50">
            <a:extLst>
              <a:ext uri="{FF2B5EF4-FFF2-40B4-BE49-F238E27FC236}">
                <a16:creationId xmlns:a16="http://schemas.microsoft.com/office/drawing/2014/main" id="{2F9503F9-3D73-EE11-71A6-B35F7950D877}"/>
              </a:ext>
            </a:extLst>
          </p:cNvPr>
          <p:cNvGrpSpPr>
            <a:grpSpLocks/>
          </p:cNvGrpSpPr>
          <p:nvPr/>
        </p:nvGrpSpPr>
        <p:grpSpPr bwMode="auto">
          <a:xfrm>
            <a:off x="6323450" y="3210719"/>
            <a:ext cx="576262" cy="766763"/>
            <a:chOff x="4967" y="2221"/>
            <a:chExt cx="363" cy="483"/>
          </a:xfrm>
        </p:grpSpPr>
        <p:sp>
          <p:nvSpPr>
            <p:cNvPr id="198" name="Text Box 51">
              <a:extLst>
                <a:ext uri="{FF2B5EF4-FFF2-40B4-BE49-F238E27FC236}">
                  <a16:creationId xmlns:a16="http://schemas.microsoft.com/office/drawing/2014/main" id="{9603DEDF-DF4C-0976-9B28-25A233560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-٥</a:t>
              </a:r>
              <a:endParaRPr lang="en-US" altLang="en-US" sz="2400" b="1" dirty="0"/>
            </a:p>
          </p:txBody>
        </p:sp>
        <p:sp>
          <p:nvSpPr>
            <p:cNvPr id="199" name="Text Box 52">
              <a:extLst>
                <a:ext uri="{FF2B5EF4-FFF2-40B4-BE49-F238E27FC236}">
                  <a16:creationId xmlns:a16="http://schemas.microsoft.com/office/drawing/2014/main" id="{34BBEAAE-A2DF-49DE-ECE2-81322C6D5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٣</a:t>
              </a:r>
              <a:endParaRPr lang="en-US" altLang="en-US" sz="2400" b="1" dirty="0"/>
            </a:p>
          </p:txBody>
        </p:sp>
        <p:sp>
          <p:nvSpPr>
            <p:cNvPr id="200" name="Line 53">
              <a:extLst>
                <a:ext uri="{FF2B5EF4-FFF2-40B4-BE49-F238E27FC236}">
                  <a16:creationId xmlns:a16="http://schemas.microsoft.com/office/drawing/2014/main" id="{2D798C98-24EB-43A8-AB31-1691FB8F00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1" name="Text Box 42">
            <a:extLst>
              <a:ext uri="{FF2B5EF4-FFF2-40B4-BE49-F238E27FC236}">
                <a16:creationId xmlns:a16="http://schemas.microsoft.com/office/drawing/2014/main" id="{F585AB77-5DB3-40DB-BBE1-F7EB71845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099" y="3416910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=</a:t>
            </a:r>
            <a:endParaRPr lang="en-US" altLang="en-US" sz="2400" b="1" dirty="0"/>
          </a:p>
        </p:txBody>
      </p:sp>
      <p:grpSp>
        <p:nvGrpSpPr>
          <p:cNvPr id="202" name="Group 317">
            <a:extLst>
              <a:ext uri="{FF2B5EF4-FFF2-40B4-BE49-F238E27FC236}">
                <a16:creationId xmlns:a16="http://schemas.microsoft.com/office/drawing/2014/main" id="{58C57EB0-C67F-472C-1B75-0A75E8C6D22A}"/>
              </a:ext>
            </a:extLst>
          </p:cNvPr>
          <p:cNvGrpSpPr>
            <a:grpSpLocks/>
          </p:cNvGrpSpPr>
          <p:nvPr/>
        </p:nvGrpSpPr>
        <p:grpSpPr bwMode="auto">
          <a:xfrm>
            <a:off x="4951272" y="3171033"/>
            <a:ext cx="1117600" cy="766762"/>
            <a:chOff x="4377" y="2811"/>
            <a:chExt cx="635" cy="483"/>
          </a:xfrm>
        </p:grpSpPr>
        <p:grpSp>
          <p:nvGrpSpPr>
            <p:cNvPr id="203" name="Group 318">
              <a:extLst>
                <a:ext uri="{FF2B5EF4-FFF2-40B4-BE49-F238E27FC236}">
                  <a16:creationId xmlns:a16="http://schemas.microsoft.com/office/drawing/2014/main" id="{97023F3F-6B2E-DA8E-D2D8-BBD66231B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205" name="Text Box 319">
                <a:extLst>
                  <a:ext uri="{FF2B5EF4-FFF2-40B4-BE49-F238E27FC236}">
                    <a16:creationId xmlns:a16="http://schemas.microsoft.com/office/drawing/2014/main" id="{85009C05-DBD6-B9C5-D247-F5A54E7137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-٢</a:t>
                </a:r>
                <a:endParaRPr lang="en-US" altLang="en-US" sz="2400" b="1" dirty="0"/>
              </a:p>
            </p:txBody>
          </p:sp>
          <p:sp>
            <p:nvSpPr>
              <p:cNvPr id="206" name="Text Box 320">
                <a:extLst>
                  <a:ext uri="{FF2B5EF4-FFF2-40B4-BE49-F238E27FC236}">
                    <a16:creationId xmlns:a16="http://schemas.microsoft.com/office/drawing/2014/main" id="{94E3705E-4041-AECF-5E64-B82363246F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207" name="Line 321">
                <a:extLst>
                  <a:ext uri="{FF2B5EF4-FFF2-40B4-BE49-F238E27FC236}">
                    <a16:creationId xmlns:a16="http://schemas.microsoft.com/office/drawing/2014/main" id="{4B0D8C3C-5F48-3401-E363-E8A8C327D7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" name="Text Box 322">
              <a:extLst>
                <a:ext uri="{FF2B5EF4-FFF2-40B4-BE49-F238E27FC236}">
                  <a16:creationId xmlns:a16="http://schemas.microsoft.com/office/drawing/2014/main" id="{503A0F52-4EDB-B8AF-3363-7168B3555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5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5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7" grpId="0"/>
      <p:bldP spid="91" grpId="0"/>
      <p:bldP spid="98" grpId="0"/>
      <p:bldP spid="103" grpId="0"/>
      <p:bldP spid="104" grpId="0"/>
      <p:bldP spid="111" grpId="0"/>
      <p:bldP spid="112" grpId="0"/>
      <p:bldP spid="113" grpId="0"/>
      <p:bldP spid="171" grpId="0"/>
      <p:bldP spid="191" grpId="0"/>
      <p:bldP spid="196" grpId="0"/>
      <p:bldP spid="2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0529" y="243303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CB2CF344-24D3-BF89-ADB5-6163066F8716}"/>
              </a:ext>
            </a:extLst>
          </p:cNvPr>
          <p:cNvGrpSpPr>
            <a:grpSpLocks/>
          </p:cNvGrpSpPr>
          <p:nvPr/>
        </p:nvGrpSpPr>
        <p:grpSpPr bwMode="auto">
          <a:xfrm>
            <a:off x="3220614" y="243303"/>
            <a:ext cx="5327650" cy="550862"/>
            <a:chOff x="1669" y="452"/>
            <a:chExt cx="1996" cy="34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2E6A9462-5EA7-4C05-1361-4717F5308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CAAD1AD8-2A98-481D-8215-0B546C95B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جمع وطرح الأعداد النسبية ذات المقامات المشتركة</a:t>
              </a:r>
              <a:endParaRPr lang="en-US" altLang="en-US" sz="2400" b="1"/>
            </a:p>
          </p:txBody>
        </p:sp>
      </p:grpSp>
      <p:grpSp>
        <p:nvGrpSpPr>
          <p:cNvPr id="5" name="Group 7">
            <a:extLst>
              <a:ext uri="{FF2B5EF4-FFF2-40B4-BE49-F238E27FC236}">
                <a16:creationId xmlns:a16="http://schemas.microsoft.com/office/drawing/2014/main" id="{EC64B601-279B-56E2-A717-7A732FE014E9}"/>
              </a:ext>
            </a:extLst>
          </p:cNvPr>
          <p:cNvGrpSpPr>
            <a:grpSpLocks/>
          </p:cNvGrpSpPr>
          <p:nvPr/>
        </p:nvGrpSpPr>
        <p:grpSpPr bwMode="auto">
          <a:xfrm>
            <a:off x="7395739" y="1903828"/>
            <a:ext cx="1370013" cy="766762"/>
            <a:chOff x="2917" y="1394"/>
            <a:chExt cx="863" cy="48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677B232C-C115-8C8B-3326-EBFF6D5054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7" y="1394"/>
              <a:ext cx="753" cy="483"/>
              <a:chOff x="4967" y="2221"/>
              <a:chExt cx="363" cy="483"/>
            </a:xfrm>
          </p:grpSpPr>
          <p:sp>
            <p:nvSpPr>
              <p:cNvPr id="14" name="Text Box 9">
                <a:extLst>
                  <a:ext uri="{FF2B5EF4-FFF2-40B4-BE49-F238E27FC236}">
                    <a16:creationId xmlns:a16="http://schemas.microsoft.com/office/drawing/2014/main" id="{EB399B69-6FC7-2913-94F8-9D59372502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٥</a:t>
                </a:r>
                <a:r>
                  <a:rPr lang="ar-SA" altLang="en-US" sz="2400" b="1" dirty="0"/>
                  <a:t> +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٧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id="{A9A9D9F8-2E05-26D4-733C-591BE230B0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٩</a:t>
                </a:r>
                <a:endParaRPr lang="en-US" altLang="en-US" sz="2400" b="1" dirty="0"/>
              </a:p>
            </p:txBody>
          </p:sp>
          <p:sp>
            <p:nvSpPr>
              <p:cNvPr id="17" name="Line 11">
                <a:extLst>
                  <a:ext uri="{FF2B5EF4-FFF2-40B4-BE49-F238E27FC236}">
                    <a16:creationId xmlns:a16="http://schemas.microsoft.com/office/drawing/2014/main" id="{D4EDC523-EA55-EAB7-FA6F-63760B291D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7FA90829-66B6-0375-75D0-DED3C1B2A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7" y="14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F8483C-F5B5-F138-6E2F-5D1DB3EEEC85}"/>
              </a:ext>
            </a:extLst>
          </p:cNvPr>
          <p:cNvGrpSpPr>
            <a:grpSpLocks/>
          </p:cNvGrpSpPr>
          <p:nvPr/>
        </p:nvGrpSpPr>
        <p:grpSpPr bwMode="auto">
          <a:xfrm>
            <a:off x="8522864" y="1900653"/>
            <a:ext cx="1649413" cy="766762"/>
            <a:chOff x="4406" y="1728"/>
            <a:chExt cx="1039" cy="483"/>
          </a:xfrm>
        </p:grpSpPr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51BE86D7-34A3-CE91-2592-299CD1DD0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82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5911787-56B1-0CDD-E0CB-532DE348EE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6" y="1728"/>
              <a:ext cx="849" cy="483"/>
              <a:chOff x="4596" y="1888"/>
              <a:chExt cx="849" cy="483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AC39732-EFCE-24BB-FA07-6F3CEF12CF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28" name="Text Box 21">
                  <a:extLst>
                    <a:ext uri="{FF2B5EF4-FFF2-40B4-BE49-F238E27FC236}">
                      <a16:creationId xmlns:a16="http://schemas.microsoft.com/office/drawing/2014/main" id="{EB7E73F8-FE4C-E6CA-467D-160FA6EB82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٧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9" name="Text Box 22">
                  <a:extLst>
                    <a:ext uri="{FF2B5EF4-FFF2-40B4-BE49-F238E27FC236}">
                      <a16:creationId xmlns:a16="http://schemas.microsoft.com/office/drawing/2014/main" id="{525E2B28-3806-ED4F-8385-AD86EA429A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٩</a:t>
                  </a:r>
                  <a:endParaRPr lang="en-US" altLang="en-US" sz="2400" b="1" dirty="0"/>
                </a:p>
              </p:txBody>
            </p:sp>
            <p:sp>
              <p:nvSpPr>
                <p:cNvPr id="30" name="Line 23">
                  <a:extLst>
                    <a:ext uri="{FF2B5EF4-FFF2-40B4-BE49-F238E27FC236}">
                      <a16:creationId xmlns:a16="http://schemas.microsoft.com/office/drawing/2014/main" id="{0143CF51-AEF4-A037-1DAE-FD9630AE07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24">
                <a:extLst>
                  <a:ext uri="{FF2B5EF4-FFF2-40B4-BE49-F238E27FC236}">
                    <a16:creationId xmlns:a16="http://schemas.microsoft.com/office/drawing/2014/main" id="{0A154600-7433-5B7A-935A-5914942B20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23" name="Text Box 25">
                  <a:extLst>
                    <a:ext uri="{FF2B5EF4-FFF2-40B4-BE49-F238E27FC236}">
                      <a16:creationId xmlns:a16="http://schemas.microsoft.com/office/drawing/2014/main" id="{A9C11E8F-A13F-0DAF-270A-60980525BB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/>
                    <a:t>+</a:t>
                  </a:r>
                  <a:endParaRPr lang="en-US" altLang="en-US" sz="2400" b="1"/>
                </a:p>
              </p:txBody>
            </p:sp>
            <p:grpSp>
              <p:nvGrpSpPr>
                <p:cNvPr id="24" name="Group 26">
                  <a:extLst>
                    <a:ext uri="{FF2B5EF4-FFF2-40B4-BE49-F238E27FC236}">
                      <a16:creationId xmlns:a16="http://schemas.microsoft.com/office/drawing/2014/main" id="{E17163C3-8021-3CB2-EA20-2B9B6BB014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25" name="Text Box 27">
                    <a:extLst>
                      <a:ext uri="{FF2B5EF4-FFF2-40B4-BE49-F238E27FC236}">
                        <a16:creationId xmlns:a16="http://schemas.microsoft.com/office/drawing/2014/main" id="{0056D621-D2AF-E377-EC9C-EE6C26F309C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٥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6" name="Text Box 28">
                    <a:extLst>
                      <a:ext uri="{FF2B5EF4-FFF2-40B4-BE49-F238E27FC236}">
                        <a16:creationId xmlns:a16="http://schemas.microsoft.com/office/drawing/2014/main" id="{C462321E-7404-A956-9A78-535423F55CE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٩</a:t>
                    </a:r>
                    <a:endParaRPr lang="en-US" altLang="en-US" sz="2400" b="1" dirty="0"/>
                  </a:p>
                </p:txBody>
              </p:sp>
              <p:sp>
                <p:nvSpPr>
                  <p:cNvPr id="27" name="Line 29">
                    <a:extLst>
                      <a:ext uri="{FF2B5EF4-FFF2-40B4-BE49-F238E27FC236}">
                        <a16:creationId xmlns:a16="http://schemas.microsoft.com/office/drawing/2014/main" id="{43133CDA-980B-8F56-9A46-78306ED35B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1CE605AC-F257-9810-620C-DA0B4C4649F8}"/>
              </a:ext>
            </a:extLst>
          </p:cNvPr>
          <p:cNvGrpSpPr>
            <a:grpSpLocks/>
          </p:cNvGrpSpPr>
          <p:nvPr/>
        </p:nvGrpSpPr>
        <p:grpSpPr bwMode="auto">
          <a:xfrm>
            <a:off x="7348114" y="2789653"/>
            <a:ext cx="1370013" cy="766762"/>
            <a:chOff x="2917" y="1394"/>
            <a:chExt cx="863" cy="483"/>
          </a:xfrm>
        </p:grpSpPr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BA311120-DA45-E89C-E1F0-0198448A31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7" y="1394"/>
              <a:ext cx="753" cy="483"/>
              <a:chOff x="4967" y="2221"/>
              <a:chExt cx="363" cy="483"/>
            </a:xfrm>
          </p:grpSpPr>
          <p:sp>
            <p:nvSpPr>
              <p:cNvPr id="34" name="Text Box 33">
                <a:extLst>
                  <a:ext uri="{FF2B5EF4-FFF2-40B4-BE49-F238E27FC236}">
                    <a16:creationId xmlns:a16="http://schemas.microsoft.com/office/drawing/2014/main" id="{B72A9FA6-CD51-8BC1-488B-2BE47887C3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r>
                  <a:rPr lang="ar-SA" altLang="en-US" sz="2400" b="1" dirty="0"/>
                  <a:t> -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٥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5" name="Text Box 34">
                <a:extLst>
                  <a:ext uri="{FF2B5EF4-FFF2-40B4-BE49-F238E27FC236}">
                    <a16:creationId xmlns:a16="http://schemas.microsoft.com/office/drawing/2014/main" id="{1CE2D127-6570-6952-C29C-9863CCA6C4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٨</a:t>
                </a:r>
                <a:endParaRPr lang="en-US" altLang="en-US" sz="2400" b="1" dirty="0"/>
              </a:p>
            </p:txBody>
          </p:sp>
          <p:sp>
            <p:nvSpPr>
              <p:cNvPr id="36" name="Line 35">
                <a:extLst>
                  <a:ext uri="{FF2B5EF4-FFF2-40B4-BE49-F238E27FC236}">
                    <a16:creationId xmlns:a16="http://schemas.microsoft.com/office/drawing/2014/main" id="{5FB014B0-F71C-48DC-3501-76E3925AB3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Text Box 36">
              <a:extLst>
                <a:ext uri="{FF2B5EF4-FFF2-40B4-BE49-F238E27FC236}">
                  <a16:creationId xmlns:a16="http://schemas.microsoft.com/office/drawing/2014/main" id="{ED06B8BA-0EAA-8E84-D56D-7917DA641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7" y="14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A25412C8-24A1-9895-8A27-A7DFFE8FF021}"/>
              </a:ext>
            </a:extLst>
          </p:cNvPr>
          <p:cNvGrpSpPr>
            <a:grpSpLocks/>
          </p:cNvGrpSpPr>
          <p:nvPr/>
        </p:nvGrpSpPr>
        <p:grpSpPr bwMode="auto">
          <a:xfrm>
            <a:off x="6892502" y="2789653"/>
            <a:ext cx="576262" cy="766762"/>
            <a:chOff x="4967" y="2221"/>
            <a:chExt cx="363" cy="483"/>
          </a:xfrm>
        </p:grpSpPr>
        <p:sp>
          <p:nvSpPr>
            <p:cNvPr id="38" name="Text Box 38">
              <a:extLst>
                <a:ext uri="{FF2B5EF4-FFF2-40B4-BE49-F238E27FC236}">
                  <a16:creationId xmlns:a16="http://schemas.microsoft.com/office/drawing/2014/main" id="{553BF5E7-BE87-CA28-29F4-09DA23F78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-٢</a:t>
              </a:r>
              <a:endParaRPr lang="en-US" altLang="en-US" sz="2400" b="1" dirty="0"/>
            </a:p>
          </p:txBody>
        </p:sp>
        <p:sp>
          <p:nvSpPr>
            <p:cNvPr id="39" name="Text Box 39">
              <a:extLst>
                <a:ext uri="{FF2B5EF4-FFF2-40B4-BE49-F238E27FC236}">
                  <a16:creationId xmlns:a16="http://schemas.microsoft.com/office/drawing/2014/main" id="{85691902-DA46-A590-E518-A5093C29C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٨</a:t>
              </a:r>
              <a:endParaRPr lang="en-US" altLang="en-US" sz="2400" b="1" dirty="0"/>
            </a:p>
          </p:txBody>
        </p:sp>
        <p:sp>
          <p:nvSpPr>
            <p:cNvPr id="40" name="Line 40">
              <a:extLst>
                <a:ext uri="{FF2B5EF4-FFF2-40B4-BE49-F238E27FC236}">
                  <a16:creationId xmlns:a16="http://schemas.microsoft.com/office/drawing/2014/main" id="{8A702915-2F87-B754-6747-12B63A840F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006EEBF9-1DB6-BE12-8861-6ABA7E3D6822}"/>
              </a:ext>
            </a:extLst>
          </p:cNvPr>
          <p:cNvGrpSpPr>
            <a:grpSpLocks/>
          </p:cNvGrpSpPr>
          <p:nvPr/>
        </p:nvGrpSpPr>
        <p:grpSpPr bwMode="auto">
          <a:xfrm>
            <a:off x="8065664" y="3781840"/>
            <a:ext cx="2393950" cy="766763"/>
            <a:chOff x="4118" y="2750"/>
            <a:chExt cx="1508" cy="483"/>
          </a:xfrm>
        </p:grpSpPr>
        <p:sp>
          <p:nvSpPr>
            <p:cNvPr id="42" name="Text Box 42">
              <a:extLst>
                <a:ext uri="{FF2B5EF4-FFF2-40B4-BE49-F238E27FC236}">
                  <a16:creationId xmlns:a16="http://schemas.microsoft.com/office/drawing/2014/main" id="{A042A190-CBAE-EA91-0A39-D14F8D622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28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43" name="Group 43">
              <a:extLst>
                <a:ext uri="{FF2B5EF4-FFF2-40B4-BE49-F238E27FC236}">
                  <a16:creationId xmlns:a16="http://schemas.microsoft.com/office/drawing/2014/main" id="{AD62D636-74F1-6D5C-54F6-D2D8962DA0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750"/>
              <a:ext cx="1340" cy="483"/>
              <a:chOff x="134" y="1298"/>
              <a:chExt cx="1340" cy="483"/>
            </a:xfrm>
          </p:grpSpPr>
          <p:grpSp>
            <p:nvGrpSpPr>
              <p:cNvPr id="44" name="Group 44">
                <a:extLst>
                  <a:ext uri="{FF2B5EF4-FFF2-40B4-BE49-F238E27FC236}">
                    <a16:creationId xmlns:a16="http://schemas.microsoft.com/office/drawing/2014/main" id="{4A3B1AEB-6FB8-927E-5822-B90262E1EB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9" y="1298"/>
                <a:ext cx="635" cy="483"/>
                <a:chOff x="4377" y="2811"/>
                <a:chExt cx="635" cy="483"/>
              </a:xfrm>
            </p:grpSpPr>
            <p:grpSp>
              <p:nvGrpSpPr>
                <p:cNvPr id="52" name="Group 45">
                  <a:extLst>
                    <a:ext uri="{FF2B5EF4-FFF2-40B4-BE49-F238E27FC236}">
                      <a16:creationId xmlns:a16="http://schemas.microsoft.com/office/drawing/2014/main" id="{3A51999B-68C9-407D-FC43-DBA784FAF3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54" name="Text Box 46">
                    <a:extLst>
                      <a:ext uri="{FF2B5EF4-FFF2-40B4-BE49-F238E27FC236}">
                        <a16:creationId xmlns:a16="http://schemas.microsoft.com/office/drawing/2014/main" id="{22607B89-34C3-E62B-A6CF-5953B0E1BDA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٥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55" name="Text Box 47">
                    <a:extLst>
                      <a:ext uri="{FF2B5EF4-FFF2-40B4-BE49-F238E27FC236}">
                        <a16:creationId xmlns:a16="http://schemas.microsoft.com/office/drawing/2014/main" id="{3F0608CE-4B2A-D9B9-44D6-5AB4F5DBF02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٨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56" name="Line 48">
                    <a:extLst>
                      <a:ext uri="{FF2B5EF4-FFF2-40B4-BE49-F238E27FC236}">
                        <a16:creationId xmlns:a16="http://schemas.microsoft.com/office/drawing/2014/main" id="{0AE2BD8F-80F3-0260-9432-9FEF70DED1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" name="Text Box 49">
                  <a:extLst>
                    <a:ext uri="{FF2B5EF4-FFF2-40B4-BE49-F238E27FC236}">
                      <a16:creationId xmlns:a16="http://schemas.microsoft.com/office/drawing/2014/main" id="{1725D63E-8C67-F88E-897B-341022A79A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٩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</p:grpSp>
          <p:sp>
            <p:nvSpPr>
              <p:cNvPr id="45" name="Text Box 50">
                <a:extLst>
                  <a:ext uri="{FF2B5EF4-FFF2-40B4-BE49-F238E27FC236}">
                    <a16:creationId xmlns:a16="http://schemas.microsoft.com/office/drawing/2014/main" id="{3CE156C2-096B-5994-6B30-7EDC89B611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" y="1389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ــ</a:t>
                </a:r>
                <a:endParaRPr lang="en-US" altLang="en-US" sz="2400" b="1" dirty="0"/>
              </a:p>
            </p:txBody>
          </p:sp>
          <p:grpSp>
            <p:nvGrpSpPr>
              <p:cNvPr id="46" name="Group 51">
                <a:extLst>
                  <a:ext uri="{FF2B5EF4-FFF2-40B4-BE49-F238E27FC236}">
                    <a16:creationId xmlns:a16="http://schemas.microsoft.com/office/drawing/2014/main" id="{6D42DFEB-63BB-8959-4AB4-EA6F683557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" y="1298"/>
                <a:ext cx="635" cy="483"/>
                <a:chOff x="4377" y="2811"/>
                <a:chExt cx="635" cy="483"/>
              </a:xfrm>
            </p:grpSpPr>
            <p:grpSp>
              <p:nvGrpSpPr>
                <p:cNvPr id="47" name="Group 52">
                  <a:extLst>
                    <a:ext uri="{FF2B5EF4-FFF2-40B4-BE49-F238E27FC236}">
                      <a16:creationId xmlns:a16="http://schemas.microsoft.com/office/drawing/2014/main" id="{F50B1277-82EC-03CB-5378-3917F23A8F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49" name="Text Box 53">
                    <a:extLst>
                      <a:ext uri="{FF2B5EF4-FFF2-40B4-BE49-F238E27FC236}">
                        <a16:creationId xmlns:a16="http://schemas.microsoft.com/office/drawing/2014/main" id="{F7C81A96-9E9E-FC12-6783-A51DAD9388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٣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50" name="Text Box 54">
                    <a:extLst>
                      <a:ext uri="{FF2B5EF4-FFF2-40B4-BE49-F238E27FC236}">
                        <a16:creationId xmlns:a16="http://schemas.microsoft.com/office/drawing/2014/main" id="{ABF9415B-A4C8-39D3-FBB9-6381197A3B1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٨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51" name="Line 55">
                    <a:extLst>
                      <a:ext uri="{FF2B5EF4-FFF2-40B4-BE49-F238E27FC236}">
                        <a16:creationId xmlns:a16="http://schemas.microsoft.com/office/drawing/2014/main" id="{8507E742-A7EB-6DA5-6A25-9B689D20DB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8" name="Text Box 56">
                  <a:extLst>
                    <a:ext uri="{FF2B5EF4-FFF2-40B4-BE49-F238E27FC236}">
                      <a16:creationId xmlns:a16="http://schemas.microsoft.com/office/drawing/2014/main" id="{787FBFF1-2E32-D69B-04F3-971A83B35A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٣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</p:grpSp>
        </p:grpSp>
      </p:grpSp>
      <p:grpSp>
        <p:nvGrpSpPr>
          <p:cNvPr id="57" name="Group 57">
            <a:extLst>
              <a:ext uri="{FF2B5EF4-FFF2-40B4-BE49-F238E27FC236}">
                <a16:creationId xmlns:a16="http://schemas.microsoft.com/office/drawing/2014/main" id="{65159CAE-8936-8537-B081-30758F2164B7}"/>
              </a:ext>
            </a:extLst>
          </p:cNvPr>
          <p:cNvGrpSpPr>
            <a:grpSpLocks/>
          </p:cNvGrpSpPr>
          <p:nvPr/>
        </p:nvGrpSpPr>
        <p:grpSpPr bwMode="auto">
          <a:xfrm>
            <a:off x="8608589" y="2786478"/>
            <a:ext cx="1562100" cy="766762"/>
            <a:chOff x="4460" y="2174"/>
            <a:chExt cx="984" cy="483"/>
          </a:xfrm>
        </p:grpSpPr>
        <p:grpSp>
          <p:nvGrpSpPr>
            <p:cNvPr id="58" name="Group 58">
              <a:extLst>
                <a:ext uri="{FF2B5EF4-FFF2-40B4-BE49-F238E27FC236}">
                  <a16:creationId xmlns:a16="http://schemas.microsoft.com/office/drawing/2014/main" id="{07F83CED-3AF4-A550-3608-BDF164A93D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5" y="2174"/>
              <a:ext cx="849" cy="483"/>
              <a:chOff x="4596" y="1888"/>
              <a:chExt cx="849" cy="483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EF8F9982-2031-FA89-EEA9-D9D1199FDF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67" name="Text Box 60">
                  <a:extLst>
                    <a:ext uri="{FF2B5EF4-FFF2-40B4-BE49-F238E27FC236}">
                      <a16:creationId xmlns:a16="http://schemas.microsoft.com/office/drawing/2014/main" id="{B045D98B-5FFB-ACDC-FAEF-1B23574AE1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٥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68" name="Text Box 61">
                  <a:extLst>
                    <a:ext uri="{FF2B5EF4-FFF2-40B4-BE49-F238E27FC236}">
                      <a16:creationId xmlns:a16="http://schemas.microsoft.com/office/drawing/2014/main" id="{C697C7EE-D72A-D2DA-7D6E-65B679D5FA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٨</a:t>
                  </a:r>
                  <a:endParaRPr lang="en-US" altLang="en-US" sz="2400" b="1" dirty="0"/>
                </a:p>
              </p:txBody>
            </p:sp>
            <p:sp>
              <p:nvSpPr>
                <p:cNvPr id="69" name="Line 62">
                  <a:extLst>
                    <a:ext uri="{FF2B5EF4-FFF2-40B4-BE49-F238E27FC236}">
                      <a16:creationId xmlns:a16="http://schemas.microsoft.com/office/drawing/2014/main" id="{27D3573B-5168-CB5C-0BD1-15B755FEF4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" name="Group 63">
                <a:extLst>
                  <a:ext uri="{FF2B5EF4-FFF2-40B4-BE49-F238E27FC236}">
                    <a16:creationId xmlns:a16="http://schemas.microsoft.com/office/drawing/2014/main" id="{E12A654B-42CB-0D8E-DC32-63B1489D63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62" name="Text Box 64">
                  <a:extLst>
                    <a:ext uri="{FF2B5EF4-FFF2-40B4-BE49-F238E27FC236}">
                      <a16:creationId xmlns:a16="http://schemas.microsoft.com/office/drawing/2014/main" id="{8AE3C881-5B5A-EA12-B1EF-2442FB8F0A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/>
                    <a:t>ــ</a:t>
                  </a:r>
                  <a:endParaRPr lang="en-US" altLang="en-US" sz="2400" b="1"/>
                </a:p>
              </p:txBody>
            </p:sp>
            <p:grpSp>
              <p:nvGrpSpPr>
                <p:cNvPr id="63" name="Group 65">
                  <a:extLst>
                    <a:ext uri="{FF2B5EF4-FFF2-40B4-BE49-F238E27FC236}">
                      <a16:creationId xmlns:a16="http://schemas.microsoft.com/office/drawing/2014/main" id="{0D3F708F-E41A-4B7D-D041-616191931F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64" name="Text Box 66">
                    <a:extLst>
                      <a:ext uri="{FF2B5EF4-FFF2-40B4-BE49-F238E27FC236}">
                        <a16:creationId xmlns:a16="http://schemas.microsoft.com/office/drawing/2014/main" id="{3132C153-7BB5-F423-5B78-74B17EE69DA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٣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5" name="Text Box 67">
                    <a:extLst>
                      <a:ext uri="{FF2B5EF4-FFF2-40B4-BE49-F238E27FC236}">
                        <a16:creationId xmlns:a16="http://schemas.microsoft.com/office/drawing/2014/main" id="{042AAAD0-03EE-E225-07A6-898EBCB6128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٨</a:t>
                    </a:r>
                    <a:endParaRPr lang="en-US" altLang="en-US" sz="2400" b="1" dirty="0"/>
                  </a:p>
                </p:txBody>
              </p:sp>
              <p:sp>
                <p:nvSpPr>
                  <p:cNvPr id="66" name="Line 68">
                    <a:extLst>
                      <a:ext uri="{FF2B5EF4-FFF2-40B4-BE49-F238E27FC236}">
                        <a16:creationId xmlns:a16="http://schemas.microsoft.com/office/drawing/2014/main" id="{0C7F6B01-3BC3-C142-93F8-F74164B60F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59" name="Text Box 69">
              <a:extLst>
                <a:ext uri="{FF2B5EF4-FFF2-40B4-BE49-F238E27FC236}">
                  <a16:creationId xmlns:a16="http://schemas.microsoft.com/office/drawing/2014/main" id="{49B7DF38-37CD-15EE-0F02-7E0A0FF10D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0" y="2275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70" name="Group 70">
            <a:extLst>
              <a:ext uri="{FF2B5EF4-FFF2-40B4-BE49-F238E27FC236}">
                <a16:creationId xmlns:a16="http://schemas.microsoft.com/office/drawing/2014/main" id="{45061844-9D4E-1EE6-3EDA-3D743A6C71F0}"/>
              </a:ext>
            </a:extLst>
          </p:cNvPr>
          <p:cNvGrpSpPr>
            <a:grpSpLocks/>
          </p:cNvGrpSpPr>
          <p:nvPr/>
        </p:nvGrpSpPr>
        <p:grpSpPr bwMode="auto">
          <a:xfrm>
            <a:off x="6438477" y="3781840"/>
            <a:ext cx="1800225" cy="766763"/>
            <a:chOff x="2971" y="2795"/>
            <a:chExt cx="1134" cy="483"/>
          </a:xfrm>
        </p:grpSpPr>
        <p:sp>
          <p:nvSpPr>
            <p:cNvPr id="71" name="Text Box 71">
              <a:extLst>
                <a:ext uri="{FF2B5EF4-FFF2-40B4-BE49-F238E27FC236}">
                  <a16:creationId xmlns:a16="http://schemas.microsoft.com/office/drawing/2014/main" id="{3DC5F77A-F829-5AE8-8363-9C58E1409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(</a:t>
              </a:r>
              <a:endParaRPr lang="en-US" altLang="en-US" sz="2400" b="1"/>
            </a:p>
          </p:txBody>
        </p:sp>
        <p:grpSp>
          <p:nvGrpSpPr>
            <p:cNvPr id="72" name="Group 72">
              <a:extLst>
                <a:ext uri="{FF2B5EF4-FFF2-40B4-BE49-F238E27FC236}">
                  <a16:creationId xmlns:a16="http://schemas.microsoft.com/office/drawing/2014/main" id="{71752AAA-9AF4-8F1F-6807-17D1E1F7ED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DDBC8162-DAE7-0EF4-D958-7EAF68BB86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81" name="Text Box 74">
                  <a:extLst>
                    <a:ext uri="{FF2B5EF4-FFF2-40B4-BE49-F238E27FC236}">
                      <a16:creationId xmlns:a16="http://schemas.microsoft.com/office/drawing/2014/main" id="{7B3AD094-FAA3-4542-D25D-AB67821D59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82" name="Text Box 75">
                  <a:extLst>
                    <a:ext uri="{FF2B5EF4-FFF2-40B4-BE49-F238E27FC236}">
                      <a16:creationId xmlns:a16="http://schemas.microsoft.com/office/drawing/2014/main" id="{0A6A6D58-3EAE-4529-1DB9-26D9B606B8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٨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83" name="Line 76">
                  <a:extLst>
                    <a:ext uri="{FF2B5EF4-FFF2-40B4-BE49-F238E27FC236}">
                      <a16:creationId xmlns:a16="http://schemas.microsoft.com/office/drawing/2014/main" id="{FA321E89-6E1F-EEF4-E687-B657F8E765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75" name="Group 77">
                <a:extLst>
                  <a:ext uri="{FF2B5EF4-FFF2-40B4-BE49-F238E27FC236}">
                    <a16:creationId xmlns:a16="http://schemas.microsoft.com/office/drawing/2014/main" id="{6B749C6E-3E87-4001-4B85-9DEEB5F162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76" name="Text Box 78">
                  <a:extLst>
                    <a:ext uri="{FF2B5EF4-FFF2-40B4-BE49-F238E27FC236}">
                      <a16:creationId xmlns:a16="http://schemas.microsoft.com/office/drawing/2014/main" id="{13DAADDD-68C9-60AE-E1D6-8FF8253670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/>
                    <a:t>ــ</a:t>
                  </a:r>
                  <a:endParaRPr lang="en-US" altLang="en-US" sz="2400" b="1"/>
                </a:p>
              </p:txBody>
            </p:sp>
            <p:grpSp>
              <p:nvGrpSpPr>
                <p:cNvPr id="77" name="Group 79">
                  <a:extLst>
                    <a:ext uri="{FF2B5EF4-FFF2-40B4-BE49-F238E27FC236}">
                      <a16:creationId xmlns:a16="http://schemas.microsoft.com/office/drawing/2014/main" id="{C814F736-D9D8-FB89-9423-DC126A6FF8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78" name="Text Box 80">
                    <a:extLst>
                      <a:ext uri="{FF2B5EF4-FFF2-40B4-BE49-F238E27FC236}">
                        <a16:creationId xmlns:a16="http://schemas.microsoft.com/office/drawing/2014/main" id="{CD7EAE5C-4746-DB1E-96C6-0581534D292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٥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79" name="Text Box 81">
                    <a:extLst>
                      <a:ext uri="{FF2B5EF4-FFF2-40B4-BE49-F238E27FC236}">
                        <a16:creationId xmlns:a16="http://schemas.microsoft.com/office/drawing/2014/main" id="{1909FFB6-31F4-86A5-934C-B390EF57683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٨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80" name="Line 82">
                    <a:extLst>
                      <a:ext uri="{FF2B5EF4-FFF2-40B4-BE49-F238E27FC236}">
                        <a16:creationId xmlns:a16="http://schemas.microsoft.com/office/drawing/2014/main" id="{3DA98C67-7F24-4FC4-0FD8-9608AAABAB7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sp>
          <p:nvSpPr>
            <p:cNvPr id="73" name="Text Box 83">
              <a:extLst>
                <a:ext uri="{FF2B5EF4-FFF2-40B4-BE49-F238E27FC236}">
                  <a16:creationId xmlns:a16="http://schemas.microsoft.com/office/drawing/2014/main" id="{8603AF3E-B9AB-28C1-BCAA-03240C6D7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)</a:t>
              </a:r>
              <a:endParaRPr lang="en-US" altLang="en-US" sz="2400" b="1"/>
            </a:p>
          </p:txBody>
        </p:sp>
      </p:grpSp>
      <p:sp>
        <p:nvSpPr>
          <p:cNvPr id="84" name="Text Box 84">
            <a:extLst>
              <a:ext uri="{FF2B5EF4-FFF2-40B4-BE49-F238E27FC236}">
                <a16:creationId xmlns:a16="http://schemas.microsoft.com/office/drawing/2014/main" id="{CA13DFD5-5594-883F-D386-160FA57F5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339" y="392154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+</a:t>
            </a:r>
            <a:endParaRPr lang="en-US" altLang="en-US" sz="2400" b="1"/>
          </a:p>
        </p:txBody>
      </p:sp>
      <p:grpSp>
        <p:nvGrpSpPr>
          <p:cNvPr id="85" name="Group 85">
            <a:extLst>
              <a:ext uri="{FF2B5EF4-FFF2-40B4-BE49-F238E27FC236}">
                <a16:creationId xmlns:a16="http://schemas.microsoft.com/office/drawing/2014/main" id="{7BF043A6-E85B-2160-0B84-733270795FEC}"/>
              </a:ext>
            </a:extLst>
          </p:cNvPr>
          <p:cNvGrpSpPr>
            <a:grpSpLocks/>
          </p:cNvGrpSpPr>
          <p:nvPr/>
        </p:nvGrpSpPr>
        <p:grpSpPr bwMode="auto">
          <a:xfrm>
            <a:off x="4876377" y="3908840"/>
            <a:ext cx="1508125" cy="498475"/>
            <a:chOff x="2109" y="2830"/>
            <a:chExt cx="950" cy="314"/>
          </a:xfrm>
        </p:grpSpPr>
        <p:grpSp>
          <p:nvGrpSpPr>
            <p:cNvPr id="86" name="Group 86">
              <a:extLst>
                <a:ext uri="{FF2B5EF4-FFF2-40B4-BE49-F238E27FC236}">
                  <a16:creationId xmlns:a16="http://schemas.microsoft.com/office/drawing/2014/main" id="{4725CAC2-3EE6-E1CB-B93D-1B452521AB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88" name="Text Box 87">
                <a:extLst>
                  <a:ext uri="{FF2B5EF4-FFF2-40B4-BE49-F238E27FC236}">
                    <a16:creationId xmlns:a16="http://schemas.microsoft.com/office/drawing/2014/main" id="{88E5F67F-69D3-AF9D-36D5-06A3A1F463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ar-SA" altLang="en-US" sz="2400" b="1"/>
                  <a:t>(</a:t>
                </a:r>
                <a:endParaRPr lang="en-US" altLang="en-US" sz="2400" b="1"/>
              </a:p>
            </p:txBody>
          </p:sp>
          <p:sp>
            <p:nvSpPr>
              <p:cNvPr id="89" name="Text Box 88">
                <a:extLst>
                  <a:ext uri="{FF2B5EF4-FFF2-40B4-BE49-F238E27FC236}">
                    <a16:creationId xmlns:a16="http://schemas.microsoft.com/office/drawing/2014/main" id="{E45217BE-DE99-3B10-204C-AFE80203C1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ar-SA" altLang="en-US" sz="2400" b="1"/>
                  <a:t>)</a:t>
                </a:r>
                <a:endParaRPr lang="en-US" altLang="en-US" sz="2400" b="1"/>
              </a:p>
            </p:txBody>
          </p:sp>
          <p:sp>
            <p:nvSpPr>
              <p:cNvPr id="90" name="Text Box 89">
                <a:extLst>
                  <a:ext uri="{FF2B5EF4-FFF2-40B4-BE49-F238E27FC236}">
                    <a16:creationId xmlns:a16="http://schemas.microsoft.com/office/drawing/2014/main" id="{C5A172A5-BF46-CA13-AFA9-AE211D1C12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٩</a:t>
                </a:r>
                <a:r>
                  <a:rPr lang="ar-SA" altLang="en-US" sz="2400" b="1" dirty="0"/>
                  <a:t> ــ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87" name="Text Box 90">
              <a:extLst>
                <a:ext uri="{FF2B5EF4-FFF2-40B4-BE49-F238E27FC236}">
                  <a16:creationId xmlns:a16="http://schemas.microsoft.com/office/drawing/2014/main" id="{5333569E-926F-790C-FE72-79139C150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91" name="Text Box 91">
            <a:extLst>
              <a:ext uri="{FF2B5EF4-FFF2-40B4-BE49-F238E27FC236}">
                <a16:creationId xmlns:a16="http://schemas.microsoft.com/office/drawing/2014/main" id="{76B1CDD8-7E9A-21A5-EF2C-3B38B8B32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2502" y="4548603"/>
            <a:ext cx="334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92" name="Group 92">
            <a:extLst>
              <a:ext uri="{FF2B5EF4-FFF2-40B4-BE49-F238E27FC236}">
                <a16:creationId xmlns:a16="http://schemas.microsoft.com/office/drawing/2014/main" id="{62E25BAA-210E-C973-333E-08BCD9C0E177}"/>
              </a:ext>
            </a:extLst>
          </p:cNvPr>
          <p:cNvGrpSpPr>
            <a:grpSpLocks/>
          </p:cNvGrpSpPr>
          <p:nvPr/>
        </p:nvGrpSpPr>
        <p:grpSpPr bwMode="auto">
          <a:xfrm>
            <a:off x="4358852" y="3794540"/>
            <a:ext cx="576262" cy="766763"/>
            <a:chOff x="4967" y="2221"/>
            <a:chExt cx="363" cy="483"/>
          </a:xfrm>
        </p:grpSpPr>
        <p:sp>
          <p:nvSpPr>
            <p:cNvPr id="93" name="Text Box 93">
              <a:extLst>
                <a:ext uri="{FF2B5EF4-FFF2-40B4-BE49-F238E27FC236}">
                  <a16:creationId xmlns:a16="http://schemas.microsoft.com/office/drawing/2014/main" id="{8ADB9C8D-440A-3548-6800-121903C5B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٢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94" name="Text Box 94">
              <a:extLst>
                <a:ext uri="{FF2B5EF4-FFF2-40B4-BE49-F238E27FC236}">
                  <a16:creationId xmlns:a16="http://schemas.microsoft.com/office/drawing/2014/main" id="{83F1D0E3-6D67-0BDF-E153-96F04509F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٨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95" name="Line 95">
              <a:extLst>
                <a:ext uri="{FF2B5EF4-FFF2-40B4-BE49-F238E27FC236}">
                  <a16:creationId xmlns:a16="http://schemas.microsoft.com/office/drawing/2014/main" id="{73249E76-C83A-52F3-AC07-350FEEF0C1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6" name="Text Box 96">
            <a:extLst>
              <a:ext uri="{FF2B5EF4-FFF2-40B4-BE49-F238E27FC236}">
                <a16:creationId xmlns:a16="http://schemas.microsoft.com/office/drawing/2014/main" id="{EDB0223A-E24F-3CDD-3CAB-788DF96F1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214" y="393741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+</a:t>
            </a:r>
            <a:endParaRPr lang="en-US" altLang="en-US" sz="2400" b="1"/>
          </a:p>
        </p:txBody>
      </p:sp>
      <p:sp>
        <p:nvSpPr>
          <p:cNvPr id="97" name="Text Box 97">
            <a:extLst>
              <a:ext uri="{FF2B5EF4-FFF2-40B4-BE49-F238E27FC236}">
                <a16:creationId xmlns:a16="http://schemas.microsoft.com/office/drawing/2014/main" id="{E17C7D48-1CE4-BA39-232B-BB8D8B7C6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389" y="3937415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٦</a:t>
            </a:r>
            <a:endParaRPr lang="en-US" altLang="en-US" sz="2400" b="1" dirty="0"/>
          </a:p>
        </p:txBody>
      </p:sp>
      <p:grpSp>
        <p:nvGrpSpPr>
          <p:cNvPr id="98" name="Group 98">
            <a:extLst>
              <a:ext uri="{FF2B5EF4-FFF2-40B4-BE49-F238E27FC236}">
                <a16:creationId xmlns:a16="http://schemas.microsoft.com/office/drawing/2014/main" id="{7CA54601-FABA-1721-95A9-1384C23571A6}"/>
              </a:ext>
            </a:extLst>
          </p:cNvPr>
          <p:cNvGrpSpPr>
            <a:grpSpLocks/>
          </p:cNvGrpSpPr>
          <p:nvPr/>
        </p:nvGrpSpPr>
        <p:grpSpPr bwMode="auto">
          <a:xfrm>
            <a:off x="7159202" y="4396203"/>
            <a:ext cx="1008062" cy="766762"/>
            <a:chOff x="4377" y="2811"/>
            <a:chExt cx="635" cy="483"/>
          </a:xfrm>
        </p:grpSpPr>
        <p:grpSp>
          <p:nvGrpSpPr>
            <p:cNvPr id="99" name="Group 99">
              <a:extLst>
                <a:ext uri="{FF2B5EF4-FFF2-40B4-BE49-F238E27FC236}">
                  <a16:creationId xmlns:a16="http://schemas.microsoft.com/office/drawing/2014/main" id="{60EB5EBA-1F63-7BD9-8491-F0D583CBD0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101" name="Text Box 100">
                <a:extLst>
                  <a:ext uri="{FF2B5EF4-FFF2-40B4-BE49-F238E27FC236}">
                    <a16:creationId xmlns:a16="http://schemas.microsoft.com/office/drawing/2014/main" id="{8537FB49-ECF0-29A6-DC5F-0A4BA6A41C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١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02" name="Text Box 101">
                <a:extLst>
                  <a:ext uri="{FF2B5EF4-FFF2-40B4-BE49-F238E27FC236}">
                    <a16:creationId xmlns:a16="http://schemas.microsoft.com/office/drawing/2014/main" id="{F7560066-BAB0-BCFE-DD1D-30E26946A9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٤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03" name="Line 102">
                <a:extLst>
                  <a:ext uri="{FF2B5EF4-FFF2-40B4-BE49-F238E27FC236}">
                    <a16:creationId xmlns:a16="http://schemas.microsoft.com/office/drawing/2014/main" id="{ADA11C88-E5AD-3845-67BE-860B82148E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0" name="Text Box 103">
              <a:extLst>
                <a:ext uri="{FF2B5EF4-FFF2-40B4-BE49-F238E27FC236}">
                  <a16:creationId xmlns:a16="http://schemas.microsoft.com/office/drawing/2014/main" id="{1F9399AD-58EF-66A5-A6E0-3FEC6A8360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en-US" sz="2400" b="1">
                <a:solidFill>
                  <a:srgbClr val="FF3300"/>
                </a:solidFill>
              </a:endParaRPr>
            </a:p>
          </p:txBody>
        </p:sp>
      </p:grpSp>
      <p:sp>
        <p:nvSpPr>
          <p:cNvPr id="104" name="Text Box 104">
            <a:extLst>
              <a:ext uri="{FF2B5EF4-FFF2-40B4-BE49-F238E27FC236}">
                <a16:creationId xmlns:a16="http://schemas.microsoft.com/office/drawing/2014/main" id="{9AAA3E8C-CD36-A643-31FC-D9862A990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264" y="4535903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+</a:t>
            </a:r>
            <a:endParaRPr lang="en-US" altLang="en-US" sz="2400" b="1"/>
          </a:p>
        </p:txBody>
      </p:sp>
      <p:sp>
        <p:nvSpPr>
          <p:cNvPr id="105" name="Text Box 105">
            <a:extLst>
              <a:ext uri="{FF2B5EF4-FFF2-40B4-BE49-F238E27FC236}">
                <a16:creationId xmlns:a16="http://schemas.microsoft.com/office/drawing/2014/main" id="{7F23C63D-B632-C333-55AE-8BB06A8A3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439" y="4535903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٦</a:t>
            </a:r>
            <a:endParaRPr lang="en-US" altLang="en-US" sz="2400" b="1" dirty="0"/>
          </a:p>
        </p:txBody>
      </p:sp>
      <p:sp>
        <p:nvSpPr>
          <p:cNvPr id="106" name="Text Box 106">
            <a:extLst>
              <a:ext uri="{FF2B5EF4-FFF2-40B4-BE49-F238E27FC236}">
                <a16:creationId xmlns:a16="http://schemas.microsoft.com/office/drawing/2014/main" id="{3E65451D-DE55-2A76-6CF7-A65E41F4D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177" y="4548603"/>
            <a:ext cx="334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107" name="Group 107">
            <a:extLst>
              <a:ext uri="{FF2B5EF4-FFF2-40B4-BE49-F238E27FC236}">
                <a16:creationId xmlns:a16="http://schemas.microsoft.com/office/drawing/2014/main" id="{B20A975A-4252-6AB5-E831-CB19062535C5}"/>
              </a:ext>
            </a:extLst>
          </p:cNvPr>
          <p:cNvGrpSpPr>
            <a:grpSpLocks/>
          </p:cNvGrpSpPr>
          <p:nvPr/>
        </p:nvGrpSpPr>
        <p:grpSpPr bwMode="auto">
          <a:xfrm>
            <a:off x="5236739" y="4391440"/>
            <a:ext cx="1117600" cy="766763"/>
            <a:chOff x="4377" y="2811"/>
            <a:chExt cx="635" cy="483"/>
          </a:xfrm>
        </p:grpSpPr>
        <p:grpSp>
          <p:nvGrpSpPr>
            <p:cNvPr id="108" name="Group 108">
              <a:extLst>
                <a:ext uri="{FF2B5EF4-FFF2-40B4-BE49-F238E27FC236}">
                  <a16:creationId xmlns:a16="http://schemas.microsoft.com/office/drawing/2014/main" id="{BA464E95-66B1-905B-CB50-030AC18C31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110" name="Text Box 109">
                <a:extLst>
                  <a:ext uri="{FF2B5EF4-FFF2-40B4-BE49-F238E27FC236}">
                    <a16:creationId xmlns:a16="http://schemas.microsoft.com/office/drawing/2014/main" id="{D7F29306-4E3F-4BEF-C2C4-EF2DAB1AF0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111" name="Text Box 110">
                <a:extLst>
                  <a:ext uri="{FF2B5EF4-FFF2-40B4-BE49-F238E27FC236}">
                    <a16:creationId xmlns:a16="http://schemas.microsoft.com/office/drawing/2014/main" id="{AD8B9CC2-6DEF-0A63-2555-A8126B73DB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112" name="Line 111">
                <a:extLst>
                  <a:ext uri="{FF2B5EF4-FFF2-40B4-BE49-F238E27FC236}">
                    <a16:creationId xmlns:a16="http://schemas.microsoft.com/office/drawing/2014/main" id="{302B787F-5EED-5A79-455C-E9099C1C12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9" name="Text Box 112">
              <a:extLst>
                <a:ext uri="{FF2B5EF4-FFF2-40B4-BE49-F238E27FC236}">
                  <a16:creationId xmlns:a16="http://schemas.microsoft.com/office/drawing/2014/main" id="{E27203B9-CAA0-4585-0651-A777B48C88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٦</a:t>
              </a:r>
              <a:endParaRPr lang="en-US" altLang="en-US" sz="2400" b="1" dirty="0"/>
            </a:p>
          </p:txBody>
        </p:sp>
      </p:grpSp>
      <p:sp>
        <p:nvSpPr>
          <p:cNvPr id="113" name="AutoShape 114">
            <a:extLst>
              <a:ext uri="{FF2B5EF4-FFF2-40B4-BE49-F238E27FC236}">
                <a16:creationId xmlns:a16="http://schemas.microsoft.com/office/drawing/2014/main" id="{50E37F70-CF1B-60AA-AC17-CE4B8ED8F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177" y="1038640"/>
            <a:ext cx="4897437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احسب ناتج الجمع أو الطرح في أبسط صورة :</a:t>
            </a:r>
            <a:endParaRPr lang="en-US" altLang="en-US" sz="2400" b="1"/>
          </a:p>
        </p:txBody>
      </p:sp>
      <p:sp>
        <p:nvSpPr>
          <p:cNvPr id="114" name="Oval 180">
            <a:extLst>
              <a:ext uri="{FF2B5EF4-FFF2-40B4-BE49-F238E27FC236}">
                <a16:creationId xmlns:a16="http://schemas.microsoft.com/office/drawing/2014/main" id="{69375E91-7C26-451A-0F49-A786D14B7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439" y="3769140"/>
            <a:ext cx="1223963" cy="7191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rc 181">
            <a:extLst>
              <a:ext uri="{FF2B5EF4-FFF2-40B4-BE49-F238E27FC236}">
                <a16:creationId xmlns:a16="http://schemas.microsoft.com/office/drawing/2014/main" id="{7178BCA0-DECA-5761-C4AD-1CFD880992B3}"/>
              </a:ext>
            </a:extLst>
          </p:cNvPr>
          <p:cNvSpPr>
            <a:spLocks/>
          </p:cNvSpPr>
          <p:nvPr/>
        </p:nvSpPr>
        <p:spPr bwMode="auto">
          <a:xfrm rot="-13255151" flipH="1" flipV="1">
            <a:off x="4787477" y="3272253"/>
            <a:ext cx="1944687" cy="1420812"/>
          </a:xfrm>
          <a:custGeom>
            <a:avLst/>
            <a:gdLst>
              <a:gd name="G0" fmla="+- 0 0 0"/>
              <a:gd name="G1" fmla="+- 21243 0 0"/>
              <a:gd name="G2" fmla="+- 21600 0 0"/>
              <a:gd name="T0" fmla="*/ 3913 w 21600"/>
              <a:gd name="T1" fmla="*/ 0 h 21243"/>
              <a:gd name="T2" fmla="*/ 21600 w 21600"/>
              <a:gd name="T3" fmla="*/ 21243 h 21243"/>
              <a:gd name="T4" fmla="*/ 0 w 21600"/>
              <a:gd name="T5" fmla="*/ 21243 h 2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43" fill="none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</a:path>
              <a:path w="21600" h="21243" stroke="0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  <a:lnTo>
                  <a:pt x="0" y="2124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Arc 182">
            <a:extLst>
              <a:ext uri="{FF2B5EF4-FFF2-40B4-BE49-F238E27FC236}">
                <a16:creationId xmlns:a16="http://schemas.microsoft.com/office/drawing/2014/main" id="{A0473386-E4BE-5D09-6185-CB8AAF295E31}"/>
              </a:ext>
            </a:extLst>
          </p:cNvPr>
          <p:cNvSpPr>
            <a:spLocks/>
          </p:cNvSpPr>
          <p:nvPr/>
        </p:nvSpPr>
        <p:spPr bwMode="auto">
          <a:xfrm rot="-13835509" flipH="1" flipV="1">
            <a:off x="3710359" y="3593721"/>
            <a:ext cx="1751012" cy="1203325"/>
          </a:xfrm>
          <a:custGeom>
            <a:avLst/>
            <a:gdLst>
              <a:gd name="G0" fmla="+- 0 0 0"/>
              <a:gd name="G1" fmla="+- 20036 0 0"/>
              <a:gd name="G2" fmla="+- 21600 0 0"/>
              <a:gd name="T0" fmla="*/ 8071 w 21600"/>
              <a:gd name="T1" fmla="*/ 0 h 20036"/>
              <a:gd name="T2" fmla="*/ 21600 w 21600"/>
              <a:gd name="T3" fmla="*/ 20036 h 20036"/>
              <a:gd name="T4" fmla="*/ 0 w 21600"/>
              <a:gd name="T5" fmla="*/ 20036 h 20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36" fill="none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</a:path>
              <a:path w="21600" h="20036" stroke="0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  <a:lnTo>
                  <a:pt x="0" y="2003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Oval 183">
            <a:extLst>
              <a:ext uri="{FF2B5EF4-FFF2-40B4-BE49-F238E27FC236}">
                <a16:creationId xmlns:a16="http://schemas.microsoft.com/office/drawing/2014/main" id="{B4BC215C-F121-EC53-BC6A-99167A9CC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777" y="3921540"/>
            <a:ext cx="792162" cy="503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9" name="Group 192">
            <a:extLst>
              <a:ext uri="{FF2B5EF4-FFF2-40B4-BE49-F238E27FC236}">
                <a16:creationId xmlns:a16="http://schemas.microsoft.com/office/drawing/2014/main" id="{33993441-1C33-1D1E-904B-9002F5F64F7B}"/>
              </a:ext>
            </a:extLst>
          </p:cNvPr>
          <p:cNvGrpSpPr>
            <a:grpSpLocks/>
          </p:cNvGrpSpPr>
          <p:nvPr/>
        </p:nvGrpSpPr>
        <p:grpSpPr bwMode="auto">
          <a:xfrm>
            <a:off x="6697239" y="1903828"/>
            <a:ext cx="819150" cy="766762"/>
            <a:chOff x="3256" y="1119"/>
            <a:chExt cx="516" cy="483"/>
          </a:xfrm>
        </p:grpSpPr>
        <p:grpSp>
          <p:nvGrpSpPr>
            <p:cNvPr id="120" name="Group 13">
              <a:extLst>
                <a:ext uri="{FF2B5EF4-FFF2-40B4-BE49-F238E27FC236}">
                  <a16:creationId xmlns:a16="http://schemas.microsoft.com/office/drawing/2014/main" id="{1178CB97-B4E1-E9BB-8B53-39CEA2F74E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9" y="1119"/>
              <a:ext cx="363" cy="483"/>
              <a:chOff x="4967" y="2221"/>
              <a:chExt cx="363" cy="483"/>
            </a:xfrm>
          </p:grpSpPr>
          <p:sp>
            <p:nvSpPr>
              <p:cNvPr id="122" name="Text Box 14">
                <a:extLst>
                  <a:ext uri="{FF2B5EF4-FFF2-40B4-BE49-F238E27FC236}">
                    <a16:creationId xmlns:a16="http://schemas.microsoft.com/office/drawing/2014/main" id="{1070CAAC-5699-9537-DFF3-8237C5622B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١٢</a:t>
                </a:r>
                <a:endParaRPr lang="en-US" altLang="en-US" sz="2400" b="1" dirty="0"/>
              </a:p>
            </p:txBody>
          </p:sp>
          <p:sp>
            <p:nvSpPr>
              <p:cNvPr id="123" name="Text Box 15">
                <a:extLst>
                  <a:ext uri="{FF2B5EF4-FFF2-40B4-BE49-F238E27FC236}">
                    <a16:creationId xmlns:a16="http://schemas.microsoft.com/office/drawing/2014/main" id="{59B4A41A-1249-2F5E-C8BF-995BEF52C2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٩</a:t>
                </a:r>
                <a:endParaRPr lang="en-US" altLang="en-US" sz="2400" b="1" dirty="0"/>
              </a:p>
            </p:txBody>
          </p:sp>
          <p:sp>
            <p:nvSpPr>
              <p:cNvPr id="124" name="Line 16">
                <a:extLst>
                  <a:ext uri="{FF2B5EF4-FFF2-40B4-BE49-F238E27FC236}">
                    <a16:creationId xmlns:a16="http://schemas.microsoft.com/office/drawing/2014/main" id="{3CC9D4A1-A27D-3524-17EB-835D5BE99E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1" name="Text Box 185">
              <a:extLst>
                <a:ext uri="{FF2B5EF4-FFF2-40B4-BE49-F238E27FC236}">
                  <a16:creationId xmlns:a16="http://schemas.microsoft.com/office/drawing/2014/main" id="{8B98D1E6-9331-C61D-0202-E85780EB0D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6" y="1215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25" name="Group 186">
            <a:extLst>
              <a:ext uri="{FF2B5EF4-FFF2-40B4-BE49-F238E27FC236}">
                <a16:creationId xmlns:a16="http://schemas.microsoft.com/office/drawing/2014/main" id="{F75F3DB9-6DE5-82E7-1F77-5B664DCCB7BE}"/>
              </a:ext>
            </a:extLst>
          </p:cNvPr>
          <p:cNvGrpSpPr>
            <a:grpSpLocks/>
          </p:cNvGrpSpPr>
          <p:nvPr/>
        </p:nvGrpSpPr>
        <p:grpSpPr bwMode="auto">
          <a:xfrm>
            <a:off x="5427239" y="1900653"/>
            <a:ext cx="1370013" cy="766762"/>
            <a:chOff x="2917" y="1394"/>
            <a:chExt cx="863" cy="483"/>
          </a:xfrm>
        </p:grpSpPr>
        <p:grpSp>
          <p:nvGrpSpPr>
            <p:cNvPr id="126" name="Group 187">
              <a:extLst>
                <a:ext uri="{FF2B5EF4-FFF2-40B4-BE49-F238E27FC236}">
                  <a16:creationId xmlns:a16="http://schemas.microsoft.com/office/drawing/2014/main" id="{8B3E5669-D1DA-AB45-9143-1C0B77296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7" y="1394"/>
              <a:ext cx="753" cy="483"/>
              <a:chOff x="4967" y="2221"/>
              <a:chExt cx="363" cy="483"/>
            </a:xfrm>
          </p:grpSpPr>
          <p:sp>
            <p:nvSpPr>
              <p:cNvPr id="128" name="Text Box 188">
                <a:extLst>
                  <a:ext uri="{FF2B5EF4-FFF2-40B4-BE49-F238E27FC236}">
                    <a16:creationId xmlns:a16="http://schemas.microsoft.com/office/drawing/2014/main" id="{FD5F1CC8-B9BA-4EDF-1507-4996821991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 × ٤</a:t>
                </a:r>
                <a:endParaRPr lang="en-US" altLang="en-US" sz="2400" b="1" dirty="0"/>
              </a:p>
            </p:txBody>
          </p:sp>
          <p:sp>
            <p:nvSpPr>
              <p:cNvPr id="129" name="Text Box 189">
                <a:extLst>
                  <a:ext uri="{FF2B5EF4-FFF2-40B4-BE49-F238E27FC236}">
                    <a16:creationId xmlns:a16="http://schemas.microsoft.com/office/drawing/2014/main" id="{59120924-40CD-DD49-FDEB-8B01093F6D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 × ٣</a:t>
                </a:r>
                <a:endParaRPr lang="en-US" altLang="en-US" sz="2400" b="1" dirty="0"/>
              </a:p>
            </p:txBody>
          </p:sp>
          <p:sp>
            <p:nvSpPr>
              <p:cNvPr id="130" name="Line 190">
                <a:extLst>
                  <a:ext uri="{FF2B5EF4-FFF2-40B4-BE49-F238E27FC236}">
                    <a16:creationId xmlns:a16="http://schemas.microsoft.com/office/drawing/2014/main" id="{1A727CD2-A61F-90DF-B9C8-BB51FAC1E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7" name="Text Box 191">
              <a:extLst>
                <a:ext uri="{FF2B5EF4-FFF2-40B4-BE49-F238E27FC236}">
                  <a16:creationId xmlns:a16="http://schemas.microsoft.com/office/drawing/2014/main" id="{C5429F20-C7AA-3967-EDB5-A4F21B338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7" y="14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131" name="Line 193">
            <a:extLst>
              <a:ext uri="{FF2B5EF4-FFF2-40B4-BE49-F238E27FC236}">
                <a16:creationId xmlns:a16="http://schemas.microsoft.com/office/drawing/2014/main" id="{361558A1-8434-67FF-C4E2-A34B77FA65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16239" y="2030828"/>
            <a:ext cx="288925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2" name="Line 194">
            <a:extLst>
              <a:ext uri="{FF2B5EF4-FFF2-40B4-BE49-F238E27FC236}">
                <a16:creationId xmlns:a16="http://schemas.microsoft.com/office/drawing/2014/main" id="{DE9168E4-0490-2776-581A-8D8DAAEBF5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16239" y="2332453"/>
            <a:ext cx="288925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" name="Group 195">
            <a:extLst>
              <a:ext uri="{FF2B5EF4-FFF2-40B4-BE49-F238E27FC236}">
                <a16:creationId xmlns:a16="http://schemas.microsoft.com/office/drawing/2014/main" id="{7D6003BB-1BA9-0C10-3AE2-C62703880645}"/>
              </a:ext>
            </a:extLst>
          </p:cNvPr>
          <p:cNvGrpSpPr>
            <a:grpSpLocks/>
          </p:cNvGrpSpPr>
          <p:nvPr/>
        </p:nvGrpSpPr>
        <p:grpSpPr bwMode="auto">
          <a:xfrm>
            <a:off x="4731914" y="1900653"/>
            <a:ext cx="819150" cy="766762"/>
            <a:chOff x="3256" y="1119"/>
            <a:chExt cx="516" cy="483"/>
          </a:xfrm>
        </p:grpSpPr>
        <p:grpSp>
          <p:nvGrpSpPr>
            <p:cNvPr id="134" name="Group 196">
              <a:extLst>
                <a:ext uri="{FF2B5EF4-FFF2-40B4-BE49-F238E27FC236}">
                  <a16:creationId xmlns:a16="http://schemas.microsoft.com/office/drawing/2014/main" id="{9F576870-75E3-DE6B-8810-5FAF983139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9" y="1119"/>
              <a:ext cx="363" cy="483"/>
              <a:chOff x="4967" y="2221"/>
              <a:chExt cx="363" cy="483"/>
            </a:xfrm>
          </p:grpSpPr>
          <p:sp>
            <p:nvSpPr>
              <p:cNvPr id="136" name="Text Box 197">
                <a:extLst>
                  <a:ext uri="{FF2B5EF4-FFF2-40B4-BE49-F238E27FC236}">
                    <a16:creationId xmlns:a16="http://schemas.microsoft.com/office/drawing/2014/main" id="{3C54C78A-9CDE-6023-9DF4-0E5EA51CB1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137" name="Text Box 198">
                <a:extLst>
                  <a:ext uri="{FF2B5EF4-FFF2-40B4-BE49-F238E27FC236}">
                    <a16:creationId xmlns:a16="http://schemas.microsoft.com/office/drawing/2014/main" id="{D4D152F4-FAEE-078E-D415-CB0BA397D0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138" name="Line 199">
                <a:extLst>
                  <a:ext uri="{FF2B5EF4-FFF2-40B4-BE49-F238E27FC236}">
                    <a16:creationId xmlns:a16="http://schemas.microsoft.com/office/drawing/2014/main" id="{7D4A875A-2AED-1CB5-A359-C4AF2E9FF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5" name="Text Box 200">
              <a:extLst>
                <a:ext uri="{FF2B5EF4-FFF2-40B4-BE49-F238E27FC236}">
                  <a16:creationId xmlns:a16="http://schemas.microsoft.com/office/drawing/2014/main" id="{E394E320-88E5-1B3C-9139-8963C60185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6" y="1215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2400" b="1" dirty="0"/>
            </a:p>
          </p:txBody>
        </p:sp>
      </p:grpSp>
      <p:grpSp>
        <p:nvGrpSpPr>
          <p:cNvPr id="139" name="Group 208">
            <a:extLst>
              <a:ext uri="{FF2B5EF4-FFF2-40B4-BE49-F238E27FC236}">
                <a16:creationId xmlns:a16="http://schemas.microsoft.com/office/drawing/2014/main" id="{71FACA2D-7EAB-7C8A-80AD-469C26BB1055}"/>
              </a:ext>
            </a:extLst>
          </p:cNvPr>
          <p:cNvGrpSpPr>
            <a:grpSpLocks/>
          </p:cNvGrpSpPr>
          <p:nvPr/>
        </p:nvGrpSpPr>
        <p:grpSpPr bwMode="auto">
          <a:xfrm>
            <a:off x="6036839" y="2797590"/>
            <a:ext cx="576263" cy="766763"/>
            <a:chOff x="4967" y="2221"/>
            <a:chExt cx="363" cy="483"/>
          </a:xfrm>
        </p:grpSpPr>
        <p:sp>
          <p:nvSpPr>
            <p:cNvPr id="140" name="Text Box 209">
              <a:extLst>
                <a:ext uri="{FF2B5EF4-FFF2-40B4-BE49-F238E27FC236}">
                  <a16:creationId xmlns:a16="http://schemas.microsoft.com/office/drawing/2014/main" id="{F880F20C-5EF1-E6A5-D2A8-3087E6049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-١</a:t>
              </a:r>
              <a:endParaRPr lang="en-US" altLang="en-US" sz="2400" b="1" dirty="0"/>
            </a:p>
          </p:txBody>
        </p:sp>
        <p:sp>
          <p:nvSpPr>
            <p:cNvPr id="141" name="Text Box 210">
              <a:extLst>
                <a:ext uri="{FF2B5EF4-FFF2-40B4-BE49-F238E27FC236}">
                  <a16:creationId xmlns:a16="http://schemas.microsoft.com/office/drawing/2014/main" id="{E9F5E96B-8F38-EB48-56F3-0EF54EA2B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٤</a:t>
              </a:r>
              <a:endParaRPr lang="en-US" altLang="en-US" sz="2400" b="1" dirty="0"/>
            </a:p>
          </p:txBody>
        </p:sp>
        <p:sp>
          <p:nvSpPr>
            <p:cNvPr id="142" name="Line 211">
              <a:extLst>
                <a:ext uri="{FF2B5EF4-FFF2-40B4-BE49-F238E27FC236}">
                  <a16:creationId xmlns:a16="http://schemas.microsoft.com/office/drawing/2014/main" id="{3C4744B2-F96F-D93D-F1E1-B8AF157D34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" name="Text Box 213">
            <a:extLst>
              <a:ext uri="{FF2B5EF4-FFF2-40B4-BE49-F238E27FC236}">
                <a16:creationId xmlns:a16="http://schemas.microsoft.com/office/drawing/2014/main" id="{FAD5129A-1FBB-85A0-4A14-5EC4CCE4C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102" y="2946815"/>
            <a:ext cx="334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144" name="Group 283">
            <a:extLst>
              <a:ext uri="{FF2B5EF4-FFF2-40B4-BE49-F238E27FC236}">
                <a16:creationId xmlns:a16="http://schemas.microsoft.com/office/drawing/2014/main" id="{20940CE8-B984-08C9-376D-FD8CB08680A7}"/>
              </a:ext>
            </a:extLst>
          </p:cNvPr>
          <p:cNvGrpSpPr>
            <a:grpSpLocks/>
          </p:cNvGrpSpPr>
          <p:nvPr/>
        </p:nvGrpSpPr>
        <p:grpSpPr bwMode="auto">
          <a:xfrm>
            <a:off x="8400627" y="5428078"/>
            <a:ext cx="1995487" cy="766762"/>
            <a:chOff x="4118" y="3339"/>
            <a:chExt cx="1257" cy="483"/>
          </a:xfrm>
        </p:grpSpPr>
        <p:sp>
          <p:nvSpPr>
            <p:cNvPr id="145" name="Text Box 212">
              <a:extLst>
                <a:ext uri="{FF2B5EF4-FFF2-40B4-BE49-F238E27FC236}">
                  <a16:creationId xmlns:a16="http://schemas.microsoft.com/office/drawing/2014/main" id="{AB73E675-DDAA-6C8E-15B1-AAA7B6A39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4" y="3430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2"/>
                  </a:solidFill>
                </a:rPr>
                <a:t>٨</a:t>
              </a:r>
              <a:endParaRPr lang="en-US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146" name="Text Box 215">
              <a:extLst>
                <a:ext uri="{FF2B5EF4-FFF2-40B4-BE49-F238E27FC236}">
                  <a16:creationId xmlns:a16="http://schemas.microsoft.com/office/drawing/2014/main" id="{B4EA1E25-D1E2-B459-CE7D-A00C711E7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3429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sp>
          <p:nvSpPr>
            <p:cNvPr id="147" name="Text Box 223">
              <a:extLst>
                <a:ext uri="{FF2B5EF4-FFF2-40B4-BE49-F238E27FC236}">
                  <a16:creationId xmlns:a16="http://schemas.microsoft.com/office/drawing/2014/main" id="{2EAB4D6D-6161-D4A3-9759-E98A821F7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1" y="3430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  <p:grpSp>
          <p:nvGrpSpPr>
            <p:cNvPr id="148" name="Group 224">
              <a:extLst>
                <a:ext uri="{FF2B5EF4-FFF2-40B4-BE49-F238E27FC236}">
                  <a16:creationId xmlns:a16="http://schemas.microsoft.com/office/drawing/2014/main" id="{D4EFB080-4D2E-42D6-AE4E-84F0B339C4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3339"/>
              <a:ext cx="635" cy="483"/>
              <a:chOff x="4377" y="2811"/>
              <a:chExt cx="635" cy="483"/>
            </a:xfrm>
          </p:grpSpPr>
          <p:grpSp>
            <p:nvGrpSpPr>
              <p:cNvPr id="149" name="Group 225">
                <a:extLst>
                  <a:ext uri="{FF2B5EF4-FFF2-40B4-BE49-F238E27FC236}">
                    <a16:creationId xmlns:a16="http://schemas.microsoft.com/office/drawing/2014/main" id="{B53A07D0-EDAD-39DC-EEF2-D245D2C1E1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151" name="Text Box 226">
                  <a:extLst>
                    <a:ext uri="{FF2B5EF4-FFF2-40B4-BE49-F238E27FC236}">
                      <a16:creationId xmlns:a16="http://schemas.microsoft.com/office/drawing/2014/main" id="{1A61EEEC-01EA-8624-1411-70214C7CDD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152" name="Text Box 227">
                  <a:extLst>
                    <a:ext uri="{FF2B5EF4-FFF2-40B4-BE49-F238E27FC236}">
                      <a16:creationId xmlns:a16="http://schemas.microsoft.com/office/drawing/2014/main" id="{BF00F3A6-AD0A-6CA8-51B9-31CFDF0AE1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٩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153" name="Line 228">
                  <a:extLst>
                    <a:ext uri="{FF2B5EF4-FFF2-40B4-BE49-F238E27FC236}">
                      <a16:creationId xmlns:a16="http://schemas.microsoft.com/office/drawing/2014/main" id="{0DFE36FB-15BF-C950-8A1A-6F6A1913E4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0" name="Text Box 229">
                <a:extLst>
                  <a:ext uri="{FF2B5EF4-FFF2-40B4-BE49-F238E27FC236}">
                    <a16:creationId xmlns:a16="http://schemas.microsoft.com/office/drawing/2014/main" id="{6DE3510E-58A5-A727-8323-77BB2D2AF3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٦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154" name="Group 230">
            <a:extLst>
              <a:ext uri="{FF2B5EF4-FFF2-40B4-BE49-F238E27FC236}">
                <a16:creationId xmlns:a16="http://schemas.microsoft.com/office/drawing/2014/main" id="{F1EE9EB2-0ED9-0005-DF06-53E0E93A5D3B}"/>
              </a:ext>
            </a:extLst>
          </p:cNvPr>
          <p:cNvGrpSpPr>
            <a:grpSpLocks/>
          </p:cNvGrpSpPr>
          <p:nvPr/>
        </p:nvGrpSpPr>
        <p:grpSpPr bwMode="auto">
          <a:xfrm>
            <a:off x="4566814" y="5428078"/>
            <a:ext cx="1800225" cy="766762"/>
            <a:chOff x="2971" y="2795"/>
            <a:chExt cx="1134" cy="483"/>
          </a:xfrm>
        </p:grpSpPr>
        <p:sp>
          <p:nvSpPr>
            <p:cNvPr id="155" name="Text Box 231">
              <a:extLst>
                <a:ext uri="{FF2B5EF4-FFF2-40B4-BE49-F238E27FC236}">
                  <a16:creationId xmlns:a16="http://schemas.microsoft.com/office/drawing/2014/main" id="{7C88F3BF-0E96-AC1A-5283-20EDE17F3B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(</a:t>
              </a:r>
              <a:endParaRPr lang="en-US" altLang="en-US" sz="2400" b="1"/>
            </a:p>
          </p:txBody>
        </p:sp>
        <p:grpSp>
          <p:nvGrpSpPr>
            <p:cNvPr id="156" name="Group 232">
              <a:extLst>
                <a:ext uri="{FF2B5EF4-FFF2-40B4-BE49-F238E27FC236}">
                  <a16:creationId xmlns:a16="http://schemas.microsoft.com/office/drawing/2014/main" id="{E73A71B3-0BA3-75EC-AE2A-1B53AEF4AC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158" name="Group 233">
                <a:extLst>
                  <a:ext uri="{FF2B5EF4-FFF2-40B4-BE49-F238E27FC236}">
                    <a16:creationId xmlns:a16="http://schemas.microsoft.com/office/drawing/2014/main" id="{E88A0E3D-E5C0-6E8F-DB9D-AEBE27A059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165" name="Text Box 234">
                  <a:extLst>
                    <a:ext uri="{FF2B5EF4-FFF2-40B4-BE49-F238E27FC236}">
                      <a16:creationId xmlns:a16="http://schemas.microsoft.com/office/drawing/2014/main" id="{6F59554E-B051-DD91-62E5-0A2EDAE224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166" name="Text Box 235">
                  <a:extLst>
                    <a:ext uri="{FF2B5EF4-FFF2-40B4-BE49-F238E27FC236}">
                      <a16:creationId xmlns:a16="http://schemas.microsoft.com/office/drawing/2014/main" id="{FB65866C-60F1-98D3-F62A-E3D5B90AA7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٩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167" name="Line 236">
                  <a:extLst>
                    <a:ext uri="{FF2B5EF4-FFF2-40B4-BE49-F238E27FC236}">
                      <a16:creationId xmlns:a16="http://schemas.microsoft.com/office/drawing/2014/main" id="{8A82ADE1-4B3C-A816-949F-0AB15B592D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237">
                <a:extLst>
                  <a:ext uri="{FF2B5EF4-FFF2-40B4-BE49-F238E27FC236}">
                    <a16:creationId xmlns:a16="http://schemas.microsoft.com/office/drawing/2014/main" id="{FEDCE9C9-1AF2-C25E-6DD9-180DFE652A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160" name="Text Box 238">
                  <a:extLst>
                    <a:ext uri="{FF2B5EF4-FFF2-40B4-BE49-F238E27FC236}">
                      <a16:creationId xmlns:a16="http://schemas.microsoft.com/office/drawing/2014/main" id="{BED26726-C4BD-31C0-B05F-6AEBAEA9CC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/>
                    <a:t>ــ</a:t>
                  </a:r>
                  <a:endParaRPr lang="en-US" altLang="en-US" sz="2400" b="1"/>
                </a:p>
              </p:txBody>
            </p:sp>
            <p:grpSp>
              <p:nvGrpSpPr>
                <p:cNvPr id="161" name="Group 239">
                  <a:extLst>
                    <a:ext uri="{FF2B5EF4-FFF2-40B4-BE49-F238E27FC236}">
                      <a16:creationId xmlns:a16="http://schemas.microsoft.com/office/drawing/2014/main" id="{42C6758B-3611-AF97-38D6-F45B89FA9D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162" name="Text Box 240">
                    <a:extLst>
                      <a:ext uri="{FF2B5EF4-FFF2-40B4-BE49-F238E27FC236}">
                        <a16:creationId xmlns:a16="http://schemas.microsoft.com/office/drawing/2014/main" id="{F8037674-8D3B-EAAF-0B35-A3A9EB08F1C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٩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3" name="Text Box 241">
                    <a:extLst>
                      <a:ext uri="{FF2B5EF4-FFF2-40B4-BE49-F238E27FC236}">
                        <a16:creationId xmlns:a16="http://schemas.microsoft.com/office/drawing/2014/main" id="{AD8C4AD7-6495-70FD-4749-58DAFCFAC39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3300"/>
                        </a:solidFill>
                      </a:rPr>
                      <a:t>٩</a:t>
                    </a:r>
                    <a:endParaRPr lang="en-US" altLang="en-US" sz="2400" b="1" dirty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164" name="Line 242">
                    <a:extLst>
                      <a:ext uri="{FF2B5EF4-FFF2-40B4-BE49-F238E27FC236}">
                        <a16:creationId xmlns:a16="http://schemas.microsoft.com/office/drawing/2014/main" id="{A1D6D761-8063-AC8B-F5AB-EA290A1A86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sp>
          <p:nvSpPr>
            <p:cNvPr id="157" name="Text Box 243">
              <a:extLst>
                <a:ext uri="{FF2B5EF4-FFF2-40B4-BE49-F238E27FC236}">
                  <a16:creationId xmlns:a16="http://schemas.microsoft.com/office/drawing/2014/main" id="{E0CD301F-F180-3467-7539-DEEE80C13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)</a:t>
              </a:r>
              <a:endParaRPr lang="en-US" altLang="en-US" sz="2400" b="1"/>
            </a:p>
          </p:txBody>
        </p:sp>
      </p:grpSp>
      <p:sp>
        <p:nvSpPr>
          <p:cNvPr id="168" name="Text Box 244">
            <a:extLst>
              <a:ext uri="{FF2B5EF4-FFF2-40B4-BE49-F238E27FC236}">
                <a16:creationId xmlns:a16="http://schemas.microsoft.com/office/drawing/2014/main" id="{24253E68-4BD2-8007-3E22-62C36783A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677" y="5555078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+</a:t>
            </a:r>
            <a:endParaRPr lang="en-US" altLang="en-US" sz="2400" b="1"/>
          </a:p>
        </p:txBody>
      </p:sp>
      <p:grpSp>
        <p:nvGrpSpPr>
          <p:cNvPr id="169" name="Group 245">
            <a:extLst>
              <a:ext uri="{FF2B5EF4-FFF2-40B4-BE49-F238E27FC236}">
                <a16:creationId xmlns:a16="http://schemas.microsoft.com/office/drawing/2014/main" id="{7DC3A0FA-DF55-A6C8-CC85-B0B2CD9A1BD6}"/>
              </a:ext>
            </a:extLst>
          </p:cNvPr>
          <p:cNvGrpSpPr>
            <a:grpSpLocks/>
          </p:cNvGrpSpPr>
          <p:nvPr/>
        </p:nvGrpSpPr>
        <p:grpSpPr bwMode="auto">
          <a:xfrm>
            <a:off x="3004714" y="5542378"/>
            <a:ext cx="1508125" cy="498475"/>
            <a:chOff x="2109" y="2830"/>
            <a:chExt cx="950" cy="314"/>
          </a:xfrm>
        </p:grpSpPr>
        <p:grpSp>
          <p:nvGrpSpPr>
            <p:cNvPr id="170" name="Group 246">
              <a:extLst>
                <a:ext uri="{FF2B5EF4-FFF2-40B4-BE49-F238E27FC236}">
                  <a16:creationId xmlns:a16="http://schemas.microsoft.com/office/drawing/2014/main" id="{74E20B5A-C8D1-C734-DA79-B0E186A3EE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172" name="Text Box 247">
                <a:extLst>
                  <a:ext uri="{FF2B5EF4-FFF2-40B4-BE49-F238E27FC236}">
                    <a16:creationId xmlns:a16="http://schemas.microsoft.com/office/drawing/2014/main" id="{8D282050-18D4-C59C-37B7-D6DEB7CECD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ar-SA" altLang="en-US" sz="2400" b="1"/>
                  <a:t>(</a:t>
                </a:r>
                <a:endParaRPr lang="en-US" altLang="en-US" sz="2400" b="1"/>
              </a:p>
            </p:txBody>
          </p:sp>
          <p:sp>
            <p:nvSpPr>
              <p:cNvPr id="173" name="Text Box 248">
                <a:extLst>
                  <a:ext uri="{FF2B5EF4-FFF2-40B4-BE49-F238E27FC236}">
                    <a16:creationId xmlns:a16="http://schemas.microsoft.com/office/drawing/2014/main" id="{B8D1E6E6-9906-2986-A918-1AE61B420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ar-SA" altLang="en-US" sz="2400" b="1"/>
                  <a:t>)</a:t>
                </a:r>
                <a:endParaRPr lang="en-US" altLang="en-US" sz="2400" b="1"/>
              </a:p>
            </p:txBody>
          </p:sp>
          <p:sp>
            <p:nvSpPr>
              <p:cNvPr id="174" name="Text Box 249">
                <a:extLst>
                  <a:ext uri="{FF2B5EF4-FFF2-40B4-BE49-F238E27FC236}">
                    <a16:creationId xmlns:a16="http://schemas.microsoft.com/office/drawing/2014/main" id="{9B361A45-47E5-6F5A-BE9C-8516626177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٧</a:t>
                </a:r>
                <a:r>
                  <a:rPr lang="ar-SA" altLang="en-US" sz="2400" b="1" dirty="0"/>
                  <a:t> ــ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٦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71" name="Text Box 250">
              <a:extLst>
                <a:ext uri="{FF2B5EF4-FFF2-40B4-BE49-F238E27FC236}">
                  <a16:creationId xmlns:a16="http://schemas.microsoft.com/office/drawing/2014/main" id="{149847C0-E0AE-2028-C27D-EAA3B8154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75" name="Group 252">
            <a:extLst>
              <a:ext uri="{FF2B5EF4-FFF2-40B4-BE49-F238E27FC236}">
                <a16:creationId xmlns:a16="http://schemas.microsoft.com/office/drawing/2014/main" id="{0EA75BCE-3942-A903-0793-796654C4E14B}"/>
              </a:ext>
            </a:extLst>
          </p:cNvPr>
          <p:cNvGrpSpPr>
            <a:grpSpLocks/>
          </p:cNvGrpSpPr>
          <p:nvPr/>
        </p:nvGrpSpPr>
        <p:grpSpPr bwMode="auto">
          <a:xfrm>
            <a:off x="2487189" y="5428078"/>
            <a:ext cx="576263" cy="766762"/>
            <a:chOff x="4967" y="2221"/>
            <a:chExt cx="363" cy="483"/>
          </a:xfrm>
        </p:grpSpPr>
        <p:sp>
          <p:nvSpPr>
            <p:cNvPr id="176" name="Text Box 253">
              <a:extLst>
                <a:ext uri="{FF2B5EF4-FFF2-40B4-BE49-F238E27FC236}">
                  <a16:creationId xmlns:a16="http://schemas.microsoft.com/office/drawing/2014/main" id="{7AC8ED9F-B7FF-5E90-01B0-3BAAA9DE50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٧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177" name="Text Box 254">
              <a:extLst>
                <a:ext uri="{FF2B5EF4-FFF2-40B4-BE49-F238E27FC236}">
                  <a16:creationId xmlns:a16="http://schemas.microsoft.com/office/drawing/2014/main" id="{4581503A-6B0E-D427-12C0-689697186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٩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178" name="Line 255">
              <a:extLst>
                <a:ext uri="{FF2B5EF4-FFF2-40B4-BE49-F238E27FC236}">
                  <a16:creationId xmlns:a16="http://schemas.microsoft.com/office/drawing/2014/main" id="{1601F416-3219-53B4-BC2F-EBE198296C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9" name="Text Box 256">
            <a:extLst>
              <a:ext uri="{FF2B5EF4-FFF2-40B4-BE49-F238E27FC236}">
                <a16:creationId xmlns:a16="http://schemas.microsoft.com/office/drawing/2014/main" id="{2BB700F3-439F-A3F7-C3F7-B6BB2A5E8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552" y="557095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+</a:t>
            </a:r>
            <a:endParaRPr lang="en-US" altLang="en-US" sz="2400" b="1"/>
          </a:p>
        </p:txBody>
      </p:sp>
      <p:sp>
        <p:nvSpPr>
          <p:cNvPr id="180" name="Text Box 257">
            <a:extLst>
              <a:ext uri="{FF2B5EF4-FFF2-40B4-BE49-F238E27FC236}">
                <a16:creationId xmlns:a16="http://schemas.microsoft.com/office/drawing/2014/main" id="{410A6998-C90E-EA7F-6297-622FE4B5F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727" y="5570953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١</a:t>
            </a:r>
            <a:endParaRPr lang="en-US" altLang="en-US" sz="2400" b="1" dirty="0"/>
          </a:p>
        </p:txBody>
      </p:sp>
      <p:sp>
        <p:nvSpPr>
          <p:cNvPr id="181" name="Text Box 266">
            <a:extLst>
              <a:ext uri="{FF2B5EF4-FFF2-40B4-BE49-F238E27FC236}">
                <a16:creationId xmlns:a16="http://schemas.microsoft.com/office/drawing/2014/main" id="{90FC1DE0-E234-3CDF-08AE-6F625608D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798" y="5624155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=</a:t>
            </a:r>
            <a:endParaRPr lang="en-US" altLang="en-US" sz="2400" b="1" dirty="0"/>
          </a:p>
        </p:txBody>
      </p:sp>
      <p:grpSp>
        <p:nvGrpSpPr>
          <p:cNvPr id="182" name="Group 267">
            <a:extLst>
              <a:ext uri="{FF2B5EF4-FFF2-40B4-BE49-F238E27FC236}">
                <a16:creationId xmlns:a16="http://schemas.microsoft.com/office/drawing/2014/main" id="{9A294984-7D29-1140-A953-31D402C1E659}"/>
              </a:ext>
            </a:extLst>
          </p:cNvPr>
          <p:cNvGrpSpPr>
            <a:grpSpLocks/>
          </p:cNvGrpSpPr>
          <p:nvPr/>
        </p:nvGrpSpPr>
        <p:grpSpPr bwMode="auto">
          <a:xfrm>
            <a:off x="492496" y="5483001"/>
            <a:ext cx="1117600" cy="766763"/>
            <a:chOff x="4377" y="2811"/>
            <a:chExt cx="635" cy="483"/>
          </a:xfrm>
        </p:grpSpPr>
        <p:grpSp>
          <p:nvGrpSpPr>
            <p:cNvPr id="183" name="Group 268">
              <a:extLst>
                <a:ext uri="{FF2B5EF4-FFF2-40B4-BE49-F238E27FC236}">
                  <a16:creationId xmlns:a16="http://schemas.microsoft.com/office/drawing/2014/main" id="{45EE2519-7137-A61D-863E-BECE4F1255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185" name="Text Box 269">
                <a:extLst>
                  <a:ext uri="{FF2B5EF4-FFF2-40B4-BE49-F238E27FC236}">
                    <a16:creationId xmlns:a16="http://schemas.microsoft.com/office/drawing/2014/main" id="{B31A7053-261B-C86E-33FB-AB9FF76D0B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٧</a:t>
                </a:r>
                <a:endParaRPr lang="en-US" altLang="en-US" sz="2400" b="1" dirty="0"/>
              </a:p>
            </p:txBody>
          </p:sp>
          <p:sp>
            <p:nvSpPr>
              <p:cNvPr id="186" name="Text Box 270">
                <a:extLst>
                  <a:ext uri="{FF2B5EF4-FFF2-40B4-BE49-F238E27FC236}">
                    <a16:creationId xmlns:a16="http://schemas.microsoft.com/office/drawing/2014/main" id="{DAE54327-ECB6-CA8A-DC54-F618D9E4C8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٩</a:t>
                </a:r>
                <a:endParaRPr lang="en-US" altLang="en-US" sz="2400" b="1" dirty="0"/>
              </a:p>
            </p:txBody>
          </p:sp>
          <p:sp>
            <p:nvSpPr>
              <p:cNvPr id="187" name="Line 271">
                <a:extLst>
                  <a:ext uri="{FF2B5EF4-FFF2-40B4-BE49-F238E27FC236}">
                    <a16:creationId xmlns:a16="http://schemas.microsoft.com/office/drawing/2014/main" id="{7DD1E885-F635-0D18-CA5C-C8EE3BDD0C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" name="Text Box 272">
              <a:extLst>
                <a:ext uri="{FF2B5EF4-FFF2-40B4-BE49-F238E27FC236}">
                  <a16:creationId xmlns:a16="http://schemas.microsoft.com/office/drawing/2014/main" id="{CD7699EE-E31F-4E2F-B01A-8D4ED36B0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</p:grpSp>
      <p:sp>
        <p:nvSpPr>
          <p:cNvPr id="188" name="Oval 273">
            <a:extLst>
              <a:ext uri="{FF2B5EF4-FFF2-40B4-BE49-F238E27FC236}">
                <a16:creationId xmlns:a16="http://schemas.microsoft.com/office/drawing/2014/main" id="{BF9249C7-E474-AFC6-8344-6A866B496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777" y="5402678"/>
            <a:ext cx="1223962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Arc 274">
            <a:extLst>
              <a:ext uri="{FF2B5EF4-FFF2-40B4-BE49-F238E27FC236}">
                <a16:creationId xmlns:a16="http://schemas.microsoft.com/office/drawing/2014/main" id="{31874C5E-A3A9-2835-5E76-A134C6AC27B1}"/>
              </a:ext>
            </a:extLst>
          </p:cNvPr>
          <p:cNvSpPr>
            <a:spLocks/>
          </p:cNvSpPr>
          <p:nvPr/>
        </p:nvSpPr>
        <p:spPr bwMode="auto">
          <a:xfrm rot="-13255151" flipH="1" flipV="1">
            <a:off x="2915814" y="4905790"/>
            <a:ext cx="1944688" cy="1420813"/>
          </a:xfrm>
          <a:custGeom>
            <a:avLst/>
            <a:gdLst>
              <a:gd name="G0" fmla="+- 0 0 0"/>
              <a:gd name="G1" fmla="+- 21243 0 0"/>
              <a:gd name="G2" fmla="+- 21600 0 0"/>
              <a:gd name="T0" fmla="*/ 3913 w 21600"/>
              <a:gd name="T1" fmla="*/ 0 h 21243"/>
              <a:gd name="T2" fmla="*/ 21600 w 21600"/>
              <a:gd name="T3" fmla="*/ 21243 h 21243"/>
              <a:gd name="T4" fmla="*/ 0 w 21600"/>
              <a:gd name="T5" fmla="*/ 21243 h 2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43" fill="none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</a:path>
              <a:path w="21600" h="21243" stroke="0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  <a:lnTo>
                  <a:pt x="0" y="2124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Arc 275">
            <a:extLst>
              <a:ext uri="{FF2B5EF4-FFF2-40B4-BE49-F238E27FC236}">
                <a16:creationId xmlns:a16="http://schemas.microsoft.com/office/drawing/2014/main" id="{1FD65E1D-8860-042E-6828-70E52605AFD1}"/>
              </a:ext>
            </a:extLst>
          </p:cNvPr>
          <p:cNvSpPr>
            <a:spLocks/>
          </p:cNvSpPr>
          <p:nvPr/>
        </p:nvSpPr>
        <p:spPr bwMode="auto">
          <a:xfrm rot="-13835509" flipH="1" flipV="1">
            <a:off x="1838695" y="5227259"/>
            <a:ext cx="1751013" cy="1203325"/>
          </a:xfrm>
          <a:custGeom>
            <a:avLst/>
            <a:gdLst>
              <a:gd name="G0" fmla="+- 0 0 0"/>
              <a:gd name="G1" fmla="+- 20036 0 0"/>
              <a:gd name="G2" fmla="+- 21600 0 0"/>
              <a:gd name="T0" fmla="*/ 8071 w 21600"/>
              <a:gd name="T1" fmla="*/ 0 h 20036"/>
              <a:gd name="T2" fmla="*/ 21600 w 21600"/>
              <a:gd name="T3" fmla="*/ 20036 h 20036"/>
              <a:gd name="T4" fmla="*/ 0 w 21600"/>
              <a:gd name="T5" fmla="*/ 20036 h 20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36" fill="none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</a:path>
              <a:path w="21600" h="20036" stroke="0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  <a:lnTo>
                  <a:pt x="0" y="2003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Oval 276">
            <a:extLst>
              <a:ext uri="{FF2B5EF4-FFF2-40B4-BE49-F238E27FC236}">
                <a16:creationId xmlns:a16="http://schemas.microsoft.com/office/drawing/2014/main" id="{814659CF-F285-C05C-CB9B-8788593A5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114" y="5555078"/>
            <a:ext cx="792163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2" name="Group 287">
            <a:extLst>
              <a:ext uri="{FF2B5EF4-FFF2-40B4-BE49-F238E27FC236}">
                <a16:creationId xmlns:a16="http://schemas.microsoft.com/office/drawing/2014/main" id="{34CD9F5A-1984-A7D9-200D-4DE60BF850E2}"/>
              </a:ext>
            </a:extLst>
          </p:cNvPr>
          <p:cNvGrpSpPr>
            <a:grpSpLocks/>
          </p:cNvGrpSpPr>
          <p:nvPr/>
        </p:nvGrpSpPr>
        <p:grpSpPr bwMode="auto">
          <a:xfrm>
            <a:off x="7605289" y="5420140"/>
            <a:ext cx="1008063" cy="766763"/>
            <a:chOff x="4377" y="2811"/>
            <a:chExt cx="635" cy="483"/>
          </a:xfrm>
        </p:grpSpPr>
        <p:grpSp>
          <p:nvGrpSpPr>
            <p:cNvPr id="193" name="Group 288">
              <a:extLst>
                <a:ext uri="{FF2B5EF4-FFF2-40B4-BE49-F238E27FC236}">
                  <a16:creationId xmlns:a16="http://schemas.microsoft.com/office/drawing/2014/main" id="{749ED1A0-91D2-BEDD-E53F-85B10BA8C5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195" name="Text Box 289">
                <a:extLst>
                  <a:ext uri="{FF2B5EF4-FFF2-40B4-BE49-F238E27FC236}">
                    <a16:creationId xmlns:a16="http://schemas.microsoft.com/office/drawing/2014/main" id="{1D5A7562-6559-6930-A8CF-A68FED4079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٩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96" name="Text Box 290">
                <a:extLst>
                  <a:ext uri="{FF2B5EF4-FFF2-40B4-BE49-F238E27FC236}">
                    <a16:creationId xmlns:a16="http://schemas.microsoft.com/office/drawing/2014/main" id="{9D5CB443-89EE-C1BE-63C9-215F5E8BCA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٩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97" name="Line 291">
                <a:extLst>
                  <a:ext uri="{FF2B5EF4-FFF2-40B4-BE49-F238E27FC236}">
                    <a16:creationId xmlns:a16="http://schemas.microsoft.com/office/drawing/2014/main" id="{8144B318-24B3-B12E-4696-D9D276B912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" name="Text Box 292">
              <a:extLst>
                <a:ext uri="{FF2B5EF4-FFF2-40B4-BE49-F238E27FC236}">
                  <a16:creationId xmlns:a16="http://schemas.microsoft.com/office/drawing/2014/main" id="{ADC390FB-3520-0579-30CF-7940D83C5D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2"/>
                  </a:solidFill>
                </a:rPr>
                <a:t>٧</a:t>
              </a:r>
              <a:endParaRPr lang="en-US" altLang="en-US" sz="24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98" name="Text Box 293">
            <a:extLst>
              <a:ext uri="{FF2B5EF4-FFF2-40B4-BE49-F238E27FC236}">
                <a16:creationId xmlns:a16="http://schemas.microsoft.com/office/drawing/2014/main" id="{BC087D4F-FD65-1D18-C5A6-4F0805F33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289" y="5564603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ــ</a:t>
            </a:r>
            <a:endParaRPr lang="en-US" altLang="en-US" sz="2400" b="1"/>
          </a:p>
        </p:txBody>
      </p:sp>
      <p:grpSp>
        <p:nvGrpSpPr>
          <p:cNvPr id="199" name="Group 302">
            <a:extLst>
              <a:ext uri="{FF2B5EF4-FFF2-40B4-BE49-F238E27FC236}">
                <a16:creationId xmlns:a16="http://schemas.microsoft.com/office/drawing/2014/main" id="{ADF04342-28AB-F414-DA3F-0C1306CE05CE}"/>
              </a:ext>
            </a:extLst>
          </p:cNvPr>
          <p:cNvGrpSpPr>
            <a:grpSpLocks/>
          </p:cNvGrpSpPr>
          <p:nvPr/>
        </p:nvGrpSpPr>
        <p:grpSpPr bwMode="auto">
          <a:xfrm>
            <a:off x="6219402" y="5420140"/>
            <a:ext cx="1274762" cy="766763"/>
            <a:chOff x="2955" y="3334"/>
            <a:chExt cx="803" cy="483"/>
          </a:xfrm>
        </p:grpSpPr>
        <p:sp>
          <p:nvSpPr>
            <p:cNvPr id="200" name="Text Box 285">
              <a:extLst>
                <a:ext uri="{FF2B5EF4-FFF2-40B4-BE49-F238E27FC236}">
                  <a16:creationId xmlns:a16="http://schemas.microsoft.com/office/drawing/2014/main" id="{789013EE-7F9A-1BCA-BC73-0A0AE54B0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5" y="343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201" name="Group 294">
              <a:extLst>
                <a:ext uri="{FF2B5EF4-FFF2-40B4-BE49-F238E27FC236}">
                  <a16:creationId xmlns:a16="http://schemas.microsoft.com/office/drawing/2014/main" id="{A05CF2C2-BFF3-A81D-AD22-10506B777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3" y="3334"/>
              <a:ext cx="635" cy="483"/>
              <a:chOff x="4377" y="2811"/>
              <a:chExt cx="635" cy="483"/>
            </a:xfrm>
          </p:grpSpPr>
          <p:grpSp>
            <p:nvGrpSpPr>
              <p:cNvPr id="202" name="Group 295">
                <a:extLst>
                  <a:ext uri="{FF2B5EF4-FFF2-40B4-BE49-F238E27FC236}">
                    <a16:creationId xmlns:a16="http://schemas.microsoft.com/office/drawing/2014/main" id="{015ACD61-C80D-7DC4-5957-4F64A29EF9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204" name="Text Box 296">
                  <a:extLst>
                    <a:ext uri="{FF2B5EF4-FFF2-40B4-BE49-F238E27FC236}">
                      <a16:creationId xmlns:a16="http://schemas.microsoft.com/office/drawing/2014/main" id="{96DB076E-EC3E-4E5F-F400-5A30FC674E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205" name="Text Box 297">
                  <a:extLst>
                    <a:ext uri="{FF2B5EF4-FFF2-40B4-BE49-F238E27FC236}">
                      <a16:creationId xmlns:a16="http://schemas.microsoft.com/office/drawing/2014/main" id="{C4CA3AFB-1C55-9B9C-01FC-BEBB7C9F59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٩</a:t>
                  </a:r>
                  <a:endParaRPr lang="en-US" altLang="en-US" sz="2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206" name="Line 298">
                  <a:extLst>
                    <a:ext uri="{FF2B5EF4-FFF2-40B4-BE49-F238E27FC236}">
                      <a16:creationId xmlns:a16="http://schemas.microsoft.com/office/drawing/2014/main" id="{9C2349A5-64F9-66BB-FB8D-98B9E50815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3" name="Text Box 299">
                <a:extLst>
                  <a:ext uri="{FF2B5EF4-FFF2-40B4-BE49-F238E27FC236}">
                    <a16:creationId xmlns:a16="http://schemas.microsoft.com/office/drawing/2014/main" id="{6AFC5CFA-CB23-4544-FAE9-296FAC82A1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٦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207" name="Oval 300">
            <a:extLst>
              <a:ext uri="{FF2B5EF4-FFF2-40B4-BE49-F238E27FC236}">
                <a16:creationId xmlns:a16="http://schemas.microsoft.com/office/drawing/2014/main" id="{05B9EDF8-DBD8-15CB-8B76-ECCF7D96B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8127" y="5643978"/>
            <a:ext cx="433387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Arc 301">
            <a:extLst>
              <a:ext uri="{FF2B5EF4-FFF2-40B4-BE49-F238E27FC236}">
                <a16:creationId xmlns:a16="http://schemas.microsoft.com/office/drawing/2014/main" id="{B7BE240A-0D1D-906A-6C4C-095A9F8B7D88}"/>
              </a:ext>
            </a:extLst>
          </p:cNvPr>
          <p:cNvSpPr>
            <a:spLocks/>
          </p:cNvSpPr>
          <p:nvPr/>
        </p:nvSpPr>
        <p:spPr bwMode="auto">
          <a:xfrm rot="-13255151" flipH="1" flipV="1">
            <a:off x="7983114" y="5062953"/>
            <a:ext cx="1944688" cy="1374775"/>
          </a:xfrm>
          <a:custGeom>
            <a:avLst/>
            <a:gdLst>
              <a:gd name="G0" fmla="+- 0 0 0"/>
              <a:gd name="G1" fmla="+- 20554 0 0"/>
              <a:gd name="G2" fmla="+- 21600 0 0"/>
              <a:gd name="T0" fmla="*/ 6639 w 21600"/>
              <a:gd name="T1" fmla="*/ 0 h 20554"/>
              <a:gd name="T2" fmla="*/ 21600 w 21600"/>
              <a:gd name="T3" fmla="*/ 20554 h 20554"/>
              <a:gd name="T4" fmla="*/ 0 w 21600"/>
              <a:gd name="T5" fmla="*/ 20554 h 20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554" fill="none" extrusionOk="0">
                <a:moveTo>
                  <a:pt x="6639" y="-1"/>
                </a:moveTo>
                <a:cubicBezTo>
                  <a:pt x="15556" y="2880"/>
                  <a:pt x="21600" y="11182"/>
                  <a:pt x="21600" y="20554"/>
                </a:cubicBezTo>
              </a:path>
              <a:path w="21600" h="20554" stroke="0" extrusionOk="0">
                <a:moveTo>
                  <a:pt x="6639" y="-1"/>
                </a:moveTo>
                <a:cubicBezTo>
                  <a:pt x="15556" y="2880"/>
                  <a:pt x="21600" y="11182"/>
                  <a:pt x="21600" y="20554"/>
                </a:cubicBezTo>
                <a:lnTo>
                  <a:pt x="0" y="2055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" name="مربع نص 208">
            <a:extLst>
              <a:ext uri="{FF2B5EF4-FFF2-40B4-BE49-F238E27FC236}">
                <a16:creationId xmlns:a16="http://schemas.microsoft.com/office/drawing/2014/main" id="{E20BEB63-7DD5-BB8A-10D3-B6BDBA359F51}"/>
              </a:ext>
            </a:extLst>
          </p:cNvPr>
          <p:cNvSpPr txBox="1"/>
          <p:nvPr/>
        </p:nvSpPr>
        <p:spPr>
          <a:xfrm>
            <a:off x="10132227" y="2038826"/>
            <a:ext cx="4333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/>
              <a:t>أ</a:t>
            </a:r>
            <a:r>
              <a:rPr lang="ar-SA" dirty="0"/>
              <a:t>)</a:t>
            </a:r>
          </a:p>
        </p:txBody>
      </p:sp>
      <p:sp>
        <p:nvSpPr>
          <p:cNvPr id="210" name="مربع نص 209">
            <a:extLst>
              <a:ext uri="{FF2B5EF4-FFF2-40B4-BE49-F238E27FC236}">
                <a16:creationId xmlns:a16="http://schemas.microsoft.com/office/drawing/2014/main" id="{683C672C-6EC8-6B44-AABB-EF351F0A02D1}"/>
              </a:ext>
            </a:extLst>
          </p:cNvPr>
          <p:cNvSpPr txBox="1"/>
          <p:nvPr/>
        </p:nvSpPr>
        <p:spPr>
          <a:xfrm>
            <a:off x="10228633" y="2952304"/>
            <a:ext cx="4333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هـ)</a:t>
            </a:r>
          </a:p>
        </p:txBody>
      </p:sp>
      <p:sp>
        <p:nvSpPr>
          <p:cNvPr id="211" name="مربع نص 210">
            <a:extLst>
              <a:ext uri="{FF2B5EF4-FFF2-40B4-BE49-F238E27FC236}">
                <a16:creationId xmlns:a16="http://schemas.microsoft.com/office/drawing/2014/main" id="{C6F55B81-9819-6DB4-D634-70A4E3496CC4}"/>
              </a:ext>
            </a:extLst>
          </p:cNvPr>
          <p:cNvSpPr txBox="1"/>
          <p:nvPr/>
        </p:nvSpPr>
        <p:spPr>
          <a:xfrm>
            <a:off x="10406287" y="3892430"/>
            <a:ext cx="4333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/>
              <a:t>ز</a:t>
            </a:r>
            <a:r>
              <a:rPr lang="ar-SA" dirty="0"/>
              <a:t>)</a:t>
            </a:r>
          </a:p>
        </p:txBody>
      </p:sp>
      <p:sp>
        <p:nvSpPr>
          <p:cNvPr id="212" name="مربع نص 211">
            <a:extLst>
              <a:ext uri="{FF2B5EF4-FFF2-40B4-BE49-F238E27FC236}">
                <a16:creationId xmlns:a16="http://schemas.microsoft.com/office/drawing/2014/main" id="{DDB5D6A5-0CE2-68A2-F852-1113A5D07D1B}"/>
              </a:ext>
            </a:extLst>
          </p:cNvPr>
          <p:cNvSpPr txBox="1"/>
          <p:nvPr/>
        </p:nvSpPr>
        <p:spPr>
          <a:xfrm>
            <a:off x="10685175" y="5596908"/>
            <a:ext cx="4333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/>
              <a:t>ح</a:t>
            </a:r>
            <a:r>
              <a:rPr lang="ar-S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1398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4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4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4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3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3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91" grpId="0"/>
      <p:bldP spid="96" grpId="0"/>
      <p:bldP spid="97" grpId="0"/>
      <p:bldP spid="104" grpId="0"/>
      <p:bldP spid="105" grpId="0"/>
      <p:bldP spid="106" grpId="0"/>
      <p:bldP spid="113" grpId="0" animBg="1"/>
      <p:bldP spid="143" grpId="0"/>
      <p:bldP spid="168" grpId="0"/>
      <p:bldP spid="179" grpId="0"/>
      <p:bldP spid="180" grpId="0"/>
      <p:bldP spid="181" grpId="0"/>
      <p:bldP spid="1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82145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938468CA-5E17-4603-0DA8-F9804DED404F}"/>
              </a:ext>
            </a:extLst>
          </p:cNvPr>
          <p:cNvGrpSpPr>
            <a:grpSpLocks/>
          </p:cNvGrpSpPr>
          <p:nvPr/>
        </p:nvGrpSpPr>
        <p:grpSpPr bwMode="auto">
          <a:xfrm>
            <a:off x="3989942" y="506475"/>
            <a:ext cx="5327650" cy="550862"/>
            <a:chOff x="1669" y="452"/>
            <a:chExt cx="1996" cy="34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F1B64FF-2285-CF1D-404B-4553DF9F7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CF81E8AC-44E4-4384-5B9F-6D484FC50D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جمع وطرح الأعداد النسبية ذات المقامات المشتركة</a:t>
              </a:r>
              <a:endParaRPr lang="en-US" altLang="en-US" sz="2400" b="1" dirty="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6C33AD8-E326-123C-D5B2-D5EDBB46FD41}"/>
              </a:ext>
            </a:extLst>
          </p:cNvPr>
          <p:cNvGrpSpPr>
            <a:grpSpLocks/>
          </p:cNvGrpSpPr>
          <p:nvPr/>
        </p:nvGrpSpPr>
        <p:grpSpPr bwMode="auto">
          <a:xfrm>
            <a:off x="6248965" y="2387349"/>
            <a:ext cx="2378075" cy="766762"/>
            <a:chOff x="2917" y="1394"/>
            <a:chExt cx="863" cy="483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FE8B374A-20D7-35D7-ACA0-3DFD299B65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7" y="1394"/>
              <a:ext cx="753" cy="483"/>
              <a:chOff x="4967" y="2221"/>
              <a:chExt cx="363" cy="483"/>
            </a:xfrm>
          </p:grpSpPr>
          <p:sp>
            <p:nvSpPr>
              <p:cNvPr id="14" name="Text Box 7">
                <a:extLst>
                  <a:ext uri="{FF2B5EF4-FFF2-40B4-BE49-F238E27FC236}">
                    <a16:creationId xmlns:a16="http://schemas.microsoft.com/office/drawing/2014/main" id="{23E50E9D-D2A9-42F5-FB8A-718A5F1E0C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r>
                  <a:rPr lang="ar-SA" altLang="en-US" sz="2400" b="1" dirty="0"/>
                  <a:t> + (-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٤ )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" name="Text Box 8">
                <a:extLst>
                  <a:ext uri="{FF2B5EF4-FFF2-40B4-BE49-F238E27FC236}">
                    <a16:creationId xmlns:a16="http://schemas.microsoft.com/office/drawing/2014/main" id="{5AD1A6C0-50BE-A88C-5C91-47A41D135A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C9198FB2-079A-0FD1-2A5D-1A9AF0805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4DB4CD6C-CF42-8D38-5264-E41D54CA3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7" y="14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8" name="Group 11">
            <a:extLst>
              <a:ext uri="{FF2B5EF4-FFF2-40B4-BE49-F238E27FC236}">
                <a16:creationId xmlns:a16="http://schemas.microsoft.com/office/drawing/2014/main" id="{E308C0AF-4EC8-3809-E789-F2A176A78603}"/>
              </a:ext>
            </a:extLst>
          </p:cNvPr>
          <p:cNvGrpSpPr>
            <a:grpSpLocks/>
          </p:cNvGrpSpPr>
          <p:nvPr/>
        </p:nvGrpSpPr>
        <p:grpSpPr bwMode="auto">
          <a:xfrm>
            <a:off x="8241277" y="2384174"/>
            <a:ext cx="1649413" cy="766762"/>
            <a:chOff x="4406" y="1728"/>
            <a:chExt cx="1039" cy="483"/>
          </a:xfrm>
        </p:grpSpPr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2EE0AEB3-A30E-5149-A77D-0C498DE83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82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20" name="Group 13">
              <a:extLst>
                <a:ext uri="{FF2B5EF4-FFF2-40B4-BE49-F238E27FC236}">
                  <a16:creationId xmlns:a16="http://schemas.microsoft.com/office/drawing/2014/main" id="{1244FD00-81F7-8727-A398-1805810E6C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6" y="1728"/>
              <a:ext cx="849" cy="483"/>
              <a:chOff x="4596" y="1888"/>
              <a:chExt cx="849" cy="483"/>
            </a:xfrm>
          </p:grpSpPr>
          <p:grpSp>
            <p:nvGrpSpPr>
              <p:cNvPr id="21" name="Group 14">
                <a:extLst>
                  <a:ext uri="{FF2B5EF4-FFF2-40B4-BE49-F238E27FC236}">
                    <a16:creationId xmlns:a16="http://schemas.microsoft.com/office/drawing/2014/main" id="{68EE7EBD-D067-37F0-ABF1-1D8C2926A2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28" name="Text Box 15">
                  <a:extLst>
                    <a:ext uri="{FF2B5EF4-FFF2-40B4-BE49-F238E27FC236}">
                      <a16:creationId xmlns:a16="http://schemas.microsoft.com/office/drawing/2014/main" id="{F1E06AD8-57C9-6F48-4AD9-02D7086A31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-٤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9" name="Text Box 16">
                  <a:extLst>
                    <a:ext uri="{FF2B5EF4-FFF2-40B4-BE49-F238E27FC236}">
                      <a16:creationId xmlns:a16="http://schemas.microsoft.com/office/drawing/2014/main" id="{D4D0AA36-2C0E-63E9-6E85-E149292C29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٥</a:t>
                  </a:r>
                  <a:endParaRPr lang="en-US" altLang="en-US" sz="2400" b="1" dirty="0"/>
                </a:p>
              </p:txBody>
            </p:sp>
            <p:sp>
              <p:nvSpPr>
                <p:cNvPr id="30" name="Line 17">
                  <a:extLst>
                    <a:ext uri="{FF2B5EF4-FFF2-40B4-BE49-F238E27FC236}">
                      <a16:creationId xmlns:a16="http://schemas.microsoft.com/office/drawing/2014/main" id="{56FF97F3-E500-0B2C-B146-2A6D4C7439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2" name="Group 18">
                <a:extLst>
                  <a:ext uri="{FF2B5EF4-FFF2-40B4-BE49-F238E27FC236}">
                    <a16:creationId xmlns:a16="http://schemas.microsoft.com/office/drawing/2014/main" id="{E00BB9D8-960A-A66A-7448-212D66055C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23" name="Text Box 19">
                  <a:extLst>
                    <a:ext uri="{FF2B5EF4-FFF2-40B4-BE49-F238E27FC236}">
                      <a16:creationId xmlns:a16="http://schemas.microsoft.com/office/drawing/2014/main" id="{43A8CF1B-1535-5ABA-4248-D87E993980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/>
                    <a:t>+</a:t>
                  </a:r>
                  <a:endParaRPr lang="en-US" altLang="en-US" sz="2400" b="1"/>
                </a:p>
              </p:txBody>
            </p:sp>
            <p:grpSp>
              <p:nvGrpSpPr>
                <p:cNvPr id="24" name="Group 20">
                  <a:extLst>
                    <a:ext uri="{FF2B5EF4-FFF2-40B4-BE49-F238E27FC236}">
                      <a16:creationId xmlns:a16="http://schemas.microsoft.com/office/drawing/2014/main" id="{0394B66E-601A-1F7C-5A63-9422104538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25" name="Text Box 21">
                    <a:extLst>
                      <a:ext uri="{FF2B5EF4-FFF2-40B4-BE49-F238E27FC236}">
                        <a16:creationId xmlns:a16="http://schemas.microsoft.com/office/drawing/2014/main" id="{E51F8952-1216-1CA6-61FA-670EECE651A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٢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6" name="Text Box 22">
                    <a:extLst>
                      <a:ext uri="{FF2B5EF4-FFF2-40B4-BE49-F238E27FC236}">
                        <a16:creationId xmlns:a16="http://schemas.microsoft.com/office/drawing/2014/main" id="{A18E8035-960B-19F3-02FF-610D3D184BB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٥</a:t>
                    </a:r>
                    <a:endParaRPr lang="en-US" altLang="en-US" sz="2400" b="1" dirty="0"/>
                  </a:p>
                </p:txBody>
              </p:sp>
              <p:sp>
                <p:nvSpPr>
                  <p:cNvPr id="27" name="Line 23">
                    <a:extLst>
                      <a:ext uri="{FF2B5EF4-FFF2-40B4-BE49-F238E27FC236}">
                        <a16:creationId xmlns:a16="http://schemas.microsoft.com/office/drawing/2014/main" id="{53274253-FAE4-AA03-F0B8-870B6E098F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31" name="Group 24">
            <a:extLst>
              <a:ext uri="{FF2B5EF4-FFF2-40B4-BE49-F238E27FC236}">
                <a16:creationId xmlns:a16="http://schemas.microsoft.com/office/drawing/2014/main" id="{477C17CE-E5C5-6199-9987-540FBFDD704C}"/>
              </a:ext>
            </a:extLst>
          </p:cNvPr>
          <p:cNvGrpSpPr>
            <a:grpSpLocks/>
          </p:cNvGrpSpPr>
          <p:nvPr/>
        </p:nvGrpSpPr>
        <p:grpSpPr bwMode="auto">
          <a:xfrm>
            <a:off x="7066527" y="3387474"/>
            <a:ext cx="1370013" cy="766762"/>
            <a:chOff x="2917" y="1394"/>
            <a:chExt cx="863" cy="483"/>
          </a:xfrm>
        </p:grpSpPr>
        <p:grpSp>
          <p:nvGrpSpPr>
            <p:cNvPr id="32" name="Group 25">
              <a:extLst>
                <a:ext uri="{FF2B5EF4-FFF2-40B4-BE49-F238E27FC236}">
                  <a16:creationId xmlns:a16="http://schemas.microsoft.com/office/drawing/2014/main" id="{44A689CF-24B3-C68F-2CB6-211F537067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7" y="1394"/>
              <a:ext cx="753" cy="483"/>
              <a:chOff x="4967" y="2221"/>
              <a:chExt cx="363" cy="483"/>
            </a:xfrm>
          </p:grpSpPr>
          <p:sp>
            <p:nvSpPr>
              <p:cNvPr id="34" name="Text Box 26">
                <a:extLst>
                  <a:ext uri="{FF2B5EF4-FFF2-40B4-BE49-F238E27FC236}">
                    <a16:creationId xmlns:a16="http://schemas.microsoft.com/office/drawing/2014/main" id="{96901029-4DF6-EC1A-A947-F83D3B1DC3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-٣</a:t>
                </a:r>
                <a:r>
                  <a:rPr lang="ar-SA" altLang="en-US" sz="2400" b="1" dirty="0"/>
                  <a:t> +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١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5" name="Text Box 27">
                <a:extLst>
                  <a:ext uri="{FF2B5EF4-FFF2-40B4-BE49-F238E27FC236}">
                    <a16:creationId xmlns:a16="http://schemas.microsoft.com/office/drawing/2014/main" id="{BDDED781-F255-8E44-35B7-66FDF9D5CB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36" name="Line 28">
                <a:extLst>
                  <a:ext uri="{FF2B5EF4-FFF2-40B4-BE49-F238E27FC236}">
                    <a16:creationId xmlns:a16="http://schemas.microsoft.com/office/drawing/2014/main" id="{4E5AB5EB-CF3E-4DE8-2E70-E196C21FB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Text Box 29">
              <a:extLst>
                <a:ext uri="{FF2B5EF4-FFF2-40B4-BE49-F238E27FC236}">
                  <a16:creationId xmlns:a16="http://schemas.microsoft.com/office/drawing/2014/main" id="{571E14C3-2D45-59CE-767C-369F77AA5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7" y="14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sp>
        <p:nvSpPr>
          <p:cNvPr id="37" name="AutoShape 106">
            <a:extLst>
              <a:ext uri="{FF2B5EF4-FFF2-40B4-BE49-F238E27FC236}">
                <a16:creationId xmlns:a16="http://schemas.microsoft.com/office/drawing/2014/main" id="{567FE1EB-2440-A192-B82D-F47B3A65C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3253" y="1717647"/>
            <a:ext cx="4897437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احسب ناتج الجمع أو الطرح في أبسط صورة :</a:t>
            </a:r>
            <a:endParaRPr lang="en-US" altLang="en-US" sz="2400" b="1"/>
          </a:p>
        </p:txBody>
      </p:sp>
      <p:grpSp>
        <p:nvGrpSpPr>
          <p:cNvPr id="38" name="Group 112">
            <a:extLst>
              <a:ext uri="{FF2B5EF4-FFF2-40B4-BE49-F238E27FC236}">
                <a16:creationId xmlns:a16="http://schemas.microsoft.com/office/drawing/2014/main" id="{EA86DFBD-551D-B396-415C-481471E1A783}"/>
              </a:ext>
            </a:extLst>
          </p:cNvPr>
          <p:cNvGrpSpPr>
            <a:grpSpLocks/>
          </p:cNvGrpSpPr>
          <p:nvPr/>
        </p:nvGrpSpPr>
        <p:grpSpPr bwMode="auto">
          <a:xfrm>
            <a:off x="5720327" y="2387349"/>
            <a:ext cx="819150" cy="766762"/>
            <a:chOff x="3256" y="1119"/>
            <a:chExt cx="516" cy="483"/>
          </a:xfrm>
        </p:grpSpPr>
        <p:grpSp>
          <p:nvGrpSpPr>
            <p:cNvPr id="39" name="Group 113">
              <a:extLst>
                <a:ext uri="{FF2B5EF4-FFF2-40B4-BE49-F238E27FC236}">
                  <a16:creationId xmlns:a16="http://schemas.microsoft.com/office/drawing/2014/main" id="{3C628B81-5874-44BA-BCC2-B102BF8C35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9" y="1119"/>
              <a:ext cx="363" cy="483"/>
              <a:chOff x="4967" y="2221"/>
              <a:chExt cx="363" cy="483"/>
            </a:xfrm>
          </p:grpSpPr>
          <p:sp>
            <p:nvSpPr>
              <p:cNvPr id="41" name="Text Box 114">
                <a:extLst>
                  <a:ext uri="{FF2B5EF4-FFF2-40B4-BE49-F238E27FC236}">
                    <a16:creationId xmlns:a16="http://schemas.microsoft.com/office/drawing/2014/main" id="{03E7F191-E83C-BB1E-33E1-4A8697ECAB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-٢</a:t>
                </a:r>
                <a:endParaRPr lang="en-US" altLang="en-US" sz="2400" b="1" dirty="0"/>
              </a:p>
            </p:txBody>
          </p:sp>
          <p:sp>
            <p:nvSpPr>
              <p:cNvPr id="42" name="Text Box 115">
                <a:extLst>
                  <a:ext uri="{FF2B5EF4-FFF2-40B4-BE49-F238E27FC236}">
                    <a16:creationId xmlns:a16="http://schemas.microsoft.com/office/drawing/2014/main" id="{A1BABA7A-D9E7-44F0-0079-A9217B4D44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43" name="Line 116">
                <a:extLst>
                  <a:ext uri="{FF2B5EF4-FFF2-40B4-BE49-F238E27FC236}">
                    <a16:creationId xmlns:a16="http://schemas.microsoft.com/office/drawing/2014/main" id="{B8788CC2-7999-537B-17C9-6E785E7CC4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Text Box 117">
              <a:extLst>
                <a:ext uri="{FF2B5EF4-FFF2-40B4-BE49-F238E27FC236}">
                  <a16:creationId xmlns:a16="http://schemas.microsoft.com/office/drawing/2014/main" id="{E64FEA4E-8619-5770-8F22-DE3658583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6" y="1215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grpSp>
        <p:nvGrpSpPr>
          <p:cNvPr id="44" name="Group 138">
            <a:extLst>
              <a:ext uri="{FF2B5EF4-FFF2-40B4-BE49-F238E27FC236}">
                <a16:creationId xmlns:a16="http://schemas.microsoft.com/office/drawing/2014/main" id="{3BA56270-8058-C288-E353-18A5C98A0491}"/>
              </a:ext>
            </a:extLst>
          </p:cNvPr>
          <p:cNvGrpSpPr>
            <a:grpSpLocks/>
          </p:cNvGrpSpPr>
          <p:nvPr/>
        </p:nvGrpSpPr>
        <p:grpSpPr bwMode="auto">
          <a:xfrm>
            <a:off x="5755252" y="3395411"/>
            <a:ext cx="576263" cy="766763"/>
            <a:chOff x="4967" y="2221"/>
            <a:chExt cx="363" cy="483"/>
          </a:xfrm>
        </p:grpSpPr>
        <p:sp>
          <p:nvSpPr>
            <p:cNvPr id="45" name="Text Box 139">
              <a:extLst>
                <a:ext uri="{FF2B5EF4-FFF2-40B4-BE49-F238E27FC236}">
                  <a16:creationId xmlns:a16="http://schemas.microsoft.com/office/drawing/2014/main" id="{37384D54-638C-0200-1F83-BC1B55E52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- ١</a:t>
              </a:r>
              <a:endParaRPr lang="en-US" altLang="en-US" sz="2400" b="1" dirty="0"/>
            </a:p>
          </p:txBody>
        </p:sp>
        <p:sp>
          <p:nvSpPr>
            <p:cNvPr id="46" name="Text Box 140">
              <a:extLst>
                <a:ext uri="{FF2B5EF4-FFF2-40B4-BE49-F238E27FC236}">
                  <a16:creationId xmlns:a16="http://schemas.microsoft.com/office/drawing/2014/main" id="{8DCF148C-175A-0287-6756-75DF4E50A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٢</a:t>
              </a:r>
              <a:endParaRPr lang="en-US" altLang="en-US" sz="2400" b="1" dirty="0"/>
            </a:p>
          </p:txBody>
        </p:sp>
        <p:sp>
          <p:nvSpPr>
            <p:cNvPr id="47" name="Line 141">
              <a:extLst>
                <a:ext uri="{FF2B5EF4-FFF2-40B4-BE49-F238E27FC236}">
                  <a16:creationId xmlns:a16="http://schemas.microsoft.com/office/drawing/2014/main" id="{8FCF2AD1-B537-FAA6-E0B7-D9E838FED0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" name="Group 269">
            <a:extLst>
              <a:ext uri="{FF2B5EF4-FFF2-40B4-BE49-F238E27FC236}">
                <a16:creationId xmlns:a16="http://schemas.microsoft.com/office/drawing/2014/main" id="{14A0D651-B0E9-AE44-6468-EF665B991AE9}"/>
              </a:ext>
            </a:extLst>
          </p:cNvPr>
          <p:cNvGrpSpPr>
            <a:grpSpLocks/>
          </p:cNvGrpSpPr>
          <p:nvPr/>
        </p:nvGrpSpPr>
        <p:grpSpPr bwMode="auto">
          <a:xfrm>
            <a:off x="6331515" y="3387474"/>
            <a:ext cx="855662" cy="766762"/>
            <a:chOff x="3203" y="1749"/>
            <a:chExt cx="539" cy="483"/>
          </a:xfrm>
        </p:grpSpPr>
        <p:grpSp>
          <p:nvGrpSpPr>
            <p:cNvPr id="49" name="Group 30">
              <a:extLst>
                <a:ext uri="{FF2B5EF4-FFF2-40B4-BE49-F238E27FC236}">
                  <a16:creationId xmlns:a16="http://schemas.microsoft.com/office/drawing/2014/main" id="{29FA15F9-6493-1479-F04A-A7D36DF080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1749"/>
              <a:ext cx="363" cy="483"/>
              <a:chOff x="4967" y="2221"/>
              <a:chExt cx="363" cy="483"/>
            </a:xfrm>
          </p:grpSpPr>
          <p:sp>
            <p:nvSpPr>
              <p:cNvPr id="51" name="Text Box 31">
                <a:extLst>
                  <a:ext uri="{FF2B5EF4-FFF2-40B4-BE49-F238E27FC236}">
                    <a16:creationId xmlns:a16="http://schemas.microsoft.com/office/drawing/2014/main" id="{C5320111-25D6-2BC8-DE90-494E029310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- ٢</a:t>
                </a:r>
                <a:endParaRPr lang="en-US" altLang="en-US" sz="2400" b="1" dirty="0"/>
              </a:p>
            </p:txBody>
          </p:sp>
          <p:sp>
            <p:nvSpPr>
              <p:cNvPr id="52" name="Text Box 32">
                <a:extLst>
                  <a:ext uri="{FF2B5EF4-FFF2-40B4-BE49-F238E27FC236}">
                    <a16:creationId xmlns:a16="http://schemas.microsoft.com/office/drawing/2014/main" id="{E69DF343-0363-4A37-AEEC-8F61149867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53" name="Line 33">
                <a:extLst>
                  <a:ext uri="{FF2B5EF4-FFF2-40B4-BE49-F238E27FC236}">
                    <a16:creationId xmlns:a16="http://schemas.microsoft.com/office/drawing/2014/main" id="{E8BB0F80-5A6E-F14E-DCEA-4165D7206F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0" name="Text Box 142">
              <a:extLst>
                <a:ext uri="{FF2B5EF4-FFF2-40B4-BE49-F238E27FC236}">
                  <a16:creationId xmlns:a16="http://schemas.microsoft.com/office/drawing/2014/main" id="{796A4596-AB03-2A9B-C83D-01AB9C9DA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" y="1848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54" name="Group 209">
            <a:extLst>
              <a:ext uri="{FF2B5EF4-FFF2-40B4-BE49-F238E27FC236}">
                <a16:creationId xmlns:a16="http://schemas.microsoft.com/office/drawing/2014/main" id="{E10C53B1-782D-6D41-9744-98549FACC1D0}"/>
              </a:ext>
            </a:extLst>
          </p:cNvPr>
          <p:cNvGrpSpPr>
            <a:grpSpLocks/>
          </p:cNvGrpSpPr>
          <p:nvPr/>
        </p:nvGrpSpPr>
        <p:grpSpPr bwMode="auto">
          <a:xfrm>
            <a:off x="8327002" y="3384299"/>
            <a:ext cx="1911350" cy="766762"/>
            <a:chOff x="4460" y="1675"/>
            <a:chExt cx="1204" cy="483"/>
          </a:xfrm>
        </p:grpSpPr>
        <p:grpSp>
          <p:nvGrpSpPr>
            <p:cNvPr id="55" name="Group 50">
              <a:extLst>
                <a:ext uri="{FF2B5EF4-FFF2-40B4-BE49-F238E27FC236}">
                  <a16:creationId xmlns:a16="http://schemas.microsoft.com/office/drawing/2014/main" id="{7DCF323B-90FB-B0CC-23C2-EC0F242CDC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0" y="1675"/>
              <a:ext cx="984" cy="483"/>
              <a:chOff x="4460" y="2174"/>
              <a:chExt cx="984" cy="483"/>
            </a:xfrm>
          </p:grpSpPr>
          <p:grpSp>
            <p:nvGrpSpPr>
              <p:cNvPr id="57" name="Group 51">
                <a:extLst>
                  <a:ext uri="{FF2B5EF4-FFF2-40B4-BE49-F238E27FC236}">
                    <a16:creationId xmlns:a16="http://schemas.microsoft.com/office/drawing/2014/main" id="{6DBA29EC-6F0D-E1C5-BBDB-A348458E00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5" y="2174"/>
                <a:ext cx="849" cy="483"/>
                <a:chOff x="4596" y="1888"/>
                <a:chExt cx="849" cy="483"/>
              </a:xfrm>
            </p:grpSpPr>
            <p:grpSp>
              <p:nvGrpSpPr>
                <p:cNvPr id="59" name="Group 52">
                  <a:extLst>
                    <a:ext uri="{FF2B5EF4-FFF2-40B4-BE49-F238E27FC236}">
                      <a16:creationId xmlns:a16="http://schemas.microsoft.com/office/drawing/2014/main" id="{AFFCE546-1514-FA65-1197-0091689A4F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96" y="1888"/>
                  <a:ext cx="363" cy="483"/>
                  <a:chOff x="4967" y="2221"/>
                  <a:chExt cx="363" cy="483"/>
                </a:xfrm>
              </p:grpSpPr>
              <p:sp>
                <p:nvSpPr>
                  <p:cNvPr id="66" name="Text Box 53">
                    <a:extLst>
                      <a:ext uri="{FF2B5EF4-FFF2-40B4-BE49-F238E27FC236}">
                        <a16:creationId xmlns:a16="http://schemas.microsoft.com/office/drawing/2014/main" id="{62A25A79-D274-026B-616A-D4D5ACAF65F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chemeClr val="accent2"/>
                        </a:solidFill>
                      </a:rPr>
                      <a:t>١</a:t>
                    </a:r>
                    <a:endParaRPr lang="en-US" altLang="en-US" sz="2400" b="1" dirty="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67" name="Text Box 54">
                    <a:extLst>
                      <a:ext uri="{FF2B5EF4-FFF2-40B4-BE49-F238E27FC236}">
                        <a16:creationId xmlns:a16="http://schemas.microsoft.com/office/drawing/2014/main" id="{37409095-CC40-1BF6-5965-9B55CC60D49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٤</a:t>
                    </a:r>
                    <a:endParaRPr lang="en-US" altLang="en-US" sz="2400" b="1" dirty="0"/>
                  </a:p>
                </p:txBody>
              </p:sp>
              <p:sp>
                <p:nvSpPr>
                  <p:cNvPr id="68" name="Line 55">
                    <a:extLst>
                      <a:ext uri="{FF2B5EF4-FFF2-40B4-BE49-F238E27FC236}">
                        <a16:creationId xmlns:a16="http://schemas.microsoft.com/office/drawing/2014/main" id="{B1BFBEEA-E293-90A7-11C8-33516C8F36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" name="Group 56">
                  <a:extLst>
                    <a:ext uri="{FF2B5EF4-FFF2-40B4-BE49-F238E27FC236}">
                      <a16:creationId xmlns:a16="http://schemas.microsoft.com/office/drawing/2014/main" id="{895EDE9E-D8A8-622E-C990-11E17AAC6E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76" y="1888"/>
                  <a:ext cx="569" cy="483"/>
                  <a:chOff x="2402" y="1389"/>
                  <a:chExt cx="569" cy="483"/>
                </a:xfrm>
              </p:grpSpPr>
              <p:sp>
                <p:nvSpPr>
                  <p:cNvPr id="61" name="Text Box 57">
                    <a:extLst>
                      <a:ext uri="{FF2B5EF4-FFF2-40B4-BE49-F238E27FC236}">
                        <a16:creationId xmlns:a16="http://schemas.microsoft.com/office/drawing/2014/main" id="{1B5442FC-9B6B-0CF4-40E7-D1F7FC580A5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2" y="1488"/>
                    <a:ext cx="31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+</a:t>
                    </a:r>
                    <a:endParaRPr lang="en-US" altLang="en-US" sz="2400" b="1" dirty="0"/>
                  </a:p>
                </p:txBody>
              </p:sp>
              <p:grpSp>
                <p:nvGrpSpPr>
                  <p:cNvPr id="62" name="Group 58">
                    <a:extLst>
                      <a:ext uri="{FF2B5EF4-FFF2-40B4-BE49-F238E27FC236}">
                        <a16:creationId xmlns:a16="http://schemas.microsoft.com/office/drawing/2014/main" id="{61D36426-BC62-8CA4-2B53-ECC3E53E494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08" y="1389"/>
                    <a:ext cx="363" cy="483"/>
                    <a:chOff x="4967" y="2221"/>
                    <a:chExt cx="363" cy="483"/>
                  </a:xfrm>
                </p:grpSpPr>
                <p:sp>
                  <p:nvSpPr>
                    <p:cNvPr id="63" name="Text Box 59">
                      <a:extLst>
                        <a:ext uri="{FF2B5EF4-FFF2-40B4-BE49-F238E27FC236}">
                          <a16:creationId xmlns:a16="http://schemas.microsoft.com/office/drawing/2014/main" id="{1777DAF7-86D0-E731-33D0-60BE1C79AD9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221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ctr" rtl="0">
                        <a:spcBef>
                          <a:spcPct val="50000"/>
                        </a:spcBef>
                      </a:pPr>
                      <a:r>
                        <a:rPr lang="ar-SA" altLang="en-US" sz="2400" b="1" dirty="0">
                          <a:solidFill>
                            <a:srgbClr val="FF0000"/>
                          </a:solidFill>
                        </a:rPr>
                        <a:t>٣</a:t>
                      </a:r>
                      <a:endParaRPr lang="en-US" altLang="en-US" sz="24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64" name="Text Box 60">
                      <a:extLst>
                        <a:ext uri="{FF2B5EF4-FFF2-40B4-BE49-F238E27FC236}">
                          <a16:creationId xmlns:a16="http://schemas.microsoft.com/office/drawing/2014/main" id="{C46B6B32-53D8-26A8-8FEB-32978B5B171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416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ctr" rtl="0">
                        <a:spcBef>
                          <a:spcPct val="50000"/>
                        </a:spcBef>
                      </a:pPr>
                      <a:r>
                        <a:rPr lang="ar-SA" altLang="en-US" sz="2400" b="1" dirty="0"/>
                        <a:t>٤</a:t>
                      </a:r>
                      <a:endParaRPr lang="en-US" altLang="en-US" sz="2400" b="1" dirty="0"/>
                    </a:p>
                  </p:txBody>
                </p:sp>
                <p:sp>
                  <p:nvSpPr>
                    <p:cNvPr id="65" name="Line 61">
                      <a:extLst>
                        <a:ext uri="{FF2B5EF4-FFF2-40B4-BE49-F238E27FC236}">
                          <a16:creationId xmlns:a16="http://schemas.microsoft.com/office/drawing/2014/main" id="{78F108E5-3E9F-E03C-368A-A555585A1F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42" y="2464"/>
                      <a:ext cx="22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58" name="Text Box 62">
                <a:extLst>
                  <a:ext uri="{FF2B5EF4-FFF2-40B4-BE49-F238E27FC236}">
                    <a16:creationId xmlns:a16="http://schemas.microsoft.com/office/drawing/2014/main" id="{CBA9489A-B1F3-FA30-C683-21FA30109C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0" y="2275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56" name="Text Box 179">
              <a:extLst>
                <a:ext uri="{FF2B5EF4-FFF2-40B4-BE49-F238E27FC236}">
                  <a16:creationId xmlns:a16="http://schemas.microsoft.com/office/drawing/2014/main" id="{DACF194A-F560-592F-A888-BC7F93F3C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0" y="1744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ــ</a:t>
              </a:r>
              <a:endParaRPr lang="en-US" altLang="en-US" sz="2400" b="1" dirty="0"/>
            </a:p>
          </p:txBody>
        </p:sp>
      </p:grpSp>
      <p:grpSp>
        <p:nvGrpSpPr>
          <p:cNvPr id="70" name="Group 235">
            <a:extLst>
              <a:ext uri="{FF2B5EF4-FFF2-40B4-BE49-F238E27FC236}">
                <a16:creationId xmlns:a16="http://schemas.microsoft.com/office/drawing/2014/main" id="{4CEE6BFF-F8ED-B6B4-847F-1A1DEF560E44}"/>
              </a:ext>
            </a:extLst>
          </p:cNvPr>
          <p:cNvGrpSpPr>
            <a:grpSpLocks/>
          </p:cNvGrpSpPr>
          <p:nvPr/>
        </p:nvGrpSpPr>
        <p:grpSpPr bwMode="auto">
          <a:xfrm>
            <a:off x="8364328" y="4199658"/>
            <a:ext cx="1911350" cy="766762"/>
            <a:chOff x="4460" y="1675"/>
            <a:chExt cx="1204" cy="483"/>
          </a:xfrm>
        </p:grpSpPr>
        <p:grpSp>
          <p:nvGrpSpPr>
            <p:cNvPr id="71" name="Group 236">
              <a:extLst>
                <a:ext uri="{FF2B5EF4-FFF2-40B4-BE49-F238E27FC236}">
                  <a16:creationId xmlns:a16="http://schemas.microsoft.com/office/drawing/2014/main" id="{E734B106-4040-B5E4-A02D-487C5080D5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0" y="1675"/>
              <a:ext cx="984" cy="483"/>
              <a:chOff x="4460" y="2174"/>
              <a:chExt cx="984" cy="483"/>
            </a:xfrm>
          </p:grpSpPr>
          <p:grpSp>
            <p:nvGrpSpPr>
              <p:cNvPr id="73" name="Group 237">
                <a:extLst>
                  <a:ext uri="{FF2B5EF4-FFF2-40B4-BE49-F238E27FC236}">
                    <a16:creationId xmlns:a16="http://schemas.microsoft.com/office/drawing/2014/main" id="{16F35EE2-3D04-3325-AC98-44DE17932E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5" y="2174"/>
                <a:ext cx="849" cy="483"/>
                <a:chOff x="4596" y="1888"/>
                <a:chExt cx="849" cy="483"/>
              </a:xfrm>
            </p:grpSpPr>
            <p:grpSp>
              <p:nvGrpSpPr>
                <p:cNvPr id="75" name="Group 238">
                  <a:extLst>
                    <a:ext uri="{FF2B5EF4-FFF2-40B4-BE49-F238E27FC236}">
                      <a16:creationId xmlns:a16="http://schemas.microsoft.com/office/drawing/2014/main" id="{A48C872E-0918-E4BB-97EF-B782667D34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96" y="1888"/>
                  <a:ext cx="363" cy="483"/>
                  <a:chOff x="4967" y="2221"/>
                  <a:chExt cx="363" cy="483"/>
                </a:xfrm>
              </p:grpSpPr>
              <p:sp>
                <p:nvSpPr>
                  <p:cNvPr id="82" name="Text Box 239">
                    <a:extLst>
                      <a:ext uri="{FF2B5EF4-FFF2-40B4-BE49-F238E27FC236}">
                        <a16:creationId xmlns:a16="http://schemas.microsoft.com/office/drawing/2014/main" id="{C66D9EAE-650F-5C1D-7F83-706DF3E6243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chemeClr val="accent2"/>
                        </a:solidFill>
                      </a:rPr>
                      <a:t>٩</a:t>
                    </a:r>
                    <a:endParaRPr lang="en-US" altLang="en-US" sz="2400" b="1" dirty="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83" name="Text Box 240">
                    <a:extLst>
                      <a:ext uri="{FF2B5EF4-FFF2-40B4-BE49-F238E27FC236}">
                        <a16:creationId xmlns:a16="http://schemas.microsoft.com/office/drawing/2014/main" id="{8CFA3918-B3C1-8ED4-1C93-91B427BFC60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١٠</a:t>
                    </a:r>
                    <a:endParaRPr lang="en-US" altLang="en-US" sz="2400" b="1" dirty="0"/>
                  </a:p>
                </p:txBody>
              </p:sp>
              <p:sp>
                <p:nvSpPr>
                  <p:cNvPr id="84" name="Line 241">
                    <a:extLst>
                      <a:ext uri="{FF2B5EF4-FFF2-40B4-BE49-F238E27FC236}">
                        <a16:creationId xmlns:a16="http://schemas.microsoft.com/office/drawing/2014/main" id="{0088F0CE-D9B6-9CB0-40FB-5804DFD8B0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6" name="Group 242">
                  <a:extLst>
                    <a:ext uri="{FF2B5EF4-FFF2-40B4-BE49-F238E27FC236}">
                      <a16:creationId xmlns:a16="http://schemas.microsoft.com/office/drawing/2014/main" id="{8E0ECD62-E337-16ED-0395-BF48801A2A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76" y="1888"/>
                  <a:ext cx="569" cy="483"/>
                  <a:chOff x="2402" y="1389"/>
                  <a:chExt cx="569" cy="483"/>
                </a:xfrm>
              </p:grpSpPr>
              <p:sp>
                <p:nvSpPr>
                  <p:cNvPr id="77" name="Text Box 243">
                    <a:extLst>
                      <a:ext uri="{FF2B5EF4-FFF2-40B4-BE49-F238E27FC236}">
                        <a16:creationId xmlns:a16="http://schemas.microsoft.com/office/drawing/2014/main" id="{F845FE35-9404-392F-EB26-DE8D4D522AE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2" y="1488"/>
                    <a:ext cx="31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ar-SA" altLang="en-US" sz="2400" b="1"/>
                      <a:t>ــ</a:t>
                    </a:r>
                    <a:endParaRPr lang="en-US" altLang="en-US" sz="2400" b="1"/>
                  </a:p>
                </p:txBody>
              </p:sp>
              <p:grpSp>
                <p:nvGrpSpPr>
                  <p:cNvPr id="78" name="Group 244">
                    <a:extLst>
                      <a:ext uri="{FF2B5EF4-FFF2-40B4-BE49-F238E27FC236}">
                        <a16:creationId xmlns:a16="http://schemas.microsoft.com/office/drawing/2014/main" id="{A5C8044D-42CD-BE35-FE47-6290449BFE8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08" y="1389"/>
                    <a:ext cx="363" cy="483"/>
                    <a:chOff x="4967" y="2221"/>
                    <a:chExt cx="363" cy="483"/>
                  </a:xfrm>
                </p:grpSpPr>
                <p:sp>
                  <p:nvSpPr>
                    <p:cNvPr id="79" name="Text Box 245">
                      <a:extLst>
                        <a:ext uri="{FF2B5EF4-FFF2-40B4-BE49-F238E27FC236}">
                          <a16:creationId xmlns:a16="http://schemas.microsoft.com/office/drawing/2014/main" id="{7206C435-9CD2-ACE4-038B-02F9FF69C50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221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ctr" rtl="0">
                        <a:spcBef>
                          <a:spcPct val="50000"/>
                        </a:spcBef>
                      </a:pPr>
                      <a:r>
                        <a:rPr lang="ar-SA" altLang="en-US" sz="2400" b="1" dirty="0">
                          <a:solidFill>
                            <a:srgbClr val="FF0000"/>
                          </a:solidFill>
                        </a:rPr>
                        <a:t>٧</a:t>
                      </a:r>
                      <a:endParaRPr lang="en-US" altLang="en-US" sz="24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80" name="Text Box 246">
                      <a:extLst>
                        <a:ext uri="{FF2B5EF4-FFF2-40B4-BE49-F238E27FC236}">
                          <a16:creationId xmlns:a16="http://schemas.microsoft.com/office/drawing/2014/main" id="{93EABAC9-69F5-4430-37CE-0C6D6E2B7BC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416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ctr" rtl="0">
                        <a:spcBef>
                          <a:spcPct val="50000"/>
                        </a:spcBef>
                      </a:pPr>
                      <a:r>
                        <a:rPr lang="ar-SA" altLang="en-US" sz="2400" b="1" dirty="0"/>
                        <a:t>١٠</a:t>
                      </a:r>
                      <a:endParaRPr lang="en-US" altLang="en-US" sz="2400" b="1" dirty="0"/>
                    </a:p>
                  </p:txBody>
                </p:sp>
                <p:sp>
                  <p:nvSpPr>
                    <p:cNvPr id="81" name="Line 247">
                      <a:extLst>
                        <a:ext uri="{FF2B5EF4-FFF2-40B4-BE49-F238E27FC236}">
                          <a16:creationId xmlns:a16="http://schemas.microsoft.com/office/drawing/2014/main" id="{38FC184F-C41D-BE37-F854-39D85E7EAAA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42" y="2464"/>
                      <a:ext cx="22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74" name="Text Box 248">
                <a:extLst>
                  <a:ext uri="{FF2B5EF4-FFF2-40B4-BE49-F238E27FC236}">
                    <a16:creationId xmlns:a16="http://schemas.microsoft.com/office/drawing/2014/main" id="{ED6B7B05-790C-DD6F-07D4-884486FA1E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0" y="2275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72" name="Text Box 249">
              <a:extLst>
                <a:ext uri="{FF2B5EF4-FFF2-40B4-BE49-F238E27FC236}">
                  <a16:creationId xmlns:a16="http://schemas.microsoft.com/office/drawing/2014/main" id="{9D21878A-1D60-8FC1-6F9C-F8EBDD622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0" y="1744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85" name="Group 250">
            <a:extLst>
              <a:ext uri="{FF2B5EF4-FFF2-40B4-BE49-F238E27FC236}">
                <a16:creationId xmlns:a16="http://schemas.microsoft.com/office/drawing/2014/main" id="{F90E21FB-805F-85E9-3F39-6816C8802643}"/>
              </a:ext>
            </a:extLst>
          </p:cNvPr>
          <p:cNvGrpSpPr>
            <a:grpSpLocks/>
          </p:cNvGrpSpPr>
          <p:nvPr/>
        </p:nvGrpSpPr>
        <p:grpSpPr bwMode="auto">
          <a:xfrm>
            <a:off x="8371151" y="5141149"/>
            <a:ext cx="1649413" cy="766763"/>
            <a:chOff x="4406" y="1728"/>
            <a:chExt cx="1039" cy="483"/>
          </a:xfrm>
        </p:grpSpPr>
        <p:sp>
          <p:nvSpPr>
            <p:cNvPr id="86" name="Text Box 251">
              <a:extLst>
                <a:ext uri="{FF2B5EF4-FFF2-40B4-BE49-F238E27FC236}">
                  <a16:creationId xmlns:a16="http://schemas.microsoft.com/office/drawing/2014/main" id="{2494C70A-496F-2DEC-9EFB-CC7DCB6C9E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82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87" name="Group 252">
              <a:extLst>
                <a:ext uri="{FF2B5EF4-FFF2-40B4-BE49-F238E27FC236}">
                  <a16:creationId xmlns:a16="http://schemas.microsoft.com/office/drawing/2014/main" id="{DADED1CF-1056-6C13-F01B-12A6AFD0DF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6" y="1728"/>
              <a:ext cx="849" cy="483"/>
              <a:chOff x="4596" y="1888"/>
              <a:chExt cx="849" cy="483"/>
            </a:xfrm>
          </p:grpSpPr>
          <p:grpSp>
            <p:nvGrpSpPr>
              <p:cNvPr id="88" name="Group 253">
                <a:extLst>
                  <a:ext uri="{FF2B5EF4-FFF2-40B4-BE49-F238E27FC236}">
                    <a16:creationId xmlns:a16="http://schemas.microsoft.com/office/drawing/2014/main" id="{542C5D90-8049-FEEF-2AD9-3001EF7BA0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95" name="Text Box 254">
                  <a:extLst>
                    <a:ext uri="{FF2B5EF4-FFF2-40B4-BE49-F238E27FC236}">
                      <a16:creationId xmlns:a16="http://schemas.microsoft.com/office/drawing/2014/main" id="{C4315809-C65B-0305-08CA-A800551CB9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٧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96" name="Text Box 255">
                  <a:extLst>
                    <a:ext uri="{FF2B5EF4-FFF2-40B4-BE49-F238E27FC236}">
                      <a16:creationId xmlns:a16="http://schemas.microsoft.com/office/drawing/2014/main" id="{AEC1A92C-B425-84A1-11BE-54321CF26F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٨</a:t>
                  </a:r>
                  <a:endParaRPr lang="en-US" altLang="en-US" sz="2400" b="1" dirty="0"/>
                </a:p>
              </p:txBody>
            </p:sp>
            <p:sp>
              <p:nvSpPr>
                <p:cNvPr id="97" name="Line 256">
                  <a:extLst>
                    <a:ext uri="{FF2B5EF4-FFF2-40B4-BE49-F238E27FC236}">
                      <a16:creationId xmlns:a16="http://schemas.microsoft.com/office/drawing/2014/main" id="{1EB0237B-6479-FD39-561C-064718973A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9" name="Group 257">
                <a:extLst>
                  <a:ext uri="{FF2B5EF4-FFF2-40B4-BE49-F238E27FC236}">
                    <a16:creationId xmlns:a16="http://schemas.microsoft.com/office/drawing/2014/main" id="{BFA07324-0747-43D5-CAB1-B70BF3234F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90" name="Text Box 258">
                  <a:extLst>
                    <a:ext uri="{FF2B5EF4-FFF2-40B4-BE49-F238E27FC236}">
                      <a16:creationId xmlns:a16="http://schemas.microsoft.com/office/drawing/2014/main" id="{8756068D-C958-FF13-AA3B-64A0A7D2AD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/>
                    <a:t>ــ</a:t>
                  </a:r>
                  <a:endParaRPr lang="en-US" altLang="en-US" sz="2400" b="1"/>
                </a:p>
              </p:txBody>
            </p:sp>
            <p:grpSp>
              <p:nvGrpSpPr>
                <p:cNvPr id="91" name="Group 259">
                  <a:extLst>
                    <a:ext uri="{FF2B5EF4-FFF2-40B4-BE49-F238E27FC236}">
                      <a16:creationId xmlns:a16="http://schemas.microsoft.com/office/drawing/2014/main" id="{54940F9F-2952-5F6D-BB80-EA752EE28D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92" name="Text Box 260">
                    <a:extLst>
                      <a:ext uri="{FF2B5EF4-FFF2-40B4-BE49-F238E27FC236}">
                        <a16:creationId xmlns:a16="http://schemas.microsoft.com/office/drawing/2014/main" id="{842501F5-D1F9-8E35-5FD0-E8D8E18714A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٣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3" name="Text Box 261">
                    <a:extLst>
                      <a:ext uri="{FF2B5EF4-FFF2-40B4-BE49-F238E27FC236}">
                        <a16:creationId xmlns:a16="http://schemas.microsoft.com/office/drawing/2014/main" id="{304BF288-57D0-A199-96AB-A80E913B173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٨</a:t>
                    </a:r>
                    <a:endParaRPr lang="en-US" altLang="en-US" sz="2400" b="1" dirty="0"/>
                  </a:p>
                </p:txBody>
              </p:sp>
              <p:sp>
                <p:nvSpPr>
                  <p:cNvPr id="94" name="Line 262">
                    <a:extLst>
                      <a:ext uri="{FF2B5EF4-FFF2-40B4-BE49-F238E27FC236}">
                        <a16:creationId xmlns:a16="http://schemas.microsoft.com/office/drawing/2014/main" id="{68654167-6340-ED65-F914-2C9100C274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98" name="Group 263">
            <a:extLst>
              <a:ext uri="{FF2B5EF4-FFF2-40B4-BE49-F238E27FC236}">
                <a16:creationId xmlns:a16="http://schemas.microsoft.com/office/drawing/2014/main" id="{53D99767-CFBF-92FC-1D8D-1A0E7E5B5E32}"/>
              </a:ext>
            </a:extLst>
          </p:cNvPr>
          <p:cNvGrpSpPr>
            <a:grpSpLocks/>
          </p:cNvGrpSpPr>
          <p:nvPr/>
        </p:nvGrpSpPr>
        <p:grpSpPr bwMode="auto">
          <a:xfrm>
            <a:off x="6292640" y="4212358"/>
            <a:ext cx="2378075" cy="766762"/>
            <a:chOff x="2917" y="1394"/>
            <a:chExt cx="863" cy="483"/>
          </a:xfrm>
        </p:grpSpPr>
        <p:grpSp>
          <p:nvGrpSpPr>
            <p:cNvPr id="99" name="Group 264">
              <a:extLst>
                <a:ext uri="{FF2B5EF4-FFF2-40B4-BE49-F238E27FC236}">
                  <a16:creationId xmlns:a16="http://schemas.microsoft.com/office/drawing/2014/main" id="{9FFF505E-F6A5-3E31-D3BF-661D17EE84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7" y="1394"/>
              <a:ext cx="753" cy="483"/>
              <a:chOff x="4967" y="2221"/>
              <a:chExt cx="363" cy="483"/>
            </a:xfrm>
          </p:grpSpPr>
          <p:sp>
            <p:nvSpPr>
              <p:cNvPr id="101" name="Text Box 265">
                <a:extLst>
                  <a:ext uri="{FF2B5EF4-FFF2-40B4-BE49-F238E27FC236}">
                    <a16:creationId xmlns:a16="http://schemas.microsoft.com/office/drawing/2014/main" id="{D3B555B4-85CF-5461-A1B4-72320EAF75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ــ ٧</a:t>
                </a:r>
                <a:r>
                  <a:rPr lang="ar-SA" altLang="en-US" sz="2400" b="1" dirty="0"/>
                  <a:t> ــ 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٩ 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2" name="Text Box 266">
                <a:extLst>
                  <a:ext uri="{FF2B5EF4-FFF2-40B4-BE49-F238E27FC236}">
                    <a16:creationId xmlns:a16="http://schemas.microsoft.com/office/drawing/2014/main" id="{8FFD6D1F-9F27-581D-7E4C-FB475A7AD2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١٠</a:t>
                </a:r>
                <a:endParaRPr lang="en-US" altLang="en-US" sz="2400" b="1" dirty="0"/>
              </a:p>
            </p:txBody>
          </p:sp>
          <p:sp>
            <p:nvSpPr>
              <p:cNvPr id="103" name="Line 267">
                <a:extLst>
                  <a:ext uri="{FF2B5EF4-FFF2-40B4-BE49-F238E27FC236}">
                    <a16:creationId xmlns:a16="http://schemas.microsoft.com/office/drawing/2014/main" id="{1FC6A1D9-9394-AA0A-88C7-79BEA5F11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" name="Text Box 268">
              <a:extLst>
                <a:ext uri="{FF2B5EF4-FFF2-40B4-BE49-F238E27FC236}">
                  <a16:creationId xmlns:a16="http://schemas.microsoft.com/office/drawing/2014/main" id="{AF5832F0-A6B5-16C7-0925-FC00BF2D4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7" y="14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04" name="Group 274">
            <a:extLst>
              <a:ext uri="{FF2B5EF4-FFF2-40B4-BE49-F238E27FC236}">
                <a16:creationId xmlns:a16="http://schemas.microsoft.com/office/drawing/2014/main" id="{D15177B3-6A1B-00FC-EBF8-CFC230C25B4C}"/>
              </a:ext>
            </a:extLst>
          </p:cNvPr>
          <p:cNvGrpSpPr>
            <a:grpSpLocks/>
          </p:cNvGrpSpPr>
          <p:nvPr/>
        </p:nvGrpSpPr>
        <p:grpSpPr bwMode="auto">
          <a:xfrm>
            <a:off x="5500478" y="4213945"/>
            <a:ext cx="1106487" cy="766763"/>
            <a:chOff x="3203" y="1749"/>
            <a:chExt cx="539" cy="483"/>
          </a:xfrm>
        </p:grpSpPr>
        <p:grpSp>
          <p:nvGrpSpPr>
            <p:cNvPr id="105" name="Group 275">
              <a:extLst>
                <a:ext uri="{FF2B5EF4-FFF2-40B4-BE49-F238E27FC236}">
                  <a16:creationId xmlns:a16="http://schemas.microsoft.com/office/drawing/2014/main" id="{52CDCFD9-29C2-4AC7-898F-0E5FE264CF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1749"/>
              <a:ext cx="363" cy="483"/>
              <a:chOff x="4967" y="2221"/>
              <a:chExt cx="363" cy="483"/>
            </a:xfrm>
          </p:grpSpPr>
          <p:sp>
            <p:nvSpPr>
              <p:cNvPr id="107" name="Text Box 276">
                <a:extLst>
                  <a:ext uri="{FF2B5EF4-FFF2-40B4-BE49-F238E27FC236}">
                    <a16:creationId xmlns:a16="http://schemas.microsoft.com/office/drawing/2014/main" id="{7BF5F067-3A5C-F240-CEBF-2B1B86B881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- ١٦</a:t>
                </a:r>
                <a:endParaRPr lang="en-US" altLang="en-US" sz="2400" b="1" dirty="0"/>
              </a:p>
            </p:txBody>
          </p:sp>
          <p:sp>
            <p:nvSpPr>
              <p:cNvPr id="108" name="Text Box 277">
                <a:extLst>
                  <a:ext uri="{FF2B5EF4-FFF2-40B4-BE49-F238E27FC236}">
                    <a16:creationId xmlns:a16="http://schemas.microsoft.com/office/drawing/2014/main" id="{8A232577-38D4-D601-54CC-89D4598B51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١٠</a:t>
                </a:r>
                <a:endParaRPr lang="en-US" altLang="en-US" sz="2400" b="1" dirty="0"/>
              </a:p>
            </p:txBody>
          </p:sp>
          <p:sp>
            <p:nvSpPr>
              <p:cNvPr id="109" name="Line 278">
                <a:extLst>
                  <a:ext uri="{FF2B5EF4-FFF2-40B4-BE49-F238E27FC236}">
                    <a16:creationId xmlns:a16="http://schemas.microsoft.com/office/drawing/2014/main" id="{187AD9D9-3D56-06EE-3468-E3230DA42D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6" name="Text Box 279">
              <a:extLst>
                <a:ext uri="{FF2B5EF4-FFF2-40B4-BE49-F238E27FC236}">
                  <a16:creationId xmlns:a16="http://schemas.microsoft.com/office/drawing/2014/main" id="{241C13D9-ABED-D23A-C45F-071608A8A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" y="1848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10" name="Group 282">
            <a:extLst>
              <a:ext uri="{FF2B5EF4-FFF2-40B4-BE49-F238E27FC236}">
                <a16:creationId xmlns:a16="http://schemas.microsoft.com/office/drawing/2014/main" id="{1FA56044-59F7-F4C5-2090-4E0675F383E7}"/>
              </a:ext>
            </a:extLst>
          </p:cNvPr>
          <p:cNvGrpSpPr>
            <a:grpSpLocks/>
          </p:cNvGrpSpPr>
          <p:nvPr/>
        </p:nvGrpSpPr>
        <p:grpSpPr bwMode="auto">
          <a:xfrm>
            <a:off x="4755940" y="4221883"/>
            <a:ext cx="889000" cy="766762"/>
            <a:chOff x="2184" y="2371"/>
            <a:chExt cx="560" cy="483"/>
          </a:xfrm>
        </p:grpSpPr>
        <p:grpSp>
          <p:nvGrpSpPr>
            <p:cNvPr id="111" name="Group 270">
              <a:extLst>
                <a:ext uri="{FF2B5EF4-FFF2-40B4-BE49-F238E27FC236}">
                  <a16:creationId xmlns:a16="http://schemas.microsoft.com/office/drawing/2014/main" id="{7116289C-D689-0E78-5740-6B96DA5465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1" y="2371"/>
              <a:ext cx="363" cy="483"/>
              <a:chOff x="4967" y="2221"/>
              <a:chExt cx="363" cy="483"/>
            </a:xfrm>
          </p:grpSpPr>
          <p:sp>
            <p:nvSpPr>
              <p:cNvPr id="113" name="Text Box 271">
                <a:extLst>
                  <a:ext uri="{FF2B5EF4-FFF2-40B4-BE49-F238E27FC236}">
                    <a16:creationId xmlns:a16="http://schemas.microsoft.com/office/drawing/2014/main" id="{F0A6B1A5-ACD5-EB3E-526E-19C8DCD2B9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- ٨</a:t>
                </a:r>
                <a:endParaRPr lang="en-US" altLang="en-US" sz="2400" b="1" dirty="0"/>
              </a:p>
            </p:txBody>
          </p:sp>
          <p:sp>
            <p:nvSpPr>
              <p:cNvPr id="114" name="Text Box 272">
                <a:extLst>
                  <a:ext uri="{FF2B5EF4-FFF2-40B4-BE49-F238E27FC236}">
                    <a16:creationId xmlns:a16="http://schemas.microsoft.com/office/drawing/2014/main" id="{34DDC200-D7B4-1D26-B82E-A46F197DDE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115" name="Line 273">
                <a:extLst>
                  <a:ext uri="{FF2B5EF4-FFF2-40B4-BE49-F238E27FC236}">
                    <a16:creationId xmlns:a16="http://schemas.microsoft.com/office/drawing/2014/main" id="{84116F26-EFEB-5433-9B2A-4A5BB6678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" name="Text Box 280">
              <a:extLst>
                <a:ext uri="{FF2B5EF4-FFF2-40B4-BE49-F238E27FC236}">
                  <a16:creationId xmlns:a16="http://schemas.microsoft.com/office/drawing/2014/main" id="{91EBF58A-9353-7776-2A88-F599B12022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4" y="247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16" name="Group 283">
            <a:extLst>
              <a:ext uri="{FF2B5EF4-FFF2-40B4-BE49-F238E27FC236}">
                <a16:creationId xmlns:a16="http://schemas.microsoft.com/office/drawing/2014/main" id="{79943E7E-6EA2-481C-5F67-A95B7CF9AC20}"/>
              </a:ext>
            </a:extLst>
          </p:cNvPr>
          <p:cNvGrpSpPr>
            <a:grpSpLocks/>
          </p:cNvGrpSpPr>
          <p:nvPr/>
        </p:nvGrpSpPr>
        <p:grpSpPr bwMode="auto">
          <a:xfrm>
            <a:off x="3905040" y="4221883"/>
            <a:ext cx="889000" cy="766762"/>
            <a:chOff x="2184" y="2371"/>
            <a:chExt cx="560" cy="483"/>
          </a:xfrm>
        </p:grpSpPr>
        <p:grpSp>
          <p:nvGrpSpPr>
            <p:cNvPr id="117" name="Group 284">
              <a:extLst>
                <a:ext uri="{FF2B5EF4-FFF2-40B4-BE49-F238E27FC236}">
                  <a16:creationId xmlns:a16="http://schemas.microsoft.com/office/drawing/2014/main" id="{A8606978-AEDF-D000-D3D2-F980745269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1" y="2371"/>
              <a:ext cx="363" cy="483"/>
              <a:chOff x="4967" y="2221"/>
              <a:chExt cx="363" cy="483"/>
            </a:xfrm>
          </p:grpSpPr>
          <p:sp>
            <p:nvSpPr>
              <p:cNvPr id="119" name="Text Box 285">
                <a:extLst>
                  <a:ext uri="{FF2B5EF4-FFF2-40B4-BE49-F238E27FC236}">
                    <a16:creationId xmlns:a16="http://schemas.microsoft.com/office/drawing/2014/main" id="{0C48D355-3111-538E-02B9-7D9C53CBC1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- ٣</a:t>
                </a:r>
                <a:endParaRPr lang="en-US" altLang="en-US" sz="2400" b="1" dirty="0"/>
              </a:p>
            </p:txBody>
          </p:sp>
          <p:sp>
            <p:nvSpPr>
              <p:cNvPr id="120" name="Text Box 286">
                <a:extLst>
                  <a:ext uri="{FF2B5EF4-FFF2-40B4-BE49-F238E27FC236}">
                    <a16:creationId xmlns:a16="http://schemas.microsoft.com/office/drawing/2014/main" id="{4EE452B7-0773-9817-5D33-E5FFCFF853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121" name="Line 287">
                <a:extLst>
                  <a:ext uri="{FF2B5EF4-FFF2-40B4-BE49-F238E27FC236}">
                    <a16:creationId xmlns:a16="http://schemas.microsoft.com/office/drawing/2014/main" id="{65844FCB-B3B1-6862-89D9-639769D77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" name="Text Box 288">
              <a:extLst>
                <a:ext uri="{FF2B5EF4-FFF2-40B4-BE49-F238E27FC236}">
                  <a16:creationId xmlns:a16="http://schemas.microsoft.com/office/drawing/2014/main" id="{C4CEB764-6DA7-13DA-6D19-071250490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4" y="247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</p:grpSp>
      <p:grpSp>
        <p:nvGrpSpPr>
          <p:cNvPr id="122" name="Group 289">
            <a:extLst>
              <a:ext uri="{FF2B5EF4-FFF2-40B4-BE49-F238E27FC236}">
                <a16:creationId xmlns:a16="http://schemas.microsoft.com/office/drawing/2014/main" id="{A3D55827-A4F7-3B83-A826-2FFB0FB480B4}"/>
              </a:ext>
            </a:extLst>
          </p:cNvPr>
          <p:cNvGrpSpPr>
            <a:grpSpLocks/>
          </p:cNvGrpSpPr>
          <p:nvPr/>
        </p:nvGrpSpPr>
        <p:grpSpPr bwMode="auto">
          <a:xfrm>
            <a:off x="7232914" y="5153849"/>
            <a:ext cx="1370012" cy="766763"/>
            <a:chOff x="2917" y="1394"/>
            <a:chExt cx="863" cy="483"/>
          </a:xfrm>
        </p:grpSpPr>
        <p:grpSp>
          <p:nvGrpSpPr>
            <p:cNvPr id="123" name="Group 290">
              <a:extLst>
                <a:ext uri="{FF2B5EF4-FFF2-40B4-BE49-F238E27FC236}">
                  <a16:creationId xmlns:a16="http://schemas.microsoft.com/office/drawing/2014/main" id="{BC60B562-39A8-5DCB-5815-AE59E1EA02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7" y="1394"/>
              <a:ext cx="753" cy="483"/>
              <a:chOff x="4967" y="2221"/>
              <a:chExt cx="363" cy="483"/>
            </a:xfrm>
          </p:grpSpPr>
          <p:sp>
            <p:nvSpPr>
              <p:cNvPr id="125" name="Text Box 291">
                <a:extLst>
                  <a:ext uri="{FF2B5EF4-FFF2-40B4-BE49-F238E27FC236}">
                    <a16:creationId xmlns:a16="http://schemas.microsoft.com/office/drawing/2014/main" id="{38C4C225-E465-BCD2-E78E-1298F9B63B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r>
                  <a:rPr lang="ar-SA" altLang="en-US" sz="2400" b="1" dirty="0"/>
                  <a:t> ــ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٧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26" name="Text Box 292">
                <a:extLst>
                  <a:ext uri="{FF2B5EF4-FFF2-40B4-BE49-F238E27FC236}">
                    <a16:creationId xmlns:a16="http://schemas.microsoft.com/office/drawing/2014/main" id="{6A701394-FC7B-C1BF-0AF6-8C5C69A495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٨</a:t>
                </a:r>
                <a:endParaRPr lang="en-US" altLang="en-US" sz="2400" b="1" dirty="0"/>
              </a:p>
            </p:txBody>
          </p:sp>
          <p:sp>
            <p:nvSpPr>
              <p:cNvPr id="127" name="Line 293">
                <a:extLst>
                  <a:ext uri="{FF2B5EF4-FFF2-40B4-BE49-F238E27FC236}">
                    <a16:creationId xmlns:a16="http://schemas.microsoft.com/office/drawing/2014/main" id="{A64CE510-1346-BA86-B6E3-5E803983C6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4" name="Text Box 294">
              <a:extLst>
                <a:ext uri="{FF2B5EF4-FFF2-40B4-BE49-F238E27FC236}">
                  <a16:creationId xmlns:a16="http://schemas.microsoft.com/office/drawing/2014/main" id="{7DFBEB15-FF3F-6C53-38B8-D6E41FF4D2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7" y="14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28" name="Group 295">
            <a:extLst>
              <a:ext uri="{FF2B5EF4-FFF2-40B4-BE49-F238E27FC236}">
                <a16:creationId xmlns:a16="http://schemas.microsoft.com/office/drawing/2014/main" id="{6165B23F-D517-7487-51B6-1357E3054119}"/>
              </a:ext>
            </a:extLst>
          </p:cNvPr>
          <p:cNvGrpSpPr>
            <a:grpSpLocks/>
          </p:cNvGrpSpPr>
          <p:nvPr/>
        </p:nvGrpSpPr>
        <p:grpSpPr bwMode="auto">
          <a:xfrm>
            <a:off x="5921639" y="5161787"/>
            <a:ext cx="576262" cy="766762"/>
            <a:chOff x="4967" y="2221"/>
            <a:chExt cx="363" cy="483"/>
          </a:xfrm>
        </p:grpSpPr>
        <p:sp>
          <p:nvSpPr>
            <p:cNvPr id="129" name="Text Box 296">
              <a:extLst>
                <a:ext uri="{FF2B5EF4-FFF2-40B4-BE49-F238E27FC236}">
                  <a16:creationId xmlns:a16="http://schemas.microsoft.com/office/drawing/2014/main" id="{EC30888C-C1C9-A87F-1930-EE6B48531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- ١</a:t>
              </a:r>
              <a:endParaRPr lang="en-US" altLang="en-US" sz="2400" b="1" dirty="0"/>
            </a:p>
          </p:txBody>
        </p:sp>
        <p:sp>
          <p:nvSpPr>
            <p:cNvPr id="130" name="Text Box 297">
              <a:extLst>
                <a:ext uri="{FF2B5EF4-FFF2-40B4-BE49-F238E27FC236}">
                  <a16:creationId xmlns:a16="http://schemas.microsoft.com/office/drawing/2014/main" id="{AC267078-B3D3-941B-5350-433216413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٢</a:t>
              </a:r>
              <a:endParaRPr lang="en-US" altLang="en-US" sz="2400" b="1" dirty="0"/>
            </a:p>
          </p:txBody>
        </p:sp>
        <p:sp>
          <p:nvSpPr>
            <p:cNvPr id="131" name="Line 298">
              <a:extLst>
                <a:ext uri="{FF2B5EF4-FFF2-40B4-BE49-F238E27FC236}">
                  <a16:creationId xmlns:a16="http://schemas.microsoft.com/office/drawing/2014/main" id="{624A719B-D020-05AF-A0AB-87966E8B84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2" name="Group 299">
            <a:extLst>
              <a:ext uri="{FF2B5EF4-FFF2-40B4-BE49-F238E27FC236}">
                <a16:creationId xmlns:a16="http://schemas.microsoft.com/office/drawing/2014/main" id="{F2467A20-79C8-5A22-7CFC-105478A135D6}"/>
              </a:ext>
            </a:extLst>
          </p:cNvPr>
          <p:cNvGrpSpPr>
            <a:grpSpLocks/>
          </p:cNvGrpSpPr>
          <p:nvPr/>
        </p:nvGrpSpPr>
        <p:grpSpPr bwMode="auto">
          <a:xfrm>
            <a:off x="6497901" y="5153849"/>
            <a:ext cx="855663" cy="766763"/>
            <a:chOff x="3203" y="1749"/>
            <a:chExt cx="539" cy="483"/>
          </a:xfrm>
        </p:grpSpPr>
        <p:grpSp>
          <p:nvGrpSpPr>
            <p:cNvPr id="133" name="Group 300">
              <a:extLst>
                <a:ext uri="{FF2B5EF4-FFF2-40B4-BE49-F238E27FC236}">
                  <a16:creationId xmlns:a16="http://schemas.microsoft.com/office/drawing/2014/main" id="{9B1E72D8-6C45-ED0E-1117-27D64530F7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1749"/>
              <a:ext cx="363" cy="483"/>
              <a:chOff x="4967" y="2221"/>
              <a:chExt cx="363" cy="483"/>
            </a:xfrm>
          </p:grpSpPr>
          <p:sp>
            <p:nvSpPr>
              <p:cNvPr id="135" name="Text Box 301">
                <a:extLst>
                  <a:ext uri="{FF2B5EF4-FFF2-40B4-BE49-F238E27FC236}">
                    <a16:creationId xmlns:a16="http://schemas.microsoft.com/office/drawing/2014/main" id="{38B383E2-42B3-AAD7-F38E-639BB9C761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- ٤</a:t>
                </a:r>
                <a:endParaRPr lang="en-US" altLang="en-US" sz="2400" b="1" dirty="0"/>
              </a:p>
            </p:txBody>
          </p:sp>
          <p:sp>
            <p:nvSpPr>
              <p:cNvPr id="136" name="Text Box 302">
                <a:extLst>
                  <a:ext uri="{FF2B5EF4-FFF2-40B4-BE49-F238E27FC236}">
                    <a16:creationId xmlns:a16="http://schemas.microsoft.com/office/drawing/2014/main" id="{C0C64DC6-EA86-BB8C-8F9C-314442161A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٨</a:t>
                </a:r>
                <a:endParaRPr lang="en-US" altLang="en-US" sz="2400" b="1" dirty="0"/>
              </a:p>
            </p:txBody>
          </p:sp>
          <p:sp>
            <p:nvSpPr>
              <p:cNvPr id="137" name="Line 303">
                <a:extLst>
                  <a:ext uri="{FF2B5EF4-FFF2-40B4-BE49-F238E27FC236}">
                    <a16:creationId xmlns:a16="http://schemas.microsoft.com/office/drawing/2014/main" id="{D6657850-D7A5-304B-EBE7-2371018CC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4" name="Text Box 304">
              <a:extLst>
                <a:ext uri="{FF2B5EF4-FFF2-40B4-BE49-F238E27FC236}">
                  <a16:creationId xmlns:a16="http://schemas.microsoft.com/office/drawing/2014/main" id="{04FDE843-A20F-38A5-3893-6B8436FA0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" y="1848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E2631955-C4CD-AEDD-E7A4-BC62F1973D80}"/>
              </a:ext>
            </a:extLst>
          </p:cNvPr>
          <p:cNvSpPr txBox="1"/>
          <p:nvPr/>
        </p:nvSpPr>
        <p:spPr>
          <a:xfrm>
            <a:off x="10099552" y="2355083"/>
            <a:ext cx="4333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١)</a:t>
            </a:r>
          </a:p>
        </p:txBody>
      </p: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F9485025-6EFF-890A-B811-10C180B733BE}"/>
              </a:ext>
            </a:extLst>
          </p:cNvPr>
          <p:cNvSpPr txBox="1"/>
          <p:nvPr/>
        </p:nvSpPr>
        <p:spPr>
          <a:xfrm>
            <a:off x="10209916" y="3438122"/>
            <a:ext cx="4333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٢)</a:t>
            </a:r>
          </a:p>
        </p:txBody>
      </p:sp>
      <p:sp>
        <p:nvSpPr>
          <p:cNvPr id="140" name="مربع نص 139">
            <a:extLst>
              <a:ext uri="{FF2B5EF4-FFF2-40B4-BE49-F238E27FC236}">
                <a16:creationId xmlns:a16="http://schemas.microsoft.com/office/drawing/2014/main" id="{D699C3D2-770B-FF70-B05F-F6C6C27D6464}"/>
              </a:ext>
            </a:extLst>
          </p:cNvPr>
          <p:cNvSpPr txBox="1"/>
          <p:nvPr/>
        </p:nvSpPr>
        <p:spPr>
          <a:xfrm>
            <a:off x="10358325" y="4228788"/>
            <a:ext cx="4333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٤)</a:t>
            </a:r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20E4F179-F370-14F2-B98E-42EA8A6D2E4C}"/>
              </a:ext>
            </a:extLst>
          </p:cNvPr>
          <p:cNvSpPr txBox="1"/>
          <p:nvPr/>
        </p:nvSpPr>
        <p:spPr>
          <a:xfrm>
            <a:off x="10399080" y="5238580"/>
            <a:ext cx="4333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٥)</a:t>
            </a:r>
          </a:p>
        </p:txBody>
      </p:sp>
    </p:spTree>
    <p:extLst>
      <p:ext uri="{BB962C8B-B14F-4D97-AF65-F5344CB8AC3E}">
        <p14:creationId xmlns:p14="http://schemas.microsoft.com/office/powerpoint/2010/main" val="2564492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1241</Words>
  <Application>Microsoft Macintosh PowerPoint</Application>
  <PresentationFormat>شاشة عريضة</PresentationFormat>
  <Paragraphs>890</Paragraphs>
  <Slides>16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5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39</cp:revision>
  <dcterms:created xsi:type="dcterms:W3CDTF">2021-08-28T07:17:54Z</dcterms:created>
  <dcterms:modified xsi:type="dcterms:W3CDTF">2022-09-06T20:24:07Z</dcterms:modified>
</cp:coreProperties>
</file>