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7" rtl="1" saveSubsetFonts="1" autoCompressPictures="0">
  <p:sldMasterIdLst>
    <p:sldMasterId id="2147483648" r:id="rId1"/>
  </p:sldMasterIdLst>
  <p:notesMasterIdLst>
    <p:notesMasterId r:id="rId14"/>
  </p:notesMasterIdLst>
  <p:sldIdLst>
    <p:sldId id="317" r:id="rId2"/>
    <p:sldId id="300" r:id="rId3"/>
    <p:sldId id="316" r:id="rId4"/>
    <p:sldId id="324" r:id="rId5"/>
    <p:sldId id="323" r:id="rId6"/>
    <p:sldId id="322" r:id="rId7"/>
    <p:sldId id="321" r:id="rId8"/>
    <p:sldId id="320" r:id="rId9"/>
    <p:sldId id="319" r:id="rId10"/>
    <p:sldId id="325" r:id="rId11"/>
    <p:sldId id="326" r:id="rId12"/>
    <p:sldId id="318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95"/>
    <p:restoredTop sz="93451"/>
  </p:normalViewPr>
  <p:slideViewPr>
    <p:cSldViewPr snapToGrid="0" snapToObjects="1">
      <p:cViewPr varScale="1">
        <p:scale>
          <a:sx n="97" d="100"/>
          <a:sy n="97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1487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2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6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2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8" y="457180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0" y="3443697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30CFAD8-8390-ED4A-8C58-FF2EC9C254F4}"/>
              </a:ext>
            </a:extLst>
          </p:cNvPr>
          <p:cNvGrpSpPr/>
          <p:nvPr/>
        </p:nvGrpSpPr>
        <p:grpSpPr>
          <a:xfrm>
            <a:off x="388854" y="990366"/>
            <a:ext cx="5192577" cy="3700533"/>
            <a:chOff x="424623" y="947667"/>
            <a:chExt cx="5192577" cy="3700533"/>
          </a:xfrm>
        </p:grpSpPr>
        <p:pic>
          <p:nvPicPr>
            <p:cNvPr id="1463" name="Google Shape;1463;p59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31800" y="947667"/>
              <a:ext cx="5185400" cy="3700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761B7B74-1B9A-5142-A59F-E46BF9E6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424623" y="968517"/>
              <a:ext cx="1190726" cy="11937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8AD352C-E9D9-1440-9B88-A547C655498E}"/>
              </a:ext>
            </a:extLst>
          </p:cNvPr>
          <p:cNvGrpSpPr/>
          <p:nvPr/>
        </p:nvGrpSpPr>
        <p:grpSpPr>
          <a:xfrm>
            <a:off x="5720269" y="2238700"/>
            <a:ext cx="3942856" cy="2409499"/>
            <a:chOff x="5720269" y="2238700"/>
            <a:chExt cx="3942856" cy="2409499"/>
          </a:xfrm>
        </p:grpSpPr>
        <p:pic>
          <p:nvPicPr>
            <p:cNvPr id="1470" name="Google Shape;1470;p59"/>
            <p:cNvPicPr preferRelativeResize="0"/>
            <p:nvPr/>
          </p:nvPicPr>
          <p:blipFill rotWithShape="1">
            <a:blip r:embed="rId26">
              <a:alphaModFix/>
            </a:blip>
            <a:srcRect l="2125" t="7754" r="2563" b="5507"/>
            <a:stretch/>
          </p:blipFill>
          <p:spPr>
            <a:xfrm>
              <a:off x="5720269" y="2238700"/>
              <a:ext cx="3942856" cy="2409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3" name="Google Shape;1473;p59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6096000" y="2720001"/>
              <a:ext cx="487200" cy="5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4" name="Google Shape;1474;p59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6743700" y="2720001"/>
              <a:ext cx="487200" cy="5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99E60C37-9EFF-CB47-9E36-2F7FA1363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8367152" y="2327334"/>
              <a:ext cx="1121778" cy="112459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D8DB1478-EA8A-5D47-99AE-9A627E09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18" y="1251421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50BCDC05-E557-1348-9570-61A9AA8E4EC0}"/>
              </a:ext>
            </a:extLst>
          </p:cNvPr>
          <p:cNvSpPr/>
          <p:nvPr/>
        </p:nvSpPr>
        <p:spPr>
          <a:xfrm>
            <a:off x="1504320" y="1805974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١-٥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المتغيرات والعبارات الجبرية 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5" name="مربع نص 5">
            <a:extLst>
              <a:ext uri="{FF2B5EF4-FFF2-40B4-BE49-F238E27FC236}">
                <a16:creationId xmlns:a16="http://schemas.microsoft.com/office/drawing/2014/main" id="{5128DC38-73F4-F64D-811B-EC3574CD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974" y="1242317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 err="1">
                <a:solidFill>
                  <a:srgbClr val="002060"/>
                </a:solidFill>
              </a:rPr>
              <a:t>ط</a:t>
            </a: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A2B652-2B33-A949-A878-E034BB787D8C}"/>
              </a:ext>
            </a:extLst>
          </p:cNvPr>
          <p:cNvSpPr/>
          <p:nvPr/>
        </p:nvSpPr>
        <p:spPr>
          <a:xfrm>
            <a:off x="2760294" y="273290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قيمة عبارات جبرية بسيطة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17122F4-718E-1B48-A7FB-74431FA2BE05}"/>
              </a:ext>
            </a:extLst>
          </p:cNvPr>
          <p:cNvSpPr/>
          <p:nvPr/>
        </p:nvSpPr>
        <p:spPr>
          <a:xfrm>
            <a:off x="1115237" y="3987660"/>
            <a:ext cx="37469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SA" sz="1400" dirty="0" err="1"/>
              <a:t>https</a:t>
            </a:r>
            <a:r>
              <a:rPr lang="ar-SA" sz="1400" dirty="0"/>
              <a:t>://www.liveworksheets.com/1-lg1202119ju</a:t>
            </a:r>
          </a:p>
        </p:txBody>
      </p:sp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47" y="4498927"/>
            <a:ext cx="3657402" cy="234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147587" y="4370797"/>
            <a:ext cx="8270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8527973" y="4627574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287200" y="4668558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7BB7A40-C9A4-994A-9744-4E2648B695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66" name="عنصر نائب لرقم الشريحة 3">
            <a:extLst>
              <a:ext uri="{FF2B5EF4-FFF2-40B4-BE49-F238E27FC236}">
                <a16:creationId xmlns:a16="http://schemas.microsoft.com/office/drawing/2014/main" id="{C6811D2A-FD77-8947-8087-9565FBAC67C8}"/>
              </a:ext>
            </a:extLst>
          </p:cNvPr>
          <p:cNvSpPr txBox="1">
            <a:spLocks/>
          </p:cNvSpPr>
          <p:nvPr/>
        </p:nvSpPr>
        <p:spPr>
          <a:xfrm>
            <a:off x="647051" y="6518108"/>
            <a:ext cx="1188720" cy="3651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 fontScale="92500" lnSpcReduction="20000"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fld id="{4B1E913D-58CC-DA49-B719-410520E0AD7E}" type="slidenum">
              <a:rPr lang="en-US" sz="1600" smtClean="0">
                <a:solidFill>
                  <a:srgbClr val="002060"/>
                </a:solidFill>
              </a:rPr>
              <a:pPr rtl="0">
                <a:spcAft>
                  <a:spcPts val="600"/>
                </a:spcAft>
              </a:pPr>
              <a:t>77</a:t>
            </a:fld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56706" y="40333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مربع نص 61">
            <a:extLst>
              <a:ext uri="{FF2B5EF4-FFF2-40B4-BE49-F238E27FC236}">
                <a16:creationId xmlns:a16="http://schemas.microsoft.com/office/drawing/2014/main" id="{FCAF1820-AA47-C544-8C7C-F32ADF869BE4}"/>
              </a:ext>
            </a:extLst>
          </p:cNvPr>
          <p:cNvSpPr txBox="1"/>
          <p:nvPr/>
        </p:nvSpPr>
        <p:spPr>
          <a:xfrm>
            <a:off x="9266212" y="3865980"/>
            <a:ext cx="1400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المسافة  =</a:t>
            </a:r>
          </a:p>
        </p:txBody>
      </p:sp>
      <p:grpSp>
        <p:nvGrpSpPr>
          <p:cNvPr id="4" name="مجموعة 69">
            <a:extLst>
              <a:ext uri="{FF2B5EF4-FFF2-40B4-BE49-F238E27FC236}">
                <a16:creationId xmlns:a16="http://schemas.microsoft.com/office/drawing/2014/main" id="{22BA6F48-3F16-2541-BAF8-C80B4BFF86E7}"/>
              </a:ext>
            </a:extLst>
          </p:cNvPr>
          <p:cNvGrpSpPr/>
          <p:nvPr/>
        </p:nvGrpSpPr>
        <p:grpSpPr>
          <a:xfrm>
            <a:off x="8069179" y="3707751"/>
            <a:ext cx="1285886" cy="909044"/>
            <a:chOff x="5629280" y="3429000"/>
            <a:chExt cx="1285886" cy="909044"/>
          </a:xfrm>
        </p:grpSpPr>
        <p:grpSp>
          <p:nvGrpSpPr>
            <p:cNvPr id="64" name="مجموعة 67">
              <a:extLst>
                <a:ext uri="{FF2B5EF4-FFF2-40B4-BE49-F238E27FC236}">
                  <a16:creationId xmlns:a16="http://schemas.microsoft.com/office/drawing/2014/main" id="{B63160DD-F5B4-304D-9F4A-A180F5E6E8B3}"/>
                </a:ext>
              </a:extLst>
            </p:cNvPr>
            <p:cNvGrpSpPr/>
            <p:nvPr/>
          </p:nvGrpSpPr>
          <p:grpSpPr>
            <a:xfrm>
              <a:off x="5915034" y="3429000"/>
              <a:ext cx="1000132" cy="909044"/>
              <a:chOff x="2743188" y="3162898"/>
              <a:chExt cx="1000132" cy="909044"/>
            </a:xfrm>
          </p:grpSpPr>
          <p:cxnSp>
            <p:nvCxnSpPr>
              <p:cNvPr id="68" name="رابط مستقيم 63">
                <a:extLst>
                  <a:ext uri="{FF2B5EF4-FFF2-40B4-BE49-F238E27FC236}">
                    <a16:creationId xmlns:a16="http://schemas.microsoft.com/office/drawing/2014/main" id="{96A08BA6-8A1A-D744-9F27-4D49D9935D80}"/>
                  </a:ext>
                </a:extLst>
              </p:cNvPr>
              <p:cNvCxnSpPr/>
              <p:nvPr/>
            </p:nvCxnSpPr>
            <p:spPr>
              <a:xfrm rot="10800000">
                <a:off x="2886066" y="3638849"/>
                <a:ext cx="78581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مربع نص 64">
                <a:extLst>
                  <a:ext uri="{FF2B5EF4-FFF2-40B4-BE49-F238E27FC236}">
                    <a16:creationId xmlns:a16="http://schemas.microsoft.com/office/drawing/2014/main" id="{B36DEA7F-3A65-2F48-BC93-362B7BCB93C2}"/>
                  </a:ext>
                </a:extLst>
              </p:cNvPr>
              <p:cNvSpPr txBox="1"/>
              <p:nvPr/>
            </p:nvSpPr>
            <p:spPr>
              <a:xfrm>
                <a:off x="2743188" y="3162898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٣٢ </a:t>
                </a:r>
                <a:r>
                  <a:rPr lang="ar-SA" sz="2400" b="1" dirty="0">
                    <a:solidFill>
                      <a:srgbClr val="FF0000"/>
                    </a:solidFill>
                  </a:rPr>
                  <a:t>ن</a:t>
                </a:r>
                <a:r>
                  <a:rPr lang="ar-SA" sz="3000" b="1" spc="-100" baseline="30000" dirty="0"/>
                  <a:t>٢</a:t>
                </a:r>
              </a:p>
            </p:txBody>
          </p:sp>
          <p:sp>
            <p:nvSpPr>
              <p:cNvPr id="70" name="مربع نص 65">
                <a:extLst>
                  <a:ext uri="{FF2B5EF4-FFF2-40B4-BE49-F238E27FC236}">
                    <a16:creationId xmlns:a16="http://schemas.microsoft.com/office/drawing/2014/main" id="{2EDCE37D-F576-7546-8321-14906EF26DD2}"/>
                  </a:ext>
                </a:extLst>
              </p:cNvPr>
              <p:cNvSpPr txBox="1"/>
              <p:nvPr/>
            </p:nvSpPr>
            <p:spPr>
              <a:xfrm>
                <a:off x="3071802" y="3610277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</p:grpSp>
        <p:sp>
          <p:nvSpPr>
            <p:cNvPr id="65" name="مربع نص 68">
              <a:extLst>
                <a:ext uri="{FF2B5EF4-FFF2-40B4-BE49-F238E27FC236}">
                  <a16:creationId xmlns:a16="http://schemas.microsoft.com/office/drawing/2014/main" id="{9ED8E7B3-DB92-934E-B167-3F9964D2A2C2}"/>
                </a:ext>
              </a:extLst>
            </p:cNvPr>
            <p:cNvSpPr txBox="1"/>
            <p:nvPr/>
          </p:nvSpPr>
          <p:spPr>
            <a:xfrm>
              <a:off x="5629280" y="3657600"/>
              <a:ext cx="3571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6" name="مجموعة 70">
            <a:extLst>
              <a:ext uri="{FF2B5EF4-FFF2-40B4-BE49-F238E27FC236}">
                <a16:creationId xmlns:a16="http://schemas.microsoft.com/office/drawing/2014/main" id="{379A2D80-E031-2647-9157-522468BB7A2A}"/>
              </a:ext>
            </a:extLst>
          </p:cNvPr>
          <p:cNvGrpSpPr/>
          <p:nvPr/>
        </p:nvGrpSpPr>
        <p:grpSpPr>
          <a:xfrm>
            <a:off x="8751345" y="4791456"/>
            <a:ext cx="1643074" cy="909044"/>
            <a:chOff x="5257804" y="3429000"/>
            <a:chExt cx="1643074" cy="909044"/>
          </a:xfrm>
        </p:grpSpPr>
        <p:grpSp>
          <p:nvGrpSpPr>
            <p:cNvPr id="72" name="مجموعة 71">
              <a:extLst>
                <a:ext uri="{FF2B5EF4-FFF2-40B4-BE49-F238E27FC236}">
                  <a16:creationId xmlns:a16="http://schemas.microsoft.com/office/drawing/2014/main" id="{C52906E4-CB84-3E40-A8B2-984C8B5033CB}"/>
                </a:ext>
              </a:extLst>
            </p:cNvPr>
            <p:cNvGrpSpPr/>
            <p:nvPr/>
          </p:nvGrpSpPr>
          <p:grpSpPr>
            <a:xfrm>
              <a:off x="5500694" y="3429000"/>
              <a:ext cx="1400184" cy="909044"/>
              <a:chOff x="2328848" y="3162898"/>
              <a:chExt cx="1400184" cy="909044"/>
            </a:xfrm>
          </p:grpSpPr>
          <p:cxnSp>
            <p:nvCxnSpPr>
              <p:cNvPr id="74" name="رابط مستقيم 73">
                <a:extLst>
                  <a:ext uri="{FF2B5EF4-FFF2-40B4-BE49-F238E27FC236}">
                    <a16:creationId xmlns:a16="http://schemas.microsoft.com/office/drawing/2014/main" id="{A602616B-E7E1-1C48-908E-677363E96A77}"/>
                  </a:ext>
                </a:extLst>
              </p:cNvPr>
              <p:cNvCxnSpPr/>
              <p:nvPr/>
            </p:nvCxnSpPr>
            <p:spPr>
              <a:xfrm rot="10800000">
                <a:off x="2483884" y="3638849"/>
                <a:ext cx="11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49CF96E6-4FE5-5346-9606-7A79850CEB6A}"/>
                  </a:ext>
                </a:extLst>
              </p:cNvPr>
              <p:cNvSpPr txBox="1"/>
              <p:nvPr/>
            </p:nvSpPr>
            <p:spPr>
              <a:xfrm>
                <a:off x="2328848" y="3162898"/>
                <a:ext cx="140018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٣٢ </a:t>
                </a:r>
                <a:r>
                  <a:rPr lang="ar-SA" sz="2400" b="1" dirty="0">
                    <a:solidFill>
                      <a:srgbClr val="FF0000"/>
                    </a:solidFill>
                  </a:rPr>
                  <a:t>( ٢ )</a:t>
                </a:r>
                <a:r>
                  <a:rPr lang="ar-SA" sz="3000" b="1" spc="-100" baseline="30000" dirty="0">
                    <a:solidFill>
                      <a:srgbClr val="FF0000"/>
                    </a:solidFill>
                  </a:rPr>
                  <a:t>٢</a:t>
                </a:r>
                <a:endParaRPr lang="ar-SA" sz="3000" b="1" spc="-100" baseline="30000" dirty="0"/>
              </a:p>
            </p:txBody>
          </p: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278FB82B-CDA0-2444-B708-CE233B3B8A89}"/>
                  </a:ext>
                </a:extLst>
              </p:cNvPr>
              <p:cNvSpPr txBox="1"/>
              <p:nvPr/>
            </p:nvSpPr>
            <p:spPr>
              <a:xfrm>
                <a:off x="2857490" y="3610277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</p:grp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9F1D362D-19DA-5A43-BC3C-391BEF7BEEA0}"/>
                </a:ext>
              </a:extLst>
            </p:cNvPr>
            <p:cNvSpPr txBox="1"/>
            <p:nvPr/>
          </p:nvSpPr>
          <p:spPr>
            <a:xfrm>
              <a:off x="5257804" y="3657600"/>
              <a:ext cx="3571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7" name="مجموعة 76">
            <a:extLst>
              <a:ext uri="{FF2B5EF4-FFF2-40B4-BE49-F238E27FC236}">
                <a16:creationId xmlns:a16="http://schemas.microsoft.com/office/drawing/2014/main" id="{28CC3B3C-5382-AB4C-8CC1-A16F68E155F6}"/>
              </a:ext>
            </a:extLst>
          </p:cNvPr>
          <p:cNvGrpSpPr/>
          <p:nvPr/>
        </p:nvGrpSpPr>
        <p:grpSpPr>
          <a:xfrm>
            <a:off x="7709075" y="4905780"/>
            <a:ext cx="1028706" cy="837604"/>
            <a:chOff x="5986470" y="3500440"/>
            <a:chExt cx="1028706" cy="837604"/>
          </a:xfrm>
        </p:grpSpPr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D79020CE-C94E-AD43-919E-0CE061AC4AC3}"/>
                </a:ext>
              </a:extLst>
            </p:cNvPr>
            <p:cNvGrpSpPr/>
            <p:nvPr/>
          </p:nvGrpSpPr>
          <p:grpSpPr>
            <a:xfrm>
              <a:off x="6172204" y="3500440"/>
              <a:ext cx="842972" cy="837604"/>
              <a:chOff x="3000358" y="3234338"/>
              <a:chExt cx="842972" cy="837604"/>
            </a:xfrm>
          </p:grpSpPr>
          <p:cxnSp>
            <p:nvCxnSpPr>
              <p:cNvPr id="80" name="رابط مستقيم 79">
                <a:extLst>
                  <a:ext uri="{FF2B5EF4-FFF2-40B4-BE49-F238E27FC236}">
                    <a16:creationId xmlns:a16="http://schemas.microsoft.com/office/drawing/2014/main" id="{2E8E33E3-1495-D745-B144-A02524644CC3}"/>
                  </a:ext>
                </a:extLst>
              </p:cNvPr>
              <p:cNvCxnSpPr/>
              <p:nvPr/>
            </p:nvCxnSpPr>
            <p:spPr>
              <a:xfrm rot="10800000">
                <a:off x="3239884" y="3638849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3344B3B7-1CD3-2247-B611-B376546CB823}"/>
                  </a:ext>
                </a:extLst>
              </p:cNvPr>
              <p:cNvSpPr txBox="1"/>
              <p:nvPr/>
            </p:nvSpPr>
            <p:spPr>
              <a:xfrm>
                <a:off x="3000358" y="3234338"/>
                <a:ext cx="8429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١٢٨</a:t>
                </a: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4F7D7464-D09B-514C-A4D6-982A303043BB}"/>
                  </a:ext>
                </a:extLst>
              </p:cNvPr>
              <p:cNvSpPr txBox="1"/>
              <p:nvPr/>
            </p:nvSpPr>
            <p:spPr>
              <a:xfrm>
                <a:off x="3228966" y="3610277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</p:grpSp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6C854FE6-A93E-F145-BF3B-47D0E5C5D2FF}"/>
                </a:ext>
              </a:extLst>
            </p:cNvPr>
            <p:cNvSpPr txBox="1"/>
            <p:nvPr/>
          </p:nvSpPr>
          <p:spPr>
            <a:xfrm>
              <a:off x="5986470" y="3657600"/>
              <a:ext cx="3571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8" name="مربع نص 84">
            <a:extLst>
              <a:ext uri="{FF2B5EF4-FFF2-40B4-BE49-F238E27FC236}">
                <a16:creationId xmlns:a16="http://schemas.microsoft.com/office/drawing/2014/main" id="{915C222D-CC16-C841-B9C1-B2BD9C830B16}"/>
              </a:ext>
            </a:extLst>
          </p:cNvPr>
          <p:cNvSpPr txBox="1"/>
          <p:nvPr/>
        </p:nvSpPr>
        <p:spPr>
          <a:xfrm>
            <a:off x="6688345" y="5039618"/>
            <a:ext cx="1214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٦٤ قدم</a:t>
            </a:r>
            <a:endParaRPr lang="ar-SA" sz="3000" b="1" spc="-100" baseline="30000" dirty="0"/>
          </a:p>
        </p:txBody>
      </p:sp>
      <p:grpSp>
        <p:nvGrpSpPr>
          <p:cNvPr id="9" name="مجموعة 28">
            <a:extLst>
              <a:ext uri="{FF2B5EF4-FFF2-40B4-BE49-F238E27FC236}">
                <a16:creationId xmlns:a16="http://schemas.microsoft.com/office/drawing/2014/main" id="{36EDB6F9-A8FF-0046-9865-00D8FA2BCEDE}"/>
              </a:ext>
            </a:extLst>
          </p:cNvPr>
          <p:cNvGrpSpPr/>
          <p:nvPr/>
        </p:nvGrpSpPr>
        <p:grpSpPr>
          <a:xfrm>
            <a:off x="2328575" y="1675330"/>
            <a:ext cx="8501122" cy="1285884"/>
            <a:chOff x="428596" y="857232"/>
            <a:chExt cx="8501122" cy="1285884"/>
          </a:xfrm>
        </p:grpSpPr>
        <p:sp>
          <p:nvSpPr>
            <p:cNvPr id="86" name="دبوس زينة 29">
              <a:extLst>
                <a:ext uri="{FF2B5EF4-FFF2-40B4-BE49-F238E27FC236}">
                  <a16:creationId xmlns:a16="http://schemas.microsoft.com/office/drawing/2014/main" id="{81970A6C-31B9-DC41-9817-E33CB1A02DC3}"/>
                </a:ext>
              </a:extLst>
            </p:cNvPr>
            <p:cNvSpPr/>
            <p:nvPr/>
          </p:nvSpPr>
          <p:spPr>
            <a:xfrm>
              <a:off x="428596" y="857232"/>
              <a:ext cx="7286676" cy="128588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7" name="مجموعة 16">
              <a:extLst>
                <a:ext uri="{FF2B5EF4-FFF2-40B4-BE49-F238E27FC236}">
                  <a16:creationId xmlns:a16="http://schemas.microsoft.com/office/drawing/2014/main" id="{F390B37B-EFD3-364A-80A0-81C690F70F65}"/>
                </a:ext>
              </a:extLst>
            </p:cNvPr>
            <p:cNvGrpSpPr/>
            <p:nvPr/>
          </p:nvGrpSpPr>
          <p:grpSpPr>
            <a:xfrm>
              <a:off x="7715272" y="1014396"/>
              <a:ext cx="1214446" cy="928694"/>
              <a:chOff x="7715272" y="1014396"/>
              <a:chExt cx="1214446" cy="928694"/>
            </a:xfrm>
          </p:grpSpPr>
          <p:sp>
            <p:nvSpPr>
              <p:cNvPr id="88" name="دبوس زينة 31">
                <a:extLst>
                  <a:ext uri="{FF2B5EF4-FFF2-40B4-BE49-F238E27FC236}">
                    <a16:creationId xmlns:a16="http://schemas.microsoft.com/office/drawing/2014/main" id="{606C172F-4770-6144-B581-31AB112FF61F}"/>
                  </a:ext>
                </a:extLst>
              </p:cNvPr>
              <p:cNvSpPr/>
              <p:nvPr/>
            </p:nvSpPr>
            <p:spPr>
              <a:xfrm>
                <a:off x="7715272" y="1014396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A9932486-ECD5-DE46-A04C-4BB41252B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157274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53480BD2-F272-8E42-B46A-2EF3C25E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529" y="1832494"/>
            <a:ext cx="62388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مربع نص 82">
            <a:extLst>
              <a:ext uri="{FF2B5EF4-FFF2-40B4-BE49-F238E27FC236}">
                <a16:creationId xmlns:a16="http://schemas.microsoft.com/office/drawing/2014/main" id="{074B11B7-D346-4F4C-AC40-8CF9B8957B0D}"/>
              </a:ext>
            </a:extLst>
          </p:cNvPr>
          <p:cNvSpPr txBox="1"/>
          <p:nvPr/>
        </p:nvSpPr>
        <p:spPr>
          <a:xfrm>
            <a:off x="7564470" y="838796"/>
            <a:ext cx="1866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صـ٢٩ /١٥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B3C2A05-3353-974C-A3C7-A56EBF0C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573" y="634552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242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8741FF1B-28B2-E441-A22B-CEB5674C13A0}"/>
              </a:ext>
            </a:extLst>
          </p:cNvPr>
          <p:cNvGrpSpPr/>
          <p:nvPr/>
        </p:nvGrpSpPr>
        <p:grpSpPr>
          <a:xfrm>
            <a:off x="1934817" y="1483004"/>
            <a:ext cx="8956026" cy="928694"/>
            <a:chOff x="-26308" y="857232"/>
            <a:chExt cx="8956026" cy="928694"/>
          </a:xfrm>
        </p:grpSpPr>
        <p:sp>
          <p:nvSpPr>
            <p:cNvPr id="62" name="دبوس زينة 4">
              <a:extLst>
                <a:ext uri="{FF2B5EF4-FFF2-40B4-BE49-F238E27FC236}">
                  <a16:creationId xmlns:a16="http://schemas.microsoft.com/office/drawing/2014/main" id="{2A2DDDC0-0301-1744-BF0D-FF96D1C8F797}"/>
                </a:ext>
              </a:extLst>
            </p:cNvPr>
            <p:cNvSpPr/>
            <p:nvPr/>
          </p:nvSpPr>
          <p:spPr>
            <a:xfrm>
              <a:off x="-26308" y="857232"/>
              <a:ext cx="774158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احسب قيمة كل عبارة مما يأتي ، إذا كانت د = ٢ ، هـ = ٨ ،</a:t>
              </a:r>
              <a:r>
                <a:rPr lang="ar-SA" sz="2400" b="1" dirty="0" err="1">
                  <a:solidFill>
                    <a:schemeClr val="tx1"/>
                  </a:solidFill>
                </a:rPr>
                <a:t>ف</a:t>
              </a:r>
              <a:r>
                <a:rPr lang="ar-SA" sz="2400" b="1" dirty="0">
                  <a:solidFill>
                    <a:schemeClr val="tx1"/>
                  </a:solidFill>
                </a:rPr>
                <a:t>= ٤، </a:t>
              </a:r>
              <a:r>
                <a:rPr lang="ar-SA" sz="2400" b="1" dirty="0" err="1">
                  <a:solidFill>
                    <a:schemeClr val="tx1"/>
                  </a:solidFill>
                </a:rPr>
                <a:t>ز</a:t>
              </a:r>
              <a:r>
                <a:rPr lang="ar-SA" sz="2400" b="1" dirty="0">
                  <a:solidFill>
                    <a:schemeClr val="tx1"/>
                  </a:solidFill>
                </a:rPr>
                <a:t>=١</a:t>
              </a:r>
            </a:p>
          </p:txBody>
        </p:sp>
        <p:sp>
          <p:nvSpPr>
            <p:cNvPr id="64" name="دبوس زينة 5">
              <a:extLst>
                <a:ext uri="{FF2B5EF4-FFF2-40B4-BE49-F238E27FC236}">
                  <a16:creationId xmlns:a16="http://schemas.microsoft.com/office/drawing/2014/main" id="{E59A062D-4DEC-7E41-98C5-101F2E250869}"/>
                </a:ext>
              </a:extLst>
            </p:cNvPr>
            <p:cNvSpPr/>
            <p:nvPr/>
          </p:nvSpPr>
          <p:spPr>
            <a:xfrm>
              <a:off x="7715272" y="8572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15">
            <a:extLst>
              <a:ext uri="{FF2B5EF4-FFF2-40B4-BE49-F238E27FC236}">
                <a16:creationId xmlns:a16="http://schemas.microsoft.com/office/drawing/2014/main" id="{BE17288C-DD95-F34E-A297-3A2AACA382A9}"/>
              </a:ext>
            </a:extLst>
          </p:cNvPr>
          <p:cNvSpPr txBox="1"/>
          <p:nvPr/>
        </p:nvSpPr>
        <p:spPr>
          <a:xfrm>
            <a:off x="10247901" y="3911896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د</a:t>
            </a:r>
          </a:p>
        </p:txBody>
      </p:sp>
      <p:sp>
        <p:nvSpPr>
          <p:cNvPr id="4" name="مربع نص 18">
            <a:extLst>
              <a:ext uri="{FF2B5EF4-FFF2-40B4-BE49-F238E27FC236}">
                <a16:creationId xmlns:a16="http://schemas.microsoft.com/office/drawing/2014/main" id="{FD79EBB2-BF90-6348-AE92-44FB0DE29165}"/>
              </a:ext>
            </a:extLst>
          </p:cNvPr>
          <p:cNvSpPr txBox="1"/>
          <p:nvPr/>
        </p:nvSpPr>
        <p:spPr>
          <a:xfrm>
            <a:off x="9390645" y="3926184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 ٩ =</a:t>
            </a:r>
          </a:p>
        </p:txBody>
      </p:sp>
      <p:sp>
        <p:nvSpPr>
          <p:cNvPr id="6" name="مربع نص 19">
            <a:extLst>
              <a:ext uri="{FF2B5EF4-FFF2-40B4-BE49-F238E27FC236}">
                <a16:creationId xmlns:a16="http://schemas.microsoft.com/office/drawing/2014/main" id="{18EDDC7C-40C6-AD4A-9AFB-8179FEB969B7}"/>
              </a:ext>
            </a:extLst>
          </p:cNvPr>
          <p:cNvSpPr txBox="1"/>
          <p:nvPr/>
        </p:nvSpPr>
        <p:spPr>
          <a:xfrm>
            <a:off x="10143273" y="3944934"/>
            <a:ext cx="533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٢</a:t>
            </a:r>
          </a:p>
        </p:txBody>
      </p:sp>
      <p:sp>
        <p:nvSpPr>
          <p:cNvPr id="7" name="مربع نص 20">
            <a:extLst>
              <a:ext uri="{FF2B5EF4-FFF2-40B4-BE49-F238E27FC236}">
                <a16:creationId xmlns:a16="http://schemas.microsoft.com/office/drawing/2014/main" id="{5535BF3D-8C82-384E-B429-FBECFEEC68C7}"/>
              </a:ext>
            </a:extLst>
          </p:cNvPr>
          <p:cNvSpPr txBox="1"/>
          <p:nvPr/>
        </p:nvSpPr>
        <p:spPr>
          <a:xfrm>
            <a:off x="8962017" y="3954760"/>
            <a:ext cx="52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</a:p>
        </p:txBody>
      </p:sp>
      <p:sp>
        <p:nvSpPr>
          <p:cNvPr id="8" name="مربع نص 21">
            <a:extLst>
              <a:ext uri="{FF2B5EF4-FFF2-40B4-BE49-F238E27FC236}">
                <a16:creationId xmlns:a16="http://schemas.microsoft.com/office/drawing/2014/main" id="{12681B03-58C9-CE46-87BC-1E19C4AF065D}"/>
              </a:ext>
            </a:extLst>
          </p:cNvPr>
          <p:cNvSpPr txBox="1"/>
          <p:nvPr/>
        </p:nvSpPr>
        <p:spPr>
          <a:xfrm>
            <a:off x="7025901" y="4003988"/>
            <a:ext cx="1696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  ــ       =</a:t>
            </a:r>
          </a:p>
        </p:txBody>
      </p:sp>
      <p:sp>
        <p:nvSpPr>
          <p:cNvPr id="9" name="مربع نص 22">
            <a:extLst>
              <a:ext uri="{FF2B5EF4-FFF2-40B4-BE49-F238E27FC236}">
                <a16:creationId xmlns:a16="http://schemas.microsoft.com/office/drawing/2014/main" id="{DA70D93F-4F00-B046-A7A8-EAF23E4518B0}"/>
              </a:ext>
            </a:extLst>
          </p:cNvPr>
          <p:cNvSpPr txBox="1"/>
          <p:nvPr/>
        </p:nvSpPr>
        <p:spPr>
          <a:xfrm>
            <a:off x="7517323" y="3971705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٨</a:t>
            </a:r>
          </a:p>
        </p:txBody>
      </p:sp>
      <p:sp>
        <p:nvSpPr>
          <p:cNvPr id="12" name="مربع نص 23">
            <a:extLst>
              <a:ext uri="{FF2B5EF4-FFF2-40B4-BE49-F238E27FC236}">
                <a16:creationId xmlns:a16="http://schemas.microsoft.com/office/drawing/2014/main" id="{C0BBF20F-726F-0544-921D-73604EF00463}"/>
              </a:ext>
            </a:extLst>
          </p:cNvPr>
          <p:cNvSpPr txBox="1"/>
          <p:nvPr/>
        </p:nvSpPr>
        <p:spPr>
          <a:xfrm>
            <a:off x="6893567" y="3983849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3" name="مربع نص 24">
            <a:extLst>
              <a:ext uri="{FF2B5EF4-FFF2-40B4-BE49-F238E27FC236}">
                <a16:creationId xmlns:a16="http://schemas.microsoft.com/office/drawing/2014/main" id="{CC2E9C9F-8F36-B647-8CE9-3EBE05CAF5B6}"/>
              </a:ext>
            </a:extLst>
          </p:cNvPr>
          <p:cNvSpPr txBox="1"/>
          <p:nvPr/>
        </p:nvSpPr>
        <p:spPr>
          <a:xfrm>
            <a:off x="3997778" y="3948644"/>
            <a:ext cx="630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/>
              <a:t>ف</a:t>
            </a:r>
            <a:endParaRPr lang="ar-SA" sz="2400" b="1" dirty="0"/>
          </a:p>
        </p:txBody>
      </p:sp>
      <p:sp>
        <p:nvSpPr>
          <p:cNvPr id="14" name="مربع نص 25">
            <a:extLst>
              <a:ext uri="{FF2B5EF4-FFF2-40B4-BE49-F238E27FC236}">
                <a16:creationId xmlns:a16="http://schemas.microsoft.com/office/drawing/2014/main" id="{6A24FAF9-46F3-C74E-A281-6F38D8CDCC6B}"/>
              </a:ext>
            </a:extLst>
          </p:cNvPr>
          <p:cNvSpPr txBox="1"/>
          <p:nvPr/>
        </p:nvSpPr>
        <p:spPr>
          <a:xfrm>
            <a:off x="3961357" y="3930645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5" name="مربع نص 26">
            <a:extLst>
              <a:ext uri="{FF2B5EF4-FFF2-40B4-BE49-F238E27FC236}">
                <a16:creationId xmlns:a16="http://schemas.microsoft.com/office/drawing/2014/main" id="{A5E1EADD-51BD-924E-9F89-E478CD581012}"/>
              </a:ext>
            </a:extLst>
          </p:cNvPr>
          <p:cNvSpPr txBox="1"/>
          <p:nvPr/>
        </p:nvSpPr>
        <p:spPr>
          <a:xfrm>
            <a:off x="4036067" y="3953178"/>
            <a:ext cx="609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(٤)</a:t>
            </a: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A3ECA679-CEA4-9041-BCFB-AF044CC15AEF}"/>
              </a:ext>
            </a:extLst>
          </p:cNvPr>
          <p:cNvSpPr txBox="1"/>
          <p:nvPr/>
        </p:nvSpPr>
        <p:spPr>
          <a:xfrm>
            <a:off x="2837322" y="393064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١٧</a:t>
            </a:r>
          </a:p>
        </p:txBody>
      </p:sp>
      <p:sp>
        <p:nvSpPr>
          <p:cNvPr id="17" name="مربع نص 28">
            <a:extLst>
              <a:ext uri="{FF2B5EF4-FFF2-40B4-BE49-F238E27FC236}">
                <a16:creationId xmlns:a16="http://schemas.microsoft.com/office/drawing/2014/main" id="{CDF4B722-22F6-564A-A467-16BB1A41F758}"/>
              </a:ext>
            </a:extLst>
          </p:cNvPr>
          <p:cNvSpPr txBox="1"/>
          <p:nvPr/>
        </p:nvSpPr>
        <p:spPr>
          <a:xfrm>
            <a:off x="7532907" y="3962978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471790B2-469B-EB46-B745-A840AAFE84AC}"/>
              </a:ext>
            </a:extLst>
          </p:cNvPr>
          <p:cNvSpPr txBox="1"/>
          <p:nvPr/>
        </p:nvSpPr>
        <p:spPr>
          <a:xfrm>
            <a:off x="3651710" y="3962978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</a:t>
            </a: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7D9C1A84-0A6D-C54E-9187-4F2D36F4EA77}"/>
              </a:ext>
            </a:extLst>
          </p:cNvPr>
          <p:cNvSpPr txBox="1"/>
          <p:nvPr/>
        </p:nvSpPr>
        <p:spPr>
          <a:xfrm>
            <a:off x="3375563" y="3930647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4E648E3E-F841-7042-8689-401C32069FC2}"/>
              </a:ext>
            </a:extLst>
          </p:cNvPr>
          <p:cNvSpPr txBox="1"/>
          <p:nvPr/>
        </p:nvSpPr>
        <p:spPr>
          <a:xfrm>
            <a:off x="7689546" y="1115267"/>
            <a:ext cx="1866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٢٩ /٧، ٨ ، ٩يب</a:t>
            </a:r>
          </a:p>
        </p:txBody>
      </p:sp>
      <p:sp>
        <p:nvSpPr>
          <p:cNvPr id="79" name="مربع نص 29">
            <a:extLst>
              <a:ext uri="{FF2B5EF4-FFF2-40B4-BE49-F238E27FC236}">
                <a16:creationId xmlns:a16="http://schemas.microsoft.com/office/drawing/2014/main" id="{E0E1ADB9-9243-7940-8D2E-61EAD8E33EB4}"/>
              </a:ext>
            </a:extLst>
          </p:cNvPr>
          <p:cNvSpPr txBox="1"/>
          <p:nvPr/>
        </p:nvSpPr>
        <p:spPr>
          <a:xfrm>
            <a:off x="4476286" y="3959803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A59ABF2A-EB84-4C4F-A50B-53EE7B7D0DD5}"/>
              </a:ext>
            </a:extLst>
          </p:cNvPr>
          <p:cNvSpPr/>
          <p:nvPr/>
        </p:nvSpPr>
        <p:spPr>
          <a:xfrm rot="385153">
            <a:off x="9193521" y="1697630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0" name="عنصر نائب لرقم الشريحة 19">
            <a:extLst>
              <a:ext uri="{FF2B5EF4-FFF2-40B4-BE49-F238E27FC236}">
                <a16:creationId xmlns:a16="http://schemas.microsoft.com/office/drawing/2014/main" id="{424D4C85-F7EB-AB4A-8175-B6B562A2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217" y="638470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732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7" grpId="0"/>
      <p:bldP spid="8" grpId="0"/>
      <p:bldP spid="9" grpId="0"/>
      <p:bldP spid="12" grpId="0"/>
      <p:bldP spid="13" grpId="0"/>
      <p:bldP spid="13" grpId="1"/>
      <p:bldP spid="14" grpId="0"/>
      <p:bldP spid="15" grpId="0"/>
      <p:bldP spid="16" grpId="0"/>
      <p:bldP spid="17" grpId="0"/>
      <p:bldP spid="17" grpId="1"/>
      <p:bldP spid="18" grpId="0"/>
      <p:bldP spid="19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>
            <a:off x="6311597" y="463245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7030A0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F9FFD4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B0CE506-3AA4-A34E-B68B-753B5B16D4AC}"/>
              </a:ext>
            </a:extLst>
          </p:cNvPr>
          <p:cNvGrpSpPr/>
          <p:nvPr/>
        </p:nvGrpSpPr>
        <p:grpSpPr>
          <a:xfrm>
            <a:off x="6096000" y="113542"/>
            <a:ext cx="5057272" cy="6542042"/>
            <a:chOff x="6096000" y="113542"/>
            <a:chExt cx="5057272" cy="6542042"/>
          </a:xfrm>
        </p:grpSpPr>
        <p:sp>
          <p:nvSpPr>
            <p:cNvPr id="19" name="مستطيل مستدير الزوايا 18">
              <a:extLst>
                <a:ext uri="{FF2B5EF4-FFF2-40B4-BE49-F238E27FC236}">
                  <a16:creationId xmlns:a16="http://schemas.microsoft.com/office/drawing/2014/main" id="{5A2DD5C3-6C7A-0D46-AE14-24B6BAE2B749}"/>
                </a:ext>
              </a:extLst>
            </p:cNvPr>
            <p:cNvSpPr/>
            <p:nvPr/>
          </p:nvSpPr>
          <p:spPr>
            <a:xfrm flipH="1">
              <a:off x="6351724" y="3847627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79785CED-CA91-CD49-AB81-78E792BDBFEA}"/>
                </a:ext>
              </a:extLst>
            </p:cNvPr>
            <p:cNvSpPr/>
            <p:nvPr/>
          </p:nvSpPr>
          <p:spPr>
            <a:xfrm flipH="1">
              <a:off x="6351724" y="4385628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1366F773-6876-0B4E-87CA-840358F2D1E9}"/>
                </a:ext>
              </a:extLst>
            </p:cNvPr>
            <p:cNvSpPr/>
            <p:nvPr/>
          </p:nvSpPr>
          <p:spPr>
            <a:xfrm flipH="1">
              <a:off x="6351724" y="4859047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2" name="مستطيل مستدير الزوايا 21">
              <a:extLst>
                <a:ext uri="{FF2B5EF4-FFF2-40B4-BE49-F238E27FC236}">
                  <a16:creationId xmlns:a16="http://schemas.microsoft.com/office/drawing/2014/main" id="{F7228C0F-CB74-8449-B2D2-060140ED6CDC}"/>
                </a:ext>
              </a:extLst>
            </p:cNvPr>
            <p:cNvSpPr/>
            <p:nvPr/>
          </p:nvSpPr>
          <p:spPr>
            <a:xfrm flipH="1">
              <a:off x="6351724" y="532738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3" name="مستطيل مستدير الزوايا 22">
              <a:extLst>
                <a:ext uri="{FF2B5EF4-FFF2-40B4-BE49-F238E27FC236}">
                  <a16:creationId xmlns:a16="http://schemas.microsoft.com/office/drawing/2014/main" id="{C6DA50CE-B0A1-2344-83D3-53F22BEEBBE6}"/>
                </a:ext>
              </a:extLst>
            </p:cNvPr>
            <p:cNvSpPr/>
            <p:nvPr/>
          </p:nvSpPr>
          <p:spPr>
            <a:xfrm flipH="1">
              <a:off x="6351724" y="579286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4" name="مستطيل مستدير الزوايا 23">
              <a:extLst>
                <a:ext uri="{FF2B5EF4-FFF2-40B4-BE49-F238E27FC236}">
                  <a16:creationId xmlns:a16="http://schemas.microsoft.com/office/drawing/2014/main" id="{6D817F78-3620-7F42-A40D-04D2892DF35C}"/>
                </a:ext>
              </a:extLst>
            </p:cNvPr>
            <p:cNvSpPr/>
            <p:nvPr/>
          </p:nvSpPr>
          <p:spPr>
            <a:xfrm flipH="1">
              <a:off x="6336843" y="628008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19488" name="Google Shape;150;p5">
              <a:extLst>
                <a:ext uri="{FF2B5EF4-FFF2-40B4-BE49-F238E27FC236}">
                  <a16:creationId xmlns:a16="http://schemas.microsoft.com/office/drawing/2014/main" id="{4E8AFA14-7337-774E-8AD8-834DE961C7E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6185737" y="3943149"/>
              <a:ext cx="547687" cy="604838"/>
              <a:chOff x="1283516" y="896752"/>
              <a:chExt cx="509409" cy="351872"/>
            </a:xfrm>
          </p:grpSpPr>
          <p:sp>
            <p:nvSpPr>
              <p:cNvPr id="26" name="Google Shape;152;p5">
                <a:extLst>
                  <a:ext uri="{FF2B5EF4-FFF2-40B4-BE49-F238E27FC236}">
                    <a16:creationId xmlns:a16="http://schemas.microsoft.com/office/drawing/2014/main" id="{4CB99A64-6BF8-B049-A2B2-AF809F48CCD8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3;p5">
                <a:extLst>
                  <a:ext uri="{FF2B5EF4-FFF2-40B4-BE49-F238E27FC236}">
                    <a16:creationId xmlns:a16="http://schemas.microsoft.com/office/drawing/2014/main" id="{908AAFE2-0877-6847-9545-E4B43632A06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9" name="Google Shape;150;p5">
              <a:extLst>
                <a:ext uri="{FF2B5EF4-FFF2-40B4-BE49-F238E27FC236}">
                  <a16:creationId xmlns:a16="http://schemas.microsoft.com/office/drawing/2014/main" id="{94DB4187-3204-F444-B2CC-AFD5755C98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6165533" y="4915744"/>
              <a:ext cx="547688" cy="604838"/>
              <a:chOff x="1283516" y="896752"/>
              <a:chExt cx="509409" cy="351872"/>
            </a:xfrm>
          </p:grpSpPr>
          <p:sp>
            <p:nvSpPr>
              <p:cNvPr id="41" name="Google Shape;152;p5">
                <a:extLst>
                  <a:ext uri="{FF2B5EF4-FFF2-40B4-BE49-F238E27FC236}">
                    <a16:creationId xmlns:a16="http://schemas.microsoft.com/office/drawing/2014/main" id="{BE4F4187-6E97-1B44-93A1-CE3BD11E697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3;p5">
                <a:extLst>
                  <a:ext uri="{FF2B5EF4-FFF2-40B4-BE49-F238E27FC236}">
                    <a16:creationId xmlns:a16="http://schemas.microsoft.com/office/drawing/2014/main" id="{9D1943E1-7D9F-864F-AD8C-25D6BDDF07E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0" name="Google Shape;150;p5">
              <a:extLst>
                <a:ext uri="{FF2B5EF4-FFF2-40B4-BE49-F238E27FC236}">
                  <a16:creationId xmlns:a16="http://schemas.microsoft.com/office/drawing/2014/main" id="{3EBD406E-7E33-444D-8362-710CCC16F63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6132195" y="5852369"/>
              <a:ext cx="547687" cy="604838"/>
              <a:chOff x="1283516" y="896752"/>
              <a:chExt cx="509409" cy="351872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14A1B242-C85A-624C-BC36-201B414DCD70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9039D2BB-ACDF-1740-B3F4-2FA6903E018E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مستطيل مستدير الزوايا 67">
              <a:extLst>
                <a:ext uri="{FF2B5EF4-FFF2-40B4-BE49-F238E27FC236}">
                  <a16:creationId xmlns:a16="http://schemas.microsoft.com/office/drawing/2014/main" id="{34359695-56C4-A041-98F8-207CCAB49801}"/>
                </a:ext>
              </a:extLst>
            </p:cNvPr>
            <p:cNvSpPr/>
            <p:nvPr/>
          </p:nvSpPr>
          <p:spPr>
            <a:xfrm flipH="1">
              <a:off x="6382204" y="738667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9" name="مستطيل مستدير الزوايا 68">
              <a:extLst>
                <a:ext uri="{FF2B5EF4-FFF2-40B4-BE49-F238E27FC236}">
                  <a16:creationId xmlns:a16="http://schemas.microsoft.com/office/drawing/2014/main" id="{1233A23D-0D7A-DB46-81AC-FCD9263E6B79}"/>
                </a:ext>
              </a:extLst>
            </p:cNvPr>
            <p:cNvSpPr/>
            <p:nvPr/>
          </p:nvSpPr>
          <p:spPr>
            <a:xfrm flipH="1">
              <a:off x="6382204" y="1276668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973B7A8A-97BD-8447-9DDB-0E703D44C482}"/>
                </a:ext>
              </a:extLst>
            </p:cNvPr>
            <p:cNvSpPr/>
            <p:nvPr/>
          </p:nvSpPr>
          <p:spPr>
            <a:xfrm flipH="1">
              <a:off x="6382204" y="221842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7D5135A3-A11B-6046-AE04-F9D6F8FCAA07}"/>
                </a:ext>
              </a:extLst>
            </p:cNvPr>
            <p:cNvSpPr/>
            <p:nvPr/>
          </p:nvSpPr>
          <p:spPr>
            <a:xfrm flipH="1">
              <a:off x="6382205" y="2804889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2" name="مستطيل مستدير الزوايا 71">
              <a:extLst>
                <a:ext uri="{FF2B5EF4-FFF2-40B4-BE49-F238E27FC236}">
                  <a16:creationId xmlns:a16="http://schemas.microsoft.com/office/drawing/2014/main" id="{0513526F-1414-624C-8D90-D5AB3A3E2C5F}"/>
                </a:ext>
              </a:extLst>
            </p:cNvPr>
            <p:cNvSpPr/>
            <p:nvPr/>
          </p:nvSpPr>
          <p:spPr>
            <a:xfrm flipH="1">
              <a:off x="6382205" y="3309426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3" name="Google Shape;150;p5">
              <a:extLst>
                <a:ext uri="{FF2B5EF4-FFF2-40B4-BE49-F238E27FC236}">
                  <a16:creationId xmlns:a16="http://schemas.microsoft.com/office/drawing/2014/main" id="{EA5E1B57-1AE3-B849-9191-E0FC27D854A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6096000" y="819359"/>
              <a:ext cx="547687" cy="604838"/>
              <a:chOff x="1283516" y="896752"/>
              <a:chExt cx="509409" cy="351872"/>
            </a:xfrm>
          </p:grpSpPr>
          <p:sp>
            <p:nvSpPr>
              <p:cNvPr id="74" name="Google Shape;152;p5">
                <a:extLst>
                  <a:ext uri="{FF2B5EF4-FFF2-40B4-BE49-F238E27FC236}">
                    <a16:creationId xmlns:a16="http://schemas.microsoft.com/office/drawing/2014/main" id="{AF557BAB-63F1-854B-96AB-20F4501374BE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3;p5">
                <a:extLst>
                  <a:ext uri="{FF2B5EF4-FFF2-40B4-BE49-F238E27FC236}">
                    <a16:creationId xmlns:a16="http://schemas.microsoft.com/office/drawing/2014/main" id="{CCCC8714-7263-1B46-835D-BDFEB2533B8B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150;p5">
              <a:extLst>
                <a:ext uri="{FF2B5EF4-FFF2-40B4-BE49-F238E27FC236}">
                  <a16:creationId xmlns:a16="http://schemas.microsoft.com/office/drawing/2014/main" id="{8EE82A37-53D5-C04C-A0D2-EBFF0A59370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6188829" y="2866071"/>
              <a:ext cx="547687" cy="604838"/>
              <a:chOff x="1283516" y="896752"/>
              <a:chExt cx="509409" cy="351872"/>
            </a:xfrm>
          </p:grpSpPr>
          <p:sp>
            <p:nvSpPr>
              <p:cNvPr id="80" name="Google Shape;152;p5">
                <a:extLst>
                  <a:ext uri="{FF2B5EF4-FFF2-40B4-BE49-F238E27FC236}">
                    <a16:creationId xmlns:a16="http://schemas.microsoft.com/office/drawing/2014/main" id="{2E4550FB-96D8-3A46-83F8-9D3D7FF9891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53;p5">
                <a:extLst>
                  <a:ext uri="{FF2B5EF4-FFF2-40B4-BE49-F238E27FC236}">
                    <a16:creationId xmlns:a16="http://schemas.microsoft.com/office/drawing/2014/main" id="{F99B2149-9220-7843-9EAB-AD9BBAFAADC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مستطيل مستدير الزوايا 81">
              <a:extLst>
                <a:ext uri="{FF2B5EF4-FFF2-40B4-BE49-F238E27FC236}">
                  <a16:creationId xmlns:a16="http://schemas.microsoft.com/office/drawing/2014/main" id="{4C677F04-F7F9-1347-BC8A-CD9A17319463}"/>
                </a:ext>
              </a:extLst>
            </p:cNvPr>
            <p:cNvSpPr/>
            <p:nvPr/>
          </p:nvSpPr>
          <p:spPr>
            <a:xfrm flipH="1">
              <a:off x="6364464" y="1754946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6" name="Google Shape;150;p5">
              <a:extLst>
                <a:ext uri="{FF2B5EF4-FFF2-40B4-BE49-F238E27FC236}">
                  <a16:creationId xmlns:a16="http://schemas.microsoft.com/office/drawing/2014/main" id="{E0C564EF-015A-144A-9505-953B5652D52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6176646" y="1812299"/>
              <a:ext cx="547688" cy="604838"/>
              <a:chOff x="1283516" y="896752"/>
              <a:chExt cx="509409" cy="351872"/>
            </a:xfrm>
          </p:grpSpPr>
          <p:sp>
            <p:nvSpPr>
              <p:cNvPr id="77" name="Google Shape;152;p5">
                <a:extLst>
                  <a:ext uri="{FF2B5EF4-FFF2-40B4-BE49-F238E27FC236}">
                    <a16:creationId xmlns:a16="http://schemas.microsoft.com/office/drawing/2014/main" id="{78A81C5B-F1D7-8A45-8B4F-338E13FE1ED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3;p5">
                <a:extLst>
                  <a:ext uri="{FF2B5EF4-FFF2-40B4-BE49-F238E27FC236}">
                    <a16:creationId xmlns:a16="http://schemas.microsoft.com/office/drawing/2014/main" id="{80376ABE-E8CA-3F4A-BF0C-2E5E34C19320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78CB6D9D-4961-FF43-BFBB-6317E73BC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657553" flipH="1">
              <a:off x="6276279" y="3978913"/>
              <a:ext cx="2949965" cy="2403378"/>
            </a:xfrm>
            <a:prstGeom prst="rect">
              <a:avLst/>
            </a:prstGeom>
          </p:spPr>
        </p:pic>
        <p:pic>
          <p:nvPicPr>
            <p:cNvPr id="84" name="صورة 83">
              <a:extLst>
                <a:ext uri="{FF2B5EF4-FFF2-40B4-BE49-F238E27FC236}">
                  <a16:creationId xmlns:a16="http://schemas.microsoft.com/office/drawing/2014/main" id="{F6005693-C927-BA48-B298-7BA94A43B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9527508" y="587442"/>
              <a:ext cx="1625764" cy="1324533"/>
            </a:xfrm>
            <a:prstGeom prst="rect">
              <a:avLst/>
            </a:prstGeom>
          </p:spPr>
        </p:pic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D50C3389-53AC-DD41-80DD-8B4633A00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 flipH="1">
              <a:off x="8729836" y="4624036"/>
              <a:ext cx="2191955" cy="1978304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5852512-8145-024A-81ED-42934ACE5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7118488" y="1597524"/>
              <a:ext cx="3684235" cy="3001599"/>
            </a:xfrm>
            <a:prstGeom prst="rect">
              <a:avLst/>
            </a:prstGeom>
          </p:spPr>
        </p:pic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DDF4F3EA-DEAE-3749-8C93-123919CA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8960605" y="113542"/>
              <a:ext cx="2115120" cy="212042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408BAFC-0383-AF4A-8CC1-EFC7F011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7030A0"/>
              </a:gs>
              <a:gs pos="76000">
                <a:srgbClr val="DFC5DF"/>
              </a:gs>
              <a:gs pos="18000">
                <a:srgbClr val="FFF6DE"/>
              </a:gs>
              <a:gs pos="60000">
                <a:schemeClr val="accent4">
                  <a:lumMod val="20000"/>
                  <a:lumOff val="80000"/>
                </a:schemeClr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١-٥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622109" y="644562"/>
            <a:ext cx="3684235" cy="300159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673895" y="2854142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المتغيرات والعبارات الجبرية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304AC54-D007-8941-9921-47701086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marL="0" defTabSz="685800" rtl="0" eaLnBrk="1" latinLnBrk="0" hangingPunct="1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5309" y="42392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7C2E255F-431C-FE44-BC55-94126308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330" y="950286"/>
            <a:ext cx="3895687" cy="160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142E5181-280D-FF46-B7FE-EF8AC24A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2238" y="2767829"/>
            <a:ext cx="415660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FA2337F0-5810-D84E-A7B6-9973C7F6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2328" y="4653615"/>
            <a:ext cx="36750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مربع نص 26">
            <a:extLst>
              <a:ext uri="{FF2B5EF4-FFF2-40B4-BE49-F238E27FC236}">
                <a16:creationId xmlns:a16="http://schemas.microsoft.com/office/drawing/2014/main" id="{8E19DE71-2960-E845-A635-D2B952DDE927}"/>
              </a:ext>
            </a:extLst>
          </p:cNvPr>
          <p:cNvSpPr txBox="1"/>
          <p:nvPr/>
        </p:nvSpPr>
        <p:spPr>
          <a:xfrm>
            <a:off x="6831256" y="471051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١٢</a:t>
            </a:r>
          </a:p>
        </p:txBody>
      </p:sp>
      <p:sp>
        <p:nvSpPr>
          <p:cNvPr id="23" name="مربع نص 27">
            <a:extLst>
              <a:ext uri="{FF2B5EF4-FFF2-40B4-BE49-F238E27FC236}">
                <a16:creationId xmlns:a16="http://schemas.microsoft.com/office/drawing/2014/main" id="{6A49AFB8-923A-AC44-9A32-B6826A4B4581}"/>
              </a:ext>
            </a:extLst>
          </p:cNvPr>
          <p:cNvSpPr txBox="1"/>
          <p:nvPr/>
        </p:nvSpPr>
        <p:spPr>
          <a:xfrm>
            <a:off x="3782726" y="5297969"/>
            <a:ext cx="1785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رقم الشكل + ٢</a:t>
            </a:r>
          </a:p>
        </p:txBody>
      </p:sp>
      <p:sp>
        <p:nvSpPr>
          <p:cNvPr id="24" name="مربع نص 28">
            <a:extLst>
              <a:ext uri="{FF2B5EF4-FFF2-40B4-BE49-F238E27FC236}">
                <a16:creationId xmlns:a16="http://schemas.microsoft.com/office/drawing/2014/main" id="{36AA3789-EA62-7446-9B33-8FF719E03607}"/>
              </a:ext>
            </a:extLst>
          </p:cNvPr>
          <p:cNvSpPr txBox="1"/>
          <p:nvPr/>
        </p:nvSpPr>
        <p:spPr>
          <a:xfrm>
            <a:off x="1838239" y="5283683"/>
            <a:ext cx="857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ر + ٢</a:t>
            </a:r>
          </a:p>
        </p:txBody>
      </p:sp>
      <p:sp>
        <p:nvSpPr>
          <p:cNvPr id="25" name="سهم إلى اليمين 29">
            <a:extLst>
              <a:ext uri="{FF2B5EF4-FFF2-40B4-BE49-F238E27FC236}">
                <a16:creationId xmlns:a16="http://schemas.microsoft.com/office/drawing/2014/main" id="{973EF1D1-9203-9244-94BF-2073DE66C8AE}"/>
              </a:ext>
            </a:extLst>
          </p:cNvPr>
          <p:cNvSpPr/>
          <p:nvPr/>
        </p:nvSpPr>
        <p:spPr>
          <a:xfrm flipH="1">
            <a:off x="2838371" y="5297969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ربع نص 30">
            <a:extLst>
              <a:ext uri="{FF2B5EF4-FFF2-40B4-BE49-F238E27FC236}">
                <a16:creationId xmlns:a16="http://schemas.microsoft.com/office/drawing/2014/main" id="{13C7DFD8-898B-764B-863E-C88D04D91677}"/>
              </a:ext>
            </a:extLst>
          </p:cNvPr>
          <p:cNvSpPr txBox="1"/>
          <p:nvPr/>
        </p:nvSpPr>
        <p:spPr>
          <a:xfrm>
            <a:off x="7948451" y="3782279"/>
            <a:ext cx="6429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٦</a:t>
            </a:r>
          </a:p>
        </p:txBody>
      </p:sp>
      <p:sp>
        <p:nvSpPr>
          <p:cNvPr id="27" name="مربع نص 31">
            <a:extLst>
              <a:ext uri="{FF2B5EF4-FFF2-40B4-BE49-F238E27FC236}">
                <a16:creationId xmlns:a16="http://schemas.microsoft.com/office/drawing/2014/main" id="{6D4CFAA9-56F7-8D44-B653-7F164D31FF7E}"/>
              </a:ext>
            </a:extLst>
          </p:cNvPr>
          <p:cNvSpPr txBox="1"/>
          <p:nvPr/>
        </p:nvSpPr>
        <p:spPr>
          <a:xfrm>
            <a:off x="7467043" y="3780899"/>
            <a:ext cx="6429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٧</a:t>
            </a:r>
          </a:p>
        </p:txBody>
      </p:sp>
      <p:sp>
        <p:nvSpPr>
          <p:cNvPr id="28" name="مربع نص 32">
            <a:extLst>
              <a:ext uri="{FF2B5EF4-FFF2-40B4-BE49-F238E27FC236}">
                <a16:creationId xmlns:a16="http://schemas.microsoft.com/office/drawing/2014/main" id="{62C26119-3040-C24E-85D4-C082E0B24DBB}"/>
              </a:ext>
            </a:extLst>
          </p:cNvPr>
          <p:cNvSpPr txBox="1"/>
          <p:nvPr/>
        </p:nvSpPr>
        <p:spPr>
          <a:xfrm>
            <a:off x="7085340" y="3782263"/>
            <a:ext cx="6429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٨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CF4DBBFA-1327-1A4E-B85A-8033B56DC7C7}"/>
              </a:ext>
            </a:extLst>
          </p:cNvPr>
          <p:cNvSpPr/>
          <p:nvPr/>
        </p:nvSpPr>
        <p:spPr>
          <a:xfrm rot="385153">
            <a:off x="7367228" y="372030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نشاط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1471AD1-BE12-1E42-987A-9729B5BD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810" y="631800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47397" y="234486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8394" y="446546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244603" y="5508762"/>
            <a:ext cx="1081704" cy="1083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1D9E25-C246-BC4C-B4CC-BAB9BCB1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5823" y="1232978"/>
            <a:ext cx="8977746" cy="45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0C9CB68-79F1-B748-97CA-7A18A4F3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371" y="634346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783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3533" y="451064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675070" y="5705881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مربع نص 6">
            <a:extLst>
              <a:ext uri="{FF2B5EF4-FFF2-40B4-BE49-F238E27FC236}">
                <a16:creationId xmlns:a16="http://schemas.microsoft.com/office/drawing/2014/main" id="{6777A1DC-1C51-B548-8103-10793CDE1A06}"/>
              </a:ext>
            </a:extLst>
          </p:cNvPr>
          <p:cNvSpPr txBox="1"/>
          <p:nvPr/>
        </p:nvSpPr>
        <p:spPr>
          <a:xfrm>
            <a:off x="8988852" y="2696542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</a:t>
            </a:r>
          </a:p>
        </p:txBody>
      </p:sp>
      <p:grpSp>
        <p:nvGrpSpPr>
          <p:cNvPr id="4" name="مجموعة 7">
            <a:extLst>
              <a:ext uri="{FF2B5EF4-FFF2-40B4-BE49-F238E27FC236}">
                <a16:creationId xmlns:a16="http://schemas.microsoft.com/office/drawing/2014/main" id="{0978BC5E-CD8A-4943-AFEC-5C3C55BFB550}"/>
              </a:ext>
            </a:extLst>
          </p:cNvPr>
          <p:cNvGrpSpPr/>
          <p:nvPr/>
        </p:nvGrpSpPr>
        <p:grpSpPr>
          <a:xfrm>
            <a:off x="2432038" y="1028336"/>
            <a:ext cx="8358246" cy="928694"/>
            <a:chOff x="571472" y="857232"/>
            <a:chExt cx="8358246" cy="928694"/>
          </a:xfrm>
        </p:grpSpPr>
        <p:sp>
          <p:nvSpPr>
            <p:cNvPr id="64" name="دبوس زينة 8">
              <a:extLst>
                <a:ext uri="{FF2B5EF4-FFF2-40B4-BE49-F238E27FC236}">
                  <a16:creationId xmlns:a16="http://schemas.microsoft.com/office/drawing/2014/main" id="{D9BF6B1C-8432-7440-9168-0BBB286E7895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احسب قيمة :  ن + ٣ إذا كانت  ن = ٤</a:t>
              </a:r>
            </a:p>
          </p:txBody>
        </p:sp>
        <p:grpSp>
          <p:nvGrpSpPr>
            <p:cNvPr id="65" name="مجموعة 7">
              <a:extLst>
                <a:ext uri="{FF2B5EF4-FFF2-40B4-BE49-F238E27FC236}">
                  <a16:creationId xmlns:a16="http://schemas.microsoft.com/office/drawing/2014/main" id="{FE71C7BF-997A-2F43-A0BA-CE3FFA7D57B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6929454" y="5072074"/>
              <a:chExt cx="1214446" cy="928694"/>
            </a:xfrm>
          </p:grpSpPr>
          <p:sp>
            <p:nvSpPr>
              <p:cNvPr id="68" name="دبوس زينة 5">
                <a:extLst>
                  <a:ext uri="{FF2B5EF4-FFF2-40B4-BE49-F238E27FC236}">
                    <a16:creationId xmlns:a16="http://schemas.microsoft.com/office/drawing/2014/main" id="{FE3B4DC6-0933-474A-BAFB-6D7F67EC1F57}"/>
                  </a:ext>
                </a:extLst>
              </p:cNvPr>
              <p:cNvSpPr/>
              <p:nvPr/>
            </p:nvSpPr>
            <p:spPr>
              <a:xfrm>
                <a:off x="6929454" y="507207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9" name="Picture 2">
                <a:extLst>
                  <a:ext uri="{FF2B5EF4-FFF2-40B4-BE49-F238E27FC236}">
                    <a16:creationId xmlns:a16="http://schemas.microsoft.com/office/drawing/2014/main" id="{CF6E94BA-2055-A945-959D-FAFE4F073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86602" y="531496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6" name="مربع نص 12">
            <a:extLst>
              <a:ext uri="{FF2B5EF4-FFF2-40B4-BE49-F238E27FC236}">
                <a16:creationId xmlns:a16="http://schemas.microsoft.com/office/drawing/2014/main" id="{9E6C3DFB-27E7-B14B-A79F-2D4C2094FCFB}"/>
              </a:ext>
            </a:extLst>
          </p:cNvPr>
          <p:cNvSpPr txBox="1"/>
          <p:nvPr/>
        </p:nvSpPr>
        <p:spPr>
          <a:xfrm>
            <a:off x="8099868" y="2710928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 ٣ =</a:t>
            </a:r>
          </a:p>
        </p:txBody>
      </p:sp>
      <p:sp>
        <p:nvSpPr>
          <p:cNvPr id="7" name="مربع نص 13">
            <a:extLst>
              <a:ext uri="{FF2B5EF4-FFF2-40B4-BE49-F238E27FC236}">
                <a16:creationId xmlns:a16="http://schemas.microsoft.com/office/drawing/2014/main" id="{11D42364-715D-174F-BDC7-8E32E99ACBC2}"/>
              </a:ext>
            </a:extLst>
          </p:cNvPr>
          <p:cNvSpPr txBox="1"/>
          <p:nvPr/>
        </p:nvSpPr>
        <p:spPr>
          <a:xfrm>
            <a:off x="8963274" y="2737299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٤</a:t>
            </a:r>
          </a:p>
        </p:txBody>
      </p:sp>
      <p:sp>
        <p:nvSpPr>
          <p:cNvPr id="8" name="مربع نص 14">
            <a:extLst>
              <a:ext uri="{FF2B5EF4-FFF2-40B4-BE49-F238E27FC236}">
                <a16:creationId xmlns:a16="http://schemas.microsoft.com/office/drawing/2014/main" id="{30C49FE0-A86E-E945-A340-95A4EA2F7764}"/>
              </a:ext>
            </a:extLst>
          </p:cNvPr>
          <p:cNvSpPr txBox="1"/>
          <p:nvPr/>
        </p:nvSpPr>
        <p:spPr>
          <a:xfrm>
            <a:off x="7756240" y="2737299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grpSp>
        <p:nvGrpSpPr>
          <p:cNvPr id="9" name="مجموعة 15">
            <a:extLst>
              <a:ext uri="{FF2B5EF4-FFF2-40B4-BE49-F238E27FC236}">
                <a16:creationId xmlns:a16="http://schemas.microsoft.com/office/drawing/2014/main" id="{BED0C6BF-2D19-494C-B1EE-A6DF46C1EE05}"/>
              </a:ext>
            </a:extLst>
          </p:cNvPr>
          <p:cNvGrpSpPr/>
          <p:nvPr/>
        </p:nvGrpSpPr>
        <p:grpSpPr>
          <a:xfrm>
            <a:off x="2523918" y="3841906"/>
            <a:ext cx="8358246" cy="928694"/>
            <a:chOff x="571472" y="857232"/>
            <a:chExt cx="8358246" cy="928694"/>
          </a:xfrm>
        </p:grpSpPr>
        <p:sp>
          <p:nvSpPr>
            <p:cNvPr id="75" name="دبوس زينة 16">
              <a:extLst>
                <a:ext uri="{FF2B5EF4-FFF2-40B4-BE49-F238E27FC236}">
                  <a16:creationId xmlns:a16="http://schemas.microsoft.com/office/drawing/2014/main" id="{0148DF3C-6E44-B541-A962-3D07AA9D72C5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احسب قيمة كل من العبارات التالية إذا كانت   هـ = ٨    ،    د = ٥</a:t>
              </a:r>
            </a:p>
          </p:txBody>
        </p:sp>
        <p:grpSp>
          <p:nvGrpSpPr>
            <p:cNvPr id="76" name="مجموعة 20">
              <a:extLst>
                <a:ext uri="{FF2B5EF4-FFF2-40B4-BE49-F238E27FC236}">
                  <a16:creationId xmlns:a16="http://schemas.microsoft.com/office/drawing/2014/main" id="{F860B11E-892D-9343-8D1F-19139EEDA1C9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77" name="دبوس زينة 18">
                <a:extLst>
                  <a:ext uri="{FF2B5EF4-FFF2-40B4-BE49-F238E27FC236}">
                    <a16:creationId xmlns:a16="http://schemas.microsoft.com/office/drawing/2014/main" id="{5275B5A0-7C74-3B48-A743-7C3374377DD3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78" name="Picture 2">
                <a:extLst>
                  <a:ext uri="{FF2B5EF4-FFF2-40B4-BE49-F238E27FC236}">
                    <a16:creationId xmlns:a16="http://schemas.microsoft.com/office/drawing/2014/main" id="{1B00E01A-4EAB-A246-86C3-C14803FAA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2" name="مربع نص 20">
            <a:extLst>
              <a:ext uri="{FF2B5EF4-FFF2-40B4-BE49-F238E27FC236}">
                <a16:creationId xmlns:a16="http://schemas.microsoft.com/office/drawing/2014/main" id="{BE8041AB-D813-E941-935D-F76D52BAA029}"/>
              </a:ext>
            </a:extLst>
          </p:cNvPr>
          <p:cNvSpPr txBox="1"/>
          <p:nvPr/>
        </p:nvSpPr>
        <p:spPr>
          <a:xfrm>
            <a:off x="9993631" y="5332279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</a:p>
        </p:txBody>
      </p:sp>
      <p:sp>
        <p:nvSpPr>
          <p:cNvPr id="13" name="مربع نص 21">
            <a:extLst>
              <a:ext uri="{FF2B5EF4-FFF2-40B4-BE49-F238E27FC236}">
                <a16:creationId xmlns:a16="http://schemas.microsoft.com/office/drawing/2014/main" id="{2031EA25-3F3B-A74D-A1FB-EDADA8756D80}"/>
              </a:ext>
            </a:extLst>
          </p:cNvPr>
          <p:cNvSpPr txBox="1"/>
          <p:nvPr/>
        </p:nvSpPr>
        <p:spPr>
          <a:xfrm>
            <a:off x="9136375" y="5346567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ــ ٣ =</a:t>
            </a:r>
          </a:p>
        </p:txBody>
      </p:sp>
      <p:sp>
        <p:nvSpPr>
          <p:cNvPr id="14" name="مربع نص 22">
            <a:extLst>
              <a:ext uri="{FF2B5EF4-FFF2-40B4-BE49-F238E27FC236}">
                <a16:creationId xmlns:a16="http://schemas.microsoft.com/office/drawing/2014/main" id="{342E12C6-DC36-4949-8C8D-A9E311ACEE1C}"/>
              </a:ext>
            </a:extLst>
          </p:cNvPr>
          <p:cNvSpPr txBox="1"/>
          <p:nvPr/>
        </p:nvSpPr>
        <p:spPr>
          <a:xfrm>
            <a:off x="9979345" y="5393892"/>
            <a:ext cx="4000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٨</a:t>
            </a:r>
          </a:p>
        </p:txBody>
      </p:sp>
      <p:sp>
        <p:nvSpPr>
          <p:cNvPr id="15" name="مربع نص 23">
            <a:extLst>
              <a:ext uri="{FF2B5EF4-FFF2-40B4-BE49-F238E27FC236}">
                <a16:creationId xmlns:a16="http://schemas.microsoft.com/office/drawing/2014/main" id="{BA7ED61C-F479-AC41-B0B9-18713A3A4FCE}"/>
              </a:ext>
            </a:extLst>
          </p:cNvPr>
          <p:cNvSpPr txBox="1"/>
          <p:nvPr/>
        </p:nvSpPr>
        <p:spPr>
          <a:xfrm>
            <a:off x="8807759" y="537514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16" name="مربع نص 25">
            <a:extLst>
              <a:ext uri="{FF2B5EF4-FFF2-40B4-BE49-F238E27FC236}">
                <a16:creationId xmlns:a16="http://schemas.microsoft.com/office/drawing/2014/main" id="{9D0A4D87-7465-224F-89E4-9B1627EDB947}"/>
              </a:ext>
            </a:extLst>
          </p:cNvPr>
          <p:cNvSpPr txBox="1"/>
          <p:nvPr/>
        </p:nvSpPr>
        <p:spPr>
          <a:xfrm>
            <a:off x="7103640" y="5347989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١٥ ــ      =</a:t>
            </a:r>
          </a:p>
        </p:txBody>
      </p:sp>
      <p:sp>
        <p:nvSpPr>
          <p:cNvPr id="17" name="مربع نص 26">
            <a:extLst>
              <a:ext uri="{FF2B5EF4-FFF2-40B4-BE49-F238E27FC236}">
                <a16:creationId xmlns:a16="http://schemas.microsoft.com/office/drawing/2014/main" id="{CB7AC860-F514-514E-A7E6-64BEE5DF610F}"/>
              </a:ext>
            </a:extLst>
          </p:cNvPr>
          <p:cNvSpPr txBox="1"/>
          <p:nvPr/>
        </p:nvSpPr>
        <p:spPr>
          <a:xfrm>
            <a:off x="7456663" y="5354537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18" name="مربع نص 27">
            <a:extLst>
              <a:ext uri="{FF2B5EF4-FFF2-40B4-BE49-F238E27FC236}">
                <a16:creationId xmlns:a16="http://schemas.microsoft.com/office/drawing/2014/main" id="{33BF7F04-AE17-2745-84E0-9263673D2CC4}"/>
              </a:ext>
            </a:extLst>
          </p:cNvPr>
          <p:cNvSpPr txBox="1"/>
          <p:nvPr/>
        </p:nvSpPr>
        <p:spPr>
          <a:xfrm>
            <a:off x="6920878" y="5363930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sp>
        <p:nvSpPr>
          <p:cNvPr id="19" name="مربع نص 28">
            <a:extLst>
              <a:ext uri="{FF2B5EF4-FFF2-40B4-BE49-F238E27FC236}">
                <a16:creationId xmlns:a16="http://schemas.microsoft.com/office/drawing/2014/main" id="{0572BB59-D6ED-FA4B-92B2-1493648A68B0}"/>
              </a:ext>
            </a:extLst>
          </p:cNvPr>
          <p:cNvSpPr txBox="1"/>
          <p:nvPr/>
        </p:nvSpPr>
        <p:spPr>
          <a:xfrm>
            <a:off x="3964265" y="5336740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</a:p>
        </p:txBody>
      </p:sp>
      <p:sp>
        <p:nvSpPr>
          <p:cNvPr id="20" name="مربع نص 29">
            <a:extLst>
              <a:ext uri="{FF2B5EF4-FFF2-40B4-BE49-F238E27FC236}">
                <a16:creationId xmlns:a16="http://schemas.microsoft.com/office/drawing/2014/main" id="{B421F9F8-9754-0C4A-8368-FA5A1E772A92}"/>
              </a:ext>
            </a:extLst>
          </p:cNvPr>
          <p:cNvSpPr txBox="1"/>
          <p:nvPr/>
        </p:nvSpPr>
        <p:spPr>
          <a:xfrm>
            <a:off x="3707087" y="5351028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704C5ED9-BA61-D84B-8580-375784DD94E6}"/>
              </a:ext>
            </a:extLst>
          </p:cNvPr>
          <p:cNvSpPr txBox="1"/>
          <p:nvPr/>
        </p:nvSpPr>
        <p:spPr>
          <a:xfrm>
            <a:off x="3774954" y="5355205"/>
            <a:ext cx="8358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٨</a:t>
            </a:r>
          </a:p>
        </p:txBody>
      </p:sp>
      <p:sp>
        <p:nvSpPr>
          <p:cNvPr id="22" name="مربع نص 31">
            <a:extLst>
              <a:ext uri="{FF2B5EF4-FFF2-40B4-BE49-F238E27FC236}">
                <a16:creationId xmlns:a16="http://schemas.microsoft.com/office/drawing/2014/main" id="{98F76001-A162-3442-9E39-7E6A0C2F366F}"/>
              </a:ext>
            </a:extLst>
          </p:cNvPr>
          <p:cNvSpPr txBox="1"/>
          <p:nvPr/>
        </p:nvSpPr>
        <p:spPr>
          <a:xfrm>
            <a:off x="2632652" y="533896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</a:t>
            </a:r>
          </a:p>
        </p:txBody>
      </p:sp>
      <p:sp>
        <p:nvSpPr>
          <p:cNvPr id="23" name="مربع نص 24">
            <a:extLst>
              <a:ext uri="{FF2B5EF4-FFF2-40B4-BE49-F238E27FC236}">
                <a16:creationId xmlns:a16="http://schemas.microsoft.com/office/drawing/2014/main" id="{97CE654E-CF35-8647-9644-2B80B4CBD151}"/>
              </a:ext>
            </a:extLst>
          </p:cNvPr>
          <p:cNvSpPr txBox="1"/>
          <p:nvPr/>
        </p:nvSpPr>
        <p:spPr>
          <a:xfrm>
            <a:off x="7425111" y="5346567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هـ</a:t>
            </a:r>
          </a:p>
        </p:txBody>
      </p:sp>
      <p:sp>
        <p:nvSpPr>
          <p:cNvPr id="24" name="مربع نص 32">
            <a:extLst>
              <a:ext uri="{FF2B5EF4-FFF2-40B4-BE49-F238E27FC236}">
                <a16:creationId xmlns:a16="http://schemas.microsoft.com/office/drawing/2014/main" id="{E3A1243C-44BA-7A49-A7AE-FB1764DC1CFA}"/>
              </a:ext>
            </a:extLst>
          </p:cNvPr>
          <p:cNvSpPr txBox="1"/>
          <p:nvPr/>
        </p:nvSpPr>
        <p:spPr>
          <a:xfrm>
            <a:off x="3421335" y="5351028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د</a:t>
            </a:r>
          </a:p>
        </p:txBody>
      </p:sp>
      <p:sp>
        <p:nvSpPr>
          <p:cNvPr id="25" name="مربع نص 33">
            <a:extLst>
              <a:ext uri="{FF2B5EF4-FFF2-40B4-BE49-F238E27FC236}">
                <a16:creationId xmlns:a16="http://schemas.microsoft.com/office/drawing/2014/main" id="{D15BCA0E-6107-784B-8058-20D14304D807}"/>
              </a:ext>
            </a:extLst>
          </p:cNvPr>
          <p:cNvSpPr txBox="1"/>
          <p:nvPr/>
        </p:nvSpPr>
        <p:spPr>
          <a:xfrm>
            <a:off x="3121293" y="5351030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26" name="مربع نص 34">
            <a:extLst>
              <a:ext uri="{FF2B5EF4-FFF2-40B4-BE49-F238E27FC236}">
                <a16:creationId xmlns:a16="http://schemas.microsoft.com/office/drawing/2014/main" id="{8490B576-76E0-5A4E-9D27-D52D038B7A10}"/>
              </a:ext>
            </a:extLst>
          </p:cNvPr>
          <p:cNvSpPr txBox="1"/>
          <p:nvPr/>
        </p:nvSpPr>
        <p:spPr>
          <a:xfrm flipH="1">
            <a:off x="3414193" y="537514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4A28C02-5734-1045-BEC4-57DE785036A1}"/>
              </a:ext>
            </a:extLst>
          </p:cNvPr>
          <p:cNvSpPr txBox="1"/>
          <p:nvPr/>
        </p:nvSpPr>
        <p:spPr>
          <a:xfrm>
            <a:off x="8099869" y="3431817"/>
            <a:ext cx="1866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صـ٢٧ / </a:t>
            </a:r>
            <a:r>
              <a:rPr lang="ar-SA" dirty="0" err="1">
                <a:solidFill>
                  <a:srgbClr val="C00000"/>
                </a:solidFill>
              </a:rPr>
              <a:t>أ</a:t>
            </a:r>
            <a:r>
              <a:rPr lang="ar-SA" dirty="0">
                <a:solidFill>
                  <a:srgbClr val="C00000"/>
                </a:solidFill>
              </a:rPr>
              <a:t> ، ب ، </a:t>
            </a:r>
            <a:r>
              <a:rPr lang="ar-SA" dirty="0" err="1">
                <a:solidFill>
                  <a:srgbClr val="C00000"/>
                </a:solidFill>
              </a:rPr>
              <a:t>ج</a:t>
            </a:r>
            <a:r>
              <a:rPr lang="ar-SA" dirty="0">
                <a:solidFill>
                  <a:srgbClr val="C00000"/>
                </a:solidFill>
              </a:rPr>
              <a:t>ـ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E5BC85F-F1BA-794B-8BBE-5CFC8DF9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529" y="634273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989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8741FF1B-28B2-E441-A22B-CEB5674C13A0}"/>
              </a:ext>
            </a:extLst>
          </p:cNvPr>
          <p:cNvGrpSpPr/>
          <p:nvPr/>
        </p:nvGrpSpPr>
        <p:grpSpPr>
          <a:xfrm>
            <a:off x="2532597" y="1483004"/>
            <a:ext cx="8358246" cy="928694"/>
            <a:chOff x="571472" y="857232"/>
            <a:chExt cx="8358246" cy="928694"/>
          </a:xfrm>
        </p:grpSpPr>
        <p:sp>
          <p:nvSpPr>
            <p:cNvPr id="62" name="دبوس زينة 4">
              <a:extLst>
                <a:ext uri="{FF2B5EF4-FFF2-40B4-BE49-F238E27FC236}">
                  <a16:creationId xmlns:a16="http://schemas.microsoft.com/office/drawing/2014/main" id="{2A2DDDC0-0301-1744-BF0D-FF96D1C8F797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احسب قيمة كل عبارة مما يأتي ، إذا كانت  أ = ٣   ،   ب = ٥</a:t>
              </a:r>
            </a:p>
          </p:txBody>
        </p:sp>
        <p:grpSp>
          <p:nvGrpSpPr>
            <p:cNvPr id="63" name="مجموعة 16">
              <a:extLst>
                <a:ext uri="{FF2B5EF4-FFF2-40B4-BE49-F238E27FC236}">
                  <a16:creationId xmlns:a16="http://schemas.microsoft.com/office/drawing/2014/main" id="{945C62B0-C852-8244-B64C-6C17A920D639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4" name="دبوس زينة 5">
                <a:extLst>
                  <a:ext uri="{FF2B5EF4-FFF2-40B4-BE49-F238E27FC236}">
                    <a16:creationId xmlns:a16="http://schemas.microsoft.com/office/drawing/2014/main" id="{E59A062D-4DEC-7E41-98C5-101F2E250869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2EA0CEDC-3A34-FC44-89AD-9D54477052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" name="مربع نص 15">
            <a:extLst>
              <a:ext uri="{FF2B5EF4-FFF2-40B4-BE49-F238E27FC236}">
                <a16:creationId xmlns:a16="http://schemas.microsoft.com/office/drawing/2014/main" id="{BE17288C-DD95-F34E-A297-3A2AACA382A9}"/>
              </a:ext>
            </a:extLst>
          </p:cNvPr>
          <p:cNvSpPr txBox="1"/>
          <p:nvPr/>
        </p:nvSpPr>
        <p:spPr>
          <a:xfrm>
            <a:off x="10247901" y="3911896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</a:t>
            </a:r>
          </a:p>
        </p:txBody>
      </p:sp>
      <p:sp>
        <p:nvSpPr>
          <p:cNvPr id="4" name="مربع نص 18">
            <a:extLst>
              <a:ext uri="{FF2B5EF4-FFF2-40B4-BE49-F238E27FC236}">
                <a16:creationId xmlns:a16="http://schemas.microsoft.com/office/drawing/2014/main" id="{FD79EBB2-BF90-6348-AE92-44FB0DE29165}"/>
              </a:ext>
            </a:extLst>
          </p:cNvPr>
          <p:cNvSpPr txBox="1"/>
          <p:nvPr/>
        </p:nvSpPr>
        <p:spPr>
          <a:xfrm>
            <a:off x="9390645" y="3926184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 ٧ =</a:t>
            </a:r>
          </a:p>
        </p:txBody>
      </p:sp>
      <p:sp>
        <p:nvSpPr>
          <p:cNvPr id="6" name="مربع نص 19">
            <a:extLst>
              <a:ext uri="{FF2B5EF4-FFF2-40B4-BE49-F238E27FC236}">
                <a16:creationId xmlns:a16="http://schemas.microsoft.com/office/drawing/2014/main" id="{18EDDC7C-40C6-AD4A-9AFB-8179FEB969B7}"/>
              </a:ext>
            </a:extLst>
          </p:cNvPr>
          <p:cNvSpPr txBox="1"/>
          <p:nvPr/>
        </p:nvSpPr>
        <p:spPr>
          <a:xfrm>
            <a:off x="10251570" y="3919040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٣</a:t>
            </a:r>
          </a:p>
        </p:txBody>
      </p:sp>
      <p:sp>
        <p:nvSpPr>
          <p:cNvPr id="7" name="مربع نص 20">
            <a:extLst>
              <a:ext uri="{FF2B5EF4-FFF2-40B4-BE49-F238E27FC236}">
                <a16:creationId xmlns:a16="http://schemas.microsoft.com/office/drawing/2014/main" id="{5535BF3D-8C82-384E-B429-FBECFEEC68C7}"/>
              </a:ext>
            </a:extLst>
          </p:cNvPr>
          <p:cNvSpPr txBox="1"/>
          <p:nvPr/>
        </p:nvSpPr>
        <p:spPr>
          <a:xfrm>
            <a:off x="8962017" y="3954760"/>
            <a:ext cx="52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</a:t>
            </a:r>
          </a:p>
        </p:txBody>
      </p:sp>
      <p:sp>
        <p:nvSpPr>
          <p:cNvPr id="8" name="مربع نص 21">
            <a:extLst>
              <a:ext uri="{FF2B5EF4-FFF2-40B4-BE49-F238E27FC236}">
                <a16:creationId xmlns:a16="http://schemas.microsoft.com/office/drawing/2014/main" id="{12681B03-58C9-CE46-87BC-1E19C4AF065D}"/>
              </a:ext>
            </a:extLst>
          </p:cNvPr>
          <p:cNvSpPr txBox="1"/>
          <p:nvPr/>
        </p:nvSpPr>
        <p:spPr>
          <a:xfrm>
            <a:off x="7138514" y="3959221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  ــ       =</a:t>
            </a:r>
          </a:p>
        </p:txBody>
      </p:sp>
      <p:sp>
        <p:nvSpPr>
          <p:cNvPr id="9" name="مربع نص 22">
            <a:extLst>
              <a:ext uri="{FF2B5EF4-FFF2-40B4-BE49-F238E27FC236}">
                <a16:creationId xmlns:a16="http://schemas.microsoft.com/office/drawing/2014/main" id="{DA70D93F-4F00-B046-A7A8-EAF23E4518B0}"/>
              </a:ext>
            </a:extLst>
          </p:cNvPr>
          <p:cNvSpPr txBox="1"/>
          <p:nvPr/>
        </p:nvSpPr>
        <p:spPr>
          <a:xfrm>
            <a:off x="7675092" y="394493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12" name="مربع نص 23">
            <a:extLst>
              <a:ext uri="{FF2B5EF4-FFF2-40B4-BE49-F238E27FC236}">
                <a16:creationId xmlns:a16="http://schemas.microsoft.com/office/drawing/2014/main" id="{C0BBF20F-726F-0544-921D-73604EF00463}"/>
              </a:ext>
            </a:extLst>
          </p:cNvPr>
          <p:cNvSpPr txBox="1"/>
          <p:nvPr/>
        </p:nvSpPr>
        <p:spPr>
          <a:xfrm>
            <a:off x="6893567" y="3983849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13" name="مربع نص 24">
            <a:extLst>
              <a:ext uri="{FF2B5EF4-FFF2-40B4-BE49-F238E27FC236}">
                <a16:creationId xmlns:a16="http://schemas.microsoft.com/office/drawing/2014/main" id="{CC2E9C9F-8F36-B647-8CE9-3EBE05CAF5B6}"/>
              </a:ext>
            </a:extLst>
          </p:cNvPr>
          <p:cNvSpPr txBox="1"/>
          <p:nvPr/>
        </p:nvSpPr>
        <p:spPr>
          <a:xfrm>
            <a:off x="4218535" y="3916357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ب</a:t>
            </a:r>
          </a:p>
        </p:txBody>
      </p:sp>
      <p:sp>
        <p:nvSpPr>
          <p:cNvPr id="14" name="مربع نص 25">
            <a:extLst>
              <a:ext uri="{FF2B5EF4-FFF2-40B4-BE49-F238E27FC236}">
                <a16:creationId xmlns:a16="http://schemas.microsoft.com/office/drawing/2014/main" id="{6A24FAF9-46F3-C74E-A281-6F38D8CDCC6B}"/>
              </a:ext>
            </a:extLst>
          </p:cNvPr>
          <p:cNvSpPr txBox="1"/>
          <p:nvPr/>
        </p:nvSpPr>
        <p:spPr>
          <a:xfrm>
            <a:off x="3961357" y="3930645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ــ</a:t>
            </a:r>
          </a:p>
        </p:txBody>
      </p:sp>
      <p:sp>
        <p:nvSpPr>
          <p:cNvPr id="15" name="مربع نص 26">
            <a:extLst>
              <a:ext uri="{FF2B5EF4-FFF2-40B4-BE49-F238E27FC236}">
                <a16:creationId xmlns:a16="http://schemas.microsoft.com/office/drawing/2014/main" id="{A5E1EADD-51BD-924E-9F89-E478CD581012}"/>
              </a:ext>
            </a:extLst>
          </p:cNvPr>
          <p:cNvSpPr txBox="1"/>
          <p:nvPr/>
        </p:nvSpPr>
        <p:spPr>
          <a:xfrm>
            <a:off x="4211391" y="3954760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٥</a:t>
            </a: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A3ECA679-CEA4-9041-BCFB-AF044CC15AEF}"/>
              </a:ext>
            </a:extLst>
          </p:cNvPr>
          <p:cNvSpPr txBox="1"/>
          <p:nvPr/>
        </p:nvSpPr>
        <p:spPr>
          <a:xfrm>
            <a:off x="2818349" y="395922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7" name="مربع نص 28">
            <a:extLst>
              <a:ext uri="{FF2B5EF4-FFF2-40B4-BE49-F238E27FC236}">
                <a16:creationId xmlns:a16="http://schemas.microsoft.com/office/drawing/2014/main" id="{CDF4B722-22F6-564A-A467-16BB1A41F758}"/>
              </a:ext>
            </a:extLst>
          </p:cNvPr>
          <p:cNvSpPr txBox="1"/>
          <p:nvPr/>
        </p:nvSpPr>
        <p:spPr>
          <a:xfrm>
            <a:off x="7634874" y="394493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ب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471790B2-469B-EB46-B745-A840AAFE84AC}"/>
              </a:ext>
            </a:extLst>
          </p:cNvPr>
          <p:cNvSpPr txBox="1"/>
          <p:nvPr/>
        </p:nvSpPr>
        <p:spPr>
          <a:xfrm>
            <a:off x="3675605" y="3930645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أ</a:t>
            </a: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7D9C1A84-0A6D-C54E-9187-4F2D36F4EA77}"/>
              </a:ext>
            </a:extLst>
          </p:cNvPr>
          <p:cNvSpPr txBox="1"/>
          <p:nvPr/>
        </p:nvSpPr>
        <p:spPr>
          <a:xfrm>
            <a:off x="3375563" y="3930647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20" name="مربع نص 31">
            <a:extLst>
              <a:ext uri="{FF2B5EF4-FFF2-40B4-BE49-F238E27FC236}">
                <a16:creationId xmlns:a16="http://schemas.microsoft.com/office/drawing/2014/main" id="{D6BBAF23-A07F-F649-B48D-B5B039BFC76F}"/>
              </a:ext>
            </a:extLst>
          </p:cNvPr>
          <p:cNvSpPr txBox="1"/>
          <p:nvPr/>
        </p:nvSpPr>
        <p:spPr>
          <a:xfrm>
            <a:off x="3654176" y="392618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٣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DC444FAB-9F00-624F-9256-C1132DBF9C2D}"/>
              </a:ext>
            </a:extLst>
          </p:cNvPr>
          <p:cNvSpPr txBox="1"/>
          <p:nvPr/>
        </p:nvSpPr>
        <p:spPr>
          <a:xfrm>
            <a:off x="7732908" y="1113672"/>
            <a:ext cx="1866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صـ٢٩ / ١ ،٢ ،٣</a:t>
            </a:r>
          </a:p>
        </p:txBody>
      </p:sp>
      <p:sp>
        <p:nvSpPr>
          <p:cNvPr id="21" name="عنصر نائب لرقم الشريحة 20">
            <a:extLst>
              <a:ext uri="{FF2B5EF4-FFF2-40B4-BE49-F238E27FC236}">
                <a16:creationId xmlns:a16="http://schemas.microsoft.com/office/drawing/2014/main" id="{FA11E2D4-9A9C-4940-ACED-D4E3ABD5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893" y="635624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352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7" grpId="0"/>
      <p:bldP spid="8" grpId="0"/>
      <p:bldP spid="9" grpId="0"/>
      <p:bldP spid="12" grpId="0"/>
      <p:bldP spid="13" grpId="0"/>
      <p:bldP spid="13" grpId="1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8394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15">
            <a:extLst>
              <a:ext uri="{FF2B5EF4-FFF2-40B4-BE49-F238E27FC236}">
                <a16:creationId xmlns:a16="http://schemas.microsoft.com/office/drawing/2014/main" id="{48B53E60-766F-4D4C-9FBA-39EB2CE7085D}"/>
              </a:ext>
            </a:extLst>
          </p:cNvPr>
          <p:cNvGrpSpPr/>
          <p:nvPr/>
        </p:nvGrpSpPr>
        <p:grpSpPr>
          <a:xfrm>
            <a:off x="2287842" y="1009680"/>
            <a:ext cx="8358246" cy="928694"/>
            <a:chOff x="571472" y="857232"/>
            <a:chExt cx="8358246" cy="928694"/>
          </a:xfrm>
        </p:grpSpPr>
        <p:sp>
          <p:nvSpPr>
            <p:cNvPr id="62" name="دبوس زينة 16">
              <a:extLst>
                <a:ext uri="{FF2B5EF4-FFF2-40B4-BE49-F238E27FC236}">
                  <a16:creationId xmlns:a16="http://schemas.microsoft.com/office/drawing/2014/main" id="{FB878E7F-4211-8249-B209-1E53B9ABCE95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احسب قيمة كل من العبارات التالية إذا كانت   هـ = ٦    ،    ب = ٤</a:t>
              </a:r>
            </a:p>
          </p:txBody>
        </p:sp>
        <p:grpSp>
          <p:nvGrpSpPr>
            <p:cNvPr id="63" name="مجموعة 20">
              <a:extLst>
                <a:ext uri="{FF2B5EF4-FFF2-40B4-BE49-F238E27FC236}">
                  <a16:creationId xmlns:a16="http://schemas.microsoft.com/office/drawing/2014/main" id="{7EEAD47C-4C56-8F4B-999F-58765F533821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4" name="دبوس زينة 18">
                <a:extLst>
                  <a:ext uri="{FF2B5EF4-FFF2-40B4-BE49-F238E27FC236}">
                    <a16:creationId xmlns:a16="http://schemas.microsoft.com/office/drawing/2014/main" id="{10D4FF2D-97F3-0E49-94CF-1240F459C74C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A5DF1614-9691-5B4C-A241-4B2AA04DA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" name="مستطيل مستدير الزوايا 38">
            <a:extLst>
              <a:ext uri="{FF2B5EF4-FFF2-40B4-BE49-F238E27FC236}">
                <a16:creationId xmlns:a16="http://schemas.microsoft.com/office/drawing/2014/main" id="{3FE35303-B27E-C84E-8A4A-F68C4B9341B6}"/>
              </a:ext>
            </a:extLst>
          </p:cNvPr>
          <p:cNvSpPr/>
          <p:nvPr/>
        </p:nvSpPr>
        <p:spPr>
          <a:xfrm>
            <a:off x="6716998" y="2471477"/>
            <a:ext cx="3357586" cy="12858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27">
            <a:extLst>
              <a:ext uri="{FF2B5EF4-FFF2-40B4-BE49-F238E27FC236}">
                <a16:creationId xmlns:a16="http://schemas.microsoft.com/office/drawing/2014/main" id="{5D1678BB-CA11-AF45-B2CD-3B21C376388B}"/>
              </a:ext>
            </a:extLst>
          </p:cNvPr>
          <p:cNvSpPr txBox="1"/>
          <p:nvPr/>
        </p:nvSpPr>
        <p:spPr>
          <a:xfrm>
            <a:off x="9245904" y="282420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</a:p>
        </p:txBody>
      </p:sp>
      <p:sp>
        <p:nvSpPr>
          <p:cNvPr id="6" name="مربع نص 28">
            <a:extLst>
              <a:ext uri="{FF2B5EF4-FFF2-40B4-BE49-F238E27FC236}">
                <a16:creationId xmlns:a16="http://schemas.microsoft.com/office/drawing/2014/main" id="{1A0C8603-4605-0540-BF4E-89ACC4779800}"/>
              </a:ext>
            </a:extLst>
          </p:cNvPr>
          <p:cNvSpPr txBox="1"/>
          <p:nvPr/>
        </p:nvSpPr>
        <p:spPr>
          <a:xfrm>
            <a:off x="8817274" y="2809916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ــ</a:t>
            </a:r>
          </a:p>
        </p:txBody>
      </p:sp>
      <p:sp>
        <p:nvSpPr>
          <p:cNvPr id="7" name="مربع نص 29">
            <a:extLst>
              <a:ext uri="{FF2B5EF4-FFF2-40B4-BE49-F238E27FC236}">
                <a16:creationId xmlns:a16="http://schemas.microsoft.com/office/drawing/2014/main" id="{72D2AED0-C1A6-7849-951E-4D4CFFE80015}"/>
              </a:ext>
            </a:extLst>
          </p:cNvPr>
          <p:cNvSpPr txBox="1"/>
          <p:nvPr/>
        </p:nvSpPr>
        <p:spPr>
          <a:xfrm>
            <a:off x="9603094" y="2842955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</a:p>
        </p:txBody>
      </p:sp>
      <p:sp>
        <p:nvSpPr>
          <p:cNvPr id="8" name="مربع نص 30">
            <a:extLst>
              <a:ext uri="{FF2B5EF4-FFF2-40B4-BE49-F238E27FC236}">
                <a16:creationId xmlns:a16="http://schemas.microsoft.com/office/drawing/2014/main" id="{658FA90F-A3C9-3049-BA51-EC8C205051A4}"/>
              </a:ext>
            </a:extLst>
          </p:cNvPr>
          <p:cNvSpPr txBox="1"/>
          <p:nvPr/>
        </p:nvSpPr>
        <p:spPr>
          <a:xfrm>
            <a:off x="7074190" y="283849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sp>
        <p:nvSpPr>
          <p:cNvPr id="9" name="مربع نص 32">
            <a:extLst>
              <a:ext uri="{FF2B5EF4-FFF2-40B4-BE49-F238E27FC236}">
                <a16:creationId xmlns:a16="http://schemas.microsoft.com/office/drawing/2014/main" id="{E16972D9-278F-D843-A6F3-DA67C6B55B4C}"/>
              </a:ext>
            </a:extLst>
          </p:cNvPr>
          <p:cNvSpPr txBox="1"/>
          <p:nvPr/>
        </p:nvSpPr>
        <p:spPr>
          <a:xfrm>
            <a:off x="8031458" y="2795628"/>
            <a:ext cx="4714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ب</a:t>
            </a:r>
          </a:p>
        </p:txBody>
      </p:sp>
      <p:sp>
        <p:nvSpPr>
          <p:cNvPr id="12" name="مربع نص 33">
            <a:extLst>
              <a:ext uri="{FF2B5EF4-FFF2-40B4-BE49-F238E27FC236}">
                <a16:creationId xmlns:a16="http://schemas.microsoft.com/office/drawing/2014/main" id="{3616D7F6-F3C2-284D-AB55-6D6D7D8E61A1}"/>
              </a:ext>
            </a:extLst>
          </p:cNvPr>
          <p:cNvSpPr txBox="1"/>
          <p:nvPr/>
        </p:nvSpPr>
        <p:spPr>
          <a:xfrm>
            <a:off x="7631404" y="2838494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3" name="مربع نص 34">
            <a:extLst>
              <a:ext uri="{FF2B5EF4-FFF2-40B4-BE49-F238E27FC236}">
                <a16:creationId xmlns:a16="http://schemas.microsoft.com/office/drawing/2014/main" id="{F59EC6A0-633C-EA4E-B0FD-7F9A6F01CFBB}"/>
              </a:ext>
            </a:extLst>
          </p:cNvPr>
          <p:cNvSpPr txBox="1"/>
          <p:nvPr/>
        </p:nvSpPr>
        <p:spPr>
          <a:xfrm>
            <a:off x="8431512" y="284295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14" name="مستطيل مستدير الزوايا 39">
            <a:extLst>
              <a:ext uri="{FF2B5EF4-FFF2-40B4-BE49-F238E27FC236}">
                <a16:creationId xmlns:a16="http://schemas.microsoft.com/office/drawing/2014/main" id="{D09A679E-C341-FA4A-BD36-4DB5373AE496}"/>
              </a:ext>
            </a:extLst>
          </p:cNvPr>
          <p:cNvSpPr/>
          <p:nvPr/>
        </p:nvSpPr>
        <p:spPr>
          <a:xfrm>
            <a:off x="2573594" y="2471477"/>
            <a:ext cx="3357586" cy="12858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37">
            <a:extLst>
              <a:ext uri="{FF2B5EF4-FFF2-40B4-BE49-F238E27FC236}">
                <a16:creationId xmlns:a16="http://schemas.microsoft.com/office/drawing/2014/main" id="{5DEAC29D-B8C2-F44F-A0FF-56D790407609}"/>
              </a:ext>
            </a:extLst>
          </p:cNvPr>
          <p:cNvSpPr txBox="1"/>
          <p:nvPr/>
        </p:nvSpPr>
        <p:spPr>
          <a:xfrm>
            <a:off x="4602434" y="2642927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ب</a:t>
            </a:r>
          </a:p>
        </p:txBody>
      </p:sp>
      <p:cxnSp>
        <p:nvCxnSpPr>
          <p:cNvPr id="16" name="رابط مستقيم 41">
            <a:extLst>
              <a:ext uri="{FF2B5EF4-FFF2-40B4-BE49-F238E27FC236}">
                <a16:creationId xmlns:a16="http://schemas.microsoft.com/office/drawing/2014/main" id="{7D02AEAB-F82B-8244-8FDF-317738829655}"/>
              </a:ext>
            </a:extLst>
          </p:cNvPr>
          <p:cNvCxnSpPr/>
          <p:nvPr/>
        </p:nvCxnSpPr>
        <p:spPr>
          <a:xfrm rot="10800000">
            <a:off x="4602436" y="3128703"/>
            <a:ext cx="78581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42">
            <a:extLst>
              <a:ext uri="{FF2B5EF4-FFF2-40B4-BE49-F238E27FC236}">
                <a16:creationId xmlns:a16="http://schemas.microsoft.com/office/drawing/2014/main" id="{03AA908F-669A-3C42-B27D-0401281A660C}"/>
              </a:ext>
            </a:extLst>
          </p:cNvPr>
          <p:cNvSpPr txBox="1"/>
          <p:nvPr/>
        </p:nvSpPr>
        <p:spPr>
          <a:xfrm>
            <a:off x="4959624" y="2652752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</a:p>
        </p:txBody>
      </p:sp>
      <p:sp>
        <p:nvSpPr>
          <p:cNvPr id="18" name="مربع نص 43">
            <a:extLst>
              <a:ext uri="{FF2B5EF4-FFF2-40B4-BE49-F238E27FC236}">
                <a16:creationId xmlns:a16="http://schemas.microsoft.com/office/drawing/2014/main" id="{52BAFA1C-3728-FE4B-BA42-AF949CC00D73}"/>
              </a:ext>
            </a:extLst>
          </p:cNvPr>
          <p:cNvSpPr txBox="1"/>
          <p:nvPr/>
        </p:nvSpPr>
        <p:spPr>
          <a:xfrm>
            <a:off x="4788172" y="3100131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9" name="مربع نص 46">
            <a:extLst>
              <a:ext uri="{FF2B5EF4-FFF2-40B4-BE49-F238E27FC236}">
                <a16:creationId xmlns:a16="http://schemas.microsoft.com/office/drawing/2014/main" id="{B19E8607-C003-1240-BDA5-95339A3AFC83}"/>
              </a:ext>
            </a:extLst>
          </p:cNvPr>
          <p:cNvSpPr txBox="1"/>
          <p:nvPr/>
        </p:nvSpPr>
        <p:spPr>
          <a:xfrm>
            <a:off x="4173804" y="2885819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20" name="مربع نص 47">
            <a:extLst>
              <a:ext uri="{FF2B5EF4-FFF2-40B4-BE49-F238E27FC236}">
                <a16:creationId xmlns:a16="http://schemas.microsoft.com/office/drawing/2014/main" id="{9B6C1AC2-398E-7148-BE1B-B19E90BE4BF5}"/>
              </a:ext>
            </a:extLst>
          </p:cNvPr>
          <p:cNvSpPr txBox="1"/>
          <p:nvPr/>
        </p:nvSpPr>
        <p:spPr>
          <a:xfrm>
            <a:off x="3630876" y="289564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21" name="مستطيل مستدير الزوايا 26">
            <a:extLst>
              <a:ext uri="{FF2B5EF4-FFF2-40B4-BE49-F238E27FC236}">
                <a16:creationId xmlns:a16="http://schemas.microsoft.com/office/drawing/2014/main" id="{71B50F12-F962-9741-8EC6-2B011DD826A5}"/>
              </a:ext>
            </a:extLst>
          </p:cNvPr>
          <p:cNvSpPr/>
          <p:nvPr/>
        </p:nvSpPr>
        <p:spPr>
          <a:xfrm>
            <a:off x="4645296" y="4547642"/>
            <a:ext cx="3357586" cy="12858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31">
            <a:extLst>
              <a:ext uri="{FF2B5EF4-FFF2-40B4-BE49-F238E27FC236}">
                <a16:creationId xmlns:a16="http://schemas.microsoft.com/office/drawing/2014/main" id="{8D8D1B4C-E14E-874F-B968-19CEF5123AA2}"/>
              </a:ext>
            </a:extLst>
          </p:cNvPr>
          <p:cNvSpPr txBox="1"/>
          <p:nvPr/>
        </p:nvSpPr>
        <p:spPr>
          <a:xfrm>
            <a:off x="7031326" y="490036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  <a:r>
              <a:rPr lang="ar-SA" sz="3000" b="1" spc="-100" baseline="30000" dirty="0"/>
              <a:t>٢</a:t>
            </a:r>
          </a:p>
        </p:txBody>
      </p:sp>
      <p:sp>
        <p:nvSpPr>
          <p:cNvPr id="23" name="مربع نص 36">
            <a:extLst>
              <a:ext uri="{FF2B5EF4-FFF2-40B4-BE49-F238E27FC236}">
                <a16:creationId xmlns:a16="http://schemas.microsoft.com/office/drawing/2014/main" id="{3576CCE5-5A1C-3040-A088-64FFFAA5E457}"/>
              </a:ext>
            </a:extLst>
          </p:cNvPr>
          <p:cNvSpPr txBox="1"/>
          <p:nvPr/>
        </p:nvSpPr>
        <p:spPr>
          <a:xfrm>
            <a:off x="6716996" y="4928945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4" name="مربع نص 40">
            <a:extLst>
              <a:ext uri="{FF2B5EF4-FFF2-40B4-BE49-F238E27FC236}">
                <a16:creationId xmlns:a16="http://schemas.microsoft.com/office/drawing/2014/main" id="{8BBF1859-0DB7-CF42-B31A-8808B33E3C70}"/>
              </a:ext>
            </a:extLst>
          </p:cNvPr>
          <p:cNvSpPr txBox="1"/>
          <p:nvPr/>
        </p:nvSpPr>
        <p:spPr>
          <a:xfrm>
            <a:off x="7531392" y="4919120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25" name="مربع نص 49">
            <a:extLst>
              <a:ext uri="{FF2B5EF4-FFF2-40B4-BE49-F238E27FC236}">
                <a16:creationId xmlns:a16="http://schemas.microsoft.com/office/drawing/2014/main" id="{B0314BB0-F0C8-514A-B478-53B34C6C3E20}"/>
              </a:ext>
            </a:extLst>
          </p:cNvPr>
          <p:cNvSpPr txBox="1"/>
          <p:nvPr/>
        </p:nvSpPr>
        <p:spPr>
          <a:xfrm>
            <a:off x="5402538" y="491465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٧٧</a:t>
            </a:r>
          </a:p>
        </p:txBody>
      </p:sp>
      <p:sp>
        <p:nvSpPr>
          <p:cNvPr id="26" name="مربع نص 51">
            <a:extLst>
              <a:ext uri="{FF2B5EF4-FFF2-40B4-BE49-F238E27FC236}">
                <a16:creationId xmlns:a16="http://schemas.microsoft.com/office/drawing/2014/main" id="{4FB939A5-69EF-D448-93E8-881BFE79E9E5}"/>
              </a:ext>
            </a:extLst>
          </p:cNvPr>
          <p:cNvSpPr txBox="1"/>
          <p:nvPr/>
        </p:nvSpPr>
        <p:spPr>
          <a:xfrm>
            <a:off x="5959752" y="4886081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27" name="مربع نص 52">
            <a:extLst>
              <a:ext uri="{FF2B5EF4-FFF2-40B4-BE49-F238E27FC236}">
                <a16:creationId xmlns:a16="http://schemas.microsoft.com/office/drawing/2014/main" id="{A3E3594B-3C85-1542-968E-6C93B4F1CA40}"/>
              </a:ext>
            </a:extLst>
          </p:cNvPr>
          <p:cNvSpPr txBox="1"/>
          <p:nvPr/>
        </p:nvSpPr>
        <p:spPr>
          <a:xfrm>
            <a:off x="6259794" y="493340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29" name="مربع نص 35">
            <a:extLst>
              <a:ext uri="{FF2B5EF4-FFF2-40B4-BE49-F238E27FC236}">
                <a16:creationId xmlns:a16="http://schemas.microsoft.com/office/drawing/2014/main" id="{C04021B7-92E1-394F-AA3D-3EF7E9D03773}"/>
              </a:ext>
            </a:extLst>
          </p:cNvPr>
          <p:cNvSpPr txBox="1"/>
          <p:nvPr/>
        </p:nvSpPr>
        <p:spPr>
          <a:xfrm>
            <a:off x="9017302" y="2828667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٦</a:t>
            </a:r>
            <a:r>
              <a:rPr lang="ar-SA" sz="2400" b="1" dirty="0"/>
              <a:t> )</a:t>
            </a:r>
          </a:p>
        </p:txBody>
      </p:sp>
      <p:sp>
        <p:nvSpPr>
          <p:cNvPr id="30" name="مربع نص 44">
            <a:extLst>
              <a:ext uri="{FF2B5EF4-FFF2-40B4-BE49-F238E27FC236}">
                <a16:creationId xmlns:a16="http://schemas.microsoft.com/office/drawing/2014/main" id="{171B2F94-9A4A-9846-9D9E-C538E7680EAB}"/>
              </a:ext>
            </a:extLst>
          </p:cNvPr>
          <p:cNvSpPr txBox="1"/>
          <p:nvPr/>
        </p:nvSpPr>
        <p:spPr>
          <a:xfrm>
            <a:off x="4459267" y="2691918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٤</a:t>
            </a:r>
            <a:r>
              <a:rPr lang="ar-SA" sz="2400" b="1" dirty="0"/>
              <a:t> )</a:t>
            </a:r>
          </a:p>
        </p:txBody>
      </p:sp>
      <p:sp>
        <p:nvSpPr>
          <p:cNvPr id="31" name="مربع نص 45">
            <a:extLst>
              <a:ext uri="{FF2B5EF4-FFF2-40B4-BE49-F238E27FC236}">
                <a16:creationId xmlns:a16="http://schemas.microsoft.com/office/drawing/2014/main" id="{9E63AABF-61CB-AA44-B7C9-CF9C9633CAB9}"/>
              </a:ext>
            </a:extLst>
          </p:cNvPr>
          <p:cNvSpPr txBox="1"/>
          <p:nvPr/>
        </p:nvSpPr>
        <p:spPr>
          <a:xfrm>
            <a:off x="5002486" y="2652750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32" name="مربع نص 48">
            <a:extLst>
              <a:ext uri="{FF2B5EF4-FFF2-40B4-BE49-F238E27FC236}">
                <a16:creationId xmlns:a16="http://schemas.microsoft.com/office/drawing/2014/main" id="{D79AD74F-1353-C446-A1FA-D23D9C19B829}"/>
              </a:ext>
            </a:extLst>
          </p:cNvPr>
          <p:cNvSpPr txBox="1"/>
          <p:nvPr/>
        </p:nvSpPr>
        <p:spPr>
          <a:xfrm>
            <a:off x="7817144" y="282866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( ٤ )</a:t>
            </a:r>
          </a:p>
        </p:txBody>
      </p:sp>
      <p:sp>
        <p:nvSpPr>
          <p:cNvPr id="33" name="مربع نص 25">
            <a:extLst>
              <a:ext uri="{FF2B5EF4-FFF2-40B4-BE49-F238E27FC236}">
                <a16:creationId xmlns:a16="http://schemas.microsoft.com/office/drawing/2014/main" id="{58B1DB59-BEEA-D445-97F8-3ED7AE5BB085}"/>
              </a:ext>
            </a:extLst>
          </p:cNvPr>
          <p:cNvSpPr txBox="1"/>
          <p:nvPr/>
        </p:nvSpPr>
        <p:spPr>
          <a:xfrm flipH="1">
            <a:off x="6853048" y="4871262"/>
            <a:ext cx="8858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٦</a:t>
            </a:r>
            <a:r>
              <a:rPr lang="ar-SA" sz="2400" b="1" dirty="0"/>
              <a:t> )</a:t>
            </a:r>
            <a:r>
              <a:rPr lang="ar-SA" sz="3000" b="1" spc="-100" baseline="30000" dirty="0">
                <a:solidFill>
                  <a:srgbClr val="C00000"/>
                </a:solidFill>
              </a:rPr>
              <a:t>٢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0331905-ED2D-0E4B-BDD8-04DBDF5D2CF4}"/>
              </a:ext>
            </a:extLst>
          </p:cNvPr>
          <p:cNvSpPr txBox="1"/>
          <p:nvPr/>
        </p:nvSpPr>
        <p:spPr>
          <a:xfrm>
            <a:off x="7300948" y="521258"/>
            <a:ext cx="1866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صـ٢٨ / </a:t>
            </a:r>
            <a:r>
              <a:rPr lang="ar-SA" dirty="0" err="1">
                <a:solidFill>
                  <a:srgbClr val="C00000"/>
                </a:solidFill>
              </a:rPr>
              <a:t>ر</a:t>
            </a:r>
            <a:r>
              <a:rPr lang="ar-SA" dirty="0">
                <a:solidFill>
                  <a:srgbClr val="C00000"/>
                </a:solidFill>
              </a:rPr>
              <a:t>، هـ ، و</a:t>
            </a:r>
          </a:p>
        </p:txBody>
      </p:sp>
      <p:sp>
        <p:nvSpPr>
          <p:cNvPr id="28" name="عنصر نائب لرقم الشريحة 27">
            <a:extLst>
              <a:ext uri="{FF2B5EF4-FFF2-40B4-BE49-F238E27FC236}">
                <a16:creationId xmlns:a16="http://schemas.microsoft.com/office/drawing/2014/main" id="{D422C07B-E884-804D-862F-BB13A858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1101" y="634374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2173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6" grpId="0"/>
      <p:bldP spid="7" grpId="0"/>
      <p:bldP spid="8" grpId="0"/>
      <p:bldP spid="9" grpId="0"/>
      <p:bldP spid="9" grpId="1"/>
      <p:bldP spid="12" grpId="0"/>
      <p:bldP spid="13" grpId="0"/>
      <p:bldP spid="14" grpId="0" animBg="1"/>
      <p:bldP spid="15" grpId="0"/>
      <p:bldP spid="15" grpId="1"/>
      <p:bldP spid="17" grpId="0"/>
      <p:bldP spid="17" grpId="1"/>
      <p:bldP spid="18" grpId="0"/>
      <p:bldP spid="19" grpId="0"/>
      <p:bldP spid="20" grpId="0"/>
      <p:bldP spid="21" grpId="0" animBg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74209" y="415976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2" name="مستطيل مستدير الزوايا 38">
            <a:extLst>
              <a:ext uri="{FF2B5EF4-FFF2-40B4-BE49-F238E27FC236}">
                <a16:creationId xmlns:a16="http://schemas.microsoft.com/office/drawing/2014/main" id="{6152A71E-080D-9547-9C85-2CA6D2F764C5}"/>
              </a:ext>
            </a:extLst>
          </p:cNvPr>
          <p:cNvSpPr/>
          <p:nvPr/>
        </p:nvSpPr>
        <p:spPr>
          <a:xfrm>
            <a:off x="6729741" y="2674441"/>
            <a:ext cx="3357586" cy="12858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7">
            <a:extLst>
              <a:ext uri="{FF2B5EF4-FFF2-40B4-BE49-F238E27FC236}">
                <a16:creationId xmlns:a16="http://schemas.microsoft.com/office/drawing/2014/main" id="{0CADB16D-B588-7440-935C-11691F3FE777}"/>
              </a:ext>
            </a:extLst>
          </p:cNvPr>
          <p:cNvSpPr txBox="1"/>
          <p:nvPr/>
        </p:nvSpPr>
        <p:spPr>
          <a:xfrm>
            <a:off x="9258647" y="3027168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</a:t>
            </a:r>
          </a:p>
        </p:txBody>
      </p:sp>
      <p:sp>
        <p:nvSpPr>
          <p:cNvPr id="4" name="مربع نص 28">
            <a:extLst>
              <a:ext uri="{FF2B5EF4-FFF2-40B4-BE49-F238E27FC236}">
                <a16:creationId xmlns:a16="http://schemas.microsoft.com/office/drawing/2014/main" id="{D6AD28E8-1713-7547-847C-95B7B7027228}"/>
              </a:ext>
            </a:extLst>
          </p:cNvPr>
          <p:cNvSpPr txBox="1"/>
          <p:nvPr/>
        </p:nvSpPr>
        <p:spPr>
          <a:xfrm>
            <a:off x="8830017" y="3012880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ــ</a:t>
            </a:r>
          </a:p>
        </p:txBody>
      </p:sp>
      <p:sp>
        <p:nvSpPr>
          <p:cNvPr id="6" name="مربع نص 29">
            <a:extLst>
              <a:ext uri="{FF2B5EF4-FFF2-40B4-BE49-F238E27FC236}">
                <a16:creationId xmlns:a16="http://schemas.microsoft.com/office/drawing/2014/main" id="{9F94A6BB-9BEE-1C46-974E-C653F1DE9573}"/>
              </a:ext>
            </a:extLst>
          </p:cNvPr>
          <p:cNvSpPr txBox="1"/>
          <p:nvPr/>
        </p:nvSpPr>
        <p:spPr>
          <a:xfrm>
            <a:off x="9615837" y="3045919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sp>
        <p:nvSpPr>
          <p:cNvPr id="7" name="مربع نص 30">
            <a:extLst>
              <a:ext uri="{FF2B5EF4-FFF2-40B4-BE49-F238E27FC236}">
                <a16:creationId xmlns:a16="http://schemas.microsoft.com/office/drawing/2014/main" id="{FD59054C-53EA-8D4E-B518-714EA6C9CEE9}"/>
              </a:ext>
            </a:extLst>
          </p:cNvPr>
          <p:cNvSpPr txBox="1"/>
          <p:nvPr/>
        </p:nvSpPr>
        <p:spPr>
          <a:xfrm>
            <a:off x="7086933" y="3041456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8" name="مربع نص 32">
            <a:extLst>
              <a:ext uri="{FF2B5EF4-FFF2-40B4-BE49-F238E27FC236}">
                <a16:creationId xmlns:a16="http://schemas.microsoft.com/office/drawing/2014/main" id="{CD3EF4EE-4AC0-EB4C-9BA8-31826B9DB245}"/>
              </a:ext>
            </a:extLst>
          </p:cNvPr>
          <p:cNvSpPr txBox="1"/>
          <p:nvPr/>
        </p:nvSpPr>
        <p:spPr>
          <a:xfrm>
            <a:off x="8044201" y="2998592"/>
            <a:ext cx="4714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ن</a:t>
            </a:r>
          </a:p>
        </p:txBody>
      </p:sp>
      <p:sp>
        <p:nvSpPr>
          <p:cNvPr id="9" name="مربع نص 33">
            <a:extLst>
              <a:ext uri="{FF2B5EF4-FFF2-40B4-BE49-F238E27FC236}">
                <a16:creationId xmlns:a16="http://schemas.microsoft.com/office/drawing/2014/main" id="{9CE49C58-94DF-834B-A221-9C5E67352949}"/>
              </a:ext>
            </a:extLst>
          </p:cNvPr>
          <p:cNvSpPr txBox="1"/>
          <p:nvPr/>
        </p:nvSpPr>
        <p:spPr>
          <a:xfrm>
            <a:off x="7644147" y="3041458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2" name="مربع نص 34">
            <a:extLst>
              <a:ext uri="{FF2B5EF4-FFF2-40B4-BE49-F238E27FC236}">
                <a16:creationId xmlns:a16="http://schemas.microsoft.com/office/drawing/2014/main" id="{CB6E259C-AEEE-CD4B-AEE0-780CBDA965B8}"/>
              </a:ext>
            </a:extLst>
          </p:cNvPr>
          <p:cNvSpPr txBox="1"/>
          <p:nvPr/>
        </p:nvSpPr>
        <p:spPr>
          <a:xfrm>
            <a:off x="8444255" y="3045917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3" name="مستطيل مستدير الزوايا 39">
            <a:extLst>
              <a:ext uri="{FF2B5EF4-FFF2-40B4-BE49-F238E27FC236}">
                <a16:creationId xmlns:a16="http://schemas.microsoft.com/office/drawing/2014/main" id="{C99DE42D-0A48-4341-82B8-FE7DD3EDFBF1}"/>
              </a:ext>
            </a:extLst>
          </p:cNvPr>
          <p:cNvSpPr/>
          <p:nvPr/>
        </p:nvSpPr>
        <p:spPr>
          <a:xfrm>
            <a:off x="2586337" y="2674441"/>
            <a:ext cx="3357586" cy="12858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41">
            <a:extLst>
              <a:ext uri="{FF2B5EF4-FFF2-40B4-BE49-F238E27FC236}">
                <a16:creationId xmlns:a16="http://schemas.microsoft.com/office/drawing/2014/main" id="{E4842800-A56D-A647-B134-3E2FFA4C3AEE}"/>
              </a:ext>
            </a:extLst>
          </p:cNvPr>
          <p:cNvCxnSpPr/>
          <p:nvPr/>
        </p:nvCxnSpPr>
        <p:spPr>
          <a:xfrm rot="10800000">
            <a:off x="3635869" y="3331667"/>
            <a:ext cx="190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43">
            <a:extLst>
              <a:ext uri="{FF2B5EF4-FFF2-40B4-BE49-F238E27FC236}">
                <a16:creationId xmlns:a16="http://schemas.microsoft.com/office/drawing/2014/main" id="{CF8DAA1B-385A-A34B-BF0C-B55254244F4A}"/>
              </a:ext>
            </a:extLst>
          </p:cNvPr>
          <p:cNvSpPr txBox="1"/>
          <p:nvPr/>
        </p:nvSpPr>
        <p:spPr>
          <a:xfrm>
            <a:off x="4295885" y="3303095"/>
            <a:ext cx="6050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</a:p>
        </p:txBody>
      </p:sp>
      <p:sp>
        <p:nvSpPr>
          <p:cNvPr id="16" name="مربع نص 46">
            <a:extLst>
              <a:ext uri="{FF2B5EF4-FFF2-40B4-BE49-F238E27FC236}">
                <a16:creationId xmlns:a16="http://schemas.microsoft.com/office/drawing/2014/main" id="{8A72728A-E65B-AD41-98F5-E76B1BB35F1D}"/>
              </a:ext>
            </a:extLst>
          </p:cNvPr>
          <p:cNvSpPr txBox="1"/>
          <p:nvPr/>
        </p:nvSpPr>
        <p:spPr>
          <a:xfrm>
            <a:off x="3186415" y="3088783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7" name="مربع نص 47">
            <a:extLst>
              <a:ext uri="{FF2B5EF4-FFF2-40B4-BE49-F238E27FC236}">
                <a16:creationId xmlns:a16="http://schemas.microsoft.com/office/drawing/2014/main" id="{DD4A3402-9524-D545-A191-2F8B41A3EF10}"/>
              </a:ext>
            </a:extLst>
          </p:cNvPr>
          <p:cNvSpPr txBox="1"/>
          <p:nvPr/>
        </p:nvSpPr>
        <p:spPr>
          <a:xfrm>
            <a:off x="2729213" y="309860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/>
              <a:t>٢</a:t>
            </a:r>
            <a:endParaRPr lang="ar-SA" sz="2400" b="1" dirty="0"/>
          </a:p>
        </p:txBody>
      </p:sp>
      <p:sp>
        <p:nvSpPr>
          <p:cNvPr id="18" name="مستطيل مستدير الزوايا 26">
            <a:extLst>
              <a:ext uri="{FF2B5EF4-FFF2-40B4-BE49-F238E27FC236}">
                <a16:creationId xmlns:a16="http://schemas.microsoft.com/office/drawing/2014/main" id="{D765877A-32BA-FE4F-A6B7-D2801382AA2F}"/>
              </a:ext>
            </a:extLst>
          </p:cNvPr>
          <p:cNvSpPr/>
          <p:nvPr/>
        </p:nvSpPr>
        <p:spPr>
          <a:xfrm>
            <a:off x="4658039" y="4750606"/>
            <a:ext cx="3357586" cy="12858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31">
            <a:extLst>
              <a:ext uri="{FF2B5EF4-FFF2-40B4-BE49-F238E27FC236}">
                <a16:creationId xmlns:a16="http://schemas.microsoft.com/office/drawing/2014/main" id="{8108F19F-65F4-1246-9371-6C4137FCDA33}"/>
              </a:ext>
            </a:extLst>
          </p:cNvPr>
          <p:cNvSpPr txBox="1"/>
          <p:nvPr/>
        </p:nvSpPr>
        <p:spPr>
          <a:xfrm>
            <a:off x="6315401" y="510333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</a:t>
            </a:r>
            <a:r>
              <a:rPr lang="ar-SA" sz="3000" b="1" spc="-100" baseline="30000" dirty="0"/>
              <a:t>٢</a:t>
            </a:r>
          </a:p>
        </p:txBody>
      </p:sp>
      <p:sp>
        <p:nvSpPr>
          <p:cNvPr id="20" name="مربع نص 36">
            <a:extLst>
              <a:ext uri="{FF2B5EF4-FFF2-40B4-BE49-F238E27FC236}">
                <a16:creationId xmlns:a16="http://schemas.microsoft.com/office/drawing/2014/main" id="{FC7D73FD-FB59-1543-9E2A-19C069CD5EE0}"/>
              </a:ext>
            </a:extLst>
          </p:cNvPr>
          <p:cNvSpPr txBox="1"/>
          <p:nvPr/>
        </p:nvSpPr>
        <p:spPr>
          <a:xfrm>
            <a:off x="6972629" y="5131909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ــ</a:t>
            </a:r>
          </a:p>
        </p:txBody>
      </p:sp>
      <p:sp>
        <p:nvSpPr>
          <p:cNvPr id="21" name="مربع نص 40">
            <a:extLst>
              <a:ext uri="{FF2B5EF4-FFF2-40B4-BE49-F238E27FC236}">
                <a16:creationId xmlns:a16="http://schemas.microsoft.com/office/drawing/2014/main" id="{ECF01677-7516-DC4C-AD87-9E10FBD2B3A7}"/>
              </a:ext>
            </a:extLst>
          </p:cNvPr>
          <p:cNvSpPr txBox="1"/>
          <p:nvPr/>
        </p:nvSpPr>
        <p:spPr>
          <a:xfrm>
            <a:off x="7372683" y="5164948"/>
            <a:ext cx="528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sp>
        <p:nvSpPr>
          <p:cNvPr id="22" name="مربع نص 49">
            <a:extLst>
              <a:ext uri="{FF2B5EF4-FFF2-40B4-BE49-F238E27FC236}">
                <a16:creationId xmlns:a16="http://schemas.microsoft.com/office/drawing/2014/main" id="{9A2444F0-D1BA-2843-87A1-32647909E1E6}"/>
              </a:ext>
            </a:extLst>
          </p:cNvPr>
          <p:cNvSpPr txBox="1"/>
          <p:nvPr/>
        </p:nvSpPr>
        <p:spPr>
          <a:xfrm>
            <a:off x="5415281" y="517030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</a:p>
        </p:txBody>
      </p:sp>
      <p:sp>
        <p:nvSpPr>
          <p:cNvPr id="23" name="مربع نص 51">
            <a:extLst>
              <a:ext uri="{FF2B5EF4-FFF2-40B4-BE49-F238E27FC236}">
                <a16:creationId xmlns:a16="http://schemas.microsoft.com/office/drawing/2014/main" id="{CFF2E65D-69C5-DF4A-B382-53C455DEE1BF}"/>
              </a:ext>
            </a:extLst>
          </p:cNvPr>
          <p:cNvSpPr txBox="1"/>
          <p:nvPr/>
        </p:nvSpPr>
        <p:spPr>
          <a:xfrm>
            <a:off x="5972495" y="5141734"/>
            <a:ext cx="328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25" name="مربع نص 35">
            <a:extLst>
              <a:ext uri="{FF2B5EF4-FFF2-40B4-BE49-F238E27FC236}">
                <a16:creationId xmlns:a16="http://schemas.microsoft.com/office/drawing/2014/main" id="{F281354E-1983-C04E-9548-86DCACE089F0}"/>
              </a:ext>
            </a:extLst>
          </p:cNvPr>
          <p:cNvSpPr txBox="1"/>
          <p:nvPr/>
        </p:nvSpPr>
        <p:spPr>
          <a:xfrm>
            <a:off x="9015757" y="3043684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٢</a:t>
            </a:r>
            <a:r>
              <a:rPr lang="ar-SA" sz="2400" b="1" dirty="0"/>
              <a:t> )</a:t>
            </a:r>
          </a:p>
        </p:txBody>
      </p:sp>
      <p:sp>
        <p:nvSpPr>
          <p:cNvPr id="26" name="مربع نص 44">
            <a:extLst>
              <a:ext uri="{FF2B5EF4-FFF2-40B4-BE49-F238E27FC236}">
                <a16:creationId xmlns:a16="http://schemas.microsoft.com/office/drawing/2014/main" id="{07AEB19E-AF4E-9B4F-AC5B-4BBA3760236F}"/>
              </a:ext>
            </a:extLst>
          </p:cNvPr>
          <p:cNvSpPr txBox="1"/>
          <p:nvPr/>
        </p:nvSpPr>
        <p:spPr>
          <a:xfrm>
            <a:off x="4586601" y="2845889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٢ )</a:t>
            </a:r>
          </a:p>
        </p:txBody>
      </p:sp>
      <p:sp>
        <p:nvSpPr>
          <p:cNvPr id="27" name="مربع نص 48">
            <a:extLst>
              <a:ext uri="{FF2B5EF4-FFF2-40B4-BE49-F238E27FC236}">
                <a16:creationId xmlns:a16="http://schemas.microsoft.com/office/drawing/2014/main" id="{DF93D6B6-70AD-234D-98F6-981C284BC9AB}"/>
              </a:ext>
            </a:extLst>
          </p:cNvPr>
          <p:cNvSpPr txBox="1"/>
          <p:nvPr/>
        </p:nvSpPr>
        <p:spPr>
          <a:xfrm>
            <a:off x="7844175" y="304145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٦</a:t>
            </a:r>
            <a:r>
              <a:rPr lang="ar-SA" sz="2400" b="1" dirty="0"/>
              <a:t> )</a:t>
            </a:r>
          </a:p>
        </p:txBody>
      </p:sp>
      <p:sp>
        <p:nvSpPr>
          <p:cNvPr id="28" name="مربع نص 25">
            <a:extLst>
              <a:ext uri="{FF2B5EF4-FFF2-40B4-BE49-F238E27FC236}">
                <a16:creationId xmlns:a16="http://schemas.microsoft.com/office/drawing/2014/main" id="{EAD3990E-F90B-5E4F-B3BE-52F71D701822}"/>
              </a:ext>
            </a:extLst>
          </p:cNvPr>
          <p:cNvSpPr txBox="1"/>
          <p:nvPr/>
        </p:nvSpPr>
        <p:spPr>
          <a:xfrm>
            <a:off x="6086799" y="5141734"/>
            <a:ext cx="971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( ٢ )</a:t>
            </a:r>
            <a:r>
              <a:rPr lang="ar-SA" sz="3000" b="1" spc="-100" baseline="30000" dirty="0">
                <a:solidFill>
                  <a:srgbClr val="C00000"/>
                </a:solidFill>
              </a:rPr>
              <a:t>٢</a:t>
            </a:r>
          </a:p>
        </p:txBody>
      </p:sp>
      <p:grpSp>
        <p:nvGrpSpPr>
          <p:cNvPr id="29" name="مجموعة 50">
            <a:extLst>
              <a:ext uri="{FF2B5EF4-FFF2-40B4-BE49-F238E27FC236}">
                <a16:creationId xmlns:a16="http://schemas.microsoft.com/office/drawing/2014/main" id="{E9D93B83-D5C3-0948-8F15-2C5442DEEB16}"/>
              </a:ext>
            </a:extLst>
          </p:cNvPr>
          <p:cNvGrpSpPr/>
          <p:nvPr/>
        </p:nvGrpSpPr>
        <p:grpSpPr>
          <a:xfrm>
            <a:off x="2157709" y="1231393"/>
            <a:ext cx="8501122" cy="928694"/>
            <a:chOff x="428596" y="857232"/>
            <a:chExt cx="8501122" cy="928694"/>
          </a:xfrm>
        </p:grpSpPr>
        <p:sp>
          <p:nvSpPr>
            <p:cNvPr id="121" name="دبوس زينة 53">
              <a:extLst>
                <a:ext uri="{FF2B5EF4-FFF2-40B4-BE49-F238E27FC236}">
                  <a16:creationId xmlns:a16="http://schemas.microsoft.com/office/drawing/2014/main" id="{5E13DC65-7409-F849-96B2-AABFFD621308}"/>
                </a:ext>
              </a:extLst>
            </p:cNvPr>
            <p:cNvSpPr/>
            <p:nvPr/>
          </p:nvSpPr>
          <p:spPr>
            <a:xfrm>
              <a:off x="428596" y="857232"/>
              <a:ext cx="728667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احسب قيمة كل عبارة مما يأتي ، إذا كانت  م = ٢ ،  ن = ٦ ، ب </a:t>
              </a:r>
              <a:r>
                <a:rPr lang="ar-SA" sz="2400" b="1">
                  <a:solidFill>
                    <a:schemeClr val="tx1"/>
                  </a:solidFill>
                </a:rPr>
                <a:t>= ٤</a:t>
              </a:r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2" name="مجموعة 16">
              <a:extLst>
                <a:ext uri="{FF2B5EF4-FFF2-40B4-BE49-F238E27FC236}">
                  <a16:creationId xmlns:a16="http://schemas.microsoft.com/office/drawing/2014/main" id="{980F0404-CCD4-C846-AA10-7C951565173B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3" name="دبوس زينة 56">
                <a:extLst>
                  <a:ext uri="{FF2B5EF4-FFF2-40B4-BE49-F238E27FC236}">
                    <a16:creationId xmlns:a16="http://schemas.microsoft.com/office/drawing/2014/main" id="{20604FBA-C3EC-DA48-917A-4138E5A9A20D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4" name="Picture 2">
                <a:extLst>
                  <a:ext uri="{FF2B5EF4-FFF2-40B4-BE49-F238E27FC236}">
                    <a16:creationId xmlns:a16="http://schemas.microsoft.com/office/drawing/2014/main" id="{3C2C88E9-FB10-E441-8481-8AA717C3B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0" name="مربع نص 58">
            <a:extLst>
              <a:ext uri="{FF2B5EF4-FFF2-40B4-BE49-F238E27FC236}">
                <a16:creationId xmlns:a16="http://schemas.microsoft.com/office/drawing/2014/main" id="{8824D26E-6179-FA4A-A216-92980A3E785D}"/>
              </a:ext>
            </a:extLst>
          </p:cNvPr>
          <p:cNvSpPr txBox="1"/>
          <p:nvPr/>
        </p:nvSpPr>
        <p:spPr>
          <a:xfrm>
            <a:off x="3943658" y="2867775"/>
            <a:ext cx="1714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        + ٤</a:t>
            </a:r>
          </a:p>
        </p:txBody>
      </p:sp>
      <p:sp>
        <p:nvSpPr>
          <p:cNvPr id="31" name="مربع نص 37">
            <a:extLst>
              <a:ext uri="{FF2B5EF4-FFF2-40B4-BE49-F238E27FC236}">
                <a16:creationId xmlns:a16="http://schemas.microsoft.com/office/drawing/2014/main" id="{26D88E61-0AE8-5345-95A6-AD3613755580}"/>
              </a:ext>
            </a:extLst>
          </p:cNvPr>
          <p:cNvSpPr txBox="1"/>
          <p:nvPr/>
        </p:nvSpPr>
        <p:spPr>
          <a:xfrm>
            <a:off x="3800783" y="283160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ب</a:t>
            </a:r>
          </a:p>
        </p:txBody>
      </p:sp>
      <p:sp>
        <p:nvSpPr>
          <p:cNvPr id="32" name="مربع نص 42">
            <a:extLst>
              <a:ext uri="{FF2B5EF4-FFF2-40B4-BE49-F238E27FC236}">
                <a16:creationId xmlns:a16="http://schemas.microsoft.com/office/drawing/2014/main" id="{254DD957-FC10-DD4C-B8CD-BC8E04B0FD68}"/>
              </a:ext>
            </a:extLst>
          </p:cNvPr>
          <p:cNvSpPr txBox="1"/>
          <p:nvPr/>
        </p:nvSpPr>
        <p:spPr>
          <a:xfrm flipH="1">
            <a:off x="4762647" y="2782046"/>
            <a:ext cx="499384" cy="461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</a:t>
            </a:r>
          </a:p>
        </p:txBody>
      </p:sp>
      <p:sp>
        <p:nvSpPr>
          <p:cNvPr id="33" name="مربع نص 59">
            <a:extLst>
              <a:ext uri="{FF2B5EF4-FFF2-40B4-BE49-F238E27FC236}">
                <a16:creationId xmlns:a16="http://schemas.microsoft.com/office/drawing/2014/main" id="{6D050032-C8B1-0547-BE64-0ECE064DD7D7}"/>
              </a:ext>
            </a:extLst>
          </p:cNvPr>
          <p:cNvSpPr txBox="1"/>
          <p:nvPr/>
        </p:nvSpPr>
        <p:spPr>
          <a:xfrm>
            <a:off x="3472169" y="2845889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٤</a:t>
            </a:r>
            <a:r>
              <a:rPr lang="ar-SA" sz="2400" b="1" dirty="0"/>
              <a:t>)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2D931E6-CC17-294E-92BC-71AB5A37B067}"/>
              </a:ext>
            </a:extLst>
          </p:cNvPr>
          <p:cNvSpPr txBox="1"/>
          <p:nvPr/>
        </p:nvSpPr>
        <p:spPr>
          <a:xfrm>
            <a:off x="7372683" y="814363"/>
            <a:ext cx="1866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صـ٢٩ /٤ ، ٥ ، ٦</a:t>
            </a:r>
          </a:p>
        </p:txBody>
      </p:sp>
      <p:sp>
        <p:nvSpPr>
          <p:cNvPr id="24" name="عنصر نائب لرقم الشريحة 23">
            <a:extLst>
              <a:ext uri="{FF2B5EF4-FFF2-40B4-BE49-F238E27FC236}">
                <a16:creationId xmlns:a16="http://schemas.microsoft.com/office/drawing/2014/main" id="{1FC0AB44-A725-C34B-A1DE-95424A2B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076" y="635775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206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6" grpId="0"/>
      <p:bldP spid="7" grpId="0"/>
      <p:bldP spid="8" grpId="0"/>
      <p:bldP spid="8" grpId="1"/>
      <p:bldP spid="9" grpId="0"/>
      <p:bldP spid="12" grpId="0"/>
      <p:bldP spid="13" grpId="0" animBg="1"/>
      <p:bldP spid="15" grpId="0"/>
      <p:bldP spid="16" grpId="0"/>
      <p:bldP spid="17" grpId="0"/>
      <p:bldP spid="18" grpId="0" animBg="1"/>
      <p:bldP spid="19" grpId="0"/>
      <p:bldP spid="19" grpId="1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1" grpId="1"/>
      <p:bldP spid="32" grpId="0"/>
      <p:bldP spid="32" grpId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837539" y="1121410"/>
            <a:ext cx="1134604" cy="480398"/>
            <a:chOff x="10197850" y="968175"/>
            <a:chExt cx="1240925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97850" y="1023507"/>
              <a:ext cx="1209137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4457" y="46149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45">
            <a:extLst>
              <a:ext uri="{FF2B5EF4-FFF2-40B4-BE49-F238E27FC236}">
                <a16:creationId xmlns:a16="http://schemas.microsoft.com/office/drawing/2014/main" id="{129D97B4-2DD5-0147-A8FA-7A904B4797A4}"/>
              </a:ext>
            </a:extLst>
          </p:cNvPr>
          <p:cNvGrpSpPr/>
          <p:nvPr/>
        </p:nvGrpSpPr>
        <p:grpSpPr>
          <a:xfrm>
            <a:off x="1929770" y="1466080"/>
            <a:ext cx="8358246" cy="1661824"/>
            <a:chOff x="571472" y="857231"/>
            <a:chExt cx="8358246" cy="1661824"/>
          </a:xfrm>
        </p:grpSpPr>
        <p:sp>
          <p:nvSpPr>
            <p:cNvPr id="63" name="دبوس زينة 50">
              <a:extLst>
                <a:ext uri="{FF2B5EF4-FFF2-40B4-BE49-F238E27FC236}">
                  <a16:creationId xmlns:a16="http://schemas.microsoft.com/office/drawing/2014/main" id="{158A17C5-8D36-114D-8DC0-B3C5B027CD2D}"/>
                </a:ext>
              </a:extLst>
            </p:cNvPr>
            <p:cNvSpPr/>
            <p:nvPr/>
          </p:nvSpPr>
          <p:spPr>
            <a:xfrm>
              <a:off x="571472" y="857231"/>
              <a:ext cx="7143800" cy="166182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مجموعة 20">
              <a:extLst>
                <a:ext uri="{FF2B5EF4-FFF2-40B4-BE49-F238E27FC236}">
                  <a16:creationId xmlns:a16="http://schemas.microsoft.com/office/drawing/2014/main" id="{4D7CD209-E8B1-1544-BE7C-CA714E0ABB47}"/>
                </a:ext>
              </a:extLst>
            </p:cNvPr>
            <p:cNvGrpSpPr/>
            <p:nvPr/>
          </p:nvGrpSpPr>
          <p:grpSpPr>
            <a:xfrm>
              <a:off x="7715272" y="1233171"/>
              <a:ext cx="1214446" cy="928694"/>
              <a:chOff x="7715272" y="1233171"/>
              <a:chExt cx="1214446" cy="928694"/>
            </a:xfrm>
          </p:grpSpPr>
          <p:sp>
            <p:nvSpPr>
              <p:cNvPr id="65" name="دبوس زينة 55">
                <a:extLst>
                  <a:ext uri="{FF2B5EF4-FFF2-40B4-BE49-F238E27FC236}">
                    <a16:creationId xmlns:a16="http://schemas.microsoft.com/office/drawing/2014/main" id="{F66ACC7A-1F62-7840-BFDF-D375262232CA}"/>
                  </a:ext>
                </a:extLst>
              </p:cNvPr>
              <p:cNvSpPr/>
              <p:nvPr/>
            </p:nvSpPr>
            <p:spPr>
              <a:xfrm>
                <a:off x="7715272" y="123317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3B93CDF5-886C-F644-B92B-E7B37422F5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476061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AD429BB-DADF-A040-AB41-B549DE213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960" y="1627706"/>
            <a:ext cx="63722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61">
            <a:extLst>
              <a:ext uri="{FF2B5EF4-FFF2-40B4-BE49-F238E27FC236}">
                <a16:creationId xmlns:a16="http://schemas.microsoft.com/office/drawing/2014/main" id="{9E33B984-6F72-934D-9487-CA9540DDE698}"/>
              </a:ext>
            </a:extLst>
          </p:cNvPr>
          <p:cNvSpPr txBox="1"/>
          <p:nvPr/>
        </p:nvSpPr>
        <p:spPr>
          <a:xfrm>
            <a:off x="8743177" y="3886049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مساحة المثلث  =</a:t>
            </a:r>
          </a:p>
        </p:txBody>
      </p:sp>
      <p:grpSp>
        <p:nvGrpSpPr>
          <p:cNvPr id="7" name="مجموعة 69">
            <a:extLst>
              <a:ext uri="{FF2B5EF4-FFF2-40B4-BE49-F238E27FC236}">
                <a16:creationId xmlns:a16="http://schemas.microsoft.com/office/drawing/2014/main" id="{5746B33A-5D20-B74F-8CE6-75C119BA88DF}"/>
              </a:ext>
            </a:extLst>
          </p:cNvPr>
          <p:cNvGrpSpPr/>
          <p:nvPr/>
        </p:nvGrpSpPr>
        <p:grpSpPr>
          <a:xfrm>
            <a:off x="7495213" y="3642870"/>
            <a:ext cx="1285886" cy="909044"/>
            <a:chOff x="5629280" y="3429000"/>
            <a:chExt cx="1285886" cy="909044"/>
          </a:xfrm>
        </p:grpSpPr>
        <p:grpSp>
          <p:nvGrpSpPr>
            <p:cNvPr id="72" name="مجموعة 67">
              <a:extLst>
                <a:ext uri="{FF2B5EF4-FFF2-40B4-BE49-F238E27FC236}">
                  <a16:creationId xmlns:a16="http://schemas.microsoft.com/office/drawing/2014/main" id="{330712C1-0C8B-C748-8D11-2D55BB317155}"/>
                </a:ext>
              </a:extLst>
            </p:cNvPr>
            <p:cNvGrpSpPr/>
            <p:nvPr/>
          </p:nvGrpSpPr>
          <p:grpSpPr>
            <a:xfrm>
              <a:off x="6029334" y="3429000"/>
              <a:ext cx="885832" cy="909044"/>
              <a:chOff x="2857488" y="3162898"/>
              <a:chExt cx="885832" cy="909044"/>
            </a:xfrm>
          </p:grpSpPr>
          <p:cxnSp>
            <p:nvCxnSpPr>
              <p:cNvPr id="74" name="رابط مستقيم 63">
                <a:extLst>
                  <a:ext uri="{FF2B5EF4-FFF2-40B4-BE49-F238E27FC236}">
                    <a16:creationId xmlns:a16="http://schemas.microsoft.com/office/drawing/2014/main" id="{9AB801B4-E16E-6C4B-95EF-6F6275F63ECD}"/>
                  </a:ext>
                </a:extLst>
              </p:cNvPr>
              <p:cNvCxnSpPr/>
              <p:nvPr/>
            </p:nvCxnSpPr>
            <p:spPr>
              <a:xfrm rot="10800000">
                <a:off x="2886066" y="3638849"/>
                <a:ext cx="78581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64">
                <a:extLst>
                  <a:ext uri="{FF2B5EF4-FFF2-40B4-BE49-F238E27FC236}">
                    <a16:creationId xmlns:a16="http://schemas.microsoft.com/office/drawing/2014/main" id="{B8AC9BC8-29C6-3749-9A0E-D598449DF9B2}"/>
                  </a:ext>
                </a:extLst>
              </p:cNvPr>
              <p:cNvSpPr txBox="1"/>
              <p:nvPr/>
            </p:nvSpPr>
            <p:spPr>
              <a:xfrm>
                <a:off x="2857488" y="3162898"/>
                <a:ext cx="88583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00B050"/>
                    </a:solidFill>
                  </a:rPr>
                  <a:t>ق × </a:t>
                </a:r>
                <a:r>
                  <a:rPr lang="ar-SA" sz="2400" b="1" dirty="0" err="1">
                    <a:solidFill>
                      <a:srgbClr val="00B050"/>
                    </a:solidFill>
                  </a:rPr>
                  <a:t>ع</a:t>
                </a:r>
                <a:endParaRPr 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6" name="مربع نص 65">
                <a:extLst>
                  <a:ext uri="{FF2B5EF4-FFF2-40B4-BE49-F238E27FC236}">
                    <a16:creationId xmlns:a16="http://schemas.microsoft.com/office/drawing/2014/main" id="{57791814-B797-FD4E-B078-414F86347D9F}"/>
                  </a:ext>
                </a:extLst>
              </p:cNvPr>
              <p:cNvSpPr txBox="1"/>
              <p:nvPr/>
            </p:nvSpPr>
            <p:spPr>
              <a:xfrm>
                <a:off x="3071802" y="3610277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00B050"/>
                    </a:solidFill>
                  </a:rPr>
                  <a:t>٢</a:t>
                </a:r>
              </a:p>
            </p:txBody>
          </p:sp>
        </p:grpSp>
        <p:sp>
          <p:nvSpPr>
            <p:cNvPr id="73" name="مربع نص 68">
              <a:extLst>
                <a:ext uri="{FF2B5EF4-FFF2-40B4-BE49-F238E27FC236}">
                  <a16:creationId xmlns:a16="http://schemas.microsoft.com/office/drawing/2014/main" id="{8583CB4C-7B9E-2646-8E1F-F24B395FC4D4}"/>
                </a:ext>
              </a:extLst>
            </p:cNvPr>
            <p:cNvSpPr txBox="1"/>
            <p:nvPr/>
          </p:nvSpPr>
          <p:spPr>
            <a:xfrm>
              <a:off x="5629280" y="3657600"/>
              <a:ext cx="3571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8" name="مجموعة 70">
            <a:extLst>
              <a:ext uri="{FF2B5EF4-FFF2-40B4-BE49-F238E27FC236}">
                <a16:creationId xmlns:a16="http://schemas.microsoft.com/office/drawing/2014/main" id="{3E6BD80B-FE21-7C42-AAA2-4645ECE58ECF}"/>
              </a:ext>
            </a:extLst>
          </p:cNvPr>
          <p:cNvGrpSpPr/>
          <p:nvPr/>
        </p:nvGrpSpPr>
        <p:grpSpPr>
          <a:xfrm>
            <a:off x="8734169" y="4695622"/>
            <a:ext cx="1243022" cy="851892"/>
            <a:chOff x="5629280" y="3486152"/>
            <a:chExt cx="1243022" cy="851892"/>
          </a:xfrm>
        </p:grpSpPr>
        <p:grpSp>
          <p:nvGrpSpPr>
            <p:cNvPr id="78" name="مجموعة 71">
              <a:extLst>
                <a:ext uri="{FF2B5EF4-FFF2-40B4-BE49-F238E27FC236}">
                  <a16:creationId xmlns:a16="http://schemas.microsoft.com/office/drawing/2014/main" id="{342F718B-CB00-0242-88F5-0A2BD08BB1E1}"/>
                </a:ext>
              </a:extLst>
            </p:cNvPr>
            <p:cNvGrpSpPr/>
            <p:nvPr/>
          </p:nvGrpSpPr>
          <p:grpSpPr>
            <a:xfrm>
              <a:off x="5986470" y="3486152"/>
              <a:ext cx="885832" cy="851892"/>
              <a:chOff x="2814624" y="3220050"/>
              <a:chExt cx="885832" cy="851892"/>
            </a:xfrm>
          </p:grpSpPr>
          <p:cxnSp>
            <p:nvCxnSpPr>
              <p:cNvPr id="80" name="رابط مستقيم 73">
                <a:extLst>
                  <a:ext uri="{FF2B5EF4-FFF2-40B4-BE49-F238E27FC236}">
                    <a16:creationId xmlns:a16="http://schemas.microsoft.com/office/drawing/2014/main" id="{BDF4C517-E5D0-5E47-AB05-9156BEE8B5F8}"/>
                  </a:ext>
                </a:extLst>
              </p:cNvPr>
              <p:cNvCxnSpPr/>
              <p:nvPr/>
            </p:nvCxnSpPr>
            <p:spPr>
              <a:xfrm rot="10800000">
                <a:off x="2886066" y="3638849"/>
                <a:ext cx="78581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مربع نص 74">
                <a:extLst>
                  <a:ext uri="{FF2B5EF4-FFF2-40B4-BE49-F238E27FC236}">
                    <a16:creationId xmlns:a16="http://schemas.microsoft.com/office/drawing/2014/main" id="{FB46A241-C3CD-0140-BD44-CFB6DB09E05B}"/>
                  </a:ext>
                </a:extLst>
              </p:cNvPr>
              <p:cNvSpPr txBox="1"/>
              <p:nvPr/>
            </p:nvSpPr>
            <p:spPr>
              <a:xfrm>
                <a:off x="2814624" y="3220050"/>
                <a:ext cx="88583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٨ × ٦</a:t>
                </a:r>
              </a:p>
            </p:txBody>
          </p:sp>
          <p:sp>
            <p:nvSpPr>
              <p:cNvPr id="82" name="مربع نص 75">
                <a:extLst>
                  <a:ext uri="{FF2B5EF4-FFF2-40B4-BE49-F238E27FC236}">
                    <a16:creationId xmlns:a16="http://schemas.microsoft.com/office/drawing/2014/main" id="{50739B07-0F3A-8646-BCDB-21BA26859D58}"/>
                  </a:ext>
                </a:extLst>
              </p:cNvPr>
              <p:cNvSpPr txBox="1"/>
              <p:nvPr/>
            </p:nvSpPr>
            <p:spPr>
              <a:xfrm>
                <a:off x="3043226" y="3610277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٢</a:t>
                </a:r>
              </a:p>
            </p:txBody>
          </p:sp>
        </p:grpSp>
        <p:sp>
          <p:nvSpPr>
            <p:cNvPr id="79" name="مربع نص 72">
              <a:extLst>
                <a:ext uri="{FF2B5EF4-FFF2-40B4-BE49-F238E27FC236}">
                  <a16:creationId xmlns:a16="http://schemas.microsoft.com/office/drawing/2014/main" id="{AD33D95A-B593-7C4B-9A55-ECD81CFB6807}"/>
                </a:ext>
              </a:extLst>
            </p:cNvPr>
            <p:cNvSpPr txBox="1"/>
            <p:nvPr/>
          </p:nvSpPr>
          <p:spPr>
            <a:xfrm>
              <a:off x="5629280" y="3657600"/>
              <a:ext cx="3571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9" name="مجموعة 76">
            <a:extLst>
              <a:ext uri="{FF2B5EF4-FFF2-40B4-BE49-F238E27FC236}">
                <a16:creationId xmlns:a16="http://schemas.microsoft.com/office/drawing/2014/main" id="{227DA221-F7F4-824D-A0D5-D0DE6539E821}"/>
              </a:ext>
            </a:extLst>
          </p:cNvPr>
          <p:cNvGrpSpPr/>
          <p:nvPr/>
        </p:nvGrpSpPr>
        <p:grpSpPr>
          <a:xfrm>
            <a:off x="7781990" y="4722670"/>
            <a:ext cx="942984" cy="837604"/>
            <a:chOff x="5986470" y="3500440"/>
            <a:chExt cx="942984" cy="837604"/>
          </a:xfrm>
        </p:grpSpPr>
        <p:grpSp>
          <p:nvGrpSpPr>
            <p:cNvPr id="85" name="مجموعة 77">
              <a:extLst>
                <a:ext uri="{FF2B5EF4-FFF2-40B4-BE49-F238E27FC236}">
                  <a16:creationId xmlns:a16="http://schemas.microsoft.com/office/drawing/2014/main" id="{D39704D5-B837-2747-8633-B62A057FFD95}"/>
                </a:ext>
              </a:extLst>
            </p:cNvPr>
            <p:cNvGrpSpPr/>
            <p:nvPr/>
          </p:nvGrpSpPr>
          <p:grpSpPr>
            <a:xfrm>
              <a:off x="6286510" y="3500440"/>
              <a:ext cx="642944" cy="837604"/>
              <a:chOff x="3114664" y="3234338"/>
              <a:chExt cx="642944" cy="837604"/>
            </a:xfrm>
          </p:grpSpPr>
          <p:cxnSp>
            <p:nvCxnSpPr>
              <p:cNvPr id="87" name="رابط مستقيم 79">
                <a:extLst>
                  <a:ext uri="{FF2B5EF4-FFF2-40B4-BE49-F238E27FC236}">
                    <a16:creationId xmlns:a16="http://schemas.microsoft.com/office/drawing/2014/main" id="{B8ABB659-07C1-4B43-A813-787A1E9BD8BB}"/>
                  </a:ext>
                </a:extLst>
              </p:cNvPr>
              <p:cNvCxnSpPr/>
              <p:nvPr/>
            </p:nvCxnSpPr>
            <p:spPr>
              <a:xfrm rot="10800000">
                <a:off x="3239884" y="3638849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مربع نص 80">
                <a:extLst>
                  <a:ext uri="{FF2B5EF4-FFF2-40B4-BE49-F238E27FC236}">
                    <a16:creationId xmlns:a16="http://schemas.microsoft.com/office/drawing/2014/main" id="{F571FA95-21A8-E444-90B4-DA60E203656C}"/>
                  </a:ext>
                </a:extLst>
              </p:cNvPr>
              <p:cNvSpPr txBox="1"/>
              <p:nvPr/>
            </p:nvSpPr>
            <p:spPr>
              <a:xfrm>
                <a:off x="3114664" y="3234338"/>
                <a:ext cx="6429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٤٨</a:t>
                </a:r>
              </a:p>
            </p:txBody>
          </p:sp>
          <p:sp>
            <p:nvSpPr>
              <p:cNvPr id="89" name="مربع نص 81">
                <a:extLst>
                  <a:ext uri="{FF2B5EF4-FFF2-40B4-BE49-F238E27FC236}">
                    <a16:creationId xmlns:a16="http://schemas.microsoft.com/office/drawing/2014/main" id="{7B898C97-C55A-7E40-A819-993DE9DAD14A}"/>
                  </a:ext>
                </a:extLst>
              </p:cNvPr>
              <p:cNvSpPr txBox="1"/>
              <p:nvPr/>
            </p:nvSpPr>
            <p:spPr>
              <a:xfrm>
                <a:off x="3228966" y="3610277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٢</a:t>
                </a:r>
              </a:p>
            </p:txBody>
          </p:sp>
        </p:grpSp>
        <p:sp>
          <p:nvSpPr>
            <p:cNvPr id="86" name="مربع نص 78">
              <a:extLst>
                <a:ext uri="{FF2B5EF4-FFF2-40B4-BE49-F238E27FC236}">
                  <a16:creationId xmlns:a16="http://schemas.microsoft.com/office/drawing/2014/main" id="{2F1DB397-F63E-AB44-B497-CA1EA0FC0C44}"/>
                </a:ext>
              </a:extLst>
            </p:cNvPr>
            <p:cNvSpPr txBox="1"/>
            <p:nvPr/>
          </p:nvSpPr>
          <p:spPr>
            <a:xfrm>
              <a:off x="5986470" y="3657600"/>
              <a:ext cx="3571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12" name="مربع نص 84">
            <a:extLst>
              <a:ext uri="{FF2B5EF4-FFF2-40B4-BE49-F238E27FC236}">
                <a16:creationId xmlns:a16="http://schemas.microsoft.com/office/drawing/2014/main" id="{36C2811D-5A26-574A-BC08-39EE7A9A8DD8}"/>
              </a:ext>
            </a:extLst>
          </p:cNvPr>
          <p:cNvSpPr txBox="1"/>
          <p:nvPr/>
        </p:nvSpPr>
        <p:spPr>
          <a:xfrm>
            <a:off x="6623859" y="4819882"/>
            <a:ext cx="1214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٢٤ سم</a:t>
            </a:r>
            <a:r>
              <a:rPr lang="ar-SA" sz="3000" b="1" spc="-100" baseline="30000" dirty="0">
                <a:solidFill>
                  <a:schemeClr val="accent6">
                    <a:lumMod val="50000"/>
                  </a:schemeClr>
                </a:solidFill>
              </a:rPr>
              <a:t>٢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E4B830B-806F-8E49-B774-ADD5A0E55BA6}"/>
              </a:ext>
            </a:extLst>
          </p:cNvPr>
          <p:cNvSpPr txBox="1"/>
          <p:nvPr/>
        </p:nvSpPr>
        <p:spPr>
          <a:xfrm>
            <a:off x="7300948" y="521258"/>
            <a:ext cx="1866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صـ٢٨ / </a:t>
            </a:r>
            <a:r>
              <a:rPr lang="ar-SA" dirty="0" err="1">
                <a:solidFill>
                  <a:srgbClr val="C00000"/>
                </a:solidFill>
              </a:rPr>
              <a:t>ز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22FD41B-D83D-BA47-8737-160F5E95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170" y="636848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752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391</Words>
  <Application>Microsoft Macintosh PowerPoint</Application>
  <PresentationFormat>شاشة عريضة</PresentationFormat>
  <Paragraphs>179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18 Khebrat Musamim</vt:lpstr>
      <vt:lpstr>Aldhabi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17</cp:revision>
  <dcterms:created xsi:type="dcterms:W3CDTF">2021-08-28T07:17:54Z</dcterms:created>
  <dcterms:modified xsi:type="dcterms:W3CDTF">2021-11-27T08:29:26Z</dcterms:modified>
</cp:coreProperties>
</file>