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79" r:id="rId7"/>
    <p:sldId id="259" r:id="rId8"/>
    <p:sldId id="280" r:id="rId9"/>
    <p:sldId id="281" r:id="rId10"/>
    <p:sldId id="275" r:id="rId11"/>
    <p:sldId id="264" r:id="rId12"/>
    <p:sldId id="285" r:id="rId13"/>
    <p:sldId id="284" r:id="rId14"/>
    <p:sldId id="286" r:id="rId15"/>
    <p:sldId id="282" r:id="rId16"/>
    <p:sldId id="287" r:id="rId17"/>
    <p:sldId id="283" r:id="rId18"/>
    <p:sldId id="288" r:id="rId19"/>
    <p:sldId id="289" r:id="rId20"/>
    <p:sldId id="290" r:id="rId21"/>
    <p:sldId id="262" r:id="rId22"/>
    <p:sldId id="276" r:id="rId23"/>
    <p:sldId id="273" r:id="rId24"/>
    <p:sldId id="292" r:id="rId25"/>
    <p:sldId id="293" r:id="rId26"/>
    <p:sldId id="295" r:id="rId27"/>
    <p:sldId id="298" r:id="rId28"/>
    <p:sldId id="274" r:id="rId29"/>
    <p:sldId id="263" r:id="rId30"/>
    <p:sldId id="296" r:id="rId31"/>
    <p:sldId id="291" r:id="rId32"/>
    <p:sldId id="266" r:id="rId33"/>
    <p:sldId id="265" r:id="rId34"/>
    <p:sldId id="269" r:id="rId35"/>
    <p:sldId id="270" r:id="rId36"/>
    <p:sldId id="271" r:id="rId37"/>
    <p:sldId id="272" r:id="rId38"/>
    <p:sldId id="297" r:id="rId39"/>
    <p:sldId id="268" r:id="rId40"/>
    <p:sldId id="267" r:id="rId41"/>
    <p:sldId id="294" r:id="rId42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CA02"/>
    <a:srgbClr val="CBF0EA"/>
    <a:srgbClr val="F25D5F"/>
    <a:srgbClr val="21A0DC"/>
    <a:srgbClr val="1D1D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0T20:17:24.65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0 167,'20'11,"-13"-9,0-1,0-1,-1 1,1-1,0-1,0 1,8-3,50-13,-38 9,48-15,-33 9,77-13,-105 25,0-1,0 2,0 0,0 1,0 0,0 1,0 0,-1 1,25 9,-3 4,-1 2,43 29,28 15,-89-54,1-1,0 0,0-2,32 8,-25-10,0-1,1-1,-1-1,0-1,0-1,0-1,0-1,-1-1,39-14,9-9,116-65,-127 61,0 2,104-36,-151 62,0 0,0 1,0 1,0 0,1 1,-1 0,0 1,1 0,-1 1,0 1,1 0,-1 1,0 1,0-1,-1 2,1 0,13 8,-2 0,2 1,37 14,-52-24,-1-1,1 0,0-1,-1 0,1-1,0 0,13-1,14-4,0-1,-1-2,51-18,45-8,-114 30,-1 1,1 0,0 1,-1 1,24 3,-22 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0T20:21:35.430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399 1,'-1'23,"2"-15,-3 31,-2-1,-16 68,0-5,6 36,5 208,7-127,1-220,0 1,-1-1,1 0,-1 0,0 1,1-1,-1 1,0 0,0 0,-3-2,-2-2,-42-36,-75-82,-3-3,136 136,-2-1,1 1,-1 0,-1 1,10 20,-5-10,199 418,-204-424,0 0,-1 1,-1-1,0 1,1 18,-5-34,0 1,1-1,-1 0,0 1,0-1,0 0,0 0,1 1,-1-1,0 0,0 0,0 1,1-1,-1 0,0 0,0 1,1-1,-1 0,0 0,1 0,-1 0,0 0,0 1,1-1,-1 0,0 0,1 0,-1 0,0 0,1 0,-1 0,0 0,1 0,-1 0,1-1,13-1,1-4,1 0,-1-1,0-1,-1 0,22-16,63-58,-78 64,18-17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0T20:21:36.863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0,'27'9,"14"11,65 44,-62-36,48 23,-63-38,2-1,0-1,0-1,1-2,0-2,1-1,0-1,-1-1,1-2,0-2,0-1,-1-1,1-2,-1-1,0-2,0-1,-1-1,44-21,31-30,-75 42,1 1,51-22,-80 39,0 0,0 0,0 1,1 0,-1-1,0 1,0 0,0 0,0 1,0-1,1 0,-1 1,0 0,0 0,0 0,0 0,-1 0,1 1,0 0,0-1,-1 1,5 4,4 4,0 1,-1 1,15 20,-1-2,-16-20,1-1,0 0,0 0,1-1,0-1,19 11,-23-15,1 0,-1 0,1-1,0 0,0 0,0-1,1 0,-1 0,0 0,0-1,1 0,-1-1,8-1,-1-1,0 0,0-1,-1-1,1 0,18-11,60-42,-1 1,-78 50,0 1,1 0,-1 1,1 1,19-4,-22 6,0 1,-1 1,1 0,0 0,-1 1,12 3,62 18,-61-15,0-1,42 6,-57-11,0-1,0 0,0 0,0-1,0 0,1-1,-2 0,1 0,0 0,0-1,-1 0,9-5,34-26,-32 19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0T20:21:38.022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355 1,'0'28,"-14"605,15-121,-1-509,0-1,0 0,0 0,0 1,0-1,-1 0,1 0,-1 0,1 0,-1 1,0-1,0 0,0 0,0 0,0 0,-2 2,1-3,0 0,1 0,-1 0,0 0,1-1,-1 1,0-1,0 1,0-1,0 0,1 1,-1-1,0 0,0 0,0 0,0-1,0 1,1 0,-5-2,-8-2,1 0,-1-1,1 0,0-2,0 1,0-2,1 1,-21-19,-7-10,-37-42,42 40,57 51,-5-4,26 25,-1 2,-1 1,55 67,-41-43,-52-58,1 0,-1-1,0 1,1-1,0 1,-1-1,1 0,0-1,0 1,0-1,0 1,1-1,-1 0,0-1,0 1,1-1,-1 0,0 0,1 0,-1-1,0 1,0-1,1 0,6-3,8-3,0-1,0 0,32-21,-44 25,59-39,-41 26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0T20:21:39.451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17,'20'0,"-8"2,0 0,1 1,-2 0,1 1,0 0,-1 1,0 0,18 12,81 64,-82-58,5 3,104 76,-121-92,0-1,1 0,-1-2,1 1,1-2,0-1,18 4,-23-7,-1-2,1 1,-1-2,1 0,-1 0,0-1,1 0,-1-1,0-1,0 0,-1-1,1 0,-1 0,0-1,16-13,11-10,-1-1,57-61,-67 62,-11 13,0-1,0 2,1-1,26-17,-37 30,-1-1,0 1,1 1,-1-1,1 1,0 0,0 0,0 1,0 0,0 0,0 0,0 1,1 0,-1 0,0 0,0 1,9 2,10 5,-1 2,0 1,-1 1,0 1,41 31,-28-19,38 19,-57-36,0 0,0-2,1 0,0-1,0-1,0 0,0-1,1-2,0 1,-1-2,1-1,-1 0,1-1,-1-1,0-1,0-1,19-6,154-69,9-2,-186 78,1 1,-1 0,1 1,-1 0,1 2,0 0,-1 0,21 4,9 4,60 20,27 5,-115-30,0-1,0-1,0 0,1-1,-1-1,20-3,0-5,-9 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0T20:21:40.647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366 1,'1'20,"14"115,-1-17,52 524,-55-551,12 155,-23-245,0-1,0 1,1-1,-1 1,0-1,0 1,0-1,0 1,0 0,-1-1,1 1,0-1,0 1,0-1,0 1,0-1,-1 0,1 1,0-1,0 1,-1-1,1 1,0-1,-1 1,-11-4,5 0,-30-14,0-1,1-2,1-1,1-2,-54-48,49 34,-37-46,-15-14,244 241,113 110,-262-250,3 2,-1 0,1 0,0 0,13 7,-18-11,-1-2,1 1,0 0,0 0,0-1,0 1,-1-1,1 1,0-1,0 0,0 0,0 0,0 0,0 0,0 0,0 0,0-1,0 1,0-1,0 1,0-1,0 0,-1 0,1 0,0 0,-1 0,3-2,8-9,0-1,0-1,-2 0,0-1,0 0,13-28,-4 6,2 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0T20:17:24.65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0 167,'20'11,"-13"-9,0-1,0-1,-1 1,1-1,0-1,0 1,8-3,50-13,-38 9,48-15,-33 9,77-13,-105 25,0-1,0 2,0 0,0 1,0 0,0 1,0 0,-1 1,25 9,-3 4,-1 2,43 29,28 15,-89-54,1-1,0 0,0-2,32 8,-25-10,0-1,1-1,-1-1,0-1,0-1,0-1,0-1,-1-1,39-14,9-9,116-65,-127 61,0 2,104-36,-151 62,0 0,0 1,0 1,0 0,1 1,-1 0,0 1,1 0,-1 1,0 1,1 0,-1 1,0 1,0-1,-1 2,1 0,13 8,-2 0,2 1,37 14,-52-24,-1-1,1 0,0-1,-1 0,1-1,0 0,13-1,14-4,0-1,-1-2,51-18,45-8,-114 30,-1 1,1 0,0 1,-1 1,24 3,-22 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0T20:17:25.90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1104 0,'0'0,"-2"11,-174 462,93-264,-135 354,116-253,-59 157,156-455,0 2,-1 1,0-1,-1-1,-1 1,0-1,-17 20,25-32,0-1,-1 0,1 0,0 1,0-1,-1 0,1 0,-1 0,1 0,0 1,-1-1,1 0,0 0,-1 0,1 0,-1 0,1 0,0 0,-1 0,1 0,0 0,-1 0,1 0,-1 0,1 0,0-1,-1 1,1 0,0 0,-1 0,1 0,0-1,-1 1,1 0,0 0,-1-1,1 1,0 0,0-1,0 1,-1-1,-10-17,8 13,-54-95,4-2,5-3,-39-127,82 218,1 0,1 1,0-1,0-18,3 31,0 1,0 0,0 0,0 0,0 0,0 0,-1 0,1 0,0 0,0-1,0 1,0 0,0 0,0 0,0 0,0 0,0 0,1 0,-1 0,0-1,0 1,0 0,0 0,0 0,0 0,0 0,0 0,0 0,0 0,0 0,0-1,0 1,0 0,1 0,-1 0,0 0,0 0,0 0,0 0,0 0,0 0,0 0,0 0,0 0,1 0,-1 0,0 0,0 0,0 0,0 0,0 0,0 0,7 5,6 12,-13-16,21 30,-3 0,0 2,18 48,28 108,-25-47,19 56,-55-188,1-1,0 0,0 0,10 13,-13-20,0 0,0 0,1 0,-1-1,1 1,0-1,-1 1,1-1,0 0,0 0,0 0,0 0,0 0,0 0,0 0,0-1,0 1,1-1,-1 1,0-1,0 0,1 0,-1 0,0 0,0 0,4-1,9-5,0 0,0-1,0 0,-1-1,-1-1,1 0,12-13,-12 11,12-9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0T20:17:28.92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1 250,'0'-5,"0"0,1 0,0 0,0 0,0 0,1 1,0-1,0 0,0 1,0-1,1 1,-1-1,1 1,0 0,1 0,-1 1,1-1,0 1,7-6,-4 4,-1 1,1 0,0 1,0 0,0 0,0 0,1 1,-1 0,1 0,-1 1,1 0,11 0,-4 2,-1 0,1 2,-1 0,1 0,20 9,71 34,-50-20,8 2,1-2,106 26,-146-47,1 0,0-2,-1-1,1-1,0-1,0-1,0-1,0-2,0 0,29-10,-18 0,-1 0,0-3,49-30,91-73,-75 48,-95 68,1-1,-1 1,1 0,0 1,15-6,-20 9,1-1,0 1,0 0,0-1,-1 1,1 1,0-1,0 0,0 1,-1-1,1 1,0 0,0 0,-1 0,1 0,-1 0,1 1,-1-1,4 4,17 13,37 40,-41-37,2-2,31 25,-36-33,1-1,1 0,0-1,0-1,0-1,1-1,0 0,0-1,26 3,-23-6,1-1,0-1,0-1,0-1,0-1,-1-1,40-12,64-32,-88 31,1 2,78-18,-106 31,0 1,0 0,0 1,0 0,-1 1,1 0,0 1,15 4,3 3,45 22,-52-21,1 0,0-2,46 12,-57-19,-1 0,1-1,-1 0,1 0,0-1,-1-1,21-5,-5-1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0T20:17:30.092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809 1,'0'0,"-1"14,-22 133,6-55,-38 247,-27 189,35 3,46-307,-10 146,10-361,-9 53,9-55,0-1,-1 0,0 0,-1 0,0 0,1-1,-7 9,8-12,0-1,0 0,-1 0,1 0,0 0,0 0,-1 0,1-1,-1 1,1 0,-1-1,1 1,-1-1,1 1,-1-1,1 0,-1 0,1 0,-1 0,0 0,1 0,-1 0,1 0,-1 0,1-1,-1 1,-2-2,-4-1,0 0,0-1,-13-8,16 9,-38-24,1-2,2-2,-50-50,-95-124,174 193,7 7,-1 0,1 0,0-1,0 1,1-1,-6-12,32 40,9 21,52 91,13 58,-48-93,-18-35,-15-27,42 65,-57-99,0-1,1 0,0 0,-1-1,1 1,0 0,0 0,0-1,0 1,0-1,0 0,1 0,-1 0,0 0,1 0,-1 0,1 0,-1-1,1 1,-1-1,1 0,-1 0,1 0,-1 0,1 0,-1 0,1-1,-1 1,1-1,-1 0,3-1,6-3,0 0,-1-1,0 0,0-1,12-9,20-21,59-65,-65 61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0T20:17:32.492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0 129,'14'14,"15"12,0-1,2-1,33 20,-40-30,2 0,0-1,0-2,50 15,-56-21,1-1,1-2,0 0,-1-1,1-1,41-5,-34 1,1-3,-1 0,0-2,38-17,-22 6,54-24,-82 39,-1 0,1 0,0 1,19-1,-28 4,-1 1,1 1,0 0,0 0,0 0,-1 1,1 0,-1 1,0-1,1 1,-2 1,11 4,6 8,0 0,22 23,4 1,-27-23,9 7,55 33,-74-50,-1-2,0 0,1 0,0-1,0-1,0 0,1 0,-1-1,17 1,-8-4,1-1,-1 0,0-2,0 0,0-2,0 0,-1-1,0-1,23-12,19-15,83-62,-45 28,-88 60,-4 4,1-1,17-7,-24 12,1-1,0 1,-1 1,1 0,-1-1,1 1,-1-1,1 1,0 0,-1 0,0 0,2 1,-2-1,1 1,-1-1,4 2,12 7,0 0,28 22,10 4,-40-26,1-1,0 0,-1-1,2-2,0 1,24 3,-26-8,-1 1,-1-2,2 0,-1-1,0 0,0-1,0-1,17-5,-6-2,0 0,0-1,-1-2,25-16,87-69,4-2,-132 94,1 2,-1-1,1 1,0 0,0 1,0 0,0 1,13-2,6 2,46 2,-59 1,10-1,26-3,-35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0T20:17:25.90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1104 0,'0'0,"-2"11,-174 462,93-264,-135 354,116-253,-59 157,156-455,0 2,-1 1,0-1,-1-1,-1 1,0-1,-17 20,25-32,0-1,-1 0,1 0,0 1,0-1,-1 0,1 0,-1 0,1 0,0 1,-1-1,1 0,0 0,-1 0,1 0,-1 0,1 0,0 0,-1 0,1 0,0 0,-1 0,1 0,-1 0,1 0,0-1,-1 1,1 0,0 0,-1 0,1 0,0-1,-1 1,1 0,0 0,-1-1,1 1,0 0,0-1,0 1,-1-1,-10-17,8 13,-54-95,4-2,5-3,-39-127,82 218,1 0,1 1,0-1,0-18,3 31,0 1,0 0,0 0,0 0,0 0,0 0,-1 0,1 0,0 0,0-1,0 1,0 0,0 0,0 0,0 0,0 0,0 0,1 0,-1 0,0-1,0 1,0 0,0 0,0 0,0 0,0 0,0 0,0 0,0 0,0 0,0-1,0 1,0 0,1 0,-1 0,0 0,0 0,0 0,0 0,0 0,0 0,0 0,0 0,0 0,1 0,-1 0,0 0,0 0,0 0,0 0,0 0,0 0,7 5,6 12,-13-16,21 30,-3 0,0 2,18 48,28 108,-25-47,19 56,-55-188,1-1,0 0,0 0,10 13,-13-20,0 0,0 0,1 0,-1-1,1 1,0-1,-1 1,1-1,0 0,0 0,0 0,0 0,0 0,0 0,0 0,0-1,0 1,1-1,-1 1,0-1,0 0,1 0,-1 0,0 0,0 0,4-1,9-5,0 0,0-1,0 0,-1-1,-1-1,1 0,12-13,-12 11,12-9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0T20:17:33.70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311 0,'0'0,"0"0,0 0,3 73,15 81,-10-93,50 344,-22-165,-28-180,-3 0,-1 1,-8 68,5-127,-2 0,1-1,0 1,0-1,0 1,0 0,-1-1,1 1,-1-1,0 1,0-1,1 0,-1 1,0 0,0-2,0 2,0-1,0 1,0-2,0 1,-3 2,2-2,0-1,0 1,0-1,1 1,-2-1,2 0,-1 0,0 0,0 0,0 0,0 0,0-1,0 1,0-1,1 0,-2 1,2-1,-2-1,-15-7,0 0,1-2,-25-20,-43-45,70 63,-25-23,1-3,3-1,-34-48,67 86,2 0,0 1,0-1,0 1,0 0,0-1,0 0,0 1,1-1,-1 1,1-1,0 0,-2-2,14 15,184 231,-12-12,-178-223,0 0,0-1,1 1,13 10,-18-16,0 1,0-1,0 0,0 0,0 0,0 0,0-1,0 1,1-1,-1 1,1-1,-2 1,2-1,-1 0,0 0,1 0,-1-1,0 1,0-1,5 0,1-3,-1 0,0 0,0-1,1 1,-2-1,1-1,-1 1,9-11,42-58,-45 58,95-143,-80 117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0T20:21:30.450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1 288,'24'-1,"1"-1,0-1,-1-1,0-1,37-14,113-54,-78 30,-94 42,80-34,162-46,-219 75,1 1,0 1,0 1,0 1,0 1,1 2,-1 0,0 2,0 1,0 1,28 9,-13 4,-1 1,-1 1,45 32,54 29,-118-71,-1-2,1 0,1-2,0 0,30 5,-17-8,1-1,-1-2,67-7,103-31,-39 7,-104 22,114 0,-136 10,1 2,-1 2,77 19,27 23,-77-24,105 23,-152-43,0-1,1-1,-1 0,0-2,1 0,21-5,-5-1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0T20:21:31.57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565 0,'0'0,"0"0,0 0,-3 12,-141 370,-28 93,165-440,5-38,0-1,0 1,0-1,-1 1,0 0,1 0,-1 1,0-1,0 0,-7-3,-2-4,-94-88,90 82,2-1,0-1,1 0,-15-29,85 117,53 113,-77-121,66 90,-98-150,1 0,-1 0,1 0,-1 0,1 0,0 0,0-1,0 1,0-1,0 0,0 1,0-1,0 0,0 0,1 0,-1-1,0 1,1 0,-1-1,1 1,-1-1,0 0,1 0,-1 0,1 0,-1-1,1 1,-1-1,0 1,1-1,-1 0,4-1,35-14,80-41,-99 46,22-11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0T20:21:34.17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0,'3'20,"10"11,2-1,1 0,1-1,1 0,2-2,0 0,40 37,-55-58,1 0,0-1,1 1,-1-2,1 1,0-1,0 0,0 0,1-1,-1 0,1 0,0-1,0 0,0 0,0-1,0 0,0 0,0-1,1 0,-1-1,0 1,0-2,0 1,0-1,0 0,12-6,27-16,-39 19,0 1,0 0,0 0,0 0,1 1,0 0,-1 1,1 0,12-2,-18 5,0-1,0 0,0 1,0 0,0-1,0 1,0 0,0 0,-1 1,1-1,0 1,-1-1,5 4,28 32,-30-30,1 0,0 0,1-1,10 8,-8-9,0 0,1 0,14 4,-1-2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0T20:21:35.430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399 1,'-1'23,"2"-15,-3 31,-2-1,-16 68,0-5,6 36,5 208,7-127,1-220,0 1,-1-1,1 0,-1 0,0 1,1-1,-1 1,0 0,0 0,-3-2,-2-2,-42-36,-75-82,-3-3,136 136,-2-1,1 1,-1 0,-1 1,10 20,-5-10,199 418,-204-424,0 0,-1 1,-1-1,0 1,1 18,-5-34,0 1,1-1,-1 0,0 1,0-1,0 0,0 0,1 1,-1-1,0 0,0 0,0 1,1-1,-1 0,0 0,0 1,1-1,-1 0,0 0,1 0,-1 0,0 0,0 1,1-1,-1 0,0 0,1 0,-1 0,0 0,1 0,-1 0,0 0,1 0,-1 0,1-1,13-1,1-4,1 0,-1-1,0-1,-1 0,22-16,63-58,-78 64,18-17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0T20:21:36.863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0,'27'9,"14"11,65 44,-62-36,48 23,-63-38,2-1,0-1,0-1,1-2,0-2,1-1,0-1,-1-1,1-2,0-2,0-1,-1-1,1-2,-1-1,0-2,0-1,-1-1,44-21,31-30,-75 42,1 1,51-22,-80 39,0 0,0 0,0 1,1 0,-1-1,0 1,0 0,0 0,0 1,0-1,1 0,-1 1,0 0,0 0,0 0,0 0,-1 0,1 1,0 0,0-1,-1 1,5 4,4 4,0 1,-1 1,15 20,-1-2,-16-20,1-1,0 0,0 0,1-1,0-1,19 11,-23-15,1 0,-1 0,1-1,0 0,0 0,0-1,1 0,-1 0,0 0,0-1,1 0,-1-1,8-1,-1-1,0 0,0-1,-1-1,1 0,18-11,60-42,-1 1,-78 50,0 1,1 0,-1 1,1 1,19-4,-22 6,0 1,-1 1,1 0,0 0,-1 1,12 3,62 18,-61-15,0-1,42 6,-57-11,0-1,0 0,0 0,0-1,0 0,1-1,-2 0,1 0,0 0,0-1,-1 0,9-5,34-26,-32 19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0T20:21:38.022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355 1,'0'28,"-14"605,15-121,-1-509,0-1,0 0,0 0,0 1,0-1,-1 0,1 0,-1 0,1 0,-1 1,0-1,0 0,0 0,0 0,0 0,-2 2,1-3,0 0,1 0,-1 0,0 0,1-1,-1 1,0-1,0 1,0-1,0 0,1 1,-1-1,0 0,0 0,0 0,0-1,0 1,1 0,-5-2,-8-2,1 0,-1-1,1 0,0-2,0 1,0-2,1 1,-21-19,-7-10,-37-42,42 40,57 51,-5-4,26 25,-1 2,-1 1,55 67,-41-43,-52-58,1 0,-1-1,0 1,1-1,0 1,-1-1,1 0,0-1,0 1,0-1,0 1,1-1,-1 0,0-1,0 1,1-1,-1 0,0 0,1 0,-1-1,0 1,0-1,1 0,6-3,8-3,0-1,0 0,32-21,-44 25,59-39,-41 26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0T20:21:39.451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17,'20'0,"-8"2,0 0,1 1,-2 0,1 1,0 0,-1 1,0 0,18 12,81 64,-82-58,5 3,104 76,-121-92,0-1,1 0,-1-2,1 1,1-2,0-1,18 4,-23-7,-1-2,1 1,-1-2,1 0,-1 0,0-1,1 0,-1-1,0-1,0 0,-1-1,1 0,-1 0,0-1,16-13,11-10,-1-1,57-61,-67 62,-11 13,0-1,0 2,1-1,26-17,-37 30,-1-1,0 1,1 1,-1-1,1 1,0 0,0 0,0 1,0 0,0 0,0 0,0 1,1 0,-1 0,0 0,0 1,9 2,10 5,-1 2,0 1,-1 1,0 1,41 31,-28-19,38 19,-57-36,0 0,0-2,1 0,0-1,0-1,0 0,0-1,1-2,0 1,-1-2,1-1,-1 0,1-1,-1-1,0-1,0-1,19-6,154-69,9-2,-186 78,1 1,-1 0,1 1,-1 0,1 2,0 0,-1 0,21 4,9 4,60 20,27 5,-115-30,0-1,0-1,0 0,1-1,-1-1,20-3,0-5,-9 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0T20:21:40.647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366 1,'1'20,"14"115,-1-17,52 524,-55-551,12 155,-23-245,0-1,0 1,1-1,-1 1,0-1,0 1,0-1,0 1,0 0,-1-1,1 1,0-1,0 1,0-1,0 1,0-1,-1 0,1 1,0-1,0 1,-1-1,1 1,0-1,-1 1,-11-4,5 0,-30-14,0-1,1-2,1-1,1-2,-54-48,49 34,-37-46,-15-14,244 241,113 110,-262-250,3 2,-1 0,1 0,0 0,13 7,-18-11,-1-2,1 1,0 0,0 0,0-1,0 1,-1-1,1 1,0-1,0 0,0 0,0 0,0 0,0 0,0 0,0 0,0-1,0 1,0-1,0 1,0-1,0 0,-1 0,1 0,0 0,-1 0,3-2,8-9,0-1,0-1,-2 0,0-1,0 0,13-28,-4 6,2 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0T20:17:24.65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0 167,'20'11,"-13"-9,0-1,0-1,-1 1,1-1,0-1,0 1,8-3,50-13,-38 9,48-15,-33 9,77-13,-105 25,0-1,0 2,0 0,0 1,0 0,0 1,0 0,-1 1,25 9,-3 4,-1 2,43 29,28 15,-89-54,1-1,0 0,0-2,32 8,-25-10,0-1,1-1,-1-1,0-1,0-1,0-1,0-1,-1-1,39-14,9-9,116-65,-127 61,0 2,104-36,-151 62,0 0,0 1,0 1,0 0,1 1,-1 0,0 1,1 0,-1 1,0 1,1 0,-1 1,0 1,0-1,-1 2,1 0,13 8,-2 0,2 1,37 14,-52-24,-1-1,1 0,0-1,-1 0,1-1,0 0,13-1,14-4,0-1,-1-2,51-18,45-8,-114 30,-1 1,1 0,0 1,-1 1,24 3,-22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0T20:17:28.92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1 250,'0'-5,"0"0,1 0,0 0,0 0,0 0,1 1,0-1,0 0,0 1,0-1,1 1,-1-1,1 1,0 0,1 0,-1 1,1-1,0 1,7-6,-4 4,-1 1,1 0,0 1,0 0,0 0,0 0,1 1,-1 0,1 0,-1 1,1 0,11 0,-4 2,-1 0,1 2,-1 0,1 0,20 9,71 34,-50-20,8 2,1-2,106 26,-146-47,1 0,0-2,-1-1,1-1,0-1,0-1,0-1,0-2,0 0,29-10,-18 0,-1 0,0-3,49-30,91-73,-75 48,-95 68,1-1,-1 1,1 0,0 1,15-6,-20 9,1-1,0 1,0 0,0-1,-1 1,1 1,0-1,0 0,0 1,-1-1,1 1,0 0,0 0,-1 0,1 0,-1 0,1 1,-1-1,4 4,17 13,37 40,-41-37,2-2,31 25,-36-33,1-1,1 0,0-1,0-1,0-1,1-1,0 0,0-1,26 3,-23-6,1-1,0-1,0-1,0-1,0-1,-1-1,40-12,64-32,-88 31,1 2,78-18,-106 31,0 1,0 0,0 1,0 0,-1 1,1 0,0 1,15 4,3 3,45 22,-52-21,1 0,0-2,46 12,-57-19,-1 0,1-1,-1 0,1 0,0-1,-1-1,21-5,-5-1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0T20:17:25.90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1104 0,'0'0,"-2"11,-174 462,93-264,-135 354,116-253,-59 157,156-455,0 2,-1 1,0-1,-1-1,-1 1,0-1,-17 20,25-32,0-1,-1 0,1 0,0 1,0-1,-1 0,1 0,-1 0,1 0,0 1,-1-1,1 0,0 0,-1 0,1 0,-1 0,1 0,0 0,-1 0,1 0,0 0,-1 0,1 0,-1 0,1 0,0-1,-1 1,1 0,0 0,-1 0,1 0,0-1,-1 1,1 0,0 0,-1-1,1 1,0 0,0-1,0 1,-1-1,-10-17,8 13,-54-95,4-2,5-3,-39-127,82 218,1 0,1 1,0-1,0-18,3 31,0 1,0 0,0 0,0 0,0 0,0 0,-1 0,1 0,0 0,0-1,0 1,0 0,0 0,0 0,0 0,0 0,0 0,1 0,-1 0,0-1,0 1,0 0,0 0,0 0,0 0,0 0,0 0,0 0,0 0,0 0,0-1,0 1,0 0,1 0,-1 0,0 0,0 0,0 0,0 0,0 0,0 0,0 0,0 0,0 0,1 0,-1 0,0 0,0 0,0 0,0 0,0 0,0 0,7 5,6 12,-13-16,21 30,-3 0,0 2,18 48,28 108,-25-47,19 56,-55-188,1-1,0 0,0 0,10 13,-13-20,0 0,0 0,1 0,-1-1,1 1,0-1,-1 1,1-1,0 0,0 0,0 0,0 0,0 0,0 0,0 0,0-1,0 1,1-1,-1 1,0-1,0 0,1 0,-1 0,0 0,0 0,4-1,9-5,0 0,0-1,0 0,-1-1,-1-1,1 0,12-13,-12 11,12-9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0T20:17:28.92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1 250,'0'-5,"0"0,1 0,0 0,0 0,0 0,1 1,0-1,0 0,0 1,0-1,1 1,-1-1,1 1,0 0,1 0,-1 1,1-1,0 1,7-6,-4 4,-1 1,1 0,0 1,0 0,0 0,0 0,1 1,-1 0,1 0,-1 1,1 0,11 0,-4 2,-1 0,1 2,-1 0,1 0,20 9,71 34,-50-20,8 2,1-2,106 26,-146-47,1 0,0-2,-1-1,1-1,0-1,0-1,0-1,0-2,0 0,29-10,-18 0,-1 0,0-3,49-30,91-73,-75 48,-95 68,1-1,-1 1,1 0,0 1,15-6,-20 9,1-1,0 1,0 0,0-1,-1 1,1 1,0-1,0 0,0 1,-1-1,1 1,0 0,0 0,-1 0,1 0,-1 0,1 1,-1-1,4 4,17 13,37 40,-41-37,2-2,31 25,-36-33,1-1,1 0,0-1,0-1,0-1,1-1,0 0,0-1,26 3,-23-6,1-1,0-1,0-1,0-1,0-1,-1-1,40-12,64-32,-88 31,1 2,78-18,-106 31,0 1,0 0,0 1,0 0,-1 1,1 0,0 1,15 4,3 3,45 22,-52-21,1 0,0-2,46 12,-57-19,-1 0,1-1,-1 0,1 0,0-1,-1-1,21-5,-5-1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0T20:17:30.092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809 1,'0'0,"-1"14,-22 133,6-55,-38 247,-27 189,35 3,46-307,-10 146,10-361,-9 53,9-55,0-1,-1 0,0 0,-1 0,0 0,1-1,-7 9,8-12,0-1,0 0,-1 0,1 0,0 0,0 0,-1 0,1-1,-1 1,1 0,-1-1,1 1,-1-1,1 1,-1-1,1 0,-1 0,1 0,-1 0,0 0,1 0,-1 0,1 0,-1 0,1-1,-1 1,-2-2,-4-1,0 0,0-1,-13-8,16 9,-38-24,1-2,2-2,-50-50,-95-124,174 193,7 7,-1 0,1 0,0-1,0 1,1-1,-6-12,32 40,9 21,52 91,13 58,-48-93,-18-35,-15-27,42 65,-57-99,0-1,1 0,0 0,-1-1,1 1,0 0,0 0,0-1,0 1,0-1,0 0,1 0,-1 0,0 0,1 0,-1 0,1 0,-1-1,1 1,-1-1,1 0,-1 0,1 0,-1 0,1 0,-1 0,1-1,-1 1,1-1,-1 0,3-1,6-3,0 0,-1-1,0 0,0-1,12-9,20-21,59-65,-65 61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0T20:17:32.492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0 161,'17'17,"19"16,1-2,1-1,42 24,-50-36,2-1,0-1,1-2,61 18,-68-26,0-1,1-2,0 0,0-2,0-1,51-6,-41 0,0-2,-1-1,0-2,48-22,-28 8,67-29,-102 47,-1 1,1 0,0 1,24-1,-35 5,-1 1,1 1,0 0,-1 0,1 1,-1 0,1 1,-1 0,0 0,0 1,-1 0,13 7,8 9,-1 0,29 28,3 2,-32-29,11 9,68 41,-93-63,0-1,0-1,1 0,0-1,0-1,0 0,1-1,-1 0,21 0,-10-4,1-1,0-1,-1-2,0 0,0-2,0 0,-1-2,0-1,28-15,25-19,102-77,-55 36,-110 74,-5 4,1 0,21-10,-29 16,0-1,1 1,-1 0,0 1,0-1,0 1,0-1,1 1,-1 0,0 0,0 0,1 1,-1-1,0 1,0 0,4 1,16 9,-1 1,36 26,11 6,-49-33,1-1,0 0,0-2,1-1,0 0,31 4,-34-9,0 0,-1-2,1 0,0-1,0-1,-1 0,1-2,21-6,-7-2,-1 0,0-2,-1-2,31-20,109-86,5-3,-165 118,1 1,0 0,0 1,0 1,1 0,-1 0,1 1,15-1,9 1,56 3,-73 1,12-1,33-3,-44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0T20:17:33.70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387 0,'0'0,"0"0,0 0,4 91,18 100,-12-114,62 427,-27-206,-35-223,-3 0,-3 1,-8 85,5-159,-2 0,1 0,0 0,0 0,-1 0,1 0,-1 0,1 0,-1 0,0 0,0-1,0 1,0 0,0 0,0-1,0 1,-1-1,1 1,0-1,-1 0,-3 3,3-3,0-1,-1 1,1-1,0 1,-1-1,1 0,0 0,-1 0,1 0,-1 0,1 0,0-1,-1 1,1-1,0 0,-1 0,1 0,-2-1,-18-9,0-1,1-1,-32-26,-53-55,88 77,-32-28,2-3,3-2,-43-59,85 106,2 1,-1 0,1 0,0 1,0-1,-1 0,1 0,0 0,1 0,-1 0,0 0,1-1,-2-2,17 19,229 287,-15-14,-221-279,-1 1,1-1,0 0,17 14,-23-21,1 1,-1-1,1 1,-1-1,1 0,0 0,-1 0,1 0,0-1,0 1,0-1,-1 1,1-1,0 0,0 0,0 0,0-1,-1 1,1-1,5-1,2-3,-1 1,0-1,0-1,0 0,-1 0,0-1,0 0,11-13,52-72,-56 72,118-177,-99 144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0T20:21:30.450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1 288,'24'-1,"1"-1,0-1,-1-1,0-1,37-14,113-54,-78 30,-94 42,80-34,162-46,-219 75,1 1,0 1,0 1,0 1,0 1,1 2,-1 0,0 2,0 1,0 1,28 9,-13 4,-1 1,-1 1,45 32,54 29,-118-71,-1-2,1 0,1-2,0 0,30 5,-17-8,1-1,-1-2,67-7,103-31,-39 7,-104 22,114 0,-136 10,1 2,-1 2,77 19,27 23,-77-24,105 23,-152-43,0-1,1-1,-1 0,0-2,1 0,21-5,-5-1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0T20:21:31.57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565 0,'0'0,"0"0,0 0,-3 12,-141 370,-28 93,165-440,5-38,0-1,0 1,0-1,-1 1,0 0,1 0,-1 1,0-1,0 0,-7-3,-2-4,-94-88,90 82,2-1,0-1,1 0,-15-29,85 117,53 113,-77-121,66 90,-98-150,1 0,-1 0,1 0,-1 0,1 0,0 0,0-1,0 1,0-1,0 0,0 1,0-1,0 0,0 0,1 0,-1-1,0 1,1 0,-1-1,1 1,-1-1,0 0,1 0,-1 0,1 0,-1-1,1 1,-1-1,0 1,1-1,-1 0,4-1,35-14,80-41,-99 46,22-11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0T20:21:34.17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0,'3'20,"10"11,2-1,1 0,1-1,1 0,2-2,0 0,40 37,-55-58,1 0,0-1,1 1,-1-2,1 1,0-1,0 0,0 0,1-1,-1 0,1 0,0-1,0 0,0 0,0-1,0 0,0 0,0-1,1 0,-1-1,0 1,0-2,0 1,0-1,0 0,12-6,27-16,-39 19,0 1,0 0,0 0,0 0,1 1,0 0,-1 1,1 0,12-2,-18 5,0-1,0 0,0 1,0 0,0-1,0 1,0 0,0 0,-1 1,1-1,0 1,-1-1,5 4,28 32,-30-30,1 0,0 0,1-1,10 8,-8-9,0 0,1 0,14 4,-1-2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0T20:21:35.430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399 1,'-1'23,"2"-15,-3 31,-2-1,-16 68,0-5,6 36,5 208,7-127,1-220,0 1,-1-1,1 0,-1 0,0 1,1-1,-1 1,0 0,0 0,-3-2,-2-2,-42-36,-75-82,-3-3,136 136,-2-1,1 1,-1 0,-1 1,10 20,-5-10,199 418,-204-424,0 0,-1 1,-1-1,0 1,1 18,-5-34,0 1,1-1,-1 0,0 1,0-1,0 0,0 0,1 1,-1-1,0 0,0 0,0 1,1-1,-1 0,0 0,0 1,1-1,-1 0,0 0,1 0,-1 0,0 0,0 1,1-1,-1 0,0 0,1 0,-1 0,0 0,1 0,-1 0,0 0,1 0,-1 0,1-1,13-1,1-4,1 0,-1-1,0-1,-1 0,22-16,63-58,-78 64,18-17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0T20:21:36.863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0,'27'9,"14"11,65 44,-62-36,48 23,-63-38,2-1,0-1,0-1,1-2,0-2,1-1,0-1,-1-1,1-2,0-2,0-1,-1-1,1-2,-1-1,0-2,0-1,-1-1,44-21,31-30,-75 42,1 1,51-22,-80 39,0 0,0 0,0 1,1 0,-1-1,0 1,0 0,0 0,0 1,0-1,1 0,-1 1,0 0,0 0,0 0,0 0,-1 0,1 1,0 0,0-1,-1 1,5 4,4 4,0 1,-1 1,15 20,-1-2,-16-20,1-1,0 0,0 0,1-1,0-1,19 11,-23-15,1 0,-1 0,1-1,0 0,0 0,0-1,1 0,-1 0,0 0,0-1,1 0,-1-1,8-1,-1-1,0 0,0-1,-1-1,1 0,18-11,60-42,-1 1,-78 50,0 1,1 0,-1 1,1 1,19-4,-22 6,0 1,-1 1,1 0,0 0,-1 1,12 3,62 18,-61-15,0-1,42 6,-57-11,0-1,0 0,0 0,0-1,0 0,1-1,-2 0,1 0,0 0,0-1,-1 0,9-5,34-26,-32 19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0T20:17:30.092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809 1,'0'0,"-1"14,-22 133,6-55,-38 247,-27 189,35 3,46-307,-10 146,10-361,-9 53,9-55,0-1,-1 0,0 0,-1 0,0 0,1-1,-7 9,8-12,0-1,0 0,-1 0,1 0,0 0,0 0,-1 0,1-1,-1 1,1 0,-1-1,1 1,-1-1,1 1,-1-1,1 0,-1 0,1 0,-1 0,0 0,1 0,-1 0,1 0,-1 0,1-1,-1 1,-2-2,-4-1,0 0,0-1,-13-8,16 9,-38-24,1-2,2-2,-50-50,-95-124,174 193,7 7,-1 0,1 0,0-1,0 1,1-1,-6-12,32 40,9 21,52 91,13 58,-48-93,-18-35,-15-27,42 65,-57-99,0-1,1 0,0 0,-1-1,1 1,0 0,0 0,0-1,0 1,0-1,0 0,1 0,-1 0,0 0,1 0,-1 0,1 0,-1-1,1 1,-1-1,1 0,-1 0,1 0,-1 0,1 0,-1 0,1-1,-1 1,1-1,-1 0,3-1,6-3,0 0,-1-1,0 0,0-1,12-9,20-21,59-65,-65 61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0T20:21:38.022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355 1,'0'28,"-14"605,15-121,-1-509,0-1,0 0,0 0,0 1,0-1,-1 0,1 0,-1 0,1 0,-1 1,0-1,0 0,0 0,0 0,0 0,-2 2,1-3,0 0,1 0,-1 0,0 0,1-1,-1 1,0-1,0 1,0-1,0 0,1 1,-1-1,0 0,0 0,0 0,0-1,0 1,1 0,-5-2,-8-2,1 0,-1-1,1 0,0-2,0 1,0-2,1 1,-21-19,-7-10,-37-42,42 40,57 51,-5-4,26 25,-1 2,-1 1,55 67,-41-43,-52-58,1 0,-1-1,0 1,1-1,0 1,-1-1,1 0,0-1,0 1,0-1,0 1,1-1,-1 0,0-1,0 1,1-1,-1 0,0 0,1 0,-1-1,0 1,0-1,1 0,6-3,8-3,0-1,0 0,32-21,-44 25,59-39,-41 26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0T20:21:39.451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17,'20'0,"-8"2,0 0,1 1,-2 0,1 1,0 0,-1 1,0 0,18 12,81 64,-82-58,5 3,104 76,-121-92,0-1,1 0,-1-2,1 1,1-2,0-1,18 4,-23-7,-1-2,1 1,-1-2,1 0,-1 0,0-1,1 0,-1-1,0-1,0 0,-1-1,1 0,-1 0,0-1,16-13,11-10,-1-1,57-61,-67 62,-11 13,0-1,0 2,1-1,26-17,-37 30,-1-1,0 1,1 1,-1-1,1 1,0 0,0 0,0 1,0 0,0 0,0 0,0 1,1 0,-1 0,0 0,0 1,9 2,10 5,-1 2,0 1,-1 1,0 1,41 31,-28-19,38 19,-57-36,0 0,0-2,1 0,0-1,0-1,0 0,0-1,1-2,0 1,-1-2,1-1,-1 0,1-1,-1-1,0-1,0-1,19-6,154-69,9-2,-186 78,1 1,-1 0,1 1,-1 0,1 2,0 0,-1 0,21 4,9 4,60 20,27 5,-115-30,0-1,0-1,0 0,1-1,-1-1,20-3,0-5,-9 1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0T20:21:40.647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366 1,'1'20,"14"115,-1-17,52 524,-55-551,12 155,-23-245,0-1,0 1,1-1,-1 1,0-1,0 1,0-1,0 1,0 0,-1-1,1 1,0-1,0 1,0-1,0 1,0-1,-1 0,1 1,0-1,0 1,-1-1,1 1,0-1,-1 1,-11-4,5 0,-30-14,0-1,1-2,1-1,1-2,-54-48,49 34,-37-46,-15-14,244 241,113 110,-262-250,3 2,-1 0,1 0,0 0,13 7,-18-11,-1-2,1 1,0 0,0 0,0-1,0 1,-1-1,1 1,0-1,0 0,0 0,0 0,0 0,0 0,0 0,0 0,0-1,0 1,0-1,0 1,0-1,0 0,-1 0,1 0,0 0,-1 0,3-2,8-9,0-1,0-1,-2 0,0-1,0 0,13-28,-4 6,2 1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0T20:17:24.65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0 167,'20'11,"-13"-9,0-1,0-1,-1 1,1-1,0-1,0 1,8-3,50-13,-38 9,48-15,-33 9,77-13,-105 25,0-1,0 2,0 0,0 1,0 0,0 1,0 0,-1 1,25 9,-3 4,-1 2,43 29,28 15,-89-54,1-1,0 0,0-2,32 8,-25-10,0-1,1-1,-1-1,0-1,0-1,0-1,0-1,-1-1,39-14,9-9,116-65,-127 61,0 2,104-36,-151 62,0 0,0 1,0 1,0 0,1 1,-1 0,0 1,1 0,-1 1,0 1,1 0,-1 1,0 1,0-1,-1 2,1 0,13 8,-2 0,2 1,37 14,-52-24,-1-1,1 0,0-1,-1 0,1-1,0 0,13-1,14-4,0-1,-1-2,51-18,45-8,-114 30,-1 1,1 0,0 1,-1 1,24 3,-22 1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0T20:17:25.90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1104 0,'0'0,"-2"11,-174 462,93-264,-135 354,116-253,-59 157,156-455,0 2,-1 1,0-1,-1-1,-1 1,0-1,-17 20,25-32,0-1,-1 0,1 0,0 1,0-1,-1 0,1 0,-1 0,1 0,0 1,-1-1,1 0,0 0,-1 0,1 0,-1 0,1 0,0 0,-1 0,1 0,0 0,-1 0,1 0,-1 0,1 0,0-1,-1 1,1 0,0 0,-1 0,1 0,0-1,-1 1,1 0,0 0,-1-1,1 1,0 0,0-1,0 1,-1-1,-10-17,8 13,-54-95,4-2,5-3,-39-127,82 218,1 0,1 1,0-1,0-18,3 31,0 1,0 0,0 0,0 0,0 0,0 0,-1 0,1 0,0 0,0-1,0 1,0 0,0 0,0 0,0 0,0 0,0 0,1 0,-1 0,0-1,0 1,0 0,0 0,0 0,0 0,0 0,0 0,0 0,0 0,0 0,0-1,0 1,0 0,1 0,-1 0,0 0,0 0,0 0,0 0,0 0,0 0,0 0,0 0,0 0,1 0,-1 0,0 0,0 0,0 0,0 0,0 0,0 0,7 5,6 12,-13-16,21 30,-3 0,0 2,18 48,28 108,-25-47,19 56,-55-188,1-1,0 0,0 0,10 13,-13-20,0 0,0 0,1 0,-1-1,1 1,0-1,-1 1,1-1,0 0,0 0,0 0,0 0,0 0,0 0,0 0,0-1,0 1,1-1,-1 1,0-1,0 0,1 0,-1 0,0 0,0 0,4-1,9-5,0 0,0-1,0 0,-1-1,-1-1,1 0,12-13,-12 11,12-9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0T20:17:28.92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1 250,'0'-5,"0"0,1 0,0 0,0 0,0 0,1 1,0-1,0 0,0 1,0-1,1 1,-1-1,1 1,0 0,1 0,-1 1,1-1,0 1,7-6,-4 4,-1 1,1 0,0 1,0 0,0 0,0 0,1 1,-1 0,1 0,-1 1,1 0,11 0,-4 2,-1 0,1 2,-1 0,1 0,20 9,71 34,-50-20,8 2,1-2,106 26,-146-47,1 0,0-2,-1-1,1-1,0-1,0-1,0-1,0-2,0 0,29-10,-18 0,-1 0,0-3,49-30,91-73,-75 48,-95 68,1-1,-1 1,1 0,0 1,15-6,-20 9,1-1,0 1,0 0,0-1,-1 1,1 1,0-1,0 0,0 1,-1-1,1 1,0 0,0 0,-1 0,1 0,-1 0,1 1,-1-1,4 4,17 13,37 40,-41-37,2-2,31 25,-36-33,1-1,1 0,0-1,0-1,0-1,1-1,0 0,0-1,26 3,-23-6,1-1,0-1,0-1,0-1,0-1,-1-1,40-12,64-32,-88 31,1 2,78-18,-106 31,0 1,0 0,0 1,0 0,-1 1,1 0,0 1,15 4,3 3,45 22,-52-21,1 0,0-2,46 12,-57-19,-1 0,1-1,-1 0,1 0,0-1,-1-1,21-5,-5-1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0T20:17:30.092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809 1,'0'0,"-1"14,-22 133,6-55,-38 247,-27 189,35 3,46-307,-10 146,10-361,-9 53,9-55,0-1,-1 0,0 0,-1 0,0 0,1-1,-7 9,8-12,0-1,0 0,-1 0,1 0,0 0,0 0,-1 0,1-1,-1 1,1 0,-1-1,1 1,-1-1,1 1,-1-1,1 0,-1 0,1 0,-1 0,0 0,1 0,-1 0,1 0,-1 0,1-1,-1 1,-2-2,-4-1,0 0,0-1,-13-8,16 9,-38-24,1-2,2-2,-50-50,-95-124,174 193,7 7,-1 0,1 0,0-1,0 1,1-1,-6-12,32 40,9 21,52 91,13 58,-48-93,-18-35,-15-27,42 65,-57-99,0-1,1 0,0 0,-1-1,1 1,0 0,0 0,0-1,0 1,0-1,0 0,1 0,-1 0,0 0,1 0,-1 0,1 0,-1-1,1 1,-1-1,1 0,-1 0,1 0,-1 0,1 0,-1 0,1-1,-1 1,1-1,-1 0,3-1,6-3,0 0,-1-1,0 0,0-1,12-9,20-21,59-65,-65 61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0T20:17:32.492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0 161,'17'17,"19"16,1-2,1-1,42 24,-50-36,2-1,0-1,1-2,61 18,-68-26,0-1,1-2,0 0,0-2,0-1,51-6,-41 0,0-2,-1-1,0-2,48-22,-28 8,67-29,-102 47,-1 1,1 0,0 1,24-1,-35 5,-1 1,1 1,0 0,-1 0,1 1,-1 0,1 1,-1 0,0 0,0 1,-1 0,13 7,8 9,-1 0,29 28,3 2,-32-29,11 9,68 41,-93-63,0-1,0-1,1 0,0-1,0-1,0 0,1-1,-1 0,21 0,-10-4,1-1,0-1,-1-2,0 0,0-2,0 0,-1-2,0-1,28-15,25-19,102-77,-55 36,-110 74,-5 4,1 0,21-10,-29 16,0-1,1 1,-1 0,0 1,0-1,0 1,0-1,1 1,-1 0,0 0,0 0,1 1,-1-1,0 1,0 0,4 1,16 9,-1 1,36 26,11 6,-49-33,1-1,0 0,0-2,1-1,0 0,31 4,-34-9,0 0,-1-2,1 0,0-1,0-1,-1 0,1-2,21-6,-7-2,-1 0,0-2,-1-2,31-20,109-86,5-3,-165 118,1 1,0 0,0 1,0 1,1 0,-1 0,1 1,15-1,9 1,56 3,-73 1,12-1,33-3,-44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0T20:17:33.70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387 0,'0'0,"0"0,0 0,4 91,18 100,-12-114,62 427,-27-206,-35-223,-3 0,-3 1,-8 85,5-159,-2 0,1 0,0 0,0 0,-1 0,1 0,-1 0,1 0,-1 0,0 0,0-1,0 1,0 0,0 0,0-1,0 1,-1-1,1 1,0-1,-1 0,-3 3,3-3,0-1,-1 1,1-1,0 1,-1-1,1 0,0 0,-1 0,1 0,-1 0,1 0,0-1,-1 1,1-1,0 0,-1 0,1 0,-2-1,-18-9,0-1,1-1,-32-26,-53-55,88 77,-32-28,2-3,3-2,-43-59,85 106,2 1,-1 0,1 0,0 1,0-1,-1 0,1 0,0 0,1 0,-1 0,0 0,1-1,-2-2,17 19,229 287,-15-14,-221-279,-1 1,1-1,0 0,17 14,-23-21,1 1,-1-1,1 1,-1-1,1 0,0 0,-1 0,1 0,0-1,0 1,0-1,-1 1,1-1,0 0,0 0,0 0,0-1,-1 1,1-1,5-1,2-3,-1 1,0-1,0-1,0 0,-1 0,0-1,0 0,11-13,52-72,-56 72,118-177,-99 144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0T20:21:30.450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1 251,'21'-1,"1"-1,-1 0,0-2,0 0,32-13,99-46,-69 25,-81 37,70-29,140-41,-190 66,0 1,1 0,0 2,-1 0,1 1,1 2,-2 0,1 1,-1 2,1 0,24 8,-11 4,-1 1,-1 0,39 28,47 26,-103-62,0-2,0-1,2 0,-1-1,26 4,-14-6,0-1,0-2,58-6,90-27,-35 6,-90 19,100 0,-119 9,1 1,-1 3,67 16,23 20,-66-21,90 20,-131-38,0 0,0-1,-1 0,1-2,0 0,19-4,-5-1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0T20:17:32.492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0 161,'17'17,"19"16,1-2,1-1,42 24,-50-36,2-1,0-1,1-2,61 18,-68-26,0-1,1-2,0 0,0-2,0-1,51-6,-41 0,0-2,-1-1,0-2,48-22,-28 8,67-29,-102 47,-1 1,1 0,0 1,24-1,-35 5,-1 1,1 1,0 0,-1 0,1 1,-1 0,1 1,-1 0,0 0,0 1,-1 0,13 7,8 9,-1 0,29 28,3 2,-32-29,11 9,68 41,-93-63,0-1,0-1,1 0,0-1,0-1,0 0,1-1,-1 0,21 0,-10-4,1-1,0-1,-1-2,0 0,0-2,0 0,-1-2,0-1,28-15,25-19,102-77,-55 36,-110 74,-5 4,1 0,21-10,-29 16,0-1,1 1,-1 0,0 1,0-1,0 1,0-1,1 1,-1 0,0 0,0 0,1 1,-1-1,0 1,0 0,4 1,16 9,-1 1,36 26,11 6,-49-33,1-1,0 0,0-2,1-1,0 0,31 4,-34-9,0 0,-1-2,1 0,0-1,0-1,-1 0,1-2,21-6,-7-2,-1 0,0-2,-1-2,31-20,109-86,5-3,-165 118,1 1,0 0,0 1,0 1,1 0,-1 0,1 1,15-1,9 1,56 3,-73 1,12-1,33-3,-44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0T20:21:31.57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492 0,'0'0,"0"0,0 0,-2 10,-124 323,-24 81,144-384,5-32,-1-2,0 1,0 0,0 0,-1 1,1-1,0 1,-1 0,0-1,-5-2,-3-4,-81-76,78 71,2-1,0 0,0-1,-12-25,74 102,45 98,-66-105,57 79,-85-132,1 1,-1 0,1 0,-2-1,2 1,0 0,0-1,-1 0,1 0,0 0,0 1,-1-1,1 0,0-1,0 1,0-1,0 1,1 0,-2-1,2 1,-1-1,-1 0,2 0,-1 0,0 0,0-1,1 1,-2-1,1 1,1-1,-1 0,3 0,31-13,69-36,-86 41,19-11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0T20:21:34.17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0,'3'20,"10"11,2-1,1 0,1-1,1 0,2-2,0 0,40 37,-55-58,1 0,0-1,1 1,-1-2,1 1,0-1,0 0,0 0,1-1,-1 0,1 0,0-1,0 0,0 0,0-1,0 0,0 0,0-1,1 0,-1-1,0 1,0-2,0 1,0-1,0 0,12-6,27-16,-39 19,0 1,0 0,0 0,0 0,1 1,0 0,-1 1,1 0,12-2,-18 5,0-1,0 0,0 1,0 0,0-1,0 1,0 0,0 0,-1 1,1-1,0 1,-1-1,5 4,28 32,-30-30,1 0,0 0,1-1,10 8,-8-9,0 0,1 0,14 4,-1-2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0T20:21:35.430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399 1,'-1'23,"2"-15,-3 31,-2-1,-16 68,0-5,6 36,5 208,7-127,1-220,0 1,-1-1,1 0,-1 0,0 1,1-1,-1 1,0 0,0 0,-3-2,-2-2,-42-36,-75-82,-3-3,136 136,-2-1,1 1,-1 0,-1 1,10 20,-5-10,199 418,-204-424,0 0,-1 1,-1-1,0 1,1 18,-5-34,0 1,1-1,-1 0,0 1,0-1,0 0,0 0,1 1,-1-1,0 0,0 0,0 1,1-1,-1 0,0 0,0 1,1-1,-1 0,0 0,1 0,-1 0,0 0,0 1,1-1,-1 0,0 0,1 0,-1 0,0 0,1 0,-1 0,0 0,1 0,-1 0,1-1,13-1,1-4,1 0,-1-1,0-1,-1 0,22-16,63-58,-78 64,18-17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0T20:21:36.863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0,'27'9,"14"11,65 44,-62-36,48 23,-63-38,2-1,0-1,0-1,1-2,0-2,1-1,0-1,-1-1,1-2,0-2,0-1,-1-1,1-2,-1-1,0-2,0-1,-1-1,44-21,31-30,-75 42,1 1,51-22,-80 39,0 0,0 0,0 1,1 0,-1-1,0 1,0 0,0 0,0 1,0-1,1 0,-1 1,0 0,0 0,0 0,0 0,-1 0,1 1,0 0,0-1,-1 1,5 4,4 4,0 1,-1 1,15 20,-1-2,-16-20,1-1,0 0,0 0,1-1,0-1,19 11,-23-15,1 0,-1 0,1-1,0 0,0 0,0-1,1 0,-1 0,0 0,0-1,1 0,-1-1,8-1,-1-1,0 0,0-1,-1-1,1 0,18-11,60-42,-1 1,-78 50,0 1,1 0,-1 1,1 1,19-4,-22 6,0 1,-1 1,1 0,0 0,-1 1,12 3,62 18,-61-15,0-1,42 6,-57-11,0-1,0 0,0 0,0-1,0 0,1-1,-2 0,1 0,0 0,0-1,-1 0,9-5,34-26,-32 19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0T20:21:38.022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355 1,'0'28,"-14"605,15-121,-1-509,0-1,0 0,0 0,0 1,0-1,-1 0,1 0,-1 0,1 0,-1 1,0-1,0 0,0 0,0 0,0 0,-2 2,1-3,0 0,1 0,-1 0,0 0,1-1,-1 1,0-1,0 1,0-1,0 0,1 1,-1-1,0 0,0 0,0 0,0-1,0 1,1 0,-5-2,-8-2,1 0,-1-1,1 0,0-2,0 1,0-2,1 1,-21-19,-7-10,-37-42,42 40,57 51,-5-4,26 25,-1 2,-1 1,55 67,-41-43,-52-58,1 0,-1-1,0 1,1-1,0 1,-1-1,1 0,0-1,0 1,0-1,0 1,1-1,-1 0,0-1,0 1,1-1,-1 0,0 0,1 0,-1-1,0 1,0-1,1 0,6-3,8-3,0-1,0 0,32-21,-44 25,59-39,-41 26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0T20:21:39.451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17,'20'0,"-8"2,0 0,1 1,-2 0,1 1,0 0,-1 1,0 0,18 12,81 64,-82-58,5 3,104 76,-121-92,0-1,1 0,-1-2,1 1,1-2,0-1,18 4,-23-7,-1-2,1 1,-1-2,1 0,-1 0,0-1,1 0,-1-1,0-1,0 0,-1-1,1 0,-1 0,0-1,16-13,11-10,-1-1,57-61,-67 62,-11 13,0-1,0 2,1-1,26-17,-37 30,-1-1,0 1,1 1,-1-1,1 1,0 0,0 0,0 1,0 0,0 0,0 0,0 1,1 0,-1 0,0 0,0 1,9 2,10 5,-1 2,0 1,-1 1,0 1,41 31,-28-19,38 19,-57-36,0 0,0-2,1 0,0-1,0-1,0 0,0-1,1-2,0 1,-1-2,1-1,-1 0,1-1,-1-1,0-1,0-1,19-6,154-69,9-2,-186 78,1 1,-1 0,1 1,-1 0,1 2,0 0,-1 0,21 4,9 4,60 20,27 5,-115-30,0-1,0-1,0 0,1-1,-1-1,20-3,0-5,-9 1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0T20:21:40.647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366 1,'1'20,"14"115,-1-17,52 524,-55-551,12 155,-23-245,0-1,0 1,1-1,-1 1,0-1,0 1,0-1,0 1,0 0,-1-1,1 1,0-1,0 1,0-1,0 1,0-1,-1 0,1 1,0-1,0 1,-1-1,1 1,0-1,-1 1,-11-4,5 0,-30-14,0-1,1-2,1-1,1-2,-54-48,49 34,-37-46,-15-14,244 241,113 110,-262-250,3 2,-1 0,1 0,0 0,13 7,-18-11,-1-2,1 1,0 0,0 0,0-1,0 1,-1-1,1 1,0-1,0 0,0 0,0 0,0 0,0 0,0 0,0 0,0-1,0 1,0-1,0 1,0-1,0 0,-1 0,1 0,0 0,-1 0,3-2,8-9,0-1,0-1,-2 0,0-1,0 0,13-28,-4 6,2 1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0T21:46:01.32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2356 3,'-1'4,"0"0,1-1,-1 1,-1 0,1-1,0 1,-1-1,0 1,0-1,0 0,0 0,0 0,-1 0,1 0,-1 0,0 0,0-1,0 0,0 1,-5 2,-2 0,0 1,0-1,-1 0,0-1,-17 5,12-6,1-1,0 0,0-1,-1 0,1-2,-23-2,-4-5,-43-13,70 17,1 1,1 0,-1 2,0-1,1 2,-1 0,-27 3,-84 23,85-16,-47 6,61-13,-1-1,1-1,-1-2,1-1,0 0,0-2,0-1,0-1,-41-16,53 16,0 1,0 1,-1 0,1 0,-1 2,0 0,0 1,0 0,0 1,0 1,0 0,1 1,-1 1,0 0,1 1,-22 9,-25 12,26-10,-49 14,71-26,-1 0,1-1,-1 0,1-1,-1 0,1-1,-22-3,-2-6,0-1,0-1,1-2,-37-19,-56-21,102 44,-1 2,1 0,-2 2,1 1,-1 2,1 0,-1 2,-49 6,31 1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0T21:46:04.88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69,'23'1,"-16"-2,16 0,0-2,0 0,0-2,0 0,-1-2,34-14,-45 17,1 0,0 0,1 1,-1 0,1 1,0 0,0 1,0 0,0 2,23 2,-20 0,-1 1,0 0,0 1,0 1,0 0,-1 1,21 14,8 8,-15-10,1-1,0-1,38 16,-58-30,1 1,0-2,0 1,0-1,0 0,0-1,0-1,0 1,0-2,0 1,1-1,-1-1,0 0,-1 0,12-5,46-25,-6 2,-52 27,0 1,0 0,0 0,0 1,0 0,0 0,0 1,12 1,75 14,-58-8,-20-5,0 0,0-1,0 0,19-3,-16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0T21:46:07.591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1 123,'0'0,"0"0,0 0,0 0,0 0,3 14,5-16,1 1,0-1,-1 0,1-1,-1 0,0-1,0 1,10-7,3-1,51-25,41-19,-109 54,1 0,-1 0,0 0,1 1,-1 0,1-1,-1 2,1-1,-1 0,1 1,-1 0,0 0,1 0,-1 1,0-1,0 1,0 0,7 5,5 3,0 2,28 26,-36-31,60 57,56 48,-94-87,1-1,42 23,-65-43,0 0,0 0,0 0,1-1,-1-1,1 0,0 0,0 0,0-1,0 0,0-1,0 0,0-1,0 1,0-2,13-2,-3-3,0 0,-1-1,0-1,0 0,0-2,19-15,-28 19,0 1,0 0,1 0,0 0,0 2,0-1,1 1,-1 1,1-1,0 2,0 0,0 0,13 0,34 3,79 12,11 1,-122-14,0 0,0-2,47-9,-10-6,-1-3,-1-2,0-3,101-59,-142 72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0T20:17:33.70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387 0,'0'0,"0"0,0 0,4 91,18 100,-12-114,62 427,-27-206,-35-223,-3 0,-3 1,-8 85,5-159,-2 0,1 0,0 0,0 0,-1 0,1 0,-1 0,1 0,-1 0,0 0,0-1,0 1,0 0,0 0,0-1,0 1,-1-1,1 1,0-1,-1 0,-3 3,3-3,0-1,-1 1,1-1,0 1,-1-1,1 0,0 0,-1 0,1 0,-1 0,1 0,0-1,-1 1,1-1,0 0,-1 0,1 0,-2-1,-18-9,0-1,1-1,-32-26,-53-55,88 77,-32-28,2-3,3-2,-43-59,85 106,2 1,-1 0,1 0,0 1,0-1,-1 0,1 0,0 0,1 0,-1 0,0 0,1-1,-2-2,17 19,229 287,-15-14,-221-279,-1 1,1-1,0 0,17 14,-23-21,1 1,-1-1,1 1,-1-1,1 0,0 0,-1 0,1 0,0-1,0 1,0-1,-1 1,1-1,0 0,0 0,0 0,0-1,-1 1,1-1,5-1,2-3,-1 1,0-1,0-1,0 0,-1 0,0-1,0 0,11-13,52-72,-56 72,118-177,-99 144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0T21:54:12.326"/>
    </inkml:context>
    <inkml:brush xml:id="br0">
      <inkml:brushProperty name="width" value="0.2" units="cm"/>
      <inkml:brushProperty name="height" value="0.2" units="cm"/>
      <inkml:brushProperty name="color" value="#00A0D7"/>
      <inkml:brushProperty name="ignorePressure" value="1"/>
    </inkml:brush>
  </inkml:definitions>
  <inkml:trace contextRef="#ctx0" brushRef="#br0">0 30,'299'-14,"-41"1,483 10,-396 5,-319-3,0 2,0 2,43 8,-49-6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0T21:54:15.363"/>
    </inkml:context>
    <inkml:brush xml:id="br0">
      <inkml:brushProperty name="width" value="0.2" units="cm"/>
      <inkml:brushProperty name="height" value="0.2" units="cm"/>
      <inkml:brushProperty name="color" value="#00A0D7"/>
      <inkml:brushProperty name="ignorePressure" value="1"/>
    </inkml:brush>
  </inkml:definitions>
  <inkml:trace contextRef="#ctx0" brushRef="#br0">1 156,'28'-28,"-20"19,1 0,0 1,11-9,-17 16,0 0,1 1,-1-1,0 1,0-1,1 1,-1 0,0 0,0 1,6 0,5 0,137-10,-42 0,342-16,211-6,-516 28,216-3,-356 6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0T21:54:17.052"/>
    </inkml:context>
    <inkml:brush xml:id="br0">
      <inkml:brushProperty name="width" value="0.2" units="cm"/>
      <inkml:brushProperty name="height" value="0.2" units="cm"/>
      <inkml:brushProperty name="color" value="#00A0D7"/>
      <inkml:brushProperty name="ignorePressure" value="1"/>
    </inkml:brush>
  </inkml:definitions>
  <inkml:trace contextRef="#ctx0" brushRef="#br0">1 97,'0'0,"0"0,9 0,19-5,35-11,7-2,67-6,275-9,-231 33,191 27,11 3,-142-14,-169-9,0 4,-1 2,71 24,-114-27,-7-3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0T20:21:30.450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1 288,'24'-1,"1"-1,0-1,-1-1,0-1,37-14,113-54,-78 30,-94 42,80-34,162-46,-219 75,1 1,0 1,0 1,0 1,0 1,1 2,-1 0,0 2,0 1,0 1,28 9,-13 4,-1 1,-1 1,45 32,54 29,-118-71,-1-2,1 0,1-2,0 0,30 5,-17-8,1-1,-1-2,67-7,103-31,-39 7,-104 22,114 0,-136 10,1 2,-1 2,77 19,27 23,-77-24,105 23,-152-43,0-1,1-1,-1 0,0-2,1 0,21-5,-5-1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0T20:21:31.57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565 0,'0'0,"0"0,0 0,-3 12,-141 370,-28 93,165-440,5-38,0-1,0 1,0-1,-1 1,0 0,1 0,-1 1,0-1,0 0,-7-3,-2-4,-94-88,90 82,2-1,0-1,1 0,-15-29,85 117,53 113,-77-121,66 90,-98-150,1 0,-1 0,1 0,-1 0,1 0,0 0,0-1,0 1,0-1,0 0,0 1,0-1,0 0,0 0,1 0,-1-1,0 1,1 0,-1-1,1 1,-1-1,0 0,1 0,-1 0,1 0,-1-1,1 1,-1-1,0 1,1-1,-1 0,4-1,35-14,80-41,-99 46,22-11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0T20:21:34.17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0,'3'20,"10"11,2-1,1 0,1-1,1 0,2-2,0 0,40 37,-55-58,1 0,0-1,1 1,-1-2,1 1,0-1,0 0,0 0,1-1,-1 0,1 0,0-1,0 0,0 0,0-1,0 0,0 0,0-1,1 0,-1-1,0 1,0-2,0 1,0-1,0 0,12-6,27-16,-39 19,0 1,0 0,0 0,0 0,1 1,0 0,-1 1,1 0,12-2,-18 5,0-1,0 0,0 1,0 0,0-1,0 1,0 0,0 0,-1 1,1-1,0 1,-1-1,5 4,28 32,-30-30,1 0,0 0,1-1,10 8,-8-9,0 0,1 0,14 4,-1-2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8BF8D6B-8217-4800-AD32-5031309066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44602DB-EDBE-4319-B2D7-295FFF14A8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EC77F55-799E-4DA8-8131-BE019074E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41CEC-9F3F-49D9-9C36-2528FC352260}" type="datetimeFigureOut">
              <a:rPr lang="ar-SA" smtClean="0"/>
              <a:t>04/02/43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22E7A96-7A6E-46C7-9F97-501768B44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395B330-0E43-448A-81D7-AF648086F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C3EAE-09B2-47B0-9CE5-22F0F72D4DB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76362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1BB4DE7-6E2B-4519-9296-B787CE45A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4C43BFD3-9CA8-4F88-BF70-5119BF091E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08B9B22-229A-4FDD-A7FD-67834CCCC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41CEC-9F3F-49D9-9C36-2528FC352260}" type="datetimeFigureOut">
              <a:rPr lang="ar-SA" smtClean="0"/>
              <a:t>04/02/43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AF60552-A272-43F6-9976-1B6406104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10CDF98-0173-47C0-A2A4-CAA716592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C3EAE-09B2-47B0-9CE5-22F0F72D4DB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89463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3DE67033-8382-4D11-93BB-37EE36D27B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95D201B-58D6-4CA8-98E6-D7169317A6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BEAAABE-7AC5-4DD9-81B6-F6F0ED4B0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41CEC-9F3F-49D9-9C36-2528FC352260}" type="datetimeFigureOut">
              <a:rPr lang="ar-SA" smtClean="0"/>
              <a:t>04/02/43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6E3BE1D-AC73-447D-A222-8965C7FA2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0A6C855-4E1C-45DF-B9CF-B8E8E8042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C3EAE-09B2-47B0-9CE5-22F0F72D4DB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09470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1FAFD5E-13DB-4B93-89F7-EE6496CDA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93AAC2C-1CEA-4DBE-BCEC-BE69C142EA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94D9EE9-663E-4434-94D2-D28DEE3D0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41CEC-9F3F-49D9-9C36-2528FC352260}" type="datetimeFigureOut">
              <a:rPr lang="ar-SA" smtClean="0"/>
              <a:t>04/02/43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9215D15-E60E-4722-80CD-5E7BFF886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F644E19-E858-4ED5-BA6B-27C12CC3A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C3EAE-09B2-47B0-9CE5-22F0F72D4DB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3510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CF834A-34E2-4E08-9704-1FCBA2827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63B14543-4929-4D90-94ED-FB5C0B26B8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D6803E0-3B96-4226-A2D1-A9F3F265D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41CEC-9F3F-49D9-9C36-2528FC352260}" type="datetimeFigureOut">
              <a:rPr lang="ar-SA" smtClean="0"/>
              <a:t>04/02/43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B843DB2-77C0-4076-9A05-AADF372B6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BE39176-CDC7-49A8-9906-5A64BCCAB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C3EAE-09B2-47B0-9CE5-22F0F72D4DB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68856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00B73DA-6F60-48C5-9F53-E2F019A75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73FB49A-846A-433F-9F32-4A8A7CABFE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5415A687-4662-4B86-9A4F-5EE5DEFF13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F580B31-3E16-4AE6-8D1F-55703AFF8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41CEC-9F3F-49D9-9C36-2528FC352260}" type="datetimeFigureOut">
              <a:rPr lang="ar-SA" smtClean="0"/>
              <a:t>04/02/43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ECA02DF-6B8B-4298-93AE-DC66A3AFD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DD92F3A-B7E4-449B-841D-824051D4F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C3EAE-09B2-47B0-9CE5-22F0F72D4DB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07058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278695A-FC7E-4759-A66A-8F45C0B39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47D3525-8457-4162-89A4-712CB864F0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0E70CDBD-7362-4885-AA3C-6304CAED8A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1EF8BC5F-9EC5-44E3-A1E0-C6D671344B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6701C9AC-E627-4FAA-AD7F-0743AF7535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4793C77F-A889-4967-885F-52D0E7B66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41CEC-9F3F-49D9-9C36-2528FC352260}" type="datetimeFigureOut">
              <a:rPr lang="ar-SA" smtClean="0"/>
              <a:t>04/02/43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320AA22D-D012-4DA4-9AE4-B42F90045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69824B03-618C-42C3-B559-9282F0857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C3EAE-09B2-47B0-9CE5-22F0F72D4DB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87990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EBF4850-0BE6-4735-BCE9-D10B1E805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4F204AC4-E8BE-4839-AB5A-728F27E69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41CEC-9F3F-49D9-9C36-2528FC352260}" type="datetimeFigureOut">
              <a:rPr lang="ar-SA" smtClean="0"/>
              <a:t>04/02/43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DF3718F6-C1C9-4D91-B3C5-D3F5C46DA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ADB73A90-CD77-49AA-847F-3BA0CDA89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C3EAE-09B2-47B0-9CE5-22F0F72D4DB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63724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6DFD0072-AFBD-47BC-8449-4DE50BA43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41CEC-9F3F-49D9-9C36-2528FC352260}" type="datetimeFigureOut">
              <a:rPr lang="ar-SA" smtClean="0"/>
              <a:t>04/02/43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C8D622F4-7109-4820-9872-A9E67C6EB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52B03116-9E24-48BB-851E-93D19642C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C3EAE-09B2-47B0-9CE5-22F0F72D4DB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50393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D051AD8-8B16-4137-B344-1E6F6D403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0F1BABC-73D7-4244-80F7-8D6F1BCA66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7634FAB1-B2C6-4E19-89CE-AA589F4857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86288F4-914E-4E3D-8603-01F8B07C3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41CEC-9F3F-49D9-9C36-2528FC352260}" type="datetimeFigureOut">
              <a:rPr lang="ar-SA" smtClean="0"/>
              <a:t>04/02/43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417BF57-3A51-40AB-9ED5-6B348C64F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B94CE1A-9040-4A2F-8D0F-84C491A4E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C3EAE-09B2-47B0-9CE5-22F0F72D4DB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56191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ABF0B11-5172-43C6-907E-A8AEE35EC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39CBD256-4A16-4235-8473-B563EE337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BD7187F-9C1F-4F20-991B-5D965CC808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FE3B64C-17E7-418C-9E8D-B5CC74A47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41CEC-9F3F-49D9-9C36-2528FC352260}" type="datetimeFigureOut">
              <a:rPr lang="ar-SA" smtClean="0"/>
              <a:t>04/02/43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F7D03F8-342D-4246-8DDE-D9BDDA448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662B637-762C-49FE-B024-55B0E20F5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C3EAE-09B2-47B0-9CE5-22F0F72D4DB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08432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8B94EEA8-0F63-4D89-A7BD-F92303C02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073BC7B-9E6A-4A76-938A-139D2D2F19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9DBB18E-6CEB-4A16-95E6-7B71B67A17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41CEC-9F3F-49D9-9C36-2528FC352260}" type="datetimeFigureOut">
              <a:rPr lang="ar-SA" smtClean="0"/>
              <a:t>04/02/43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5B609C2-E85D-4D7E-A4FC-7FBD070EDC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1280A91-8C0C-4734-AE1E-CEEE69D63B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EC3EAE-09B2-47B0-9CE5-22F0F72D4DB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7789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customXml" Target="../ink/ink6.xml"/><Relationship Id="rId18" Type="http://schemas.openxmlformats.org/officeDocument/2006/relationships/image" Target="../media/image20.png"/><Relationship Id="rId26" Type="http://schemas.openxmlformats.org/officeDocument/2006/relationships/image" Target="../media/image24.png"/><Relationship Id="rId3" Type="http://schemas.openxmlformats.org/officeDocument/2006/relationships/customXml" Target="../ink/ink1.xml"/><Relationship Id="rId21" Type="http://schemas.openxmlformats.org/officeDocument/2006/relationships/customXml" Target="../ink/ink10.xml"/><Relationship Id="rId7" Type="http://schemas.openxmlformats.org/officeDocument/2006/relationships/customXml" Target="../ink/ink3.xml"/><Relationship Id="rId12" Type="http://schemas.openxmlformats.org/officeDocument/2006/relationships/image" Target="../media/image17.png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2" Type="http://schemas.openxmlformats.org/officeDocument/2006/relationships/image" Target="../media/image8.png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29" Type="http://schemas.openxmlformats.org/officeDocument/2006/relationships/customXml" Target="../ink/ink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customXml" Target="../ink/ink5.xml"/><Relationship Id="rId24" Type="http://schemas.openxmlformats.org/officeDocument/2006/relationships/image" Target="../media/image23.png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25.png"/><Relationship Id="rId10" Type="http://schemas.openxmlformats.org/officeDocument/2006/relationships/image" Target="../media/image16.png"/><Relationship Id="rId19" Type="http://schemas.openxmlformats.org/officeDocument/2006/relationships/customXml" Target="../ink/ink9.xml"/><Relationship Id="rId4" Type="http://schemas.openxmlformats.org/officeDocument/2006/relationships/image" Target="../media/image13.png"/><Relationship Id="rId9" Type="http://schemas.openxmlformats.org/officeDocument/2006/relationships/customXml" Target="../ink/ink4.xml"/><Relationship Id="rId14" Type="http://schemas.openxmlformats.org/officeDocument/2006/relationships/image" Target="../media/image18.png"/><Relationship Id="rId22" Type="http://schemas.openxmlformats.org/officeDocument/2006/relationships/image" Target="../media/image22.png"/><Relationship Id="rId27" Type="http://schemas.openxmlformats.org/officeDocument/2006/relationships/customXml" Target="../ink/ink13.xml"/><Relationship Id="rId30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customXml" Target="../ink/ink20.xml"/><Relationship Id="rId18" Type="http://schemas.openxmlformats.org/officeDocument/2006/relationships/image" Target="../media/image34.png"/><Relationship Id="rId26" Type="http://schemas.openxmlformats.org/officeDocument/2006/relationships/image" Target="../media/image38.png"/><Relationship Id="rId3" Type="http://schemas.openxmlformats.org/officeDocument/2006/relationships/customXml" Target="../ink/ink15.xml"/><Relationship Id="rId21" Type="http://schemas.openxmlformats.org/officeDocument/2006/relationships/customXml" Target="../ink/ink24.xml"/><Relationship Id="rId7" Type="http://schemas.openxmlformats.org/officeDocument/2006/relationships/customXml" Target="../ink/ink17.xml"/><Relationship Id="rId12" Type="http://schemas.openxmlformats.org/officeDocument/2006/relationships/image" Target="../media/image31.png"/><Relationship Id="rId17" Type="http://schemas.openxmlformats.org/officeDocument/2006/relationships/customXml" Target="../ink/ink22.xml"/><Relationship Id="rId25" Type="http://schemas.openxmlformats.org/officeDocument/2006/relationships/customXml" Target="../ink/ink26.xml"/><Relationship Id="rId2" Type="http://schemas.openxmlformats.org/officeDocument/2006/relationships/image" Target="../media/image8.png"/><Relationship Id="rId16" Type="http://schemas.openxmlformats.org/officeDocument/2006/relationships/image" Target="../media/image33.png"/><Relationship Id="rId20" Type="http://schemas.openxmlformats.org/officeDocument/2006/relationships/image" Target="../media/image35.png"/><Relationship Id="rId29" Type="http://schemas.openxmlformats.org/officeDocument/2006/relationships/customXml" Target="../ink/ink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customXml" Target="../ink/ink19.xml"/><Relationship Id="rId24" Type="http://schemas.openxmlformats.org/officeDocument/2006/relationships/image" Target="../media/image37.png"/><Relationship Id="rId5" Type="http://schemas.openxmlformats.org/officeDocument/2006/relationships/customXml" Target="../ink/ink16.xml"/><Relationship Id="rId15" Type="http://schemas.openxmlformats.org/officeDocument/2006/relationships/customXml" Target="../ink/ink21.xml"/><Relationship Id="rId23" Type="http://schemas.openxmlformats.org/officeDocument/2006/relationships/customXml" Target="../ink/ink25.xml"/><Relationship Id="rId28" Type="http://schemas.openxmlformats.org/officeDocument/2006/relationships/image" Target="../media/image39.png"/><Relationship Id="rId10" Type="http://schemas.openxmlformats.org/officeDocument/2006/relationships/image" Target="../media/image30.png"/><Relationship Id="rId19" Type="http://schemas.openxmlformats.org/officeDocument/2006/relationships/customXml" Target="../ink/ink23.xml"/><Relationship Id="rId4" Type="http://schemas.openxmlformats.org/officeDocument/2006/relationships/image" Target="../media/image27.png"/><Relationship Id="rId9" Type="http://schemas.openxmlformats.org/officeDocument/2006/relationships/customXml" Target="../ink/ink18.xml"/><Relationship Id="rId14" Type="http://schemas.openxmlformats.org/officeDocument/2006/relationships/image" Target="../media/image32.png"/><Relationship Id="rId22" Type="http://schemas.openxmlformats.org/officeDocument/2006/relationships/image" Target="../media/image36.png"/><Relationship Id="rId27" Type="http://schemas.openxmlformats.org/officeDocument/2006/relationships/customXml" Target="../ink/ink27.xml"/><Relationship Id="rId30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customXml" Target="../ink/ink34.xml"/><Relationship Id="rId18" Type="http://schemas.openxmlformats.org/officeDocument/2006/relationships/image" Target="../media/image34.png"/><Relationship Id="rId26" Type="http://schemas.openxmlformats.org/officeDocument/2006/relationships/image" Target="../media/image38.png"/><Relationship Id="rId3" Type="http://schemas.openxmlformats.org/officeDocument/2006/relationships/customXml" Target="../ink/ink29.xml"/><Relationship Id="rId21" Type="http://schemas.openxmlformats.org/officeDocument/2006/relationships/customXml" Target="../ink/ink38.xml"/><Relationship Id="rId7" Type="http://schemas.openxmlformats.org/officeDocument/2006/relationships/customXml" Target="../ink/ink31.xml"/><Relationship Id="rId12" Type="http://schemas.openxmlformats.org/officeDocument/2006/relationships/image" Target="../media/image41.png"/><Relationship Id="rId17" Type="http://schemas.openxmlformats.org/officeDocument/2006/relationships/customXml" Target="../ink/ink36.xml"/><Relationship Id="rId25" Type="http://schemas.openxmlformats.org/officeDocument/2006/relationships/customXml" Target="../ink/ink40.xml"/><Relationship Id="rId2" Type="http://schemas.openxmlformats.org/officeDocument/2006/relationships/image" Target="../media/image8.png"/><Relationship Id="rId16" Type="http://schemas.openxmlformats.org/officeDocument/2006/relationships/image" Target="../media/image33.png"/><Relationship Id="rId20" Type="http://schemas.openxmlformats.org/officeDocument/2006/relationships/image" Target="../media/image35.png"/><Relationship Id="rId29" Type="http://schemas.openxmlformats.org/officeDocument/2006/relationships/customXml" Target="../ink/ink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customXml" Target="../ink/ink33.xml"/><Relationship Id="rId24" Type="http://schemas.openxmlformats.org/officeDocument/2006/relationships/image" Target="../media/image37.png"/><Relationship Id="rId5" Type="http://schemas.openxmlformats.org/officeDocument/2006/relationships/customXml" Target="../ink/ink30.xml"/><Relationship Id="rId15" Type="http://schemas.openxmlformats.org/officeDocument/2006/relationships/customXml" Target="../ink/ink35.xml"/><Relationship Id="rId23" Type="http://schemas.openxmlformats.org/officeDocument/2006/relationships/customXml" Target="../ink/ink39.xml"/><Relationship Id="rId28" Type="http://schemas.openxmlformats.org/officeDocument/2006/relationships/image" Target="../media/image39.png"/><Relationship Id="rId10" Type="http://schemas.openxmlformats.org/officeDocument/2006/relationships/image" Target="../media/image30.png"/><Relationship Id="rId19" Type="http://schemas.openxmlformats.org/officeDocument/2006/relationships/customXml" Target="../ink/ink37.xml"/><Relationship Id="rId4" Type="http://schemas.openxmlformats.org/officeDocument/2006/relationships/image" Target="../media/image27.png"/><Relationship Id="rId9" Type="http://schemas.openxmlformats.org/officeDocument/2006/relationships/customXml" Target="../ink/ink32.xml"/><Relationship Id="rId14" Type="http://schemas.openxmlformats.org/officeDocument/2006/relationships/image" Target="../media/image42.png"/><Relationship Id="rId22" Type="http://schemas.openxmlformats.org/officeDocument/2006/relationships/image" Target="../media/image36.png"/><Relationship Id="rId27" Type="http://schemas.openxmlformats.org/officeDocument/2006/relationships/customXml" Target="../ink/ink41.xml"/><Relationship Id="rId30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customXml" Target="../ink/ink48.xml"/><Relationship Id="rId18" Type="http://schemas.openxmlformats.org/officeDocument/2006/relationships/image" Target="../media/image44.png"/><Relationship Id="rId26" Type="http://schemas.openxmlformats.org/officeDocument/2006/relationships/image" Target="../media/image38.png"/><Relationship Id="rId3" Type="http://schemas.openxmlformats.org/officeDocument/2006/relationships/customXml" Target="../ink/ink43.xml"/><Relationship Id="rId21" Type="http://schemas.openxmlformats.org/officeDocument/2006/relationships/customXml" Target="../ink/ink52.xml"/><Relationship Id="rId7" Type="http://schemas.openxmlformats.org/officeDocument/2006/relationships/customXml" Target="../ink/ink45.xml"/><Relationship Id="rId12" Type="http://schemas.openxmlformats.org/officeDocument/2006/relationships/image" Target="../media/image41.png"/><Relationship Id="rId17" Type="http://schemas.openxmlformats.org/officeDocument/2006/relationships/customXml" Target="../ink/ink50.xml"/><Relationship Id="rId25" Type="http://schemas.openxmlformats.org/officeDocument/2006/relationships/customXml" Target="../ink/ink54.xml"/><Relationship Id="rId2" Type="http://schemas.openxmlformats.org/officeDocument/2006/relationships/image" Target="../media/image8.png"/><Relationship Id="rId16" Type="http://schemas.openxmlformats.org/officeDocument/2006/relationships/image" Target="../media/image43.png"/><Relationship Id="rId20" Type="http://schemas.openxmlformats.org/officeDocument/2006/relationships/image" Target="../media/image35.png"/><Relationship Id="rId29" Type="http://schemas.openxmlformats.org/officeDocument/2006/relationships/customXml" Target="../ink/ink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customXml" Target="../ink/ink47.xml"/><Relationship Id="rId24" Type="http://schemas.openxmlformats.org/officeDocument/2006/relationships/image" Target="../media/image37.png"/><Relationship Id="rId5" Type="http://schemas.openxmlformats.org/officeDocument/2006/relationships/customXml" Target="../ink/ink44.xml"/><Relationship Id="rId15" Type="http://schemas.openxmlformats.org/officeDocument/2006/relationships/customXml" Target="../ink/ink49.xml"/><Relationship Id="rId23" Type="http://schemas.openxmlformats.org/officeDocument/2006/relationships/customXml" Target="../ink/ink53.xml"/><Relationship Id="rId28" Type="http://schemas.openxmlformats.org/officeDocument/2006/relationships/image" Target="../media/image39.png"/><Relationship Id="rId10" Type="http://schemas.openxmlformats.org/officeDocument/2006/relationships/image" Target="../media/image30.png"/><Relationship Id="rId19" Type="http://schemas.openxmlformats.org/officeDocument/2006/relationships/customXml" Target="../ink/ink51.xml"/><Relationship Id="rId4" Type="http://schemas.openxmlformats.org/officeDocument/2006/relationships/image" Target="../media/image27.png"/><Relationship Id="rId9" Type="http://schemas.openxmlformats.org/officeDocument/2006/relationships/customXml" Target="../ink/ink46.xml"/><Relationship Id="rId14" Type="http://schemas.openxmlformats.org/officeDocument/2006/relationships/image" Target="../media/image42.png"/><Relationship Id="rId22" Type="http://schemas.openxmlformats.org/officeDocument/2006/relationships/image" Target="../media/image36.png"/><Relationship Id="rId27" Type="http://schemas.openxmlformats.org/officeDocument/2006/relationships/customXml" Target="../ink/ink55.xml"/><Relationship Id="rId30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customXml" Target="../ink/ink57.xml"/><Relationship Id="rId7" Type="http://schemas.openxmlformats.org/officeDocument/2006/relationships/customXml" Target="../ink/ink59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customXml" Target="../ink/ink58.xml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customXml" Target="../ink/ink60.xml"/><Relationship Id="rId7" Type="http://schemas.openxmlformats.org/officeDocument/2006/relationships/customXml" Target="../ink/ink6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customXml" Target="../ink/ink61.xml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fJr9CG3k2k" TargetMode="External"/><Relationship Id="rId7" Type="http://schemas.openxmlformats.org/officeDocument/2006/relationships/hyperlink" Target="https://www.youtube.com/watch?v=8QehpHhgN04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HUSaLWmEHXk" TargetMode="Externa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E6C42E6-44C6-468D-99DE-17BBCAEFE3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E8BA72C1-B837-4E1F-BA9B-021F27D998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A6002F4-7A45-4174-A18B-79898BF39F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09" t="23333" r="23672" b="10834"/>
          <a:stretch/>
        </p:blipFill>
        <p:spPr>
          <a:xfrm>
            <a:off x="0" y="0"/>
            <a:ext cx="12192000" cy="6781800"/>
          </a:xfrm>
          <a:prstGeom prst="rect">
            <a:avLst/>
          </a:prstGeom>
        </p:spPr>
      </p:pic>
      <p:pic>
        <p:nvPicPr>
          <p:cNvPr id="5" name="Picture 2" descr="Word Crime Stock Illustrations – 11,656 Word Crime Stock Illustrations,  Vectors &amp;amp; Clipart - Dreamstime">
            <a:extLst>
              <a:ext uri="{FF2B5EF4-FFF2-40B4-BE49-F238E27FC236}">
                <a16:creationId xmlns:a16="http://schemas.microsoft.com/office/drawing/2014/main" id="{A0E390E4-83F1-4023-8128-DA94939C43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42" b="21245"/>
          <a:stretch/>
        </p:blipFill>
        <p:spPr bwMode="auto">
          <a:xfrm>
            <a:off x="266700" y="446881"/>
            <a:ext cx="9010650" cy="259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2BF6C41E-99E5-4C63-B9AF-A644BCED091F}"/>
              </a:ext>
            </a:extLst>
          </p:cNvPr>
          <p:cNvSpPr/>
          <p:nvPr/>
        </p:nvSpPr>
        <p:spPr>
          <a:xfrm>
            <a:off x="3886200" y="3243263"/>
            <a:ext cx="5953125" cy="1055687"/>
          </a:xfrm>
          <a:prstGeom prst="roundRect">
            <a:avLst/>
          </a:prstGeom>
          <a:solidFill>
            <a:srgbClr val="C81D1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8800" dirty="0">
                <a:latin typeface="Forte" panose="03060902040502070203" pitchFamily="66" charset="0"/>
              </a:rPr>
              <a:t>Doesn’t </a:t>
            </a:r>
            <a:r>
              <a:rPr lang="en-US" sz="8800" dirty="0">
                <a:solidFill>
                  <a:schemeClr val="tx1"/>
                </a:solidFill>
                <a:latin typeface="Forte" panose="03060902040502070203" pitchFamily="66" charset="0"/>
              </a:rPr>
              <a:t>pay</a:t>
            </a:r>
            <a:endParaRPr lang="ar-SA" sz="8800" dirty="0">
              <a:solidFill>
                <a:schemeClr val="tx1"/>
              </a:solidFill>
              <a:latin typeface="Forte" panose="03060902040502070203" pitchFamily="66" charset="0"/>
            </a:endParaRPr>
          </a:p>
        </p:txBody>
      </p:sp>
      <p:pic>
        <p:nvPicPr>
          <p:cNvPr id="7" name="Picture 4" descr="Free Download Yellow Brush Stroke Png - Clip Art Library">
            <a:extLst>
              <a:ext uri="{FF2B5EF4-FFF2-40B4-BE49-F238E27FC236}">
                <a16:creationId xmlns:a16="http://schemas.microsoft.com/office/drawing/2014/main" id="{13CF60E3-91FE-4965-AB13-24F9DF46A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575" y="4478967"/>
            <a:ext cx="4876800" cy="149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7A4BBC1F-35A7-4D15-B18E-9A0D41DD178A}"/>
              </a:ext>
            </a:extLst>
          </p:cNvPr>
          <p:cNvSpPr txBox="1"/>
          <p:nvPr/>
        </p:nvSpPr>
        <p:spPr>
          <a:xfrm>
            <a:off x="4933950" y="4745365"/>
            <a:ext cx="269557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latin typeface="Agency FB" panose="020B0503020202020204" pitchFamily="34" charset="0"/>
              </a:rPr>
              <a:t>Grammar</a:t>
            </a:r>
            <a:endParaRPr lang="ar-SA" sz="2800" b="1" dirty="0">
              <a:latin typeface="Agency FB" panose="020B0503020202020204" pitchFamily="34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6CEF2D6-CBEE-4919-B82F-798141140CBA}"/>
              </a:ext>
            </a:extLst>
          </p:cNvPr>
          <p:cNvSpPr txBox="1"/>
          <p:nvPr/>
        </p:nvSpPr>
        <p:spPr>
          <a:xfrm>
            <a:off x="4943475" y="5268585"/>
            <a:ext cx="230505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latin typeface="Agency FB" panose="020B0503020202020204" pitchFamily="34" charset="0"/>
              </a:rPr>
              <a:t>By : ET Asma Almjlad</a:t>
            </a:r>
            <a:endParaRPr lang="ar-SA" b="1" dirty="0">
              <a:latin typeface="Agency FB" panose="020B0503020202020204" pitchFamily="34" charset="0"/>
            </a:endParaRPr>
          </a:p>
        </p:txBody>
      </p:sp>
      <p:pic>
        <p:nvPicPr>
          <p:cNvPr id="10" name="Picture 6" descr="Magnifying Glass Magnifier - Free vector graphic on Pixabay">
            <a:extLst>
              <a:ext uri="{FF2B5EF4-FFF2-40B4-BE49-F238E27FC236}">
                <a16:creationId xmlns:a16="http://schemas.microsoft.com/office/drawing/2014/main" id="{B6018C27-83F8-4D4C-B4B3-51E72E460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7730" flipH="1">
            <a:off x="145405" y="-16308"/>
            <a:ext cx="1261121" cy="153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75332A8F-B693-4086-AFB5-2F02F0CEAC30}"/>
              </a:ext>
            </a:extLst>
          </p:cNvPr>
          <p:cNvSpPr txBox="1"/>
          <p:nvPr/>
        </p:nvSpPr>
        <p:spPr>
          <a:xfrm>
            <a:off x="266700" y="140784"/>
            <a:ext cx="11430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latin typeface="Forte" panose="03060902040502070203" pitchFamily="66" charset="0"/>
              </a:rPr>
              <a:t>U:2</a:t>
            </a:r>
            <a:endParaRPr lang="ar-SA" sz="2800" dirty="0"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40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8ECE113-9405-491B-80D4-6ED2D194A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8B67DBB-7B84-41D2-AEE7-B5AA95EB4C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327CEC8-A59C-48B8-A578-AD296F571E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3194" r="23750" b="9931"/>
          <a:stretch/>
        </p:blipFill>
        <p:spPr>
          <a:xfrm>
            <a:off x="-76200" y="19222"/>
            <a:ext cx="12192001" cy="6838778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B37D9660-7375-4C2D-8DC7-B3492E0318C7}"/>
              </a:ext>
            </a:extLst>
          </p:cNvPr>
          <p:cNvSpPr/>
          <p:nvPr/>
        </p:nvSpPr>
        <p:spPr>
          <a:xfrm>
            <a:off x="1962150" y="3217862"/>
            <a:ext cx="7953375" cy="1123950"/>
          </a:xfrm>
          <a:prstGeom prst="roundRect">
            <a:avLst/>
          </a:prstGeom>
          <a:solidFill>
            <a:srgbClr val="1D1D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0" dirty="0">
              <a:latin typeface="Comic Sans MS" panose="030F0702030302020204" pitchFamily="66" charset="0"/>
            </a:endParaRPr>
          </a:p>
          <a:p>
            <a:pPr algn="ctr"/>
            <a:r>
              <a:rPr lang="en-US" sz="2000" dirty="0">
                <a:latin typeface="Comic Sans MS" panose="030F0702030302020204" pitchFamily="66" charset="0"/>
              </a:rPr>
              <a:t>It is formed with be (any tense) + past participle.</a:t>
            </a:r>
            <a:endParaRPr lang="ar-SA" sz="2000" dirty="0">
              <a:latin typeface="Comic Sans MS" panose="030F0702030302020204" pitchFamily="66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6A787DA9-C761-4147-8EEB-B6DA0EA0449A}"/>
              </a:ext>
            </a:extLst>
          </p:cNvPr>
          <p:cNvSpPr/>
          <p:nvPr/>
        </p:nvSpPr>
        <p:spPr>
          <a:xfrm>
            <a:off x="566739" y="1825625"/>
            <a:ext cx="7953375" cy="1123950"/>
          </a:xfrm>
          <a:prstGeom prst="roundRect">
            <a:avLst/>
          </a:prstGeom>
          <a:solidFill>
            <a:srgbClr val="1D1D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Use the passive to put the focus on </a:t>
            </a:r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an action</a:t>
            </a:r>
            <a:r>
              <a:rPr lang="en-US" sz="2000" dirty="0">
                <a:latin typeface="Comic Sans MS" panose="030F0702030302020204" pitchFamily="66" charset="0"/>
              </a:rPr>
              <a:t>, rather than </a:t>
            </a:r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who did </a:t>
            </a:r>
            <a:r>
              <a:rPr lang="en-US" sz="2000" dirty="0">
                <a:latin typeface="Comic Sans MS" panose="030F0702030302020204" pitchFamily="66" charset="0"/>
              </a:rPr>
              <a:t>the action.</a:t>
            </a:r>
            <a:endParaRPr lang="ar-SA" sz="2000" dirty="0">
              <a:latin typeface="Comic Sans MS" panose="030F0702030302020204" pitchFamily="66" charset="0"/>
            </a:endParaRPr>
          </a:p>
        </p:txBody>
      </p:sp>
      <p:pic>
        <p:nvPicPr>
          <p:cNvPr id="8" name="Picture 4" descr="Free Download Yellow Brush Stroke Png - Clip Art Library">
            <a:extLst>
              <a:ext uri="{FF2B5EF4-FFF2-40B4-BE49-F238E27FC236}">
                <a16:creationId xmlns:a16="http://schemas.microsoft.com/office/drawing/2014/main" id="{6F01E56F-86C7-4F72-A751-0EA87D5A4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02" y="497452"/>
            <a:ext cx="3754524" cy="93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CB933676-D535-4E88-B17D-7334B53D598A}"/>
              </a:ext>
            </a:extLst>
          </p:cNvPr>
          <p:cNvSpPr txBox="1"/>
          <p:nvPr/>
        </p:nvSpPr>
        <p:spPr>
          <a:xfrm>
            <a:off x="914400" y="692656"/>
            <a:ext cx="25908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 passive</a:t>
            </a:r>
            <a:endParaRPr lang="ar-SA" sz="3200" b="1" dirty="0">
              <a:solidFill>
                <a:srgbClr val="00B050"/>
              </a:solidFill>
              <a:latin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49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8ECE113-9405-491B-80D4-6ED2D194A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8B67DBB-7B84-41D2-AEE7-B5AA95EB4C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327CEC8-A59C-48B8-A578-AD296F571E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3194" r="23750" b="9931"/>
          <a:stretch/>
        </p:blipFill>
        <p:spPr>
          <a:xfrm>
            <a:off x="-14288" y="19222"/>
            <a:ext cx="12192001" cy="6838778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4E7B0FB6-CCCB-4B7F-9E29-94A165CD39EE}"/>
              </a:ext>
            </a:extLst>
          </p:cNvPr>
          <p:cNvSpPr/>
          <p:nvPr/>
        </p:nvSpPr>
        <p:spPr>
          <a:xfrm>
            <a:off x="2790826" y="642617"/>
            <a:ext cx="5643600" cy="75274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Sara cleans the room </a:t>
            </a:r>
            <a:endParaRPr lang="ar-SA" sz="2800" dirty="0">
              <a:latin typeface="Comic Sans MS" panose="030F0702030302020204" pitchFamily="66" charset="0"/>
            </a:endParaRPr>
          </a:p>
        </p:txBody>
      </p: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533EF398-DE4B-4033-90E6-84364D1F0482}"/>
              </a:ext>
            </a:extLst>
          </p:cNvPr>
          <p:cNvGrpSpPr/>
          <p:nvPr/>
        </p:nvGrpSpPr>
        <p:grpSpPr>
          <a:xfrm>
            <a:off x="3467955" y="1483440"/>
            <a:ext cx="976320" cy="969480"/>
            <a:chOff x="3251595" y="2279730"/>
            <a:chExt cx="976320" cy="969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8" name="حبر 7">
                  <a:extLst>
                    <a:ext uri="{FF2B5EF4-FFF2-40B4-BE49-F238E27FC236}">
                      <a16:creationId xmlns:a16="http://schemas.microsoft.com/office/drawing/2014/main" id="{B3B58B21-5F9F-4562-95E1-DFD16F314192}"/>
                    </a:ext>
                  </a:extLst>
                </p14:cNvPr>
                <p14:cNvContentPartPr/>
                <p14:nvPr/>
              </p14:nvContentPartPr>
              <p14:xfrm>
                <a:off x="3251595" y="2279730"/>
                <a:ext cx="976320" cy="108360"/>
              </p14:xfrm>
            </p:contentPart>
          </mc:Choice>
          <mc:Fallback xmlns="">
            <p:pic>
              <p:nvPicPr>
                <p:cNvPr id="8" name="حبر 7">
                  <a:extLst>
                    <a:ext uri="{FF2B5EF4-FFF2-40B4-BE49-F238E27FC236}">
                      <a16:creationId xmlns:a16="http://schemas.microsoft.com/office/drawing/2014/main" id="{B3B58B21-5F9F-4562-95E1-DFD16F314192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215595" y="2244090"/>
                  <a:ext cx="1047960" cy="18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9" name="حبر 8">
                  <a:extLst>
                    <a:ext uri="{FF2B5EF4-FFF2-40B4-BE49-F238E27FC236}">
                      <a16:creationId xmlns:a16="http://schemas.microsoft.com/office/drawing/2014/main" id="{17946DD3-2C9E-4A82-847F-098E818BDA1E}"/>
                    </a:ext>
                  </a:extLst>
                </p14:cNvPr>
                <p14:cNvContentPartPr/>
                <p14:nvPr/>
              </p14:nvContentPartPr>
              <p14:xfrm>
                <a:off x="3407475" y="2414730"/>
                <a:ext cx="397800" cy="834480"/>
              </p14:xfrm>
            </p:contentPart>
          </mc:Choice>
          <mc:Fallback xmlns="">
            <p:pic>
              <p:nvPicPr>
                <p:cNvPr id="9" name="حبر 8">
                  <a:extLst>
                    <a:ext uri="{FF2B5EF4-FFF2-40B4-BE49-F238E27FC236}">
                      <a16:creationId xmlns:a16="http://schemas.microsoft.com/office/drawing/2014/main" id="{17946DD3-2C9E-4A82-847F-098E818BDA1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371475" y="2378730"/>
                  <a:ext cx="469440" cy="906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2A8DEA82-BE23-408E-B51A-289BC5A5BD48}"/>
              </a:ext>
            </a:extLst>
          </p:cNvPr>
          <p:cNvGrpSpPr/>
          <p:nvPr/>
        </p:nvGrpSpPr>
        <p:grpSpPr>
          <a:xfrm>
            <a:off x="4749743" y="1396085"/>
            <a:ext cx="1094040" cy="1006560"/>
            <a:chOff x="4617435" y="2230050"/>
            <a:chExt cx="1094040" cy="1006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1" name="حبر 10">
                  <a:extLst>
                    <a:ext uri="{FF2B5EF4-FFF2-40B4-BE49-F238E27FC236}">
                      <a16:creationId xmlns:a16="http://schemas.microsoft.com/office/drawing/2014/main" id="{6BFA6422-8367-47D5-987E-C06177D2FA1A}"/>
                    </a:ext>
                  </a:extLst>
                </p14:cNvPr>
                <p14:cNvContentPartPr/>
                <p14:nvPr/>
              </p14:nvContentPartPr>
              <p14:xfrm>
                <a:off x="4617435" y="2230050"/>
                <a:ext cx="1094040" cy="122760"/>
              </p14:xfrm>
            </p:contentPart>
          </mc:Choice>
          <mc:Fallback xmlns="">
            <p:pic>
              <p:nvPicPr>
                <p:cNvPr id="11" name="حبر 10">
                  <a:extLst>
                    <a:ext uri="{FF2B5EF4-FFF2-40B4-BE49-F238E27FC236}">
                      <a16:creationId xmlns:a16="http://schemas.microsoft.com/office/drawing/2014/main" id="{6BFA6422-8367-47D5-987E-C06177D2FA1A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581795" y="2194050"/>
                  <a:ext cx="116568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2" name="حبر 11">
                  <a:extLst>
                    <a:ext uri="{FF2B5EF4-FFF2-40B4-BE49-F238E27FC236}">
                      <a16:creationId xmlns:a16="http://schemas.microsoft.com/office/drawing/2014/main" id="{4A97A829-F4AC-4823-9E5F-6A5E16A02E9C}"/>
                    </a:ext>
                  </a:extLst>
                </p14:cNvPr>
                <p14:cNvContentPartPr/>
                <p14:nvPr/>
              </p14:nvContentPartPr>
              <p14:xfrm>
                <a:off x="4936035" y="2284770"/>
                <a:ext cx="291240" cy="951840"/>
              </p14:xfrm>
            </p:contentPart>
          </mc:Choice>
          <mc:Fallback xmlns="">
            <p:pic>
              <p:nvPicPr>
                <p:cNvPr id="12" name="حبر 11">
                  <a:extLst>
                    <a:ext uri="{FF2B5EF4-FFF2-40B4-BE49-F238E27FC236}">
                      <a16:creationId xmlns:a16="http://schemas.microsoft.com/office/drawing/2014/main" id="{4A97A829-F4AC-4823-9E5F-6A5E16A02E9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900395" y="2249130"/>
                  <a:ext cx="362880" cy="1023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3E7DBEAC-AD4D-4E6C-AC8A-F251CE4BB86F}"/>
              </a:ext>
            </a:extLst>
          </p:cNvPr>
          <p:cNvGrpSpPr/>
          <p:nvPr/>
        </p:nvGrpSpPr>
        <p:grpSpPr>
          <a:xfrm>
            <a:off x="5983651" y="1345597"/>
            <a:ext cx="1484280" cy="825120"/>
            <a:chOff x="6207195" y="2137530"/>
            <a:chExt cx="1484280" cy="825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4" name="حبر 13">
                  <a:extLst>
                    <a:ext uri="{FF2B5EF4-FFF2-40B4-BE49-F238E27FC236}">
                      <a16:creationId xmlns:a16="http://schemas.microsoft.com/office/drawing/2014/main" id="{F357AD20-F8D3-4E4E-9F1B-D29F1B21A9F6}"/>
                    </a:ext>
                  </a:extLst>
                </p14:cNvPr>
                <p14:cNvContentPartPr/>
                <p14:nvPr/>
              </p14:nvContentPartPr>
              <p14:xfrm>
                <a:off x="6207195" y="2137530"/>
                <a:ext cx="1484280" cy="216720"/>
              </p14:xfrm>
            </p:contentPart>
          </mc:Choice>
          <mc:Fallback xmlns="">
            <p:pic>
              <p:nvPicPr>
                <p:cNvPr id="14" name="حبر 13">
                  <a:extLst>
                    <a:ext uri="{FF2B5EF4-FFF2-40B4-BE49-F238E27FC236}">
                      <a16:creationId xmlns:a16="http://schemas.microsoft.com/office/drawing/2014/main" id="{F357AD20-F8D3-4E4E-9F1B-D29F1B21A9F6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171195" y="2101530"/>
                  <a:ext cx="1555920" cy="28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5" name="حبر 14">
                  <a:extLst>
                    <a:ext uri="{FF2B5EF4-FFF2-40B4-BE49-F238E27FC236}">
                      <a16:creationId xmlns:a16="http://schemas.microsoft.com/office/drawing/2014/main" id="{863BB386-B37E-46BE-A4F3-DAA2BAFA178F}"/>
                    </a:ext>
                  </a:extLst>
                </p14:cNvPr>
                <p14:cNvContentPartPr/>
                <p14:nvPr/>
              </p14:nvContentPartPr>
              <p14:xfrm>
                <a:off x="6962115" y="2320050"/>
                <a:ext cx="341280" cy="642600"/>
              </p14:xfrm>
            </p:contentPart>
          </mc:Choice>
          <mc:Fallback xmlns="">
            <p:pic>
              <p:nvPicPr>
                <p:cNvPr id="15" name="حبر 14">
                  <a:extLst>
                    <a:ext uri="{FF2B5EF4-FFF2-40B4-BE49-F238E27FC236}">
                      <a16:creationId xmlns:a16="http://schemas.microsoft.com/office/drawing/2014/main" id="{863BB386-B37E-46BE-A4F3-DAA2BAFA178F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926115" y="2284050"/>
                  <a:ext cx="412920" cy="7142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798B7C8B-7850-4BB2-959F-DA7490CD6A0F}"/>
              </a:ext>
            </a:extLst>
          </p:cNvPr>
          <p:cNvSpPr txBox="1"/>
          <p:nvPr/>
        </p:nvSpPr>
        <p:spPr>
          <a:xfrm>
            <a:off x="2297610" y="2440719"/>
            <a:ext cx="17240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The subject </a:t>
            </a:r>
            <a:endParaRPr lang="ar-SA" b="1" dirty="0">
              <a:latin typeface="Comic Sans MS" panose="030F0702030302020204" pitchFamily="66" charset="0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AB086149-D4D5-4F6D-B46F-E121ACA125FF}"/>
              </a:ext>
            </a:extLst>
          </p:cNvPr>
          <p:cNvSpPr txBox="1"/>
          <p:nvPr/>
        </p:nvSpPr>
        <p:spPr>
          <a:xfrm>
            <a:off x="3982209" y="2329213"/>
            <a:ext cx="207645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Verb</a:t>
            </a:r>
          </a:p>
          <a:p>
            <a:r>
              <a:rPr lang="en-US" b="1" dirty="0">
                <a:latin typeface="Comic Sans MS" panose="030F0702030302020204" pitchFamily="66" charset="0"/>
              </a:rPr>
              <a:t>( present simple)</a:t>
            </a:r>
            <a:endParaRPr lang="ar-SA" b="1" dirty="0">
              <a:latin typeface="Comic Sans MS" panose="030F0702030302020204" pitchFamily="66" charset="0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FC0B5134-B035-4CE6-AFCC-720D8CC80BD8}"/>
              </a:ext>
            </a:extLst>
          </p:cNvPr>
          <p:cNvSpPr txBox="1"/>
          <p:nvPr/>
        </p:nvSpPr>
        <p:spPr>
          <a:xfrm>
            <a:off x="6417033" y="2402645"/>
            <a:ext cx="17240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The object </a:t>
            </a:r>
            <a:endParaRPr lang="ar-SA" b="1" dirty="0">
              <a:latin typeface="Comic Sans MS" panose="030F0702030302020204" pitchFamily="66" charset="0"/>
            </a:endParaRPr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4C5FD485-8CB4-494E-B50D-3140A9430018}"/>
              </a:ext>
            </a:extLst>
          </p:cNvPr>
          <p:cNvSpPr/>
          <p:nvPr/>
        </p:nvSpPr>
        <p:spPr>
          <a:xfrm>
            <a:off x="2492664" y="3458806"/>
            <a:ext cx="5962583" cy="64633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The room is cleaned ( by Sara)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119BC8B7-5514-4F82-A30C-B56A1FB23BDF}"/>
              </a:ext>
            </a:extLst>
          </p:cNvPr>
          <p:cNvGrpSpPr/>
          <p:nvPr/>
        </p:nvGrpSpPr>
        <p:grpSpPr>
          <a:xfrm>
            <a:off x="3543479" y="4034730"/>
            <a:ext cx="1163520" cy="573120"/>
            <a:chOff x="3322515" y="4034730"/>
            <a:chExt cx="1163520" cy="573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2" name="حبر 21">
                  <a:extLst>
                    <a:ext uri="{FF2B5EF4-FFF2-40B4-BE49-F238E27FC236}">
                      <a16:creationId xmlns:a16="http://schemas.microsoft.com/office/drawing/2014/main" id="{CDC39463-5880-49E3-B633-E91991D1CA03}"/>
                    </a:ext>
                  </a:extLst>
                </p14:cNvPr>
                <p14:cNvContentPartPr/>
                <p14:nvPr/>
              </p14:nvContentPartPr>
              <p14:xfrm>
                <a:off x="3322515" y="4034730"/>
                <a:ext cx="1163520" cy="120240"/>
              </p14:xfrm>
            </p:contentPart>
          </mc:Choice>
          <mc:Fallback xmlns="">
            <p:pic>
              <p:nvPicPr>
                <p:cNvPr id="22" name="حبر 21">
                  <a:extLst>
                    <a:ext uri="{FF2B5EF4-FFF2-40B4-BE49-F238E27FC236}">
                      <a16:creationId xmlns:a16="http://schemas.microsoft.com/office/drawing/2014/main" id="{CDC39463-5880-49E3-B633-E91991D1CA03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286875" y="3998730"/>
                  <a:ext cx="1235160" cy="19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3" name="حبر 22">
                  <a:extLst>
                    <a:ext uri="{FF2B5EF4-FFF2-40B4-BE49-F238E27FC236}">
                      <a16:creationId xmlns:a16="http://schemas.microsoft.com/office/drawing/2014/main" id="{9A91CA90-69DF-4DE6-AB48-A69160627732}"/>
                    </a:ext>
                  </a:extLst>
                </p14:cNvPr>
                <p14:cNvContentPartPr/>
                <p14:nvPr/>
              </p14:nvContentPartPr>
              <p14:xfrm>
                <a:off x="3749115" y="4197810"/>
                <a:ext cx="216720" cy="410040"/>
              </p14:xfrm>
            </p:contentPart>
          </mc:Choice>
          <mc:Fallback xmlns="">
            <p:pic>
              <p:nvPicPr>
                <p:cNvPr id="23" name="حبر 22">
                  <a:extLst>
                    <a:ext uri="{FF2B5EF4-FFF2-40B4-BE49-F238E27FC236}">
                      <a16:creationId xmlns:a16="http://schemas.microsoft.com/office/drawing/2014/main" id="{9A91CA90-69DF-4DE6-AB48-A69160627732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713475" y="4161810"/>
                  <a:ext cx="288360" cy="481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B902C430-3ECA-4227-9917-B68876AD67E5}"/>
              </a:ext>
            </a:extLst>
          </p:cNvPr>
          <p:cNvGrpSpPr/>
          <p:nvPr/>
        </p:nvGrpSpPr>
        <p:grpSpPr>
          <a:xfrm>
            <a:off x="4749743" y="4108696"/>
            <a:ext cx="2857320" cy="653760"/>
            <a:chOff x="4703835" y="4073610"/>
            <a:chExt cx="2857320" cy="653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5" name="حبر 24">
                  <a:extLst>
                    <a:ext uri="{FF2B5EF4-FFF2-40B4-BE49-F238E27FC236}">
                      <a16:creationId xmlns:a16="http://schemas.microsoft.com/office/drawing/2014/main" id="{755999DA-98C9-43CC-9029-E020C702B33C}"/>
                    </a:ext>
                  </a:extLst>
                </p14:cNvPr>
                <p14:cNvContentPartPr/>
                <p14:nvPr/>
              </p14:nvContentPartPr>
              <p14:xfrm>
                <a:off x="4703835" y="4073610"/>
                <a:ext cx="264600" cy="144360"/>
              </p14:xfrm>
            </p:contentPart>
          </mc:Choice>
          <mc:Fallback xmlns="">
            <p:pic>
              <p:nvPicPr>
                <p:cNvPr id="25" name="حبر 24">
                  <a:extLst>
                    <a:ext uri="{FF2B5EF4-FFF2-40B4-BE49-F238E27FC236}">
                      <a16:creationId xmlns:a16="http://schemas.microsoft.com/office/drawing/2014/main" id="{755999DA-98C9-43CC-9029-E020C702B33C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668195" y="4037610"/>
                  <a:ext cx="33624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6" name="حبر 25">
                  <a:extLst>
                    <a:ext uri="{FF2B5EF4-FFF2-40B4-BE49-F238E27FC236}">
                      <a16:creationId xmlns:a16="http://schemas.microsoft.com/office/drawing/2014/main" id="{D3D5D4F4-7740-4409-8173-40908801A8E2}"/>
                    </a:ext>
                  </a:extLst>
                </p14:cNvPr>
                <p14:cNvContentPartPr/>
                <p14:nvPr/>
              </p14:nvContentPartPr>
              <p14:xfrm>
                <a:off x="4717875" y="4237410"/>
                <a:ext cx="215640" cy="489960"/>
              </p14:xfrm>
            </p:contentPart>
          </mc:Choice>
          <mc:Fallback xmlns="">
            <p:pic>
              <p:nvPicPr>
                <p:cNvPr id="26" name="حبر 25">
                  <a:extLst>
                    <a:ext uri="{FF2B5EF4-FFF2-40B4-BE49-F238E27FC236}">
                      <a16:creationId xmlns:a16="http://schemas.microsoft.com/office/drawing/2014/main" id="{D3D5D4F4-7740-4409-8173-40908801A8E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681875" y="4201770"/>
                  <a:ext cx="287280" cy="56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7" name="حبر 26">
                  <a:extLst>
                    <a:ext uri="{FF2B5EF4-FFF2-40B4-BE49-F238E27FC236}">
                      <a16:creationId xmlns:a16="http://schemas.microsoft.com/office/drawing/2014/main" id="{F5F55385-E2CA-4504-A9FA-57EC876C918F}"/>
                    </a:ext>
                  </a:extLst>
                </p14:cNvPr>
                <p14:cNvContentPartPr/>
                <p14:nvPr/>
              </p14:nvContentPartPr>
              <p14:xfrm>
                <a:off x="5272635" y="4083690"/>
                <a:ext cx="864360" cy="88200"/>
              </p14:xfrm>
            </p:contentPart>
          </mc:Choice>
          <mc:Fallback xmlns="">
            <p:pic>
              <p:nvPicPr>
                <p:cNvPr id="27" name="حبر 26">
                  <a:extLst>
                    <a:ext uri="{FF2B5EF4-FFF2-40B4-BE49-F238E27FC236}">
                      <a16:creationId xmlns:a16="http://schemas.microsoft.com/office/drawing/2014/main" id="{F5F55385-E2CA-4504-A9FA-57EC876C918F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236635" y="4047690"/>
                  <a:ext cx="936000" cy="15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8" name="حبر 27">
                  <a:extLst>
                    <a:ext uri="{FF2B5EF4-FFF2-40B4-BE49-F238E27FC236}">
                      <a16:creationId xmlns:a16="http://schemas.microsoft.com/office/drawing/2014/main" id="{32100E8D-8336-4904-9BA9-26C6402C61A4}"/>
                    </a:ext>
                  </a:extLst>
                </p14:cNvPr>
                <p14:cNvContentPartPr/>
                <p14:nvPr/>
              </p14:nvContentPartPr>
              <p14:xfrm>
                <a:off x="5749275" y="4178010"/>
                <a:ext cx="227160" cy="474120"/>
              </p14:xfrm>
            </p:contentPart>
          </mc:Choice>
          <mc:Fallback xmlns="">
            <p:pic>
              <p:nvPicPr>
                <p:cNvPr id="28" name="حبر 27">
                  <a:extLst>
                    <a:ext uri="{FF2B5EF4-FFF2-40B4-BE49-F238E27FC236}">
                      <a16:creationId xmlns:a16="http://schemas.microsoft.com/office/drawing/2014/main" id="{32100E8D-8336-4904-9BA9-26C6402C61A4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5713635" y="4142370"/>
                  <a:ext cx="298800" cy="54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30" name="حبر 29">
                  <a:extLst>
                    <a:ext uri="{FF2B5EF4-FFF2-40B4-BE49-F238E27FC236}">
                      <a16:creationId xmlns:a16="http://schemas.microsoft.com/office/drawing/2014/main" id="{EE989CA6-F825-4E66-9B1E-20FC06E0B1B5}"/>
                    </a:ext>
                  </a:extLst>
                </p14:cNvPr>
                <p14:cNvContentPartPr/>
                <p14:nvPr/>
              </p14:nvContentPartPr>
              <p14:xfrm>
                <a:off x="6521835" y="4102770"/>
                <a:ext cx="1039320" cy="129600"/>
              </p14:xfrm>
            </p:contentPart>
          </mc:Choice>
          <mc:Fallback xmlns="">
            <p:pic>
              <p:nvPicPr>
                <p:cNvPr id="30" name="حبر 29">
                  <a:extLst>
                    <a:ext uri="{FF2B5EF4-FFF2-40B4-BE49-F238E27FC236}">
                      <a16:creationId xmlns:a16="http://schemas.microsoft.com/office/drawing/2014/main" id="{EE989CA6-F825-4E66-9B1E-20FC06E0B1B5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486195" y="4067130"/>
                  <a:ext cx="111096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31" name="حبر 30">
                  <a:extLst>
                    <a:ext uri="{FF2B5EF4-FFF2-40B4-BE49-F238E27FC236}">
                      <a16:creationId xmlns:a16="http://schemas.microsoft.com/office/drawing/2014/main" id="{ACB531D0-EC0D-4EB1-B990-685788DB0892}"/>
                    </a:ext>
                  </a:extLst>
                </p14:cNvPr>
                <p14:cNvContentPartPr/>
                <p14:nvPr/>
              </p14:nvContentPartPr>
              <p14:xfrm>
                <a:off x="7080915" y="4222650"/>
                <a:ext cx="235800" cy="475200"/>
              </p14:xfrm>
            </p:contentPart>
          </mc:Choice>
          <mc:Fallback xmlns="">
            <p:pic>
              <p:nvPicPr>
                <p:cNvPr id="31" name="حبر 30">
                  <a:extLst>
                    <a:ext uri="{FF2B5EF4-FFF2-40B4-BE49-F238E27FC236}">
                      <a16:creationId xmlns:a16="http://schemas.microsoft.com/office/drawing/2014/main" id="{ACB531D0-EC0D-4EB1-B990-685788DB0892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045275" y="4187010"/>
                  <a:ext cx="307440" cy="5468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DA06AF4D-30B2-422C-B175-4F50D2211CA1}"/>
              </a:ext>
            </a:extLst>
          </p:cNvPr>
          <p:cNvSpPr txBox="1"/>
          <p:nvPr/>
        </p:nvSpPr>
        <p:spPr>
          <a:xfrm>
            <a:off x="6762269" y="4752845"/>
            <a:ext cx="17240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The subject </a:t>
            </a:r>
            <a:endParaRPr lang="ar-SA" b="1" dirty="0">
              <a:latin typeface="Comic Sans MS" panose="030F0702030302020204" pitchFamily="66" charset="0"/>
            </a:endParaRP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068FFB1C-2664-46CB-B8A9-44DCB2C74637}"/>
              </a:ext>
            </a:extLst>
          </p:cNvPr>
          <p:cNvSpPr txBox="1"/>
          <p:nvPr/>
        </p:nvSpPr>
        <p:spPr>
          <a:xfrm>
            <a:off x="2887650" y="4752845"/>
            <a:ext cx="95714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O</a:t>
            </a:r>
            <a:endParaRPr lang="ar-SA" b="1" dirty="0">
              <a:latin typeface="Comic Sans MS" panose="030F0702030302020204" pitchFamily="66" charset="0"/>
            </a:endParaRP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5B1786E4-006D-4BE9-A0BD-C2DF8F3BFE8D}"/>
              </a:ext>
            </a:extLst>
          </p:cNvPr>
          <p:cNvSpPr txBox="1"/>
          <p:nvPr/>
        </p:nvSpPr>
        <p:spPr>
          <a:xfrm>
            <a:off x="4111194" y="4840057"/>
            <a:ext cx="95714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be</a:t>
            </a:r>
            <a:endParaRPr lang="ar-SA" b="1" dirty="0">
              <a:latin typeface="Comic Sans MS" panose="030F0702030302020204" pitchFamily="66" charset="0"/>
            </a:endParaRP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B15EE145-5A83-4182-8AE2-198E08448A22}"/>
              </a:ext>
            </a:extLst>
          </p:cNvPr>
          <p:cNvSpPr txBox="1"/>
          <p:nvPr/>
        </p:nvSpPr>
        <p:spPr>
          <a:xfrm>
            <a:off x="5276738" y="4789733"/>
            <a:ext cx="95714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V3</a:t>
            </a:r>
            <a:endParaRPr lang="ar-SA" b="1" dirty="0">
              <a:latin typeface="Comic Sans MS" panose="030F0702030302020204" pitchFamily="66" charset="0"/>
            </a:endParaRPr>
          </a:p>
        </p:txBody>
      </p:sp>
      <p:sp>
        <p:nvSpPr>
          <p:cNvPr id="38" name="شكل بيضاوي 37">
            <a:extLst>
              <a:ext uri="{FF2B5EF4-FFF2-40B4-BE49-F238E27FC236}">
                <a16:creationId xmlns:a16="http://schemas.microsoft.com/office/drawing/2014/main" id="{F3F51D6F-CD57-4E7A-AD5C-A3CA5651C79F}"/>
              </a:ext>
            </a:extLst>
          </p:cNvPr>
          <p:cNvSpPr/>
          <p:nvPr/>
        </p:nvSpPr>
        <p:spPr>
          <a:xfrm>
            <a:off x="914400" y="257175"/>
            <a:ext cx="1771650" cy="10096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Active </a:t>
            </a:r>
            <a:endParaRPr lang="ar-SA" sz="2400" b="1" dirty="0">
              <a:solidFill>
                <a:schemeClr val="tx1"/>
              </a:solidFill>
              <a:latin typeface="MV Boli" panose="02000500030200090000" pitchFamily="2" charset="0"/>
            </a:endParaRPr>
          </a:p>
        </p:txBody>
      </p:sp>
      <p:sp>
        <p:nvSpPr>
          <p:cNvPr id="39" name="شكل بيضاوي 38">
            <a:extLst>
              <a:ext uri="{FF2B5EF4-FFF2-40B4-BE49-F238E27FC236}">
                <a16:creationId xmlns:a16="http://schemas.microsoft.com/office/drawing/2014/main" id="{406EFAAA-B8A7-45BF-A0EF-9DB569035FE2}"/>
              </a:ext>
            </a:extLst>
          </p:cNvPr>
          <p:cNvSpPr/>
          <p:nvPr/>
        </p:nvSpPr>
        <p:spPr>
          <a:xfrm>
            <a:off x="721014" y="2914516"/>
            <a:ext cx="1771650" cy="10096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passive</a:t>
            </a:r>
            <a:endParaRPr lang="ar-SA" sz="2400" b="1" dirty="0">
              <a:solidFill>
                <a:schemeClr val="tx1"/>
              </a:solidFill>
              <a:latin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053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/>
      <p:bldP spid="18" grpId="0"/>
      <p:bldP spid="19" grpId="0"/>
      <p:bldP spid="20" grpId="0" animBg="1"/>
      <p:bldP spid="34" grpId="0"/>
      <p:bldP spid="35" grpId="0"/>
      <p:bldP spid="36" grpId="0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8ECE113-9405-491B-80D4-6ED2D194A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8B67DBB-7B84-41D2-AEE7-B5AA95EB4C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327CEC8-A59C-48B8-A578-AD296F571E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3194" r="23750" b="9931"/>
          <a:stretch/>
        </p:blipFill>
        <p:spPr>
          <a:xfrm>
            <a:off x="-14288" y="19222"/>
            <a:ext cx="12192001" cy="6838778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4E7B0FB6-CCCB-4B7F-9E29-94A165CD39EE}"/>
              </a:ext>
            </a:extLst>
          </p:cNvPr>
          <p:cNvSpPr/>
          <p:nvPr/>
        </p:nvSpPr>
        <p:spPr>
          <a:xfrm>
            <a:off x="2790825" y="642617"/>
            <a:ext cx="6419849" cy="75274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Ali   read   the book yesterday</a:t>
            </a:r>
            <a:endParaRPr lang="ar-SA" sz="2800" dirty="0">
              <a:latin typeface="Comic Sans MS" panose="030F0702030302020204" pitchFamily="66" charset="0"/>
            </a:endParaRPr>
          </a:p>
        </p:txBody>
      </p: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533EF398-DE4B-4033-90E6-84364D1F0482}"/>
              </a:ext>
            </a:extLst>
          </p:cNvPr>
          <p:cNvGrpSpPr/>
          <p:nvPr/>
        </p:nvGrpSpPr>
        <p:grpSpPr>
          <a:xfrm>
            <a:off x="3183989" y="1377251"/>
            <a:ext cx="976320" cy="969480"/>
            <a:chOff x="3251595" y="2279730"/>
            <a:chExt cx="976320" cy="969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8" name="حبر 7">
                  <a:extLst>
                    <a:ext uri="{FF2B5EF4-FFF2-40B4-BE49-F238E27FC236}">
                      <a16:creationId xmlns:a16="http://schemas.microsoft.com/office/drawing/2014/main" id="{B3B58B21-5F9F-4562-95E1-DFD16F314192}"/>
                    </a:ext>
                  </a:extLst>
                </p14:cNvPr>
                <p14:cNvContentPartPr/>
                <p14:nvPr/>
              </p14:nvContentPartPr>
              <p14:xfrm>
                <a:off x="3251595" y="2279730"/>
                <a:ext cx="976320" cy="108360"/>
              </p14:xfrm>
            </p:contentPart>
          </mc:Choice>
          <mc:Fallback xmlns="">
            <p:pic>
              <p:nvPicPr>
                <p:cNvPr id="8" name="حبر 7">
                  <a:extLst>
                    <a:ext uri="{FF2B5EF4-FFF2-40B4-BE49-F238E27FC236}">
                      <a16:creationId xmlns:a16="http://schemas.microsoft.com/office/drawing/2014/main" id="{B3B58B21-5F9F-4562-95E1-DFD16F314192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215595" y="2243730"/>
                  <a:ext cx="1047960" cy="18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9" name="حبر 8">
                  <a:extLst>
                    <a:ext uri="{FF2B5EF4-FFF2-40B4-BE49-F238E27FC236}">
                      <a16:creationId xmlns:a16="http://schemas.microsoft.com/office/drawing/2014/main" id="{17946DD3-2C9E-4A82-847F-098E818BDA1E}"/>
                    </a:ext>
                  </a:extLst>
                </p14:cNvPr>
                <p14:cNvContentPartPr/>
                <p14:nvPr/>
              </p14:nvContentPartPr>
              <p14:xfrm>
                <a:off x="3407475" y="2414730"/>
                <a:ext cx="397800" cy="834480"/>
              </p14:xfrm>
            </p:contentPart>
          </mc:Choice>
          <mc:Fallback xmlns="">
            <p:pic>
              <p:nvPicPr>
                <p:cNvPr id="9" name="حبر 8">
                  <a:extLst>
                    <a:ext uri="{FF2B5EF4-FFF2-40B4-BE49-F238E27FC236}">
                      <a16:creationId xmlns:a16="http://schemas.microsoft.com/office/drawing/2014/main" id="{17946DD3-2C9E-4A82-847F-098E818BDA1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371475" y="2378730"/>
                  <a:ext cx="469440" cy="906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2A8DEA82-BE23-408E-B51A-289BC5A5BD48}"/>
              </a:ext>
            </a:extLst>
          </p:cNvPr>
          <p:cNvGrpSpPr/>
          <p:nvPr/>
        </p:nvGrpSpPr>
        <p:grpSpPr>
          <a:xfrm>
            <a:off x="4327823" y="1289934"/>
            <a:ext cx="1094040" cy="1006560"/>
            <a:chOff x="4617435" y="2230050"/>
            <a:chExt cx="1094040" cy="1006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1" name="حبر 10">
                  <a:extLst>
                    <a:ext uri="{FF2B5EF4-FFF2-40B4-BE49-F238E27FC236}">
                      <a16:creationId xmlns:a16="http://schemas.microsoft.com/office/drawing/2014/main" id="{6BFA6422-8367-47D5-987E-C06177D2FA1A}"/>
                    </a:ext>
                  </a:extLst>
                </p14:cNvPr>
                <p14:cNvContentPartPr/>
                <p14:nvPr/>
              </p14:nvContentPartPr>
              <p14:xfrm>
                <a:off x="4617435" y="2230050"/>
                <a:ext cx="1094040" cy="122760"/>
              </p14:xfrm>
            </p:contentPart>
          </mc:Choice>
          <mc:Fallback xmlns="">
            <p:pic>
              <p:nvPicPr>
                <p:cNvPr id="11" name="حبر 10">
                  <a:extLst>
                    <a:ext uri="{FF2B5EF4-FFF2-40B4-BE49-F238E27FC236}">
                      <a16:creationId xmlns:a16="http://schemas.microsoft.com/office/drawing/2014/main" id="{6BFA6422-8367-47D5-987E-C06177D2FA1A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581435" y="2194050"/>
                  <a:ext cx="116568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2" name="حبر 11">
                  <a:extLst>
                    <a:ext uri="{FF2B5EF4-FFF2-40B4-BE49-F238E27FC236}">
                      <a16:creationId xmlns:a16="http://schemas.microsoft.com/office/drawing/2014/main" id="{4A97A829-F4AC-4823-9E5F-6A5E16A02E9C}"/>
                    </a:ext>
                  </a:extLst>
                </p14:cNvPr>
                <p14:cNvContentPartPr/>
                <p14:nvPr/>
              </p14:nvContentPartPr>
              <p14:xfrm>
                <a:off x="4936035" y="2284770"/>
                <a:ext cx="291240" cy="951840"/>
              </p14:xfrm>
            </p:contentPart>
          </mc:Choice>
          <mc:Fallback xmlns="">
            <p:pic>
              <p:nvPicPr>
                <p:cNvPr id="12" name="حبر 11">
                  <a:extLst>
                    <a:ext uri="{FF2B5EF4-FFF2-40B4-BE49-F238E27FC236}">
                      <a16:creationId xmlns:a16="http://schemas.microsoft.com/office/drawing/2014/main" id="{4A97A829-F4AC-4823-9E5F-6A5E16A02E9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900035" y="2248770"/>
                  <a:ext cx="362880" cy="1023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3E7DBEAC-AD4D-4E6C-AC8A-F251CE4BB86F}"/>
              </a:ext>
            </a:extLst>
          </p:cNvPr>
          <p:cNvGrpSpPr/>
          <p:nvPr/>
        </p:nvGrpSpPr>
        <p:grpSpPr>
          <a:xfrm>
            <a:off x="5698070" y="1325117"/>
            <a:ext cx="1192218" cy="662761"/>
            <a:chOff x="6207195" y="2137530"/>
            <a:chExt cx="1484280" cy="825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4" name="حبر 13">
                  <a:extLst>
                    <a:ext uri="{FF2B5EF4-FFF2-40B4-BE49-F238E27FC236}">
                      <a16:creationId xmlns:a16="http://schemas.microsoft.com/office/drawing/2014/main" id="{F357AD20-F8D3-4E4E-9F1B-D29F1B21A9F6}"/>
                    </a:ext>
                  </a:extLst>
                </p14:cNvPr>
                <p14:cNvContentPartPr/>
                <p14:nvPr/>
              </p14:nvContentPartPr>
              <p14:xfrm>
                <a:off x="6207195" y="2137530"/>
                <a:ext cx="1484280" cy="216720"/>
              </p14:xfrm>
            </p:contentPart>
          </mc:Choice>
          <mc:Fallback xmlns="">
            <p:pic>
              <p:nvPicPr>
                <p:cNvPr id="14" name="حبر 13">
                  <a:extLst>
                    <a:ext uri="{FF2B5EF4-FFF2-40B4-BE49-F238E27FC236}">
                      <a16:creationId xmlns:a16="http://schemas.microsoft.com/office/drawing/2014/main" id="{F357AD20-F8D3-4E4E-9F1B-D29F1B21A9F6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162380" y="2092845"/>
                  <a:ext cx="1573462" cy="30564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5" name="حبر 14">
                  <a:extLst>
                    <a:ext uri="{FF2B5EF4-FFF2-40B4-BE49-F238E27FC236}">
                      <a16:creationId xmlns:a16="http://schemas.microsoft.com/office/drawing/2014/main" id="{863BB386-B37E-46BE-A4F3-DAA2BAFA178F}"/>
                    </a:ext>
                  </a:extLst>
                </p14:cNvPr>
                <p14:cNvContentPartPr/>
                <p14:nvPr/>
              </p14:nvContentPartPr>
              <p14:xfrm>
                <a:off x="6962115" y="2320050"/>
                <a:ext cx="341280" cy="642600"/>
              </p14:xfrm>
            </p:contentPart>
          </mc:Choice>
          <mc:Fallback xmlns="">
            <p:pic>
              <p:nvPicPr>
                <p:cNvPr id="15" name="حبر 14">
                  <a:extLst>
                    <a:ext uri="{FF2B5EF4-FFF2-40B4-BE49-F238E27FC236}">
                      <a16:creationId xmlns:a16="http://schemas.microsoft.com/office/drawing/2014/main" id="{863BB386-B37E-46BE-A4F3-DAA2BAFA178F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917328" y="2275270"/>
                  <a:ext cx="430407" cy="731713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798B7C8B-7850-4BB2-959F-DA7490CD6A0F}"/>
              </a:ext>
            </a:extLst>
          </p:cNvPr>
          <p:cNvSpPr txBox="1"/>
          <p:nvPr/>
        </p:nvSpPr>
        <p:spPr>
          <a:xfrm>
            <a:off x="2297610" y="2440719"/>
            <a:ext cx="17240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The subject </a:t>
            </a:r>
            <a:endParaRPr lang="ar-SA" b="1" dirty="0">
              <a:latin typeface="Comic Sans MS" panose="030F0702030302020204" pitchFamily="66" charset="0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AB086149-D4D5-4F6D-B46F-E121ACA125FF}"/>
              </a:ext>
            </a:extLst>
          </p:cNvPr>
          <p:cNvSpPr txBox="1"/>
          <p:nvPr/>
        </p:nvSpPr>
        <p:spPr>
          <a:xfrm>
            <a:off x="3982209" y="2329213"/>
            <a:ext cx="207645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Verb</a:t>
            </a:r>
          </a:p>
          <a:p>
            <a:pPr algn="ctr"/>
            <a:r>
              <a:rPr lang="en-US" b="1" dirty="0">
                <a:latin typeface="Comic Sans MS" panose="030F0702030302020204" pitchFamily="66" charset="0"/>
              </a:rPr>
              <a:t>( past simple)</a:t>
            </a:r>
            <a:endParaRPr lang="ar-SA" b="1" dirty="0">
              <a:latin typeface="Comic Sans MS" panose="030F0702030302020204" pitchFamily="66" charset="0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FC0B5134-B035-4CE6-AFCC-720D8CC80BD8}"/>
              </a:ext>
            </a:extLst>
          </p:cNvPr>
          <p:cNvSpPr txBox="1"/>
          <p:nvPr/>
        </p:nvSpPr>
        <p:spPr>
          <a:xfrm>
            <a:off x="6000749" y="2077863"/>
            <a:ext cx="17240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The object </a:t>
            </a:r>
            <a:endParaRPr lang="ar-SA" b="1" dirty="0">
              <a:latin typeface="Comic Sans MS" panose="030F0702030302020204" pitchFamily="66" charset="0"/>
            </a:endParaRPr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4C5FD485-8CB4-494E-B50D-3140A9430018}"/>
              </a:ext>
            </a:extLst>
          </p:cNvPr>
          <p:cNvSpPr/>
          <p:nvPr/>
        </p:nvSpPr>
        <p:spPr>
          <a:xfrm>
            <a:off x="2716778" y="3411225"/>
            <a:ext cx="5962583" cy="64633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The book was read by Ali 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119BC8B7-5514-4F82-A30C-B56A1FB23BDF}"/>
              </a:ext>
            </a:extLst>
          </p:cNvPr>
          <p:cNvGrpSpPr/>
          <p:nvPr/>
        </p:nvGrpSpPr>
        <p:grpSpPr>
          <a:xfrm>
            <a:off x="3578549" y="4029542"/>
            <a:ext cx="1163520" cy="573120"/>
            <a:chOff x="3322515" y="4034730"/>
            <a:chExt cx="1163520" cy="573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2" name="حبر 21">
                  <a:extLst>
                    <a:ext uri="{FF2B5EF4-FFF2-40B4-BE49-F238E27FC236}">
                      <a16:creationId xmlns:a16="http://schemas.microsoft.com/office/drawing/2014/main" id="{CDC39463-5880-49E3-B633-E91991D1CA03}"/>
                    </a:ext>
                  </a:extLst>
                </p14:cNvPr>
                <p14:cNvContentPartPr/>
                <p14:nvPr/>
              </p14:nvContentPartPr>
              <p14:xfrm>
                <a:off x="3322515" y="4034730"/>
                <a:ext cx="1163520" cy="120240"/>
              </p14:xfrm>
            </p:contentPart>
          </mc:Choice>
          <mc:Fallback xmlns="">
            <p:pic>
              <p:nvPicPr>
                <p:cNvPr id="22" name="حبر 21">
                  <a:extLst>
                    <a:ext uri="{FF2B5EF4-FFF2-40B4-BE49-F238E27FC236}">
                      <a16:creationId xmlns:a16="http://schemas.microsoft.com/office/drawing/2014/main" id="{CDC39463-5880-49E3-B633-E91991D1CA03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286515" y="3998837"/>
                  <a:ext cx="1235160" cy="19166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3" name="حبر 22">
                  <a:extLst>
                    <a:ext uri="{FF2B5EF4-FFF2-40B4-BE49-F238E27FC236}">
                      <a16:creationId xmlns:a16="http://schemas.microsoft.com/office/drawing/2014/main" id="{9A91CA90-69DF-4DE6-AB48-A69160627732}"/>
                    </a:ext>
                  </a:extLst>
                </p14:cNvPr>
                <p14:cNvContentPartPr/>
                <p14:nvPr/>
              </p14:nvContentPartPr>
              <p14:xfrm>
                <a:off x="3749115" y="4197810"/>
                <a:ext cx="216720" cy="410040"/>
              </p14:xfrm>
            </p:contentPart>
          </mc:Choice>
          <mc:Fallback xmlns="">
            <p:pic>
              <p:nvPicPr>
                <p:cNvPr id="23" name="حبر 22">
                  <a:extLst>
                    <a:ext uri="{FF2B5EF4-FFF2-40B4-BE49-F238E27FC236}">
                      <a16:creationId xmlns:a16="http://schemas.microsoft.com/office/drawing/2014/main" id="{9A91CA90-69DF-4DE6-AB48-A69160627732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713115" y="4161810"/>
                  <a:ext cx="288360" cy="481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B902C430-3ECA-4227-9917-B68876AD67E5}"/>
              </a:ext>
            </a:extLst>
          </p:cNvPr>
          <p:cNvGrpSpPr/>
          <p:nvPr/>
        </p:nvGrpSpPr>
        <p:grpSpPr>
          <a:xfrm>
            <a:off x="5320055" y="4019462"/>
            <a:ext cx="2857320" cy="653760"/>
            <a:chOff x="4703835" y="4073610"/>
            <a:chExt cx="2857320" cy="653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5" name="حبر 24">
                  <a:extLst>
                    <a:ext uri="{FF2B5EF4-FFF2-40B4-BE49-F238E27FC236}">
                      <a16:creationId xmlns:a16="http://schemas.microsoft.com/office/drawing/2014/main" id="{755999DA-98C9-43CC-9029-E020C702B33C}"/>
                    </a:ext>
                  </a:extLst>
                </p14:cNvPr>
                <p14:cNvContentPartPr/>
                <p14:nvPr/>
              </p14:nvContentPartPr>
              <p14:xfrm>
                <a:off x="4703835" y="4073610"/>
                <a:ext cx="264600" cy="144360"/>
              </p14:xfrm>
            </p:contentPart>
          </mc:Choice>
          <mc:Fallback xmlns="">
            <p:pic>
              <p:nvPicPr>
                <p:cNvPr id="25" name="حبر 24">
                  <a:extLst>
                    <a:ext uri="{FF2B5EF4-FFF2-40B4-BE49-F238E27FC236}">
                      <a16:creationId xmlns:a16="http://schemas.microsoft.com/office/drawing/2014/main" id="{755999DA-98C9-43CC-9029-E020C702B33C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667835" y="4037610"/>
                  <a:ext cx="33624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6" name="حبر 25">
                  <a:extLst>
                    <a:ext uri="{FF2B5EF4-FFF2-40B4-BE49-F238E27FC236}">
                      <a16:creationId xmlns:a16="http://schemas.microsoft.com/office/drawing/2014/main" id="{D3D5D4F4-7740-4409-8173-40908801A8E2}"/>
                    </a:ext>
                  </a:extLst>
                </p14:cNvPr>
                <p14:cNvContentPartPr/>
                <p14:nvPr/>
              </p14:nvContentPartPr>
              <p14:xfrm>
                <a:off x="4717875" y="4237410"/>
                <a:ext cx="215640" cy="489960"/>
              </p14:xfrm>
            </p:contentPart>
          </mc:Choice>
          <mc:Fallback xmlns="">
            <p:pic>
              <p:nvPicPr>
                <p:cNvPr id="26" name="حبر 25">
                  <a:extLst>
                    <a:ext uri="{FF2B5EF4-FFF2-40B4-BE49-F238E27FC236}">
                      <a16:creationId xmlns:a16="http://schemas.microsoft.com/office/drawing/2014/main" id="{D3D5D4F4-7740-4409-8173-40908801A8E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681875" y="4201410"/>
                  <a:ext cx="287280" cy="56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7" name="حبر 26">
                  <a:extLst>
                    <a:ext uri="{FF2B5EF4-FFF2-40B4-BE49-F238E27FC236}">
                      <a16:creationId xmlns:a16="http://schemas.microsoft.com/office/drawing/2014/main" id="{F5F55385-E2CA-4504-A9FA-57EC876C918F}"/>
                    </a:ext>
                  </a:extLst>
                </p14:cNvPr>
                <p14:cNvContentPartPr/>
                <p14:nvPr/>
              </p14:nvContentPartPr>
              <p14:xfrm>
                <a:off x="5272635" y="4083690"/>
                <a:ext cx="864360" cy="88200"/>
              </p14:xfrm>
            </p:contentPart>
          </mc:Choice>
          <mc:Fallback xmlns="">
            <p:pic>
              <p:nvPicPr>
                <p:cNvPr id="27" name="حبر 26">
                  <a:extLst>
                    <a:ext uri="{FF2B5EF4-FFF2-40B4-BE49-F238E27FC236}">
                      <a16:creationId xmlns:a16="http://schemas.microsoft.com/office/drawing/2014/main" id="{F5F55385-E2CA-4504-A9FA-57EC876C918F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236635" y="4047836"/>
                  <a:ext cx="936000" cy="15954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8" name="حبر 27">
                  <a:extLst>
                    <a:ext uri="{FF2B5EF4-FFF2-40B4-BE49-F238E27FC236}">
                      <a16:creationId xmlns:a16="http://schemas.microsoft.com/office/drawing/2014/main" id="{32100E8D-8336-4904-9BA9-26C6402C61A4}"/>
                    </a:ext>
                  </a:extLst>
                </p14:cNvPr>
                <p14:cNvContentPartPr/>
                <p14:nvPr/>
              </p14:nvContentPartPr>
              <p14:xfrm>
                <a:off x="5749275" y="4178010"/>
                <a:ext cx="227160" cy="474120"/>
              </p14:xfrm>
            </p:contentPart>
          </mc:Choice>
          <mc:Fallback xmlns="">
            <p:pic>
              <p:nvPicPr>
                <p:cNvPr id="28" name="حبر 27">
                  <a:extLst>
                    <a:ext uri="{FF2B5EF4-FFF2-40B4-BE49-F238E27FC236}">
                      <a16:creationId xmlns:a16="http://schemas.microsoft.com/office/drawing/2014/main" id="{32100E8D-8336-4904-9BA9-26C6402C61A4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5713218" y="4142010"/>
                  <a:ext cx="298914" cy="54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30" name="حبر 29">
                  <a:extLst>
                    <a:ext uri="{FF2B5EF4-FFF2-40B4-BE49-F238E27FC236}">
                      <a16:creationId xmlns:a16="http://schemas.microsoft.com/office/drawing/2014/main" id="{EE989CA6-F825-4E66-9B1E-20FC06E0B1B5}"/>
                    </a:ext>
                  </a:extLst>
                </p14:cNvPr>
                <p14:cNvContentPartPr/>
                <p14:nvPr/>
              </p14:nvContentPartPr>
              <p14:xfrm>
                <a:off x="6521835" y="4102770"/>
                <a:ext cx="1039320" cy="129600"/>
              </p14:xfrm>
            </p:contentPart>
          </mc:Choice>
          <mc:Fallback xmlns="">
            <p:pic>
              <p:nvPicPr>
                <p:cNvPr id="30" name="حبر 29">
                  <a:extLst>
                    <a:ext uri="{FF2B5EF4-FFF2-40B4-BE49-F238E27FC236}">
                      <a16:creationId xmlns:a16="http://schemas.microsoft.com/office/drawing/2014/main" id="{EE989CA6-F825-4E66-9B1E-20FC06E0B1B5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485835" y="4066770"/>
                  <a:ext cx="111096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31" name="حبر 30">
                  <a:extLst>
                    <a:ext uri="{FF2B5EF4-FFF2-40B4-BE49-F238E27FC236}">
                      <a16:creationId xmlns:a16="http://schemas.microsoft.com/office/drawing/2014/main" id="{ACB531D0-EC0D-4EB1-B990-685788DB0892}"/>
                    </a:ext>
                  </a:extLst>
                </p14:cNvPr>
                <p14:cNvContentPartPr/>
                <p14:nvPr/>
              </p14:nvContentPartPr>
              <p14:xfrm>
                <a:off x="7080915" y="4222650"/>
                <a:ext cx="235800" cy="475200"/>
              </p14:xfrm>
            </p:contentPart>
          </mc:Choice>
          <mc:Fallback xmlns="">
            <p:pic>
              <p:nvPicPr>
                <p:cNvPr id="31" name="حبر 30">
                  <a:extLst>
                    <a:ext uri="{FF2B5EF4-FFF2-40B4-BE49-F238E27FC236}">
                      <a16:creationId xmlns:a16="http://schemas.microsoft.com/office/drawing/2014/main" id="{ACB531D0-EC0D-4EB1-B990-685788DB0892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044860" y="4186623"/>
                  <a:ext cx="307550" cy="546894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DA06AF4D-30B2-422C-B175-4F50D2211CA1}"/>
              </a:ext>
            </a:extLst>
          </p:cNvPr>
          <p:cNvSpPr txBox="1"/>
          <p:nvPr/>
        </p:nvSpPr>
        <p:spPr>
          <a:xfrm>
            <a:off x="7070922" y="4639520"/>
            <a:ext cx="17240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The subject </a:t>
            </a:r>
            <a:endParaRPr lang="ar-SA" b="1" dirty="0">
              <a:latin typeface="Comic Sans MS" panose="030F0702030302020204" pitchFamily="66" charset="0"/>
            </a:endParaRP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068FFB1C-2664-46CB-B8A9-44DCB2C74637}"/>
              </a:ext>
            </a:extLst>
          </p:cNvPr>
          <p:cNvSpPr txBox="1"/>
          <p:nvPr/>
        </p:nvSpPr>
        <p:spPr>
          <a:xfrm>
            <a:off x="2887650" y="4752845"/>
            <a:ext cx="95714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O</a:t>
            </a:r>
            <a:endParaRPr lang="ar-SA" b="1" dirty="0">
              <a:latin typeface="Comic Sans MS" panose="030F0702030302020204" pitchFamily="66" charset="0"/>
            </a:endParaRP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5B1786E4-006D-4BE9-A0BD-C2DF8F3BFE8D}"/>
              </a:ext>
            </a:extLst>
          </p:cNvPr>
          <p:cNvSpPr txBox="1"/>
          <p:nvPr/>
        </p:nvSpPr>
        <p:spPr>
          <a:xfrm>
            <a:off x="4492334" y="4746733"/>
            <a:ext cx="95714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be</a:t>
            </a:r>
            <a:endParaRPr lang="ar-SA" b="1" dirty="0">
              <a:latin typeface="Comic Sans MS" panose="030F0702030302020204" pitchFamily="66" charset="0"/>
            </a:endParaRP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B15EE145-5A83-4182-8AE2-198E08448A22}"/>
              </a:ext>
            </a:extLst>
          </p:cNvPr>
          <p:cNvSpPr txBox="1"/>
          <p:nvPr/>
        </p:nvSpPr>
        <p:spPr>
          <a:xfrm>
            <a:off x="5698828" y="4679541"/>
            <a:ext cx="95714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V3</a:t>
            </a:r>
            <a:endParaRPr lang="ar-SA" b="1" dirty="0">
              <a:latin typeface="Comic Sans MS" panose="030F0702030302020204" pitchFamily="66" charset="0"/>
            </a:endParaRPr>
          </a:p>
        </p:txBody>
      </p:sp>
      <p:sp>
        <p:nvSpPr>
          <p:cNvPr id="38" name="شكل بيضاوي 37">
            <a:extLst>
              <a:ext uri="{FF2B5EF4-FFF2-40B4-BE49-F238E27FC236}">
                <a16:creationId xmlns:a16="http://schemas.microsoft.com/office/drawing/2014/main" id="{F3F51D6F-CD57-4E7A-AD5C-A3CA5651C79F}"/>
              </a:ext>
            </a:extLst>
          </p:cNvPr>
          <p:cNvSpPr/>
          <p:nvPr/>
        </p:nvSpPr>
        <p:spPr>
          <a:xfrm>
            <a:off x="914400" y="257175"/>
            <a:ext cx="1771650" cy="10096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Active </a:t>
            </a:r>
            <a:endParaRPr lang="ar-SA" sz="2400" b="1" dirty="0">
              <a:solidFill>
                <a:schemeClr val="tx1"/>
              </a:solidFill>
              <a:latin typeface="MV Boli" panose="02000500030200090000" pitchFamily="2" charset="0"/>
            </a:endParaRPr>
          </a:p>
        </p:txBody>
      </p:sp>
      <p:sp>
        <p:nvSpPr>
          <p:cNvPr id="39" name="شكل بيضاوي 38">
            <a:extLst>
              <a:ext uri="{FF2B5EF4-FFF2-40B4-BE49-F238E27FC236}">
                <a16:creationId xmlns:a16="http://schemas.microsoft.com/office/drawing/2014/main" id="{406EFAAA-B8A7-45BF-A0EF-9DB569035FE2}"/>
              </a:ext>
            </a:extLst>
          </p:cNvPr>
          <p:cNvSpPr/>
          <p:nvPr/>
        </p:nvSpPr>
        <p:spPr>
          <a:xfrm>
            <a:off x="721014" y="2914516"/>
            <a:ext cx="1771650" cy="10096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passive</a:t>
            </a:r>
            <a:endParaRPr lang="ar-SA" sz="2400" b="1" dirty="0">
              <a:solidFill>
                <a:schemeClr val="tx1"/>
              </a:solidFill>
              <a:latin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3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/>
      <p:bldP spid="18" grpId="0"/>
      <p:bldP spid="19" grpId="0"/>
      <p:bldP spid="20" grpId="0" animBg="1"/>
      <p:bldP spid="34" grpId="0"/>
      <p:bldP spid="35" grpId="0"/>
      <p:bldP spid="36" grpId="0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8ECE113-9405-491B-80D4-6ED2D194A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8B67DBB-7B84-41D2-AEE7-B5AA95EB4C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327CEC8-A59C-48B8-A578-AD296F571E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3194" r="23750" b="9931"/>
          <a:stretch/>
        </p:blipFill>
        <p:spPr>
          <a:xfrm>
            <a:off x="-14288" y="19222"/>
            <a:ext cx="12192001" cy="6838778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4E7B0FB6-CCCB-4B7F-9E29-94A165CD39EE}"/>
              </a:ext>
            </a:extLst>
          </p:cNvPr>
          <p:cNvSpPr/>
          <p:nvPr/>
        </p:nvSpPr>
        <p:spPr>
          <a:xfrm>
            <a:off x="2790826" y="642617"/>
            <a:ext cx="5643600" cy="75274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Ahlam is writing the lesson now </a:t>
            </a:r>
            <a:endParaRPr lang="ar-SA" sz="2800" dirty="0">
              <a:latin typeface="Comic Sans MS" panose="030F0702030302020204" pitchFamily="66" charset="0"/>
            </a:endParaRPr>
          </a:p>
        </p:txBody>
      </p: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533EF398-DE4B-4033-90E6-84364D1F0482}"/>
              </a:ext>
            </a:extLst>
          </p:cNvPr>
          <p:cNvGrpSpPr/>
          <p:nvPr/>
        </p:nvGrpSpPr>
        <p:grpSpPr>
          <a:xfrm>
            <a:off x="3467955" y="1483440"/>
            <a:ext cx="976320" cy="969480"/>
            <a:chOff x="3251595" y="2279730"/>
            <a:chExt cx="976320" cy="969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8" name="حبر 7">
                  <a:extLst>
                    <a:ext uri="{FF2B5EF4-FFF2-40B4-BE49-F238E27FC236}">
                      <a16:creationId xmlns:a16="http://schemas.microsoft.com/office/drawing/2014/main" id="{B3B58B21-5F9F-4562-95E1-DFD16F314192}"/>
                    </a:ext>
                  </a:extLst>
                </p14:cNvPr>
                <p14:cNvContentPartPr/>
                <p14:nvPr/>
              </p14:nvContentPartPr>
              <p14:xfrm>
                <a:off x="3251595" y="2279730"/>
                <a:ext cx="976320" cy="108360"/>
              </p14:xfrm>
            </p:contentPart>
          </mc:Choice>
          <mc:Fallback xmlns="">
            <p:pic>
              <p:nvPicPr>
                <p:cNvPr id="8" name="حبر 7">
                  <a:extLst>
                    <a:ext uri="{FF2B5EF4-FFF2-40B4-BE49-F238E27FC236}">
                      <a16:creationId xmlns:a16="http://schemas.microsoft.com/office/drawing/2014/main" id="{B3B58B21-5F9F-4562-95E1-DFD16F314192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215595" y="2243730"/>
                  <a:ext cx="1047960" cy="18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9" name="حبر 8">
                  <a:extLst>
                    <a:ext uri="{FF2B5EF4-FFF2-40B4-BE49-F238E27FC236}">
                      <a16:creationId xmlns:a16="http://schemas.microsoft.com/office/drawing/2014/main" id="{17946DD3-2C9E-4A82-847F-098E818BDA1E}"/>
                    </a:ext>
                  </a:extLst>
                </p14:cNvPr>
                <p14:cNvContentPartPr/>
                <p14:nvPr/>
              </p14:nvContentPartPr>
              <p14:xfrm>
                <a:off x="3407475" y="2414730"/>
                <a:ext cx="397800" cy="834480"/>
              </p14:xfrm>
            </p:contentPart>
          </mc:Choice>
          <mc:Fallback xmlns="">
            <p:pic>
              <p:nvPicPr>
                <p:cNvPr id="9" name="حبر 8">
                  <a:extLst>
                    <a:ext uri="{FF2B5EF4-FFF2-40B4-BE49-F238E27FC236}">
                      <a16:creationId xmlns:a16="http://schemas.microsoft.com/office/drawing/2014/main" id="{17946DD3-2C9E-4A82-847F-098E818BDA1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371475" y="2378730"/>
                  <a:ext cx="469440" cy="906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2A8DEA82-BE23-408E-B51A-289BC5A5BD48}"/>
              </a:ext>
            </a:extLst>
          </p:cNvPr>
          <p:cNvGrpSpPr/>
          <p:nvPr/>
        </p:nvGrpSpPr>
        <p:grpSpPr>
          <a:xfrm>
            <a:off x="4749743" y="1396085"/>
            <a:ext cx="1094040" cy="1006560"/>
            <a:chOff x="4617435" y="2230050"/>
            <a:chExt cx="1094040" cy="1006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1" name="حبر 10">
                  <a:extLst>
                    <a:ext uri="{FF2B5EF4-FFF2-40B4-BE49-F238E27FC236}">
                      <a16:creationId xmlns:a16="http://schemas.microsoft.com/office/drawing/2014/main" id="{6BFA6422-8367-47D5-987E-C06177D2FA1A}"/>
                    </a:ext>
                  </a:extLst>
                </p14:cNvPr>
                <p14:cNvContentPartPr/>
                <p14:nvPr/>
              </p14:nvContentPartPr>
              <p14:xfrm>
                <a:off x="4617435" y="2230050"/>
                <a:ext cx="1094040" cy="122760"/>
              </p14:xfrm>
            </p:contentPart>
          </mc:Choice>
          <mc:Fallback xmlns="">
            <p:pic>
              <p:nvPicPr>
                <p:cNvPr id="11" name="حبر 10">
                  <a:extLst>
                    <a:ext uri="{FF2B5EF4-FFF2-40B4-BE49-F238E27FC236}">
                      <a16:creationId xmlns:a16="http://schemas.microsoft.com/office/drawing/2014/main" id="{6BFA6422-8367-47D5-987E-C06177D2FA1A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581435" y="2194050"/>
                  <a:ext cx="116568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2" name="حبر 11">
                  <a:extLst>
                    <a:ext uri="{FF2B5EF4-FFF2-40B4-BE49-F238E27FC236}">
                      <a16:creationId xmlns:a16="http://schemas.microsoft.com/office/drawing/2014/main" id="{4A97A829-F4AC-4823-9E5F-6A5E16A02E9C}"/>
                    </a:ext>
                  </a:extLst>
                </p14:cNvPr>
                <p14:cNvContentPartPr/>
                <p14:nvPr/>
              </p14:nvContentPartPr>
              <p14:xfrm>
                <a:off x="4936035" y="2284770"/>
                <a:ext cx="291240" cy="951840"/>
              </p14:xfrm>
            </p:contentPart>
          </mc:Choice>
          <mc:Fallback xmlns="">
            <p:pic>
              <p:nvPicPr>
                <p:cNvPr id="12" name="حبر 11">
                  <a:extLst>
                    <a:ext uri="{FF2B5EF4-FFF2-40B4-BE49-F238E27FC236}">
                      <a16:creationId xmlns:a16="http://schemas.microsoft.com/office/drawing/2014/main" id="{4A97A829-F4AC-4823-9E5F-6A5E16A02E9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900035" y="2248770"/>
                  <a:ext cx="362880" cy="1023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3E7DBEAC-AD4D-4E6C-AC8A-F251CE4BB86F}"/>
              </a:ext>
            </a:extLst>
          </p:cNvPr>
          <p:cNvGrpSpPr/>
          <p:nvPr/>
        </p:nvGrpSpPr>
        <p:grpSpPr>
          <a:xfrm>
            <a:off x="5983651" y="1345597"/>
            <a:ext cx="1484280" cy="825120"/>
            <a:chOff x="6207195" y="2137530"/>
            <a:chExt cx="1484280" cy="825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4" name="حبر 13">
                  <a:extLst>
                    <a:ext uri="{FF2B5EF4-FFF2-40B4-BE49-F238E27FC236}">
                      <a16:creationId xmlns:a16="http://schemas.microsoft.com/office/drawing/2014/main" id="{F357AD20-F8D3-4E4E-9F1B-D29F1B21A9F6}"/>
                    </a:ext>
                  </a:extLst>
                </p14:cNvPr>
                <p14:cNvContentPartPr/>
                <p14:nvPr/>
              </p14:nvContentPartPr>
              <p14:xfrm>
                <a:off x="6207195" y="2137530"/>
                <a:ext cx="1484280" cy="216720"/>
              </p14:xfrm>
            </p:contentPart>
          </mc:Choice>
          <mc:Fallback xmlns="">
            <p:pic>
              <p:nvPicPr>
                <p:cNvPr id="14" name="حبر 13">
                  <a:extLst>
                    <a:ext uri="{FF2B5EF4-FFF2-40B4-BE49-F238E27FC236}">
                      <a16:creationId xmlns:a16="http://schemas.microsoft.com/office/drawing/2014/main" id="{F357AD20-F8D3-4E4E-9F1B-D29F1B21A9F6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171195" y="2101590"/>
                  <a:ext cx="1555920" cy="28824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5" name="حبر 14">
                  <a:extLst>
                    <a:ext uri="{FF2B5EF4-FFF2-40B4-BE49-F238E27FC236}">
                      <a16:creationId xmlns:a16="http://schemas.microsoft.com/office/drawing/2014/main" id="{863BB386-B37E-46BE-A4F3-DAA2BAFA178F}"/>
                    </a:ext>
                  </a:extLst>
                </p14:cNvPr>
                <p14:cNvContentPartPr/>
                <p14:nvPr/>
              </p14:nvContentPartPr>
              <p14:xfrm>
                <a:off x="6962115" y="2320050"/>
                <a:ext cx="341280" cy="642600"/>
              </p14:xfrm>
            </p:contentPart>
          </mc:Choice>
          <mc:Fallback xmlns="">
            <p:pic>
              <p:nvPicPr>
                <p:cNvPr id="15" name="حبر 14">
                  <a:extLst>
                    <a:ext uri="{FF2B5EF4-FFF2-40B4-BE49-F238E27FC236}">
                      <a16:creationId xmlns:a16="http://schemas.microsoft.com/office/drawing/2014/main" id="{863BB386-B37E-46BE-A4F3-DAA2BAFA178F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926153" y="2284070"/>
                  <a:ext cx="412845" cy="7142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798B7C8B-7850-4BB2-959F-DA7490CD6A0F}"/>
              </a:ext>
            </a:extLst>
          </p:cNvPr>
          <p:cNvSpPr txBox="1"/>
          <p:nvPr/>
        </p:nvSpPr>
        <p:spPr>
          <a:xfrm>
            <a:off x="2297610" y="2440719"/>
            <a:ext cx="17240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The subject </a:t>
            </a:r>
            <a:endParaRPr lang="ar-SA" b="1" dirty="0">
              <a:latin typeface="Comic Sans MS" panose="030F0702030302020204" pitchFamily="66" charset="0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AB086149-D4D5-4F6D-B46F-E121ACA125FF}"/>
              </a:ext>
            </a:extLst>
          </p:cNvPr>
          <p:cNvSpPr txBox="1"/>
          <p:nvPr/>
        </p:nvSpPr>
        <p:spPr>
          <a:xfrm>
            <a:off x="3982209" y="2329213"/>
            <a:ext cx="207645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Verb</a:t>
            </a:r>
          </a:p>
          <a:p>
            <a:pPr algn="ctr"/>
            <a:r>
              <a:rPr lang="en-US" b="1" dirty="0">
                <a:latin typeface="Comic Sans MS" panose="030F0702030302020204" pitchFamily="66" charset="0"/>
              </a:rPr>
              <a:t>( present progressive )</a:t>
            </a:r>
            <a:endParaRPr lang="ar-SA" b="1" dirty="0">
              <a:latin typeface="Comic Sans MS" panose="030F0702030302020204" pitchFamily="66" charset="0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FC0B5134-B035-4CE6-AFCC-720D8CC80BD8}"/>
              </a:ext>
            </a:extLst>
          </p:cNvPr>
          <p:cNvSpPr txBox="1"/>
          <p:nvPr/>
        </p:nvSpPr>
        <p:spPr>
          <a:xfrm>
            <a:off x="6417033" y="2402645"/>
            <a:ext cx="17240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The object </a:t>
            </a:r>
            <a:endParaRPr lang="ar-SA" b="1" dirty="0">
              <a:latin typeface="Comic Sans MS" panose="030F0702030302020204" pitchFamily="66" charset="0"/>
            </a:endParaRPr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4C5FD485-8CB4-494E-B50D-3140A9430018}"/>
              </a:ext>
            </a:extLst>
          </p:cNvPr>
          <p:cNvSpPr/>
          <p:nvPr/>
        </p:nvSpPr>
        <p:spPr>
          <a:xfrm>
            <a:off x="2492664" y="3458806"/>
            <a:ext cx="5962583" cy="64633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The lesson is being cooked by Ahlam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119BC8B7-5514-4F82-A30C-B56A1FB23BDF}"/>
              </a:ext>
            </a:extLst>
          </p:cNvPr>
          <p:cNvGrpSpPr/>
          <p:nvPr/>
        </p:nvGrpSpPr>
        <p:grpSpPr>
          <a:xfrm>
            <a:off x="3139439" y="4035605"/>
            <a:ext cx="1163520" cy="573120"/>
            <a:chOff x="3322515" y="4034730"/>
            <a:chExt cx="1163520" cy="573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2" name="حبر 21">
                  <a:extLst>
                    <a:ext uri="{FF2B5EF4-FFF2-40B4-BE49-F238E27FC236}">
                      <a16:creationId xmlns:a16="http://schemas.microsoft.com/office/drawing/2014/main" id="{CDC39463-5880-49E3-B633-E91991D1CA03}"/>
                    </a:ext>
                  </a:extLst>
                </p14:cNvPr>
                <p14:cNvContentPartPr/>
                <p14:nvPr/>
              </p14:nvContentPartPr>
              <p14:xfrm>
                <a:off x="3322515" y="4034730"/>
                <a:ext cx="1163520" cy="120240"/>
              </p14:xfrm>
            </p:contentPart>
          </mc:Choice>
          <mc:Fallback xmlns="">
            <p:pic>
              <p:nvPicPr>
                <p:cNvPr id="22" name="حبر 21">
                  <a:extLst>
                    <a:ext uri="{FF2B5EF4-FFF2-40B4-BE49-F238E27FC236}">
                      <a16:creationId xmlns:a16="http://schemas.microsoft.com/office/drawing/2014/main" id="{CDC39463-5880-49E3-B633-E91991D1CA03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286515" y="3998837"/>
                  <a:ext cx="1235160" cy="19166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3" name="حبر 22">
                  <a:extLst>
                    <a:ext uri="{FF2B5EF4-FFF2-40B4-BE49-F238E27FC236}">
                      <a16:creationId xmlns:a16="http://schemas.microsoft.com/office/drawing/2014/main" id="{9A91CA90-69DF-4DE6-AB48-A69160627732}"/>
                    </a:ext>
                  </a:extLst>
                </p14:cNvPr>
                <p14:cNvContentPartPr/>
                <p14:nvPr/>
              </p14:nvContentPartPr>
              <p14:xfrm>
                <a:off x="3749115" y="4197810"/>
                <a:ext cx="216720" cy="410040"/>
              </p14:xfrm>
            </p:contentPart>
          </mc:Choice>
          <mc:Fallback xmlns="">
            <p:pic>
              <p:nvPicPr>
                <p:cNvPr id="23" name="حبر 22">
                  <a:extLst>
                    <a:ext uri="{FF2B5EF4-FFF2-40B4-BE49-F238E27FC236}">
                      <a16:creationId xmlns:a16="http://schemas.microsoft.com/office/drawing/2014/main" id="{9A91CA90-69DF-4DE6-AB48-A69160627732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713115" y="4161810"/>
                  <a:ext cx="288360" cy="481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B902C430-3ECA-4227-9917-B68876AD67E5}"/>
              </a:ext>
            </a:extLst>
          </p:cNvPr>
          <p:cNvGrpSpPr/>
          <p:nvPr/>
        </p:nvGrpSpPr>
        <p:grpSpPr>
          <a:xfrm>
            <a:off x="4912979" y="4070823"/>
            <a:ext cx="2857320" cy="653760"/>
            <a:chOff x="4703835" y="4073610"/>
            <a:chExt cx="2857320" cy="653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5" name="حبر 24">
                  <a:extLst>
                    <a:ext uri="{FF2B5EF4-FFF2-40B4-BE49-F238E27FC236}">
                      <a16:creationId xmlns:a16="http://schemas.microsoft.com/office/drawing/2014/main" id="{755999DA-98C9-43CC-9029-E020C702B33C}"/>
                    </a:ext>
                  </a:extLst>
                </p14:cNvPr>
                <p14:cNvContentPartPr/>
                <p14:nvPr/>
              </p14:nvContentPartPr>
              <p14:xfrm>
                <a:off x="4703835" y="4073610"/>
                <a:ext cx="264600" cy="144360"/>
              </p14:xfrm>
            </p:contentPart>
          </mc:Choice>
          <mc:Fallback xmlns="">
            <p:pic>
              <p:nvPicPr>
                <p:cNvPr id="25" name="حبر 24">
                  <a:extLst>
                    <a:ext uri="{FF2B5EF4-FFF2-40B4-BE49-F238E27FC236}">
                      <a16:creationId xmlns:a16="http://schemas.microsoft.com/office/drawing/2014/main" id="{755999DA-98C9-43CC-9029-E020C702B33C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667835" y="4037610"/>
                  <a:ext cx="33624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6" name="حبر 25">
                  <a:extLst>
                    <a:ext uri="{FF2B5EF4-FFF2-40B4-BE49-F238E27FC236}">
                      <a16:creationId xmlns:a16="http://schemas.microsoft.com/office/drawing/2014/main" id="{D3D5D4F4-7740-4409-8173-40908801A8E2}"/>
                    </a:ext>
                  </a:extLst>
                </p14:cNvPr>
                <p14:cNvContentPartPr/>
                <p14:nvPr/>
              </p14:nvContentPartPr>
              <p14:xfrm>
                <a:off x="4717875" y="4237410"/>
                <a:ext cx="215640" cy="489960"/>
              </p14:xfrm>
            </p:contentPart>
          </mc:Choice>
          <mc:Fallback xmlns="">
            <p:pic>
              <p:nvPicPr>
                <p:cNvPr id="26" name="حبر 25">
                  <a:extLst>
                    <a:ext uri="{FF2B5EF4-FFF2-40B4-BE49-F238E27FC236}">
                      <a16:creationId xmlns:a16="http://schemas.microsoft.com/office/drawing/2014/main" id="{D3D5D4F4-7740-4409-8173-40908801A8E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681875" y="4201410"/>
                  <a:ext cx="287280" cy="56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7" name="حبر 26">
                  <a:extLst>
                    <a:ext uri="{FF2B5EF4-FFF2-40B4-BE49-F238E27FC236}">
                      <a16:creationId xmlns:a16="http://schemas.microsoft.com/office/drawing/2014/main" id="{F5F55385-E2CA-4504-A9FA-57EC876C918F}"/>
                    </a:ext>
                  </a:extLst>
                </p14:cNvPr>
                <p14:cNvContentPartPr/>
                <p14:nvPr/>
              </p14:nvContentPartPr>
              <p14:xfrm>
                <a:off x="5272635" y="4083690"/>
                <a:ext cx="864360" cy="88200"/>
              </p14:xfrm>
            </p:contentPart>
          </mc:Choice>
          <mc:Fallback xmlns="">
            <p:pic>
              <p:nvPicPr>
                <p:cNvPr id="27" name="حبر 26">
                  <a:extLst>
                    <a:ext uri="{FF2B5EF4-FFF2-40B4-BE49-F238E27FC236}">
                      <a16:creationId xmlns:a16="http://schemas.microsoft.com/office/drawing/2014/main" id="{F5F55385-E2CA-4504-A9FA-57EC876C918F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236635" y="4047836"/>
                  <a:ext cx="936000" cy="15954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8" name="حبر 27">
                  <a:extLst>
                    <a:ext uri="{FF2B5EF4-FFF2-40B4-BE49-F238E27FC236}">
                      <a16:creationId xmlns:a16="http://schemas.microsoft.com/office/drawing/2014/main" id="{32100E8D-8336-4904-9BA9-26C6402C61A4}"/>
                    </a:ext>
                  </a:extLst>
                </p14:cNvPr>
                <p14:cNvContentPartPr/>
                <p14:nvPr/>
              </p14:nvContentPartPr>
              <p14:xfrm>
                <a:off x="5749275" y="4178010"/>
                <a:ext cx="227160" cy="474120"/>
              </p14:xfrm>
            </p:contentPart>
          </mc:Choice>
          <mc:Fallback xmlns="">
            <p:pic>
              <p:nvPicPr>
                <p:cNvPr id="28" name="حبر 27">
                  <a:extLst>
                    <a:ext uri="{FF2B5EF4-FFF2-40B4-BE49-F238E27FC236}">
                      <a16:creationId xmlns:a16="http://schemas.microsoft.com/office/drawing/2014/main" id="{32100E8D-8336-4904-9BA9-26C6402C61A4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5713218" y="4142010"/>
                  <a:ext cx="298914" cy="54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30" name="حبر 29">
                  <a:extLst>
                    <a:ext uri="{FF2B5EF4-FFF2-40B4-BE49-F238E27FC236}">
                      <a16:creationId xmlns:a16="http://schemas.microsoft.com/office/drawing/2014/main" id="{EE989CA6-F825-4E66-9B1E-20FC06E0B1B5}"/>
                    </a:ext>
                  </a:extLst>
                </p14:cNvPr>
                <p14:cNvContentPartPr/>
                <p14:nvPr/>
              </p14:nvContentPartPr>
              <p14:xfrm>
                <a:off x="6521835" y="4102770"/>
                <a:ext cx="1039320" cy="129600"/>
              </p14:xfrm>
            </p:contentPart>
          </mc:Choice>
          <mc:Fallback xmlns="">
            <p:pic>
              <p:nvPicPr>
                <p:cNvPr id="30" name="حبر 29">
                  <a:extLst>
                    <a:ext uri="{FF2B5EF4-FFF2-40B4-BE49-F238E27FC236}">
                      <a16:creationId xmlns:a16="http://schemas.microsoft.com/office/drawing/2014/main" id="{EE989CA6-F825-4E66-9B1E-20FC06E0B1B5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485835" y="4066770"/>
                  <a:ext cx="111096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31" name="حبر 30">
                  <a:extLst>
                    <a:ext uri="{FF2B5EF4-FFF2-40B4-BE49-F238E27FC236}">
                      <a16:creationId xmlns:a16="http://schemas.microsoft.com/office/drawing/2014/main" id="{ACB531D0-EC0D-4EB1-B990-685788DB0892}"/>
                    </a:ext>
                  </a:extLst>
                </p14:cNvPr>
                <p14:cNvContentPartPr/>
                <p14:nvPr/>
              </p14:nvContentPartPr>
              <p14:xfrm>
                <a:off x="7080915" y="4222650"/>
                <a:ext cx="235800" cy="475200"/>
              </p14:xfrm>
            </p:contentPart>
          </mc:Choice>
          <mc:Fallback xmlns="">
            <p:pic>
              <p:nvPicPr>
                <p:cNvPr id="31" name="حبر 30">
                  <a:extLst>
                    <a:ext uri="{FF2B5EF4-FFF2-40B4-BE49-F238E27FC236}">
                      <a16:creationId xmlns:a16="http://schemas.microsoft.com/office/drawing/2014/main" id="{ACB531D0-EC0D-4EB1-B990-685788DB0892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044860" y="4186623"/>
                  <a:ext cx="307550" cy="546894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DA06AF4D-30B2-422C-B175-4F50D2211CA1}"/>
              </a:ext>
            </a:extLst>
          </p:cNvPr>
          <p:cNvSpPr txBox="1"/>
          <p:nvPr/>
        </p:nvSpPr>
        <p:spPr>
          <a:xfrm>
            <a:off x="6762269" y="4752845"/>
            <a:ext cx="17240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The subject </a:t>
            </a:r>
            <a:endParaRPr lang="ar-SA" b="1" dirty="0">
              <a:latin typeface="Comic Sans MS" panose="030F0702030302020204" pitchFamily="66" charset="0"/>
            </a:endParaRP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068FFB1C-2664-46CB-B8A9-44DCB2C74637}"/>
              </a:ext>
            </a:extLst>
          </p:cNvPr>
          <p:cNvSpPr txBox="1"/>
          <p:nvPr/>
        </p:nvSpPr>
        <p:spPr>
          <a:xfrm>
            <a:off x="2887650" y="4752845"/>
            <a:ext cx="95714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O</a:t>
            </a:r>
            <a:endParaRPr lang="ar-SA" b="1" dirty="0">
              <a:latin typeface="Comic Sans MS" panose="030F0702030302020204" pitchFamily="66" charset="0"/>
            </a:endParaRP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5B1786E4-006D-4BE9-A0BD-C2DF8F3BFE8D}"/>
              </a:ext>
            </a:extLst>
          </p:cNvPr>
          <p:cNvSpPr txBox="1"/>
          <p:nvPr/>
        </p:nvSpPr>
        <p:spPr>
          <a:xfrm>
            <a:off x="4111194" y="4840057"/>
            <a:ext cx="95714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be</a:t>
            </a:r>
            <a:endParaRPr lang="ar-SA" b="1" dirty="0">
              <a:latin typeface="Comic Sans MS" panose="030F0702030302020204" pitchFamily="66" charset="0"/>
            </a:endParaRP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B15EE145-5A83-4182-8AE2-198E08448A22}"/>
              </a:ext>
            </a:extLst>
          </p:cNvPr>
          <p:cNvSpPr txBox="1"/>
          <p:nvPr/>
        </p:nvSpPr>
        <p:spPr>
          <a:xfrm>
            <a:off x="5276738" y="4789733"/>
            <a:ext cx="95714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V3</a:t>
            </a:r>
            <a:endParaRPr lang="ar-SA" b="1" dirty="0">
              <a:latin typeface="Comic Sans MS" panose="030F0702030302020204" pitchFamily="66" charset="0"/>
            </a:endParaRPr>
          </a:p>
        </p:txBody>
      </p:sp>
      <p:sp>
        <p:nvSpPr>
          <p:cNvPr id="38" name="شكل بيضاوي 37">
            <a:extLst>
              <a:ext uri="{FF2B5EF4-FFF2-40B4-BE49-F238E27FC236}">
                <a16:creationId xmlns:a16="http://schemas.microsoft.com/office/drawing/2014/main" id="{F3F51D6F-CD57-4E7A-AD5C-A3CA5651C79F}"/>
              </a:ext>
            </a:extLst>
          </p:cNvPr>
          <p:cNvSpPr/>
          <p:nvPr/>
        </p:nvSpPr>
        <p:spPr>
          <a:xfrm>
            <a:off x="914400" y="257175"/>
            <a:ext cx="1771650" cy="10096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Active </a:t>
            </a:r>
            <a:endParaRPr lang="ar-SA" sz="2400" b="1" dirty="0">
              <a:solidFill>
                <a:schemeClr val="tx1"/>
              </a:solidFill>
              <a:latin typeface="MV Boli" panose="02000500030200090000" pitchFamily="2" charset="0"/>
            </a:endParaRPr>
          </a:p>
        </p:txBody>
      </p:sp>
      <p:sp>
        <p:nvSpPr>
          <p:cNvPr id="39" name="شكل بيضاوي 38">
            <a:extLst>
              <a:ext uri="{FF2B5EF4-FFF2-40B4-BE49-F238E27FC236}">
                <a16:creationId xmlns:a16="http://schemas.microsoft.com/office/drawing/2014/main" id="{406EFAAA-B8A7-45BF-A0EF-9DB569035FE2}"/>
              </a:ext>
            </a:extLst>
          </p:cNvPr>
          <p:cNvSpPr/>
          <p:nvPr/>
        </p:nvSpPr>
        <p:spPr>
          <a:xfrm>
            <a:off x="721014" y="2914516"/>
            <a:ext cx="1771650" cy="10096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passive</a:t>
            </a:r>
            <a:endParaRPr lang="ar-SA" sz="2400" b="1" dirty="0">
              <a:solidFill>
                <a:schemeClr val="tx1"/>
              </a:solidFill>
              <a:latin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259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/>
      <p:bldP spid="18" grpId="0"/>
      <p:bldP spid="19" grpId="0"/>
      <p:bldP spid="20" grpId="0" animBg="1"/>
      <p:bldP spid="34" grpId="0"/>
      <p:bldP spid="35" grpId="0"/>
      <p:bldP spid="36" grpId="0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8ECE113-9405-491B-80D4-6ED2D194A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8B67DBB-7B84-41D2-AEE7-B5AA95EB4C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327CEC8-A59C-48B8-A578-AD296F571E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3194" r="23750" b="9931"/>
          <a:stretch/>
        </p:blipFill>
        <p:spPr>
          <a:xfrm>
            <a:off x="-14288" y="19222"/>
            <a:ext cx="12192001" cy="6838778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4E7B0FB6-CCCB-4B7F-9E29-94A165CD39EE}"/>
              </a:ext>
            </a:extLst>
          </p:cNvPr>
          <p:cNvSpPr/>
          <p:nvPr/>
        </p:nvSpPr>
        <p:spPr>
          <a:xfrm>
            <a:off x="2790826" y="642617"/>
            <a:ext cx="5643600" cy="75274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I have made some tea </a:t>
            </a:r>
            <a:endParaRPr lang="ar-SA" sz="2800" dirty="0">
              <a:latin typeface="Comic Sans MS" panose="030F0702030302020204" pitchFamily="66" charset="0"/>
            </a:endParaRPr>
          </a:p>
        </p:txBody>
      </p: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533EF398-DE4B-4033-90E6-84364D1F0482}"/>
              </a:ext>
            </a:extLst>
          </p:cNvPr>
          <p:cNvGrpSpPr/>
          <p:nvPr/>
        </p:nvGrpSpPr>
        <p:grpSpPr>
          <a:xfrm>
            <a:off x="3467955" y="1483440"/>
            <a:ext cx="976320" cy="969480"/>
            <a:chOff x="3251595" y="2279730"/>
            <a:chExt cx="976320" cy="969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8" name="حبر 7">
                  <a:extLst>
                    <a:ext uri="{FF2B5EF4-FFF2-40B4-BE49-F238E27FC236}">
                      <a16:creationId xmlns:a16="http://schemas.microsoft.com/office/drawing/2014/main" id="{B3B58B21-5F9F-4562-95E1-DFD16F314192}"/>
                    </a:ext>
                  </a:extLst>
                </p14:cNvPr>
                <p14:cNvContentPartPr/>
                <p14:nvPr/>
              </p14:nvContentPartPr>
              <p14:xfrm>
                <a:off x="3251595" y="2279730"/>
                <a:ext cx="976320" cy="108360"/>
              </p14:xfrm>
            </p:contentPart>
          </mc:Choice>
          <mc:Fallback xmlns="">
            <p:pic>
              <p:nvPicPr>
                <p:cNvPr id="8" name="حبر 7">
                  <a:extLst>
                    <a:ext uri="{FF2B5EF4-FFF2-40B4-BE49-F238E27FC236}">
                      <a16:creationId xmlns:a16="http://schemas.microsoft.com/office/drawing/2014/main" id="{B3B58B21-5F9F-4562-95E1-DFD16F314192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215595" y="2243730"/>
                  <a:ext cx="1047960" cy="18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9" name="حبر 8">
                  <a:extLst>
                    <a:ext uri="{FF2B5EF4-FFF2-40B4-BE49-F238E27FC236}">
                      <a16:creationId xmlns:a16="http://schemas.microsoft.com/office/drawing/2014/main" id="{17946DD3-2C9E-4A82-847F-098E818BDA1E}"/>
                    </a:ext>
                  </a:extLst>
                </p14:cNvPr>
                <p14:cNvContentPartPr/>
                <p14:nvPr/>
              </p14:nvContentPartPr>
              <p14:xfrm>
                <a:off x="3407475" y="2414730"/>
                <a:ext cx="397800" cy="834480"/>
              </p14:xfrm>
            </p:contentPart>
          </mc:Choice>
          <mc:Fallback xmlns="">
            <p:pic>
              <p:nvPicPr>
                <p:cNvPr id="9" name="حبر 8">
                  <a:extLst>
                    <a:ext uri="{FF2B5EF4-FFF2-40B4-BE49-F238E27FC236}">
                      <a16:creationId xmlns:a16="http://schemas.microsoft.com/office/drawing/2014/main" id="{17946DD3-2C9E-4A82-847F-098E818BDA1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371475" y="2378730"/>
                  <a:ext cx="469440" cy="906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2A8DEA82-BE23-408E-B51A-289BC5A5BD48}"/>
              </a:ext>
            </a:extLst>
          </p:cNvPr>
          <p:cNvGrpSpPr/>
          <p:nvPr/>
        </p:nvGrpSpPr>
        <p:grpSpPr>
          <a:xfrm>
            <a:off x="4749743" y="1396085"/>
            <a:ext cx="1094040" cy="1006560"/>
            <a:chOff x="4617435" y="2230050"/>
            <a:chExt cx="1094040" cy="1006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1" name="حبر 10">
                  <a:extLst>
                    <a:ext uri="{FF2B5EF4-FFF2-40B4-BE49-F238E27FC236}">
                      <a16:creationId xmlns:a16="http://schemas.microsoft.com/office/drawing/2014/main" id="{6BFA6422-8367-47D5-987E-C06177D2FA1A}"/>
                    </a:ext>
                  </a:extLst>
                </p14:cNvPr>
                <p14:cNvContentPartPr/>
                <p14:nvPr/>
              </p14:nvContentPartPr>
              <p14:xfrm>
                <a:off x="4617435" y="2230050"/>
                <a:ext cx="1094040" cy="122760"/>
              </p14:xfrm>
            </p:contentPart>
          </mc:Choice>
          <mc:Fallback xmlns="">
            <p:pic>
              <p:nvPicPr>
                <p:cNvPr id="11" name="حبر 10">
                  <a:extLst>
                    <a:ext uri="{FF2B5EF4-FFF2-40B4-BE49-F238E27FC236}">
                      <a16:creationId xmlns:a16="http://schemas.microsoft.com/office/drawing/2014/main" id="{6BFA6422-8367-47D5-987E-C06177D2FA1A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581435" y="2194050"/>
                  <a:ext cx="116568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2" name="حبر 11">
                  <a:extLst>
                    <a:ext uri="{FF2B5EF4-FFF2-40B4-BE49-F238E27FC236}">
                      <a16:creationId xmlns:a16="http://schemas.microsoft.com/office/drawing/2014/main" id="{4A97A829-F4AC-4823-9E5F-6A5E16A02E9C}"/>
                    </a:ext>
                  </a:extLst>
                </p14:cNvPr>
                <p14:cNvContentPartPr/>
                <p14:nvPr/>
              </p14:nvContentPartPr>
              <p14:xfrm>
                <a:off x="4936035" y="2284770"/>
                <a:ext cx="291240" cy="951840"/>
              </p14:xfrm>
            </p:contentPart>
          </mc:Choice>
          <mc:Fallback xmlns="">
            <p:pic>
              <p:nvPicPr>
                <p:cNvPr id="12" name="حبر 11">
                  <a:extLst>
                    <a:ext uri="{FF2B5EF4-FFF2-40B4-BE49-F238E27FC236}">
                      <a16:creationId xmlns:a16="http://schemas.microsoft.com/office/drawing/2014/main" id="{4A97A829-F4AC-4823-9E5F-6A5E16A02E9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900035" y="2248770"/>
                  <a:ext cx="362880" cy="1023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3E7DBEAC-AD4D-4E6C-AC8A-F251CE4BB86F}"/>
              </a:ext>
            </a:extLst>
          </p:cNvPr>
          <p:cNvGrpSpPr/>
          <p:nvPr/>
        </p:nvGrpSpPr>
        <p:grpSpPr>
          <a:xfrm>
            <a:off x="5983651" y="1345597"/>
            <a:ext cx="1484280" cy="825120"/>
            <a:chOff x="6207195" y="2137530"/>
            <a:chExt cx="1484280" cy="825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4" name="حبر 13">
                  <a:extLst>
                    <a:ext uri="{FF2B5EF4-FFF2-40B4-BE49-F238E27FC236}">
                      <a16:creationId xmlns:a16="http://schemas.microsoft.com/office/drawing/2014/main" id="{F357AD20-F8D3-4E4E-9F1B-D29F1B21A9F6}"/>
                    </a:ext>
                  </a:extLst>
                </p14:cNvPr>
                <p14:cNvContentPartPr/>
                <p14:nvPr/>
              </p14:nvContentPartPr>
              <p14:xfrm>
                <a:off x="6207195" y="2137530"/>
                <a:ext cx="1484280" cy="216720"/>
              </p14:xfrm>
            </p:contentPart>
          </mc:Choice>
          <mc:Fallback xmlns="">
            <p:pic>
              <p:nvPicPr>
                <p:cNvPr id="14" name="حبر 13">
                  <a:extLst>
                    <a:ext uri="{FF2B5EF4-FFF2-40B4-BE49-F238E27FC236}">
                      <a16:creationId xmlns:a16="http://schemas.microsoft.com/office/drawing/2014/main" id="{F357AD20-F8D3-4E4E-9F1B-D29F1B21A9F6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171195" y="2101590"/>
                  <a:ext cx="1555920" cy="28824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5" name="حبر 14">
                  <a:extLst>
                    <a:ext uri="{FF2B5EF4-FFF2-40B4-BE49-F238E27FC236}">
                      <a16:creationId xmlns:a16="http://schemas.microsoft.com/office/drawing/2014/main" id="{863BB386-B37E-46BE-A4F3-DAA2BAFA178F}"/>
                    </a:ext>
                  </a:extLst>
                </p14:cNvPr>
                <p14:cNvContentPartPr/>
                <p14:nvPr/>
              </p14:nvContentPartPr>
              <p14:xfrm>
                <a:off x="6962115" y="2320050"/>
                <a:ext cx="341280" cy="642600"/>
              </p14:xfrm>
            </p:contentPart>
          </mc:Choice>
          <mc:Fallback xmlns="">
            <p:pic>
              <p:nvPicPr>
                <p:cNvPr id="15" name="حبر 14">
                  <a:extLst>
                    <a:ext uri="{FF2B5EF4-FFF2-40B4-BE49-F238E27FC236}">
                      <a16:creationId xmlns:a16="http://schemas.microsoft.com/office/drawing/2014/main" id="{863BB386-B37E-46BE-A4F3-DAA2BAFA178F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926153" y="2284070"/>
                  <a:ext cx="412845" cy="7142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798B7C8B-7850-4BB2-959F-DA7490CD6A0F}"/>
              </a:ext>
            </a:extLst>
          </p:cNvPr>
          <p:cNvSpPr txBox="1"/>
          <p:nvPr/>
        </p:nvSpPr>
        <p:spPr>
          <a:xfrm>
            <a:off x="2297610" y="2440719"/>
            <a:ext cx="17240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The subject </a:t>
            </a:r>
            <a:endParaRPr lang="ar-SA" b="1" dirty="0">
              <a:latin typeface="Comic Sans MS" panose="030F0702030302020204" pitchFamily="66" charset="0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AB086149-D4D5-4F6D-B46F-E121ACA125FF}"/>
              </a:ext>
            </a:extLst>
          </p:cNvPr>
          <p:cNvSpPr txBox="1"/>
          <p:nvPr/>
        </p:nvSpPr>
        <p:spPr>
          <a:xfrm>
            <a:off x="3982209" y="2329213"/>
            <a:ext cx="207645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Verb</a:t>
            </a:r>
          </a:p>
          <a:p>
            <a:pPr algn="ctr"/>
            <a:r>
              <a:rPr lang="en-US" b="1" dirty="0">
                <a:latin typeface="Comic Sans MS" panose="030F0702030302020204" pitchFamily="66" charset="0"/>
              </a:rPr>
              <a:t>( present perfect)</a:t>
            </a:r>
            <a:endParaRPr lang="ar-SA" b="1" dirty="0">
              <a:latin typeface="Comic Sans MS" panose="030F0702030302020204" pitchFamily="66" charset="0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FC0B5134-B035-4CE6-AFCC-720D8CC80BD8}"/>
              </a:ext>
            </a:extLst>
          </p:cNvPr>
          <p:cNvSpPr txBox="1"/>
          <p:nvPr/>
        </p:nvSpPr>
        <p:spPr>
          <a:xfrm>
            <a:off x="6417033" y="2402645"/>
            <a:ext cx="17240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The object </a:t>
            </a:r>
            <a:endParaRPr lang="ar-SA" b="1" dirty="0">
              <a:latin typeface="Comic Sans MS" panose="030F0702030302020204" pitchFamily="66" charset="0"/>
            </a:endParaRPr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4C5FD485-8CB4-494E-B50D-3140A9430018}"/>
              </a:ext>
            </a:extLst>
          </p:cNvPr>
          <p:cNvSpPr/>
          <p:nvPr/>
        </p:nvSpPr>
        <p:spPr>
          <a:xfrm>
            <a:off x="2774020" y="3403072"/>
            <a:ext cx="5962583" cy="64633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 tea has been made (by me)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119BC8B7-5514-4F82-A30C-B56A1FB23BDF}"/>
              </a:ext>
            </a:extLst>
          </p:cNvPr>
          <p:cNvGrpSpPr/>
          <p:nvPr/>
        </p:nvGrpSpPr>
        <p:grpSpPr>
          <a:xfrm>
            <a:off x="3498508" y="3973663"/>
            <a:ext cx="1013165" cy="499059"/>
            <a:chOff x="3322515" y="4034730"/>
            <a:chExt cx="1163520" cy="573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2" name="حبر 21">
                  <a:extLst>
                    <a:ext uri="{FF2B5EF4-FFF2-40B4-BE49-F238E27FC236}">
                      <a16:creationId xmlns:a16="http://schemas.microsoft.com/office/drawing/2014/main" id="{CDC39463-5880-49E3-B633-E91991D1CA03}"/>
                    </a:ext>
                  </a:extLst>
                </p14:cNvPr>
                <p14:cNvContentPartPr/>
                <p14:nvPr/>
              </p14:nvContentPartPr>
              <p14:xfrm>
                <a:off x="3322515" y="4034730"/>
                <a:ext cx="1163520" cy="120240"/>
              </p14:xfrm>
            </p:contentPart>
          </mc:Choice>
          <mc:Fallback xmlns="">
            <p:pic>
              <p:nvPicPr>
                <p:cNvPr id="22" name="حبر 21">
                  <a:extLst>
                    <a:ext uri="{FF2B5EF4-FFF2-40B4-BE49-F238E27FC236}">
                      <a16:creationId xmlns:a16="http://schemas.microsoft.com/office/drawing/2014/main" id="{CDC39463-5880-49E3-B633-E91991D1CA03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281167" y="3993552"/>
                  <a:ext cx="1245802" cy="20218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3" name="حبر 22">
                  <a:extLst>
                    <a:ext uri="{FF2B5EF4-FFF2-40B4-BE49-F238E27FC236}">
                      <a16:creationId xmlns:a16="http://schemas.microsoft.com/office/drawing/2014/main" id="{9A91CA90-69DF-4DE6-AB48-A69160627732}"/>
                    </a:ext>
                  </a:extLst>
                </p14:cNvPr>
                <p14:cNvContentPartPr/>
                <p14:nvPr/>
              </p14:nvContentPartPr>
              <p14:xfrm>
                <a:off x="3749115" y="4197810"/>
                <a:ext cx="216720" cy="410040"/>
              </p14:xfrm>
            </p:contentPart>
          </mc:Choice>
          <mc:Fallback xmlns="">
            <p:pic>
              <p:nvPicPr>
                <p:cNvPr id="23" name="حبر 22">
                  <a:extLst>
                    <a:ext uri="{FF2B5EF4-FFF2-40B4-BE49-F238E27FC236}">
                      <a16:creationId xmlns:a16="http://schemas.microsoft.com/office/drawing/2014/main" id="{9A91CA90-69DF-4DE6-AB48-A69160627732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707756" y="4156475"/>
                  <a:ext cx="299024" cy="492296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B902C430-3ECA-4227-9917-B68876AD67E5}"/>
              </a:ext>
            </a:extLst>
          </p:cNvPr>
          <p:cNvGrpSpPr/>
          <p:nvPr/>
        </p:nvGrpSpPr>
        <p:grpSpPr>
          <a:xfrm>
            <a:off x="5369867" y="3988664"/>
            <a:ext cx="2857320" cy="653760"/>
            <a:chOff x="4703835" y="4073610"/>
            <a:chExt cx="2857320" cy="653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5" name="حبر 24">
                  <a:extLst>
                    <a:ext uri="{FF2B5EF4-FFF2-40B4-BE49-F238E27FC236}">
                      <a16:creationId xmlns:a16="http://schemas.microsoft.com/office/drawing/2014/main" id="{755999DA-98C9-43CC-9029-E020C702B33C}"/>
                    </a:ext>
                  </a:extLst>
                </p14:cNvPr>
                <p14:cNvContentPartPr/>
                <p14:nvPr/>
              </p14:nvContentPartPr>
              <p14:xfrm>
                <a:off x="4703835" y="4073610"/>
                <a:ext cx="264600" cy="144360"/>
              </p14:xfrm>
            </p:contentPart>
          </mc:Choice>
          <mc:Fallback xmlns="">
            <p:pic>
              <p:nvPicPr>
                <p:cNvPr id="25" name="حبر 24">
                  <a:extLst>
                    <a:ext uri="{FF2B5EF4-FFF2-40B4-BE49-F238E27FC236}">
                      <a16:creationId xmlns:a16="http://schemas.microsoft.com/office/drawing/2014/main" id="{755999DA-98C9-43CC-9029-E020C702B33C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667835" y="4037610"/>
                  <a:ext cx="33624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6" name="حبر 25">
                  <a:extLst>
                    <a:ext uri="{FF2B5EF4-FFF2-40B4-BE49-F238E27FC236}">
                      <a16:creationId xmlns:a16="http://schemas.microsoft.com/office/drawing/2014/main" id="{D3D5D4F4-7740-4409-8173-40908801A8E2}"/>
                    </a:ext>
                  </a:extLst>
                </p14:cNvPr>
                <p14:cNvContentPartPr/>
                <p14:nvPr/>
              </p14:nvContentPartPr>
              <p14:xfrm>
                <a:off x="4717875" y="4237410"/>
                <a:ext cx="215640" cy="489960"/>
              </p14:xfrm>
            </p:contentPart>
          </mc:Choice>
          <mc:Fallback xmlns="">
            <p:pic>
              <p:nvPicPr>
                <p:cNvPr id="26" name="حبر 25">
                  <a:extLst>
                    <a:ext uri="{FF2B5EF4-FFF2-40B4-BE49-F238E27FC236}">
                      <a16:creationId xmlns:a16="http://schemas.microsoft.com/office/drawing/2014/main" id="{D3D5D4F4-7740-4409-8173-40908801A8E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681875" y="4201410"/>
                  <a:ext cx="287280" cy="56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7" name="حبر 26">
                  <a:extLst>
                    <a:ext uri="{FF2B5EF4-FFF2-40B4-BE49-F238E27FC236}">
                      <a16:creationId xmlns:a16="http://schemas.microsoft.com/office/drawing/2014/main" id="{F5F55385-E2CA-4504-A9FA-57EC876C918F}"/>
                    </a:ext>
                  </a:extLst>
                </p14:cNvPr>
                <p14:cNvContentPartPr/>
                <p14:nvPr/>
              </p14:nvContentPartPr>
              <p14:xfrm>
                <a:off x="5272635" y="4083690"/>
                <a:ext cx="864360" cy="88200"/>
              </p14:xfrm>
            </p:contentPart>
          </mc:Choice>
          <mc:Fallback xmlns="">
            <p:pic>
              <p:nvPicPr>
                <p:cNvPr id="27" name="حبر 26">
                  <a:extLst>
                    <a:ext uri="{FF2B5EF4-FFF2-40B4-BE49-F238E27FC236}">
                      <a16:creationId xmlns:a16="http://schemas.microsoft.com/office/drawing/2014/main" id="{F5F55385-E2CA-4504-A9FA-57EC876C918F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236635" y="4047836"/>
                  <a:ext cx="936000" cy="15954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8" name="حبر 27">
                  <a:extLst>
                    <a:ext uri="{FF2B5EF4-FFF2-40B4-BE49-F238E27FC236}">
                      <a16:creationId xmlns:a16="http://schemas.microsoft.com/office/drawing/2014/main" id="{32100E8D-8336-4904-9BA9-26C6402C61A4}"/>
                    </a:ext>
                  </a:extLst>
                </p14:cNvPr>
                <p14:cNvContentPartPr/>
                <p14:nvPr/>
              </p14:nvContentPartPr>
              <p14:xfrm>
                <a:off x="5749275" y="4178010"/>
                <a:ext cx="227160" cy="474120"/>
              </p14:xfrm>
            </p:contentPart>
          </mc:Choice>
          <mc:Fallback xmlns="">
            <p:pic>
              <p:nvPicPr>
                <p:cNvPr id="28" name="حبر 27">
                  <a:extLst>
                    <a:ext uri="{FF2B5EF4-FFF2-40B4-BE49-F238E27FC236}">
                      <a16:creationId xmlns:a16="http://schemas.microsoft.com/office/drawing/2014/main" id="{32100E8D-8336-4904-9BA9-26C6402C61A4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5713218" y="4142010"/>
                  <a:ext cx="298914" cy="54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30" name="حبر 29">
                  <a:extLst>
                    <a:ext uri="{FF2B5EF4-FFF2-40B4-BE49-F238E27FC236}">
                      <a16:creationId xmlns:a16="http://schemas.microsoft.com/office/drawing/2014/main" id="{EE989CA6-F825-4E66-9B1E-20FC06E0B1B5}"/>
                    </a:ext>
                  </a:extLst>
                </p14:cNvPr>
                <p14:cNvContentPartPr/>
                <p14:nvPr/>
              </p14:nvContentPartPr>
              <p14:xfrm>
                <a:off x="6521835" y="4102770"/>
                <a:ext cx="1039320" cy="129600"/>
              </p14:xfrm>
            </p:contentPart>
          </mc:Choice>
          <mc:Fallback xmlns="">
            <p:pic>
              <p:nvPicPr>
                <p:cNvPr id="30" name="حبر 29">
                  <a:extLst>
                    <a:ext uri="{FF2B5EF4-FFF2-40B4-BE49-F238E27FC236}">
                      <a16:creationId xmlns:a16="http://schemas.microsoft.com/office/drawing/2014/main" id="{EE989CA6-F825-4E66-9B1E-20FC06E0B1B5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485835" y="4066770"/>
                  <a:ext cx="111096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31" name="حبر 30">
                  <a:extLst>
                    <a:ext uri="{FF2B5EF4-FFF2-40B4-BE49-F238E27FC236}">
                      <a16:creationId xmlns:a16="http://schemas.microsoft.com/office/drawing/2014/main" id="{ACB531D0-EC0D-4EB1-B990-685788DB0892}"/>
                    </a:ext>
                  </a:extLst>
                </p14:cNvPr>
                <p14:cNvContentPartPr/>
                <p14:nvPr/>
              </p14:nvContentPartPr>
              <p14:xfrm>
                <a:off x="7080915" y="4222650"/>
                <a:ext cx="235800" cy="475200"/>
              </p14:xfrm>
            </p:contentPart>
          </mc:Choice>
          <mc:Fallback xmlns="">
            <p:pic>
              <p:nvPicPr>
                <p:cNvPr id="31" name="حبر 30">
                  <a:extLst>
                    <a:ext uri="{FF2B5EF4-FFF2-40B4-BE49-F238E27FC236}">
                      <a16:creationId xmlns:a16="http://schemas.microsoft.com/office/drawing/2014/main" id="{ACB531D0-EC0D-4EB1-B990-685788DB0892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044860" y="4186623"/>
                  <a:ext cx="307550" cy="546894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DA06AF4D-30B2-422C-B175-4F50D2211CA1}"/>
              </a:ext>
            </a:extLst>
          </p:cNvPr>
          <p:cNvSpPr txBox="1"/>
          <p:nvPr/>
        </p:nvSpPr>
        <p:spPr>
          <a:xfrm>
            <a:off x="6762269" y="4752845"/>
            <a:ext cx="17240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The subject </a:t>
            </a:r>
            <a:endParaRPr lang="ar-SA" b="1" dirty="0">
              <a:latin typeface="Comic Sans MS" panose="030F0702030302020204" pitchFamily="66" charset="0"/>
            </a:endParaRP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068FFB1C-2664-46CB-B8A9-44DCB2C74637}"/>
              </a:ext>
            </a:extLst>
          </p:cNvPr>
          <p:cNvSpPr txBox="1"/>
          <p:nvPr/>
        </p:nvSpPr>
        <p:spPr>
          <a:xfrm>
            <a:off x="3119163" y="4544704"/>
            <a:ext cx="95714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O</a:t>
            </a:r>
            <a:endParaRPr lang="ar-SA" b="1" dirty="0">
              <a:latin typeface="Comic Sans MS" panose="030F0702030302020204" pitchFamily="66" charset="0"/>
            </a:endParaRP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5B1786E4-006D-4BE9-A0BD-C2DF8F3BFE8D}"/>
              </a:ext>
            </a:extLst>
          </p:cNvPr>
          <p:cNvSpPr txBox="1"/>
          <p:nvPr/>
        </p:nvSpPr>
        <p:spPr>
          <a:xfrm>
            <a:off x="4655477" y="4782041"/>
            <a:ext cx="95714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be</a:t>
            </a:r>
            <a:endParaRPr lang="ar-SA" b="1" dirty="0">
              <a:latin typeface="Comic Sans MS" panose="030F0702030302020204" pitchFamily="66" charset="0"/>
            </a:endParaRP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B15EE145-5A83-4182-8AE2-198E08448A22}"/>
              </a:ext>
            </a:extLst>
          </p:cNvPr>
          <p:cNvSpPr txBox="1"/>
          <p:nvPr/>
        </p:nvSpPr>
        <p:spPr>
          <a:xfrm>
            <a:off x="5695602" y="4743851"/>
            <a:ext cx="95714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V3</a:t>
            </a:r>
            <a:endParaRPr lang="ar-SA" b="1" dirty="0">
              <a:latin typeface="Comic Sans MS" panose="030F0702030302020204" pitchFamily="66" charset="0"/>
            </a:endParaRPr>
          </a:p>
        </p:txBody>
      </p:sp>
      <p:sp>
        <p:nvSpPr>
          <p:cNvPr id="38" name="شكل بيضاوي 37">
            <a:extLst>
              <a:ext uri="{FF2B5EF4-FFF2-40B4-BE49-F238E27FC236}">
                <a16:creationId xmlns:a16="http://schemas.microsoft.com/office/drawing/2014/main" id="{F3F51D6F-CD57-4E7A-AD5C-A3CA5651C79F}"/>
              </a:ext>
            </a:extLst>
          </p:cNvPr>
          <p:cNvSpPr/>
          <p:nvPr/>
        </p:nvSpPr>
        <p:spPr>
          <a:xfrm>
            <a:off x="914400" y="257175"/>
            <a:ext cx="1771650" cy="10096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Active </a:t>
            </a:r>
            <a:endParaRPr lang="ar-SA" sz="2400" b="1" dirty="0">
              <a:solidFill>
                <a:schemeClr val="tx1"/>
              </a:solidFill>
              <a:latin typeface="MV Boli" panose="02000500030200090000" pitchFamily="2" charset="0"/>
            </a:endParaRPr>
          </a:p>
        </p:txBody>
      </p:sp>
      <p:sp>
        <p:nvSpPr>
          <p:cNvPr id="39" name="شكل بيضاوي 38">
            <a:extLst>
              <a:ext uri="{FF2B5EF4-FFF2-40B4-BE49-F238E27FC236}">
                <a16:creationId xmlns:a16="http://schemas.microsoft.com/office/drawing/2014/main" id="{406EFAAA-B8A7-45BF-A0EF-9DB569035FE2}"/>
              </a:ext>
            </a:extLst>
          </p:cNvPr>
          <p:cNvSpPr/>
          <p:nvPr/>
        </p:nvSpPr>
        <p:spPr>
          <a:xfrm>
            <a:off x="721014" y="2914516"/>
            <a:ext cx="1771650" cy="10096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passive</a:t>
            </a:r>
            <a:endParaRPr lang="ar-SA" sz="2400" b="1" dirty="0">
              <a:solidFill>
                <a:schemeClr val="tx1"/>
              </a:solidFill>
              <a:latin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75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/>
      <p:bldP spid="18" grpId="0"/>
      <p:bldP spid="19" grpId="0"/>
      <p:bldP spid="20" grpId="0" animBg="1"/>
      <p:bldP spid="34" grpId="0"/>
      <p:bldP spid="35" grpId="0"/>
      <p:bldP spid="36" grpId="0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8ECE113-9405-491B-80D4-6ED2D194A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8B67DBB-7B84-41D2-AEE7-B5AA95EB4C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327CEC8-A59C-48B8-A578-AD296F571E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3194" r="23750" b="9931"/>
          <a:stretch/>
        </p:blipFill>
        <p:spPr>
          <a:xfrm>
            <a:off x="-76200" y="19222"/>
            <a:ext cx="12192001" cy="6838778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471428AC-DBE1-4BFF-A315-43AD09530202}"/>
              </a:ext>
            </a:extLst>
          </p:cNvPr>
          <p:cNvSpPr/>
          <p:nvPr/>
        </p:nvSpPr>
        <p:spPr>
          <a:xfrm>
            <a:off x="561975" y="265906"/>
            <a:ext cx="2590800" cy="762000"/>
          </a:xfrm>
          <a:prstGeom prst="roundRect">
            <a:avLst/>
          </a:prstGeom>
          <a:solidFill>
            <a:srgbClr val="E1CA0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Present simple </a:t>
            </a:r>
            <a:endParaRPr lang="ar-SA" b="1" dirty="0">
              <a:solidFill>
                <a:schemeClr val="tx1"/>
              </a:solidFill>
              <a:latin typeface="MV Boli" panose="02000500030200090000" pitchFamily="2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9409CA8E-96D2-43C2-838D-1D68F2A3A341}"/>
              </a:ext>
            </a:extLst>
          </p:cNvPr>
          <p:cNvSpPr/>
          <p:nvPr/>
        </p:nvSpPr>
        <p:spPr>
          <a:xfrm>
            <a:off x="552450" y="1541860"/>
            <a:ext cx="2590800" cy="7620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Past simple </a:t>
            </a:r>
            <a:endParaRPr lang="ar-SA" b="1" dirty="0">
              <a:solidFill>
                <a:schemeClr val="tx1"/>
              </a:solidFill>
              <a:latin typeface="MV Boli" panose="02000500030200090000" pitchFamily="2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DA42B6EB-E4D9-4ACB-85AA-AF267ADA7C98}"/>
              </a:ext>
            </a:extLst>
          </p:cNvPr>
          <p:cNvSpPr/>
          <p:nvPr/>
        </p:nvSpPr>
        <p:spPr>
          <a:xfrm>
            <a:off x="552450" y="2865240"/>
            <a:ext cx="2590800" cy="7620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Present progressive </a:t>
            </a:r>
            <a:endParaRPr lang="ar-SA" b="1" dirty="0">
              <a:solidFill>
                <a:schemeClr val="tx1"/>
              </a:solidFill>
              <a:latin typeface="MV Boli" panose="02000500030200090000" pitchFamily="2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EF4AB124-01A3-4209-B4DE-D4F390EB5C10}"/>
              </a:ext>
            </a:extLst>
          </p:cNvPr>
          <p:cNvSpPr/>
          <p:nvPr/>
        </p:nvSpPr>
        <p:spPr>
          <a:xfrm>
            <a:off x="552450" y="4001294"/>
            <a:ext cx="2590800" cy="762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Future </a:t>
            </a:r>
            <a:endParaRPr lang="ar-SA" b="1" dirty="0">
              <a:solidFill>
                <a:schemeClr val="tx1"/>
              </a:solidFill>
              <a:latin typeface="MV Boli" panose="02000500030200090000" pitchFamily="2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76B0BFD-5660-42C2-85C2-E765C4579B55}"/>
              </a:ext>
            </a:extLst>
          </p:cNvPr>
          <p:cNvSpPr/>
          <p:nvPr/>
        </p:nvSpPr>
        <p:spPr>
          <a:xfrm>
            <a:off x="552450" y="5186163"/>
            <a:ext cx="2590800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Present \ past perfect </a:t>
            </a:r>
            <a:endParaRPr lang="ar-SA" b="1" dirty="0">
              <a:solidFill>
                <a:schemeClr val="tx1"/>
              </a:solidFill>
              <a:latin typeface="MV Boli" panose="02000500030200090000" pitchFamily="2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4AA434C2-7ACE-4D3F-8D4D-B0529F11C2CC}"/>
              </a:ext>
            </a:extLst>
          </p:cNvPr>
          <p:cNvSpPr/>
          <p:nvPr/>
        </p:nvSpPr>
        <p:spPr>
          <a:xfrm>
            <a:off x="3248025" y="265906"/>
            <a:ext cx="6324598" cy="7620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O + Be ( is – are – am ) + V3 + by + S</a:t>
            </a:r>
            <a:endParaRPr lang="ar-SA" b="1" dirty="0">
              <a:solidFill>
                <a:schemeClr val="tx1"/>
              </a:solidFill>
              <a:latin typeface="MV Boli" panose="02000500030200090000" pitchFamily="2" charset="0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863FC5CA-D607-447F-B646-BF4491C2C7F1}"/>
              </a:ext>
            </a:extLst>
          </p:cNvPr>
          <p:cNvSpPr/>
          <p:nvPr/>
        </p:nvSpPr>
        <p:spPr>
          <a:xfrm>
            <a:off x="3362324" y="2878339"/>
            <a:ext cx="6324599" cy="762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68580" indent="0" algn="ctr" rtl="0">
              <a:buNone/>
            </a:pPr>
            <a:r>
              <a:rPr lang="en-US" sz="1800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o  +  be  + being +  v3  ( + by + S)</a:t>
            </a: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8260EACF-5693-4B03-B1F8-47329D6D23A2}"/>
              </a:ext>
            </a:extLst>
          </p:cNvPr>
          <p:cNvSpPr/>
          <p:nvPr/>
        </p:nvSpPr>
        <p:spPr>
          <a:xfrm>
            <a:off x="3267075" y="1569444"/>
            <a:ext cx="6305548" cy="762000"/>
          </a:xfrm>
          <a:prstGeom prst="roundRect">
            <a:avLst/>
          </a:prstGeom>
          <a:solidFill>
            <a:srgbClr val="E1CA0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O + Be ( was – were ) + V3 + By + S</a:t>
            </a:r>
            <a:endParaRPr lang="ar-SA" b="1" dirty="0">
              <a:solidFill>
                <a:schemeClr val="tx1"/>
              </a:solidFill>
              <a:latin typeface="MV Boli" panose="02000500030200090000" pitchFamily="2" charset="0"/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7EC3DC87-635E-4A5C-ADCD-D60F1FEBA567}"/>
              </a:ext>
            </a:extLst>
          </p:cNvPr>
          <p:cNvSpPr/>
          <p:nvPr/>
        </p:nvSpPr>
        <p:spPr>
          <a:xfrm>
            <a:off x="3419474" y="5186163"/>
            <a:ext cx="6172200" cy="762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68580" indent="0" algn="ctr" rtl="0">
              <a:buNone/>
            </a:pPr>
            <a:r>
              <a:rPr lang="en-US" sz="1800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o  +  (has + have )\ (had) +  been  +  v3  ( + by + s)</a:t>
            </a: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5F3AC68F-0717-440C-966F-A1BA7ABFC6FC}"/>
              </a:ext>
            </a:extLst>
          </p:cNvPr>
          <p:cNvSpPr/>
          <p:nvPr/>
        </p:nvSpPr>
        <p:spPr>
          <a:xfrm>
            <a:off x="3419474" y="4001294"/>
            <a:ext cx="6315075" cy="7620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68580" indent="0" algn="ctr" rtl="0">
              <a:buNone/>
            </a:pPr>
            <a:r>
              <a:rPr lang="en-US" sz="1800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o  +  will be  +  v3  ( + by + S)</a:t>
            </a:r>
          </a:p>
        </p:txBody>
      </p:sp>
    </p:spTree>
    <p:extLst>
      <p:ext uri="{BB962C8B-B14F-4D97-AF65-F5344CB8AC3E}">
        <p14:creationId xmlns:p14="http://schemas.microsoft.com/office/powerpoint/2010/main" val="1342154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8ECE113-9405-491B-80D4-6ED2D194A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8B67DBB-7B84-41D2-AEE7-B5AA95EB4C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327CEC8-A59C-48B8-A578-AD296F571E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3194" r="23750" b="9931"/>
          <a:stretch/>
        </p:blipFill>
        <p:spPr>
          <a:xfrm>
            <a:off x="-76200" y="19222"/>
            <a:ext cx="12192001" cy="6838778"/>
          </a:xfrm>
          <a:prstGeom prst="rect">
            <a:avLst/>
          </a:prstGeom>
        </p:spPr>
      </p:pic>
      <p:pic>
        <p:nvPicPr>
          <p:cNvPr id="1026" name="Picture 2" descr="Keep Going Never Give Up Sticker by GoArmy for iOS &amp;amp; Android | GIPHY">
            <a:extLst>
              <a:ext uri="{FF2B5EF4-FFF2-40B4-BE49-F238E27FC236}">
                <a16:creationId xmlns:a16="http://schemas.microsoft.com/office/drawing/2014/main" id="{51EFDD67-D726-4C1B-9557-5C768F2638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925" y="912019"/>
            <a:ext cx="62865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965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8ECE113-9405-491B-80D4-6ED2D194A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8B67DBB-7B84-41D2-AEE7-B5AA95EB4C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327CEC8-A59C-48B8-A578-AD296F571E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3194" r="23750" b="9931"/>
          <a:stretch/>
        </p:blipFill>
        <p:spPr>
          <a:xfrm>
            <a:off x="-76200" y="19222"/>
            <a:ext cx="12192001" cy="6838778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4AB97F81-61E2-4B96-81ED-3AC6384AB1D2}"/>
              </a:ext>
            </a:extLst>
          </p:cNvPr>
          <p:cNvSpPr/>
          <p:nvPr/>
        </p:nvSpPr>
        <p:spPr>
          <a:xfrm>
            <a:off x="1143000" y="1946083"/>
            <a:ext cx="4705350" cy="82691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Noura makes a cake  </a:t>
            </a:r>
            <a:endParaRPr lang="ar-SA" sz="2800" b="1" dirty="0">
              <a:solidFill>
                <a:schemeClr val="tx1"/>
              </a:solidFill>
              <a:latin typeface="MV Boli" panose="02000500030200090000" pitchFamily="2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56B718A2-1A6B-467D-B054-EE18FE694DAA}"/>
              </a:ext>
            </a:extLst>
          </p:cNvPr>
          <p:cNvSpPr/>
          <p:nvPr/>
        </p:nvSpPr>
        <p:spPr>
          <a:xfrm>
            <a:off x="3152775" y="3587836"/>
            <a:ext cx="6057901" cy="82691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 cake is made ( by Noura )</a:t>
            </a:r>
            <a:endParaRPr lang="ar-SA" sz="2800" b="1" dirty="0">
              <a:solidFill>
                <a:schemeClr val="tx1"/>
              </a:solidFill>
              <a:latin typeface="MV Boli" panose="02000500030200090000" pitchFamily="2" charset="0"/>
            </a:endParaRPr>
          </a:p>
        </p:txBody>
      </p:sp>
      <p:pic>
        <p:nvPicPr>
          <p:cNvPr id="3074" name="Picture 2" descr="Animated gif about gif in ANIME FOOD by fairy">
            <a:extLst>
              <a:ext uri="{FF2B5EF4-FFF2-40B4-BE49-F238E27FC236}">
                <a16:creationId xmlns:a16="http://schemas.microsoft.com/office/drawing/2014/main" id="{83ABCEFE-2CD9-4082-A31D-6F35CD5571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1288706"/>
            <a:ext cx="3048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6344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8ECE113-9405-491B-80D4-6ED2D194A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8B67DBB-7B84-41D2-AEE7-B5AA95EB4C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327CEC8-A59C-48B8-A578-AD296F571E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3194" r="23750" b="9931"/>
          <a:stretch/>
        </p:blipFill>
        <p:spPr>
          <a:xfrm>
            <a:off x="-76200" y="19222"/>
            <a:ext cx="12192001" cy="6838778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9C46C980-32FF-4679-BF97-0C3CFFE907E2}"/>
              </a:ext>
            </a:extLst>
          </p:cNvPr>
          <p:cNvSpPr/>
          <p:nvPr/>
        </p:nvSpPr>
        <p:spPr>
          <a:xfrm>
            <a:off x="628649" y="2503282"/>
            <a:ext cx="4705350" cy="82691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Sami bought a car</a:t>
            </a:r>
            <a:endParaRPr lang="ar-SA" sz="2800" b="1" dirty="0">
              <a:solidFill>
                <a:schemeClr val="tx1"/>
              </a:solidFill>
              <a:latin typeface="MV Boli" panose="02000500030200090000" pitchFamily="2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6001F356-0ED7-46F8-8B71-49249C952762}"/>
              </a:ext>
            </a:extLst>
          </p:cNvPr>
          <p:cNvSpPr/>
          <p:nvPr/>
        </p:nvSpPr>
        <p:spPr>
          <a:xfrm>
            <a:off x="3248025" y="4485386"/>
            <a:ext cx="5962649" cy="82691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 car was bought by Sami</a:t>
            </a:r>
            <a:endParaRPr lang="ar-SA" sz="2800" b="1" dirty="0">
              <a:solidFill>
                <a:schemeClr val="tx1"/>
              </a:solidFill>
              <a:latin typeface="MV Boli" panose="02000500030200090000" pitchFamily="2" charset="0"/>
            </a:endParaRPr>
          </a:p>
        </p:txBody>
      </p:sp>
      <p:pic>
        <p:nvPicPr>
          <p:cNvPr id="4098" name="Picture 2" descr="نشتري السيارات المستعملة | نشتري السيارات | حولي">
            <a:extLst>
              <a:ext uri="{FF2B5EF4-FFF2-40B4-BE49-F238E27FC236}">
                <a16:creationId xmlns:a16="http://schemas.microsoft.com/office/drawing/2014/main" id="{8B23DE20-7726-4270-8470-0BE7671839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90688"/>
            <a:ext cx="2924175" cy="168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441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8ECE113-9405-491B-80D4-6ED2D194A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8B67DBB-7B84-41D2-AEE7-B5AA95EB4C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327CEC8-A59C-48B8-A578-AD296F571E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3194" r="23750" b="9931"/>
          <a:stretch/>
        </p:blipFill>
        <p:spPr>
          <a:xfrm>
            <a:off x="-76200" y="19222"/>
            <a:ext cx="12192001" cy="6838778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1F280454-C822-4632-8595-4544542905D4}"/>
              </a:ext>
            </a:extLst>
          </p:cNvPr>
          <p:cNvSpPr/>
          <p:nvPr/>
        </p:nvSpPr>
        <p:spPr>
          <a:xfrm>
            <a:off x="476251" y="2239083"/>
            <a:ext cx="5934074" cy="82691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They have broken the window </a:t>
            </a:r>
            <a:endParaRPr lang="ar-SA" sz="2800" b="1" dirty="0">
              <a:solidFill>
                <a:schemeClr val="tx1"/>
              </a:solidFill>
              <a:latin typeface="MV Boli" panose="02000500030200090000" pitchFamily="2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503D0052-0D16-49C2-B588-658A7D1F63FD}"/>
              </a:ext>
            </a:extLst>
          </p:cNvPr>
          <p:cNvSpPr/>
          <p:nvPr/>
        </p:nvSpPr>
        <p:spPr>
          <a:xfrm>
            <a:off x="2605088" y="4001294"/>
            <a:ext cx="6829424" cy="82691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 window has been broken By they </a:t>
            </a:r>
            <a:endParaRPr lang="ar-SA" sz="2800" b="1" dirty="0">
              <a:solidFill>
                <a:schemeClr val="tx1"/>
              </a:solidFill>
              <a:latin typeface="MV Boli" panose="02000500030200090000" pitchFamily="2" charset="0"/>
            </a:endParaRPr>
          </a:p>
        </p:txBody>
      </p:sp>
      <p:pic>
        <p:nvPicPr>
          <p:cNvPr id="5122" name="Picture 2" descr="GIF break goom radio window - animated GIF on GIFER">
            <a:extLst>
              <a:ext uri="{FF2B5EF4-FFF2-40B4-BE49-F238E27FC236}">
                <a16:creationId xmlns:a16="http://schemas.microsoft.com/office/drawing/2014/main" id="{A5F7443E-1A4C-4E53-99F2-85C69A5B5E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7" y="1525391"/>
            <a:ext cx="3190873" cy="1794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650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359E00D-9DF6-4875-A0F9-3B6589C1A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6DE92AB-67E7-496A-9E27-6BB5DDA0D8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82AE13E-C05F-468B-B8A2-DA1482CC1C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22" t="23194" r="23985" b="112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00DF9BB6-6C33-44FB-90E0-DE310EE4971E}"/>
              </a:ext>
            </a:extLst>
          </p:cNvPr>
          <p:cNvSpPr/>
          <p:nvPr/>
        </p:nvSpPr>
        <p:spPr>
          <a:xfrm>
            <a:off x="3324226" y="1860550"/>
            <a:ext cx="6038850" cy="892175"/>
          </a:xfrm>
          <a:prstGeom prst="roundRect">
            <a:avLst/>
          </a:prstGeom>
          <a:solidFill>
            <a:srgbClr val="F9E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68580" indent="0" algn="ctr" rtl="0">
              <a:buNone/>
            </a:pP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identify the tense of passive</a:t>
            </a: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FE38DC3F-2ED5-42B5-A8FA-24E19DB8BF99}"/>
              </a:ext>
            </a:extLst>
          </p:cNvPr>
          <p:cNvSpPr/>
          <p:nvPr/>
        </p:nvSpPr>
        <p:spPr>
          <a:xfrm>
            <a:off x="3324226" y="2888854"/>
            <a:ext cx="6038850" cy="892175"/>
          </a:xfrm>
          <a:prstGeom prst="roundRect">
            <a:avLst/>
          </a:prstGeom>
          <a:solidFill>
            <a:srgbClr val="F9E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68580" indent="0" algn="ctr" rtl="0">
              <a:buNone/>
            </a:pP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use the correct form verb </a:t>
            </a:r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to be</a:t>
            </a:r>
          </a:p>
          <a:p>
            <a:pPr marL="68580" indent="0" algn="ctr" rtl="0">
              <a:buNone/>
            </a:pP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 (is – are – was – were)</a:t>
            </a: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1B900159-5ACA-4961-B9CC-FE577CC87E09}"/>
              </a:ext>
            </a:extLst>
          </p:cNvPr>
          <p:cNvSpPr/>
          <p:nvPr/>
        </p:nvSpPr>
        <p:spPr>
          <a:xfrm>
            <a:off x="3324226" y="3833813"/>
            <a:ext cx="6038850" cy="892175"/>
          </a:xfrm>
          <a:prstGeom prst="roundRect">
            <a:avLst/>
          </a:prstGeom>
          <a:solidFill>
            <a:srgbClr val="F9E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68580" indent="0" algn="ctr" rtl="0">
              <a:buNone/>
            </a:pP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use past participle in passive</a:t>
            </a: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410C2AAC-C14B-4B86-BAEF-65FEAA638060}"/>
              </a:ext>
            </a:extLst>
          </p:cNvPr>
          <p:cNvSpPr/>
          <p:nvPr/>
        </p:nvSpPr>
        <p:spPr>
          <a:xfrm>
            <a:off x="3324226" y="4778772"/>
            <a:ext cx="6038850" cy="892175"/>
          </a:xfrm>
          <a:prstGeom prst="roundRect">
            <a:avLst/>
          </a:prstGeom>
          <a:solidFill>
            <a:srgbClr val="F9E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Answer the questions in the book</a:t>
            </a:r>
          </a:p>
        </p:txBody>
      </p:sp>
    </p:spTree>
    <p:extLst>
      <p:ext uri="{BB962C8B-B14F-4D97-AF65-F5344CB8AC3E}">
        <p14:creationId xmlns:p14="http://schemas.microsoft.com/office/powerpoint/2010/main" val="88747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8ECE113-9405-491B-80D4-6ED2D194A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8B67DBB-7B84-41D2-AEE7-B5AA95EB4C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327CEC8-A59C-48B8-A578-AD296F571E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3194" r="23750" b="9931"/>
          <a:stretch/>
        </p:blipFill>
        <p:spPr>
          <a:xfrm>
            <a:off x="-76200" y="19222"/>
            <a:ext cx="12192001" cy="6838778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1F280454-C822-4632-8595-4544542905D4}"/>
              </a:ext>
            </a:extLst>
          </p:cNvPr>
          <p:cNvSpPr/>
          <p:nvPr/>
        </p:nvSpPr>
        <p:spPr>
          <a:xfrm>
            <a:off x="323851" y="1751227"/>
            <a:ext cx="5934074" cy="82691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Ahmad will do the H.W</a:t>
            </a:r>
            <a:endParaRPr lang="ar-SA" sz="2800" b="1" dirty="0">
              <a:solidFill>
                <a:schemeClr val="tx1"/>
              </a:solidFill>
              <a:latin typeface="MV Boli" panose="02000500030200090000" pitchFamily="2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503D0052-0D16-49C2-B588-658A7D1F63FD}"/>
              </a:ext>
            </a:extLst>
          </p:cNvPr>
          <p:cNvSpPr/>
          <p:nvPr/>
        </p:nvSpPr>
        <p:spPr>
          <a:xfrm>
            <a:off x="2843213" y="4203787"/>
            <a:ext cx="6829424" cy="82691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 H.W will be done by Ahmad </a:t>
            </a:r>
            <a:endParaRPr lang="ar-SA" sz="2800" b="1" dirty="0">
              <a:solidFill>
                <a:schemeClr val="tx1"/>
              </a:solidFill>
              <a:latin typeface="MV Boli" panose="02000500030200090000" pitchFamily="2" charset="0"/>
            </a:endParaRPr>
          </a:p>
        </p:txBody>
      </p:sp>
      <p:pic>
        <p:nvPicPr>
          <p:cNvPr id="6146" name="Picture 2" descr="Free Animated Cliparts Study, Download Free Animated Cliparts Study png  images, Free ClipArts on Clipart Library">
            <a:extLst>
              <a:ext uri="{FF2B5EF4-FFF2-40B4-BE49-F238E27FC236}">
                <a16:creationId xmlns:a16="http://schemas.microsoft.com/office/drawing/2014/main" id="{53EDAA88-A540-4432-98CE-2E17D05289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613" y="1783246"/>
            <a:ext cx="2381250" cy="179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863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8ECE113-9405-491B-80D4-6ED2D194A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8B67DBB-7B84-41D2-AEE7-B5AA95EB4C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327CEC8-A59C-48B8-A578-AD296F571E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3194" r="23750" b="9931"/>
          <a:stretch/>
        </p:blipFill>
        <p:spPr>
          <a:xfrm>
            <a:off x="-76200" y="19222"/>
            <a:ext cx="12192001" cy="6838778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49EDB52-947E-4F7D-AB2B-CFD134EA3D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22" t="34861" r="38281" b="35139"/>
          <a:stretch/>
        </p:blipFill>
        <p:spPr>
          <a:xfrm>
            <a:off x="-38100" y="144461"/>
            <a:ext cx="7162800" cy="3732213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A896230B-88F6-4BAD-8DF6-E96278EE1E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875" t="39305" r="20547" b="18056"/>
          <a:stretch/>
        </p:blipFill>
        <p:spPr>
          <a:xfrm>
            <a:off x="7705725" y="790575"/>
            <a:ext cx="2143125" cy="2924176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51768EAA-DF5F-4703-892D-247E21CF6873}"/>
              </a:ext>
            </a:extLst>
          </p:cNvPr>
          <p:cNvSpPr/>
          <p:nvPr/>
        </p:nvSpPr>
        <p:spPr>
          <a:xfrm>
            <a:off x="1614486" y="3812380"/>
            <a:ext cx="8158163" cy="571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1. The criminal was chased and caught by a 92-year-old grandmother.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E8709FB1-FE8C-4C60-839A-9ADB0F0601BB}"/>
              </a:ext>
            </a:extLst>
          </p:cNvPr>
          <p:cNvSpPr/>
          <p:nvPr/>
        </p:nvSpPr>
        <p:spPr>
          <a:xfrm>
            <a:off x="1614487" y="4571207"/>
            <a:ext cx="7162800" cy="571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2. Fifty-four moneyboxes were discovered in the suspect’s home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8E2A1BE7-6A83-4F7D-9939-F09FE2D4CF57}"/>
              </a:ext>
            </a:extLst>
          </p:cNvPr>
          <p:cNvSpPr/>
          <p:nvPr/>
        </p:nvSpPr>
        <p:spPr>
          <a:xfrm>
            <a:off x="1614487" y="5291929"/>
            <a:ext cx="7162800" cy="571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3. The suspect was found hiding in a trash can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515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8ECE113-9405-491B-80D4-6ED2D194A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8B67DBB-7B84-41D2-AEE7-B5AA95EB4C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327CEC8-A59C-48B8-A578-AD296F571E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3194" r="23750" b="9931"/>
          <a:stretch/>
        </p:blipFill>
        <p:spPr>
          <a:xfrm>
            <a:off x="-76200" y="19222"/>
            <a:ext cx="12192001" cy="6838778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C581681C-113D-437C-BD31-D6F530148E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78" t="48472" r="44922" b="12222"/>
          <a:stretch/>
        </p:blipFill>
        <p:spPr>
          <a:xfrm>
            <a:off x="342899" y="275431"/>
            <a:ext cx="8172451" cy="3838575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9916A4BA-61D1-4E22-8912-30F01ED5D650}"/>
              </a:ext>
            </a:extLst>
          </p:cNvPr>
          <p:cNvSpPr/>
          <p:nvPr/>
        </p:nvSpPr>
        <p:spPr>
          <a:xfrm>
            <a:off x="714375" y="4133850"/>
            <a:ext cx="8362950" cy="5905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1. A man has been accused of driving a stolen car to court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9310AE14-A621-4F43-8CD9-B211CB04E730}"/>
              </a:ext>
            </a:extLst>
          </p:cNvPr>
          <p:cNvSpPr/>
          <p:nvPr/>
        </p:nvSpPr>
        <p:spPr>
          <a:xfrm>
            <a:off x="714375" y="4724400"/>
            <a:ext cx="8362950" cy="5905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>
                <a:solidFill>
                  <a:srgbClr val="FF0000"/>
                </a:solidFill>
                <a:latin typeface="Comic Sans MS" panose="030F0702030302020204" pitchFamily="66" charset="0"/>
              </a:rPr>
              <a:t>2. A man was jailed for driving too fast.</a:t>
            </a:r>
            <a:endParaRPr lang="ar-SA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245048DD-9D22-4B50-B975-4C5EB79C5FF6}"/>
              </a:ext>
            </a:extLst>
          </p:cNvPr>
          <p:cNvSpPr/>
          <p:nvPr/>
        </p:nvSpPr>
        <p:spPr>
          <a:xfrm>
            <a:off x="714375" y="5305425"/>
            <a:ext cx="8362950" cy="5905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>
                <a:solidFill>
                  <a:srgbClr val="FF0000"/>
                </a:solidFill>
                <a:latin typeface="Comic Sans MS" panose="030F0702030302020204" pitchFamily="66" charset="0"/>
              </a:rPr>
              <a:t>3. A break-in suspect was found asleep in the house.</a:t>
            </a:r>
            <a:endParaRPr lang="ar-SA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22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B1A3F77-BCF3-4BB8-A5F9-9C6219833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C1A1A94-7916-4A77-A660-90F9E52100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7B2B12C-74C6-4134-9875-D83D4D5969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3194" r="23750" b="9931"/>
          <a:stretch/>
        </p:blipFill>
        <p:spPr>
          <a:xfrm>
            <a:off x="-76200" y="19222"/>
            <a:ext cx="12192001" cy="6838778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3899F77-8247-432E-90D5-B0BFE5828C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59" t="63413" r="31171" b="6854"/>
          <a:stretch/>
        </p:blipFill>
        <p:spPr>
          <a:xfrm>
            <a:off x="541250" y="1314450"/>
            <a:ext cx="8686801" cy="27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693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B1A3F77-BCF3-4BB8-A5F9-9C6219833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C1A1A94-7916-4A77-A660-90F9E52100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7B2B12C-74C6-4134-9875-D83D4D5969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3194" r="23750" b="9931"/>
          <a:stretch/>
        </p:blipFill>
        <p:spPr>
          <a:xfrm>
            <a:off x="-1" y="19222"/>
            <a:ext cx="12192001" cy="6838778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2E30478C-722A-4BFE-80BC-611E2414FCD9}"/>
              </a:ext>
            </a:extLst>
          </p:cNvPr>
          <p:cNvSpPr/>
          <p:nvPr/>
        </p:nvSpPr>
        <p:spPr>
          <a:xfrm>
            <a:off x="619125" y="308512"/>
            <a:ext cx="3467100" cy="962025"/>
          </a:xfrm>
          <a:prstGeom prst="roundRect">
            <a:avLst/>
          </a:prstGeom>
          <a:solidFill>
            <a:srgbClr val="CBF0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Past perfect </a:t>
            </a:r>
            <a:endParaRPr lang="ar-SA" sz="3600" b="1" dirty="0">
              <a:solidFill>
                <a:srgbClr val="FF0000"/>
              </a:solidFill>
              <a:latin typeface="MV Boli" panose="02000500030200090000" pitchFamily="2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BA1A267A-C9E4-403A-A893-0CFB08A042DD}"/>
              </a:ext>
            </a:extLst>
          </p:cNvPr>
          <p:cNvSpPr/>
          <p:nvPr/>
        </p:nvSpPr>
        <p:spPr>
          <a:xfrm>
            <a:off x="438149" y="1536741"/>
            <a:ext cx="9944101" cy="1626115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We use the past perfect to talk about an activity or event that was completed</a:t>
            </a:r>
            <a:r>
              <a:rPr lang="en-US" sz="24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before </a:t>
            </a:r>
            <a:r>
              <a:rPr lang="en-US" sz="2400" b="1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another activity or event </a:t>
            </a:r>
            <a:r>
              <a:rPr lang="en-US" sz="24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in the past</a:t>
            </a:r>
            <a:r>
              <a:rPr lang="en-US" sz="2400" b="1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. </a:t>
            </a:r>
            <a:endParaRPr lang="ar-SA" sz="2400" b="1" dirty="0">
              <a:solidFill>
                <a:schemeClr val="bg1"/>
              </a:solidFill>
              <a:latin typeface="MV Boli" panose="02000500030200090000" pitchFamily="2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4C84ADC3-68A2-43CB-8D08-0CEFF24C0356}"/>
              </a:ext>
            </a:extLst>
          </p:cNvPr>
          <p:cNvSpPr/>
          <p:nvPr/>
        </p:nvSpPr>
        <p:spPr>
          <a:xfrm>
            <a:off x="3252786" y="3297793"/>
            <a:ext cx="4314825" cy="1085850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Had + V3 </a:t>
            </a:r>
            <a:endParaRPr lang="ar-SA" sz="2400" dirty="0">
              <a:solidFill>
                <a:srgbClr val="FF0000"/>
              </a:solidFill>
              <a:latin typeface="MV Boli" panose="02000500030200090000" pitchFamily="2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C694EE9B-19C6-4C45-8961-1B4FC738F3B5}"/>
              </a:ext>
            </a:extLst>
          </p:cNvPr>
          <p:cNvSpPr/>
          <p:nvPr/>
        </p:nvSpPr>
        <p:spPr>
          <a:xfrm>
            <a:off x="1023935" y="4451715"/>
            <a:ext cx="8772525" cy="1057275"/>
          </a:xfrm>
          <a:prstGeom prst="roundRect">
            <a:avLst/>
          </a:prstGeom>
          <a:solidFill>
            <a:srgbClr val="CBF0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0" i="0" dirty="0">
                <a:solidFill>
                  <a:srgbClr val="202124"/>
                </a:solidFill>
                <a:effectLst/>
                <a:latin typeface="Comic Sans MS" panose="030F0702030302020204" pitchFamily="66" charset="0"/>
              </a:rPr>
              <a:t>After Sofie </a:t>
            </a:r>
            <a:r>
              <a:rPr lang="en-US" sz="2000" b="0" i="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had finished 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Comic Sans MS" panose="030F0702030302020204" pitchFamily="66" charset="0"/>
              </a:rPr>
              <a:t>her work, she went to lunch</a:t>
            </a:r>
            <a:endParaRPr lang="ar-SA" sz="2000" dirty="0">
              <a:latin typeface="Comic Sans MS" panose="030F0702030302020204" pitchFamily="66" charset="0"/>
            </a:endParaRPr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32131A3F-9167-4313-BF82-5E73D69658B8}"/>
              </a:ext>
            </a:extLst>
          </p:cNvPr>
          <p:cNvSpPr/>
          <p:nvPr/>
        </p:nvSpPr>
        <p:spPr>
          <a:xfrm>
            <a:off x="276225" y="4257675"/>
            <a:ext cx="962025" cy="1057275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e.g</a:t>
            </a:r>
            <a:endParaRPr lang="ar-SA" sz="2800" dirty="0">
              <a:solidFill>
                <a:srgbClr val="FF0000"/>
              </a:solidFill>
              <a:latin typeface="MV Boli" panose="02000500030200090000" pitchFamily="2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144BC21E-CA71-4818-AB59-CF9CCF18F4D3}"/>
              </a:ext>
            </a:extLst>
          </p:cNvPr>
          <p:cNvSpPr txBox="1"/>
          <p:nvPr/>
        </p:nvSpPr>
        <p:spPr>
          <a:xfrm>
            <a:off x="2002627" y="5577062"/>
            <a:ext cx="681513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0" i="0" dirty="0">
                <a:solidFill>
                  <a:srgbClr val="FF0000"/>
                </a:solidFill>
                <a:effectLst/>
                <a:latin typeface="open sans" panose="020B0604020202020204" pitchFamily="34" charset="0"/>
              </a:rPr>
              <a:t>(First she finished her work and then she went to eat lunch.)</a:t>
            </a:r>
            <a:endParaRPr lang="ar-SA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56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B1A3F77-BCF3-4BB8-A5F9-9C6219833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C1A1A94-7916-4A77-A660-90F9E52100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7B2B12C-74C6-4134-9875-D83D4D5969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3194" r="23750" b="9931"/>
          <a:stretch/>
        </p:blipFill>
        <p:spPr>
          <a:xfrm>
            <a:off x="-76200" y="19222"/>
            <a:ext cx="12192001" cy="6838778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B894AE94-66CE-4F09-B5D0-A8424011B9C9}"/>
              </a:ext>
            </a:extLst>
          </p:cNvPr>
          <p:cNvSpPr/>
          <p:nvPr/>
        </p:nvSpPr>
        <p:spPr>
          <a:xfrm>
            <a:off x="714373" y="1027906"/>
            <a:ext cx="8267701" cy="960266"/>
          </a:xfrm>
          <a:prstGeom prst="roundRect">
            <a:avLst/>
          </a:prstGeom>
          <a:solidFill>
            <a:srgbClr val="E1CA0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2000" b="1" i="0" dirty="0">
                <a:solidFill>
                  <a:schemeClr val="tx1"/>
                </a:solidFill>
                <a:effectLst/>
                <a:latin typeface="Comic Sans MS" panose="030F0702030302020204" pitchFamily="66" charset="0"/>
                <a:cs typeface="MV Boli" panose="02000500030200090000" pitchFamily="2" charset="0"/>
              </a:rPr>
              <a:t>After she had ( moves – move -moved )out, I found her notes.</a:t>
            </a: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E754CD5F-C7FB-416F-BF58-1168A8D26BD1}"/>
              </a:ext>
            </a:extLst>
          </p:cNvPr>
          <p:cNvSpPr/>
          <p:nvPr/>
        </p:nvSpPr>
        <p:spPr>
          <a:xfrm>
            <a:off x="714374" y="2516723"/>
            <a:ext cx="8388221" cy="960266"/>
          </a:xfrm>
          <a:prstGeom prst="roundRect">
            <a:avLst/>
          </a:prstGeom>
          <a:solidFill>
            <a:srgbClr val="E1CA0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2000" b="1" i="0" dirty="0">
                <a:solidFill>
                  <a:schemeClr val="tx1"/>
                </a:solidFill>
                <a:effectLst/>
                <a:latin typeface="Comic Sans MS" panose="030F0702030302020204" pitchFamily="66" charset="0"/>
                <a:cs typeface="MV Boli" panose="02000500030200090000" pitchFamily="2" charset="0"/>
              </a:rPr>
              <a:t>After I’d (used – use – </a:t>
            </a:r>
            <a:r>
              <a:rPr lang="en-US" sz="2000" b="1" dirty="0">
                <a:solidFill>
                  <a:schemeClr val="tx1"/>
                </a:solidFill>
                <a:latin typeface="Comic Sans MS" panose="030F0702030302020204" pitchFamily="66" charset="0"/>
                <a:cs typeface="MV Boli" panose="02000500030200090000" pitchFamily="2" charset="0"/>
              </a:rPr>
              <a:t>using )</a:t>
            </a:r>
            <a:r>
              <a:rPr lang="en-US" sz="2000" b="1" i="0" dirty="0">
                <a:solidFill>
                  <a:schemeClr val="tx1"/>
                </a:solidFill>
                <a:effectLst/>
                <a:latin typeface="Comic Sans MS" panose="030F0702030302020204" pitchFamily="66" charset="0"/>
                <a:cs typeface="MV Boli" panose="02000500030200090000" pitchFamily="2" charset="0"/>
              </a:rPr>
              <a:t>the phone, I paid the bill</a:t>
            </a: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2407623C-1201-4428-A799-4793E8DCA087}"/>
              </a:ext>
            </a:extLst>
          </p:cNvPr>
          <p:cNvSpPr/>
          <p:nvPr/>
        </p:nvSpPr>
        <p:spPr>
          <a:xfrm>
            <a:off x="714374" y="3866710"/>
            <a:ext cx="8388221" cy="960266"/>
          </a:xfrm>
          <a:prstGeom prst="roundRect">
            <a:avLst/>
          </a:prstGeom>
          <a:solidFill>
            <a:srgbClr val="E1CA0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2000" b="1" i="0" dirty="0">
                <a:solidFill>
                  <a:schemeClr val="tx1"/>
                </a:solidFill>
                <a:effectLst/>
                <a:latin typeface="Comic Sans MS" panose="030F0702030302020204" pitchFamily="66" charset="0"/>
                <a:cs typeface="MV Boli" panose="02000500030200090000" pitchFamily="2" charset="0"/>
              </a:rPr>
              <a:t>I had not ( eat -eaten – ate )at that restaurant before today.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حبر 9">
                <a:extLst>
                  <a:ext uri="{FF2B5EF4-FFF2-40B4-BE49-F238E27FC236}">
                    <a16:creationId xmlns:a16="http://schemas.microsoft.com/office/drawing/2014/main" id="{7030321A-A60D-47B2-B6E4-15402A26F0B3}"/>
                  </a:ext>
                </a:extLst>
              </p14:cNvPr>
              <p14:cNvContentPartPr/>
              <p14:nvPr/>
            </p14:nvContentPartPr>
            <p14:xfrm>
              <a:off x="4673955" y="1785810"/>
              <a:ext cx="848160" cy="60480"/>
            </p14:xfrm>
          </p:contentPart>
        </mc:Choice>
        <mc:Fallback xmlns="">
          <p:pic>
            <p:nvPicPr>
              <p:cNvPr id="10" name="حبر 9">
                <a:extLst>
                  <a:ext uri="{FF2B5EF4-FFF2-40B4-BE49-F238E27FC236}">
                    <a16:creationId xmlns:a16="http://schemas.microsoft.com/office/drawing/2014/main" id="{7030321A-A60D-47B2-B6E4-15402A26F0B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38315" y="1749810"/>
                <a:ext cx="919800" cy="13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حبر 10">
                <a:extLst>
                  <a:ext uri="{FF2B5EF4-FFF2-40B4-BE49-F238E27FC236}">
                    <a16:creationId xmlns:a16="http://schemas.microsoft.com/office/drawing/2014/main" id="{5161E24E-3B4B-4BDA-A376-A43D75E653CB}"/>
                  </a:ext>
                </a:extLst>
              </p14:cNvPr>
              <p14:cNvContentPartPr/>
              <p14:nvPr/>
            </p14:nvContentPartPr>
            <p14:xfrm>
              <a:off x="2296875" y="3266850"/>
              <a:ext cx="495360" cy="69840"/>
            </p14:xfrm>
          </p:contentPart>
        </mc:Choice>
        <mc:Fallback xmlns="">
          <p:pic>
            <p:nvPicPr>
              <p:cNvPr id="11" name="حبر 10">
                <a:extLst>
                  <a:ext uri="{FF2B5EF4-FFF2-40B4-BE49-F238E27FC236}">
                    <a16:creationId xmlns:a16="http://schemas.microsoft.com/office/drawing/2014/main" id="{5161E24E-3B4B-4BDA-A376-A43D75E653C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61235" y="3230850"/>
                <a:ext cx="567000" cy="14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حبر 11">
                <a:extLst>
                  <a:ext uri="{FF2B5EF4-FFF2-40B4-BE49-F238E27FC236}">
                    <a16:creationId xmlns:a16="http://schemas.microsoft.com/office/drawing/2014/main" id="{BC457974-9AA3-4794-B0E1-E6EC68392382}"/>
                  </a:ext>
                </a:extLst>
              </p14:cNvPr>
              <p14:cNvContentPartPr/>
              <p14:nvPr/>
            </p14:nvContentPartPr>
            <p14:xfrm>
              <a:off x="3012915" y="4567530"/>
              <a:ext cx="785520" cy="139680"/>
            </p14:xfrm>
          </p:contentPart>
        </mc:Choice>
        <mc:Fallback xmlns="">
          <p:pic>
            <p:nvPicPr>
              <p:cNvPr id="12" name="حبر 11">
                <a:extLst>
                  <a:ext uri="{FF2B5EF4-FFF2-40B4-BE49-F238E27FC236}">
                    <a16:creationId xmlns:a16="http://schemas.microsoft.com/office/drawing/2014/main" id="{BC457974-9AA3-4794-B0E1-E6EC6839238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977275" y="4531530"/>
                <a:ext cx="857160" cy="21132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325095C1-6981-420C-A733-04DB3F3D7C99}"/>
              </a:ext>
            </a:extLst>
          </p:cNvPr>
          <p:cNvSpPr/>
          <p:nvPr/>
        </p:nvSpPr>
        <p:spPr>
          <a:xfrm>
            <a:off x="-76200" y="195199"/>
            <a:ext cx="2314574" cy="102870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latin typeface="MV Boli" panose="02000500030200090000" pitchFamily="2" charset="0"/>
                <a:cs typeface="MV Boli" panose="02000500030200090000" pitchFamily="2" charset="0"/>
              </a:rPr>
              <a:t>Choose :</a:t>
            </a:r>
            <a:endParaRPr lang="ar-SA" sz="2800" dirty="0">
              <a:latin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79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B1A3F77-BCF3-4BB8-A5F9-9C6219833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C1A1A94-7916-4A77-A660-90F9E52100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7B2B12C-74C6-4134-9875-D83D4D5969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3194" r="23750" b="9931"/>
          <a:stretch/>
        </p:blipFill>
        <p:spPr>
          <a:xfrm>
            <a:off x="-76200" y="19222"/>
            <a:ext cx="12192001" cy="6838778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6F2A5DA3-C6D7-4A8C-BE39-9F53085E1361}"/>
              </a:ext>
            </a:extLst>
          </p:cNvPr>
          <p:cNvSpPr/>
          <p:nvPr/>
        </p:nvSpPr>
        <p:spPr>
          <a:xfrm>
            <a:off x="152399" y="190758"/>
            <a:ext cx="4714875" cy="1226966"/>
          </a:xfrm>
          <a:prstGeom prst="roundRect">
            <a:avLst/>
          </a:prstGeom>
          <a:solidFill>
            <a:srgbClr val="CBF0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Past perfect progressive </a:t>
            </a:r>
            <a:endParaRPr lang="ar-SA" sz="2400" b="1" dirty="0">
              <a:solidFill>
                <a:srgbClr val="FF0000"/>
              </a:solidFill>
              <a:latin typeface="MV Boli" panose="02000500030200090000" pitchFamily="2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943E85AD-79E2-44E9-B5A4-3A91FD1D34CF}"/>
              </a:ext>
            </a:extLst>
          </p:cNvPr>
          <p:cNvSpPr/>
          <p:nvPr/>
        </p:nvSpPr>
        <p:spPr>
          <a:xfrm>
            <a:off x="-76200" y="1589260"/>
            <a:ext cx="10677525" cy="1948034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We use the past perfect progressive when the activity was in progress at the time another activity or event happened in the past.</a:t>
            </a:r>
            <a:endParaRPr lang="ar-SA" sz="2400" dirty="0">
              <a:latin typeface="MV Boli" panose="02000500030200090000" pitchFamily="2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E61D86AB-FCB9-4246-AED0-59B41133B66B}"/>
              </a:ext>
            </a:extLst>
          </p:cNvPr>
          <p:cNvSpPr/>
          <p:nvPr/>
        </p:nvSpPr>
        <p:spPr>
          <a:xfrm>
            <a:off x="3105149" y="3708830"/>
            <a:ext cx="4314825" cy="1085850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Had + been +  V-</a:t>
            </a:r>
            <a:r>
              <a:rPr lang="en-US" sz="2400" dirty="0" err="1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ing</a:t>
            </a:r>
            <a:r>
              <a:rPr lang="en-US" sz="24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endParaRPr lang="ar-SA" sz="2400" dirty="0">
              <a:solidFill>
                <a:srgbClr val="FF0000"/>
              </a:solidFill>
              <a:latin typeface="MV Boli" panose="02000500030200090000" pitchFamily="2" charset="0"/>
            </a:endParaRPr>
          </a:p>
        </p:txBody>
      </p: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257D0AD8-681C-432D-92DD-D32F47B808A6}"/>
              </a:ext>
            </a:extLst>
          </p:cNvPr>
          <p:cNvSpPr/>
          <p:nvPr/>
        </p:nvSpPr>
        <p:spPr>
          <a:xfrm>
            <a:off x="1490662" y="4740102"/>
            <a:ext cx="962025" cy="1057275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e.g</a:t>
            </a:r>
            <a:endParaRPr lang="ar-SA" sz="2800" dirty="0">
              <a:solidFill>
                <a:srgbClr val="FF0000"/>
              </a:solidFill>
              <a:latin typeface="MV Boli" panose="02000500030200090000" pitchFamily="2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3EF446F4-22BC-4FEC-A3EC-A204C2E18117}"/>
              </a:ext>
            </a:extLst>
          </p:cNvPr>
          <p:cNvSpPr/>
          <p:nvPr/>
        </p:nvSpPr>
        <p:spPr>
          <a:xfrm>
            <a:off x="2257425" y="5202840"/>
            <a:ext cx="7296150" cy="794648"/>
          </a:xfrm>
          <a:prstGeom prst="rect">
            <a:avLst/>
          </a:prstGeom>
          <a:solidFill>
            <a:srgbClr val="CBF0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0" i="1" dirty="0">
                <a:solidFill>
                  <a:srgbClr val="222F3A"/>
                </a:solidFill>
                <a:effectLst/>
                <a:latin typeface="Skolar-Light-Latin"/>
              </a:rPr>
              <a:t>I had been studying for 12 years by the time I </a:t>
            </a:r>
            <a:r>
              <a:rPr lang="en-US" b="1" i="1" dirty="0">
                <a:solidFill>
                  <a:srgbClr val="222F3A"/>
                </a:solidFill>
                <a:effectLst/>
                <a:latin typeface="Skolar-Light-Latin"/>
              </a:rPr>
              <a:t>graduated </a:t>
            </a:r>
            <a:r>
              <a:rPr lang="en-US" b="0" i="1" dirty="0">
                <a:solidFill>
                  <a:srgbClr val="222F3A"/>
                </a:solidFill>
                <a:effectLst/>
                <a:latin typeface="Skolar-Light-Latin"/>
              </a:rPr>
              <a:t>from high school.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759199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B1A3F77-BCF3-4BB8-A5F9-9C6219833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C1A1A94-7916-4A77-A660-90F9E52100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7B2B12C-74C6-4134-9875-D83D4D5969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3194" r="23750" b="9931"/>
          <a:stretch/>
        </p:blipFill>
        <p:spPr>
          <a:xfrm>
            <a:off x="-76200" y="19222"/>
            <a:ext cx="12192001" cy="6838778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664F309C-D4C6-4440-8E98-7B8FA37CFA76}"/>
              </a:ext>
            </a:extLst>
          </p:cNvPr>
          <p:cNvSpPr/>
          <p:nvPr/>
        </p:nvSpPr>
        <p:spPr>
          <a:xfrm>
            <a:off x="895348" y="1041229"/>
            <a:ext cx="8048625" cy="1028700"/>
          </a:xfrm>
          <a:prstGeom prst="roundRect">
            <a:avLst/>
          </a:prstGeom>
          <a:solidFill>
            <a:srgbClr val="E1CA0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She had been( </a:t>
            </a:r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live - lived</a:t>
            </a:r>
            <a:r>
              <a:rPr lang="en-US" b="1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-living ) there since she was a child.</a:t>
            </a:r>
            <a:endParaRPr lang="ar-SA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DD7AA398-3F06-4B53-8D15-42DC687D6A09}"/>
              </a:ext>
            </a:extLst>
          </p:cNvPr>
          <p:cNvSpPr/>
          <p:nvPr/>
        </p:nvSpPr>
        <p:spPr>
          <a:xfrm>
            <a:off x="971549" y="2705099"/>
            <a:ext cx="7896225" cy="1009650"/>
          </a:xfrm>
          <a:prstGeom prst="roundRect">
            <a:avLst/>
          </a:prstGeom>
          <a:solidFill>
            <a:srgbClr val="E1CA0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He had been( taught – teaching- teach ) for 12 years before he was certified.</a:t>
            </a:r>
            <a:endParaRPr lang="ar-SA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DBC4BC0B-C4F1-478E-B3D6-8F9B8D0DF7D8}"/>
              </a:ext>
            </a:extLst>
          </p:cNvPr>
          <p:cNvSpPr/>
          <p:nvPr/>
        </p:nvSpPr>
        <p:spPr>
          <a:xfrm>
            <a:off x="971549" y="4441031"/>
            <a:ext cx="7896225" cy="1009650"/>
          </a:xfrm>
          <a:prstGeom prst="roundRect">
            <a:avLst/>
          </a:prstGeom>
          <a:solidFill>
            <a:srgbClr val="E1CA0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Sara had been ( talk – talks – talking ) for an hour.</a:t>
            </a:r>
            <a:endParaRPr lang="ar-SA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حبر 7">
                <a:extLst>
                  <a:ext uri="{FF2B5EF4-FFF2-40B4-BE49-F238E27FC236}">
                    <a16:creationId xmlns:a16="http://schemas.microsoft.com/office/drawing/2014/main" id="{BCD907E6-0EAD-4DF4-A46C-20E81C87E2A4}"/>
                  </a:ext>
                </a:extLst>
              </p14:cNvPr>
              <p14:cNvContentPartPr/>
              <p14:nvPr/>
            </p14:nvContentPartPr>
            <p14:xfrm>
              <a:off x="4417455" y="1814825"/>
              <a:ext cx="651960" cy="10800"/>
            </p14:xfrm>
          </p:contentPart>
        </mc:Choice>
        <mc:Fallback xmlns="">
          <p:pic>
            <p:nvPicPr>
              <p:cNvPr id="8" name="حبر 7">
                <a:extLst>
                  <a:ext uri="{FF2B5EF4-FFF2-40B4-BE49-F238E27FC236}">
                    <a16:creationId xmlns:a16="http://schemas.microsoft.com/office/drawing/2014/main" id="{BCD907E6-0EAD-4DF4-A46C-20E81C87E2A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81455" y="1778825"/>
                <a:ext cx="723600" cy="8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حبر 8">
                <a:extLst>
                  <a:ext uri="{FF2B5EF4-FFF2-40B4-BE49-F238E27FC236}">
                    <a16:creationId xmlns:a16="http://schemas.microsoft.com/office/drawing/2014/main" id="{8822BD22-588B-4542-81BF-ABCBA8311C13}"/>
                  </a:ext>
                </a:extLst>
              </p14:cNvPr>
              <p14:cNvContentPartPr/>
              <p14:nvPr/>
            </p14:nvContentPartPr>
            <p14:xfrm>
              <a:off x="3874605" y="3238500"/>
              <a:ext cx="725970" cy="56115"/>
            </p14:xfrm>
          </p:contentPart>
        </mc:Choice>
        <mc:Fallback xmlns="">
          <p:pic>
            <p:nvPicPr>
              <p:cNvPr id="9" name="حبر 8">
                <a:extLst>
                  <a:ext uri="{FF2B5EF4-FFF2-40B4-BE49-F238E27FC236}">
                    <a16:creationId xmlns:a16="http://schemas.microsoft.com/office/drawing/2014/main" id="{8822BD22-588B-4542-81BF-ABCBA8311C1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38972" y="3202529"/>
                <a:ext cx="797595" cy="1276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حبر 9">
                <a:extLst>
                  <a:ext uri="{FF2B5EF4-FFF2-40B4-BE49-F238E27FC236}">
                    <a16:creationId xmlns:a16="http://schemas.microsoft.com/office/drawing/2014/main" id="{A631AFA0-CC82-4EFB-BE3D-C3499BE27C81}"/>
                  </a:ext>
                </a:extLst>
              </p14:cNvPr>
              <p14:cNvContentPartPr/>
              <p14:nvPr/>
            </p14:nvContentPartPr>
            <p14:xfrm>
              <a:off x="5343555" y="5139210"/>
              <a:ext cx="829080" cy="57600"/>
            </p14:xfrm>
          </p:contentPart>
        </mc:Choice>
        <mc:Fallback xmlns="">
          <p:pic>
            <p:nvPicPr>
              <p:cNvPr id="10" name="حبر 9">
                <a:extLst>
                  <a:ext uri="{FF2B5EF4-FFF2-40B4-BE49-F238E27FC236}">
                    <a16:creationId xmlns:a16="http://schemas.microsoft.com/office/drawing/2014/main" id="{A631AFA0-CC82-4EFB-BE3D-C3499BE27C8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307915" y="5103570"/>
                <a:ext cx="900720" cy="12924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82A09875-F423-4BD9-A331-DD4A010363E6}"/>
              </a:ext>
            </a:extLst>
          </p:cNvPr>
          <p:cNvSpPr/>
          <p:nvPr/>
        </p:nvSpPr>
        <p:spPr>
          <a:xfrm>
            <a:off x="-76199" y="115888"/>
            <a:ext cx="2314574" cy="102870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latin typeface="MV Boli" panose="02000500030200090000" pitchFamily="2" charset="0"/>
                <a:cs typeface="MV Boli" panose="02000500030200090000" pitchFamily="2" charset="0"/>
              </a:rPr>
              <a:t>Choose :</a:t>
            </a:r>
            <a:endParaRPr lang="ar-SA" sz="2800" dirty="0">
              <a:latin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97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8ECE113-9405-491B-80D4-6ED2D194A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8B67DBB-7B84-41D2-AEE7-B5AA95EB4C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327CEC8-A59C-48B8-A578-AD296F571E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3194" r="23750" b="9931"/>
          <a:stretch/>
        </p:blipFill>
        <p:spPr>
          <a:xfrm>
            <a:off x="-76200" y="19222"/>
            <a:ext cx="12192001" cy="6838778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B3C28236-A01B-44E3-ABB5-58F8930BD9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10" t="21389" r="29687" b="35278"/>
          <a:stretch/>
        </p:blipFill>
        <p:spPr>
          <a:xfrm>
            <a:off x="838200" y="248510"/>
            <a:ext cx="8667750" cy="5129213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36085600-16A7-40C2-B7E1-703F33959E8A}"/>
              </a:ext>
            </a:extLst>
          </p:cNvPr>
          <p:cNvSpPr txBox="1"/>
          <p:nvPr/>
        </p:nvSpPr>
        <p:spPr>
          <a:xfrm>
            <a:off x="323849" y="2036591"/>
            <a:ext cx="10144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Tania had been talking on the phone                 she heard an intruder in the house.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BB7A1F1D-7491-476B-819B-738288FD09DE}"/>
              </a:ext>
            </a:extLst>
          </p:cNvPr>
          <p:cNvSpPr txBox="1"/>
          <p:nvPr/>
        </p:nvSpPr>
        <p:spPr>
          <a:xfrm>
            <a:off x="2009774" y="2628451"/>
            <a:ext cx="829627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he was arrested for stealing state funds, he had been a trusted politician.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14CF488A-598C-4B2E-854E-B998D681CAC3}"/>
              </a:ext>
            </a:extLst>
          </p:cNvPr>
          <p:cNvSpPr txBox="1"/>
          <p:nvPr/>
        </p:nvSpPr>
        <p:spPr>
          <a:xfrm>
            <a:off x="862014" y="3337825"/>
            <a:ext cx="837247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Luckily, I had installed an alarm             the robbery took place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70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8ECE113-9405-491B-80D4-6ED2D194A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8B67DBB-7B84-41D2-AEE7-B5AA95EB4C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327CEC8-A59C-48B8-A578-AD296F571E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3194" r="23750" b="9931"/>
          <a:stretch/>
        </p:blipFill>
        <p:spPr>
          <a:xfrm>
            <a:off x="-76200" y="19222"/>
            <a:ext cx="12192001" cy="6838778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37D73DE5-35C4-42D4-9DEF-A6E74A4494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</a:extLst>
          </a:blip>
          <a:srcRect l="27344" t="26621" r="24297" b="8473"/>
          <a:stretch/>
        </p:blipFill>
        <p:spPr>
          <a:xfrm>
            <a:off x="1752600" y="143047"/>
            <a:ext cx="7639050" cy="5800553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9156F220-F469-4942-8801-74DB43FF0CC5}"/>
              </a:ext>
            </a:extLst>
          </p:cNvPr>
          <p:cNvSpPr/>
          <p:nvPr/>
        </p:nvSpPr>
        <p:spPr>
          <a:xfrm>
            <a:off x="1895475" y="1462036"/>
            <a:ext cx="5715000" cy="65087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What kind of crime did John Wilkinson plan?</a:t>
            </a:r>
            <a:endParaRPr lang="ar-SA" b="1" dirty="0"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F631348A-64AF-4E16-9A02-BD942EA09AFB}"/>
              </a:ext>
            </a:extLst>
          </p:cNvPr>
          <p:cNvSpPr/>
          <p:nvPr/>
        </p:nvSpPr>
        <p:spPr>
          <a:xfrm>
            <a:off x="2214562" y="2739283"/>
            <a:ext cx="4381500" cy="65087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Where did he leave his car? </a:t>
            </a:r>
            <a:endParaRPr lang="ar-SA" b="1" dirty="0"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B28AD648-3511-4DE0-AD01-984B8910FE29}"/>
              </a:ext>
            </a:extLst>
          </p:cNvPr>
          <p:cNvSpPr/>
          <p:nvPr/>
        </p:nvSpPr>
        <p:spPr>
          <a:xfrm>
            <a:off x="838200" y="3860005"/>
            <a:ext cx="6681788" cy="65087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>
                <a:latin typeface="Comic Sans MS" panose="030F0702030302020204" pitchFamily="66" charset="0"/>
              </a:rPr>
              <a:t>Why couldn’t he get into his car after the robbery?</a:t>
            </a:r>
            <a:endParaRPr lang="ar-SA" b="1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80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31B5A54-958B-4EB7-ABB6-28F5A631A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1B81EA5-7E5E-4C21-ACC0-3367B24297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3A32ECA-26F9-42A1-B646-863E7F43F2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78" t="23333" r="23593" b="11389"/>
          <a:stretch/>
        </p:blipFill>
        <p:spPr>
          <a:xfrm>
            <a:off x="-123825" y="0"/>
            <a:ext cx="12191999" cy="6734175"/>
          </a:xfrm>
          <a:prstGeom prst="rect">
            <a:avLst/>
          </a:prstGeom>
        </p:spPr>
      </p:pic>
      <p:pic>
        <p:nvPicPr>
          <p:cNvPr id="9218" name="Picture 2" descr="ويطاف عليهم بآنية من فضة وأكواب كانت قواريرا . [ الإنسان: 15]">
            <a:extLst>
              <a:ext uri="{FF2B5EF4-FFF2-40B4-BE49-F238E27FC236}">
                <a16:creationId xmlns:a16="http://schemas.microsoft.com/office/drawing/2014/main" id="{6174A26D-52F3-4398-B7ED-99BBB6291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1181100"/>
            <a:ext cx="7098118" cy="334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1403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8ECE113-9405-491B-80D4-6ED2D194A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8B67DBB-7B84-41D2-AEE7-B5AA95EB4C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327CEC8-A59C-48B8-A578-AD296F571E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3194" r="23750" b="9931"/>
          <a:stretch/>
        </p:blipFill>
        <p:spPr>
          <a:xfrm>
            <a:off x="-76200" y="19222"/>
            <a:ext cx="12192001" cy="6838778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37D73DE5-35C4-42D4-9DEF-A6E74A4494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344" t="26621" r="24297" b="8473"/>
          <a:stretch/>
        </p:blipFill>
        <p:spPr>
          <a:xfrm>
            <a:off x="1752600" y="143047"/>
            <a:ext cx="7639050" cy="659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4939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B1A3F77-BCF3-4BB8-A5F9-9C6219833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C1A1A94-7916-4A77-A660-90F9E52100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7B2B12C-74C6-4134-9875-D83D4D5969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3194" r="23750" b="9931"/>
          <a:stretch/>
        </p:blipFill>
        <p:spPr>
          <a:xfrm>
            <a:off x="-76200" y="19222"/>
            <a:ext cx="12192001" cy="6838778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AEE9AB0D-B6F8-4089-8A2F-5FCAC8BBD2BB}"/>
              </a:ext>
            </a:extLst>
          </p:cNvPr>
          <p:cNvSpPr/>
          <p:nvPr/>
        </p:nvSpPr>
        <p:spPr>
          <a:xfrm>
            <a:off x="1054101" y="681037"/>
            <a:ext cx="4762500" cy="3408705"/>
          </a:xfrm>
          <a:prstGeom prst="roundRect">
            <a:avLst/>
          </a:prstGeom>
          <a:solidFill>
            <a:srgbClr val="F25D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540993A2-6624-430F-8C00-D59303CE578F}"/>
              </a:ext>
            </a:extLst>
          </p:cNvPr>
          <p:cNvSpPr txBox="1"/>
          <p:nvPr/>
        </p:nvSpPr>
        <p:spPr>
          <a:xfrm>
            <a:off x="838200" y="1019969"/>
            <a:ext cx="3924300" cy="3046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9600" b="1" dirty="0">
                <a:solidFill>
                  <a:srgbClr val="CBF0EA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Work</a:t>
            </a:r>
          </a:p>
          <a:p>
            <a:r>
              <a:rPr lang="en-US" sz="9600" b="1" dirty="0">
                <a:solidFill>
                  <a:srgbClr val="21A0DC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book</a:t>
            </a:r>
            <a:endParaRPr lang="ar-SA" sz="9600" b="1" dirty="0">
              <a:solidFill>
                <a:srgbClr val="21A0DC"/>
              </a:solidFill>
              <a:latin typeface="MV Boli" panose="02000500030200090000" pitchFamily="2" charset="0"/>
            </a:endParaRPr>
          </a:p>
        </p:txBody>
      </p:sp>
      <p:pic>
        <p:nvPicPr>
          <p:cNvPr id="7170" name="Picture 2" descr="Script by XPLAI on Dribbble">
            <a:extLst>
              <a:ext uri="{FF2B5EF4-FFF2-40B4-BE49-F238E27FC236}">
                <a16:creationId xmlns:a16="http://schemas.microsoft.com/office/drawing/2014/main" id="{D2770C21-3400-4BE4-B466-6ABCD8E2BE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953544"/>
            <a:ext cx="3530600" cy="264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964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1AB1CC9-72F9-4033-91AE-7453D1957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CB2E365-5435-4F38-8A34-4B1712FA00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8CBF54B-9767-402F-9EA1-F58E14161A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3194" r="23750" b="9931"/>
          <a:stretch/>
        </p:blipFill>
        <p:spPr>
          <a:xfrm>
            <a:off x="-76200" y="19222"/>
            <a:ext cx="12192001" cy="6838778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C1F570E-7D32-4EA3-9292-B587B51DAE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72" t="29696" r="24766" b="6855"/>
          <a:stretch/>
        </p:blipFill>
        <p:spPr>
          <a:xfrm>
            <a:off x="1038224" y="126464"/>
            <a:ext cx="8582026" cy="575310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C9CDCA07-A842-451C-AD20-EF0CE8B09C33}"/>
              </a:ext>
            </a:extLst>
          </p:cNvPr>
          <p:cNvSpPr/>
          <p:nvPr/>
        </p:nvSpPr>
        <p:spPr>
          <a:xfrm>
            <a:off x="1781175" y="1468609"/>
            <a:ext cx="476250" cy="3570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25D5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</a:t>
            </a:r>
            <a:endParaRPr lang="ar-SA" b="1" dirty="0">
              <a:solidFill>
                <a:srgbClr val="F25D5F"/>
              </a:solidFill>
              <a:latin typeface="MV Boli" panose="02000500030200090000" pitchFamily="2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2334261D-F1E5-4EC2-8000-D9DE94A287EB}"/>
              </a:ext>
            </a:extLst>
          </p:cNvPr>
          <p:cNvSpPr/>
          <p:nvPr/>
        </p:nvSpPr>
        <p:spPr>
          <a:xfrm>
            <a:off x="1781175" y="1943186"/>
            <a:ext cx="476250" cy="3570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25D5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</a:t>
            </a:r>
            <a:endParaRPr lang="ar-SA" b="1" dirty="0">
              <a:solidFill>
                <a:srgbClr val="F25D5F"/>
              </a:solidFill>
              <a:latin typeface="MV Boli" panose="02000500030200090000" pitchFamily="2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704DF061-283D-4F43-AB96-2A840FB79DD2}"/>
              </a:ext>
            </a:extLst>
          </p:cNvPr>
          <p:cNvSpPr/>
          <p:nvPr/>
        </p:nvSpPr>
        <p:spPr>
          <a:xfrm>
            <a:off x="1781175" y="3260103"/>
            <a:ext cx="476250" cy="3570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25D5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</a:t>
            </a:r>
            <a:endParaRPr lang="ar-SA" b="1" dirty="0">
              <a:solidFill>
                <a:srgbClr val="F25D5F"/>
              </a:solidFill>
              <a:latin typeface="MV Boli" panose="02000500030200090000" pitchFamily="2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126AD18A-2881-4A50-833F-C0B4700A06DF}"/>
              </a:ext>
            </a:extLst>
          </p:cNvPr>
          <p:cNvSpPr/>
          <p:nvPr/>
        </p:nvSpPr>
        <p:spPr>
          <a:xfrm>
            <a:off x="1781175" y="5058483"/>
            <a:ext cx="476250" cy="3570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25D5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</a:t>
            </a:r>
            <a:endParaRPr lang="ar-SA" b="1" dirty="0">
              <a:solidFill>
                <a:srgbClr val="F25D5F"/>
              </a:solidFill>
              <a:latin typeface="MV Boli" panose="02000500030200090000" pitchFamily="2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EADD8E3C-9CB4-4041-8350-66CFADED6824}"/>
              </a:ext>
            </a:extLst>
          </p:cNvPr>
          <p:cNvSpPr/>
          <p:nvPr/>
        </p:nvSpPr>
        <p:spPr>
          <a:xfrm>
            <a:off x="1781175" y="2341198"/>
            <a:ext cx="476250" cy="3570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25D5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</a:t>
            </a:r>
            <a:endParaRPr lang="ar-SA" b="1" dirty="0">
              <a:solidFill>
                <a:srgbClr val="F25D5F"/>
              </a:solidFill>
              <a:latin typeface="MV Boli" panose="02000500030200090000" pitchFamily="2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87A66EFE-E9E2-4640-955A-D08B52D4833B}"/>
              </a:ext>
            </a:extLst>
          </p:cNvPr>
          <p:cNvSpPr/>
          <p:nvPr/>
        </p:nvSpPr>
        <p:spPr>
          <a:xfrm>
            <a:off x="1790700" y="4512726"/>
            <a:ext cx="476250" cy="3570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25D5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</a:t>
            </a:r>
            <a:endParaRPr lang="ar-SA" b="1" dirty="0">
              <a:solidFill>
                <a:srgbClr val="F25D5F"/>
              </a:solidFill>
              <a:latin typeface="MV Boli" panose="02000500030200090000" pitchFamily="2" charset="0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804A600B-69FB-4968-B91B-69BD74F1C2D9}"/>
              </a:ext>
            </a:extLst>
          </p:cNvPr>
          <p:cNvSpPr/>
          <p:nvPr/>
        </p:nvSpPr>
        <p:spPr>
          <a:xfrm>
            <a:off x="1790699" y="2741784"/>
            <a:ext cx="476250" cy="3570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25D5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</a:t>
            </a:r>
            <a:endParaRPr lang="ar-SA" b="1" dirty="0">
              <a:solidFill>
                <a:srgbClr val="F25D5F"/>
              </a:solidFill>
              <a:latin typeface="MV Boli" panose="02000500030200090000" pitchFamily="2" charset="0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7FCEF958-FE5D-4437-A498-9BBD52686FB7}"/>
              </a:ext>
            </a:extLst>
          </p:cNvPr>
          <p:cNvSpPr/>
          <p:nvPr/>
        </p:nvSpPr>
        <p:spPr>
          <a:xfrm>
            <a:off x="1762125" y="4081377"/>
            <a:ext cx="476250" cy="3570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25D5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</a:t>
            </a:r>
            <a:endParaRPr lang="ar-SA" b="1" dirty="0">
              <a:solidFill>
                <a:srgbClr val="F25D5F"/>
              </a:solidFill>
              <a:latin typeface="MV Boli" panose="02000500030200090000" pitchFamily="2" charset="0"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65C1DCC7-9AF8-4777-8924-B1C98FF9512E}"/>
              </a:ext>
            </a:extLst>
          </p:cNvPr>
          <p:cNvSpPr/>
          <p:nvPr/>
        </p:nvSpPr>
        <p:spPr>
          <a:xfrm>
            <a:off x="1790699" y="3617119"/>
            <a:ext cx="476250" cy="3570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25D5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</a:t>
            </a:r>
            <a:endParaRPr lang="ar-SA" b="1" dirty="0">
              <a:solidFill>
                <a:srgbClr val="F25D5F"/>
              </a:solidFill>
              <a:latin typeface="MV Boli" panose="02000500030200090000" pitchFamily="2" charset="0"/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AD67F35D-55E5-4369-B958-87AFCB493433}"/>
              </a:ext>
            </a:extLst>
          </p:cNvPr>
          <p:cNvSpPr/>
          <p:nvPr/>
        </p:nvSpPr>
        <p:spPr>
          <a:xfrm>
            <a:off x="1762125" y="5472563"/>
            <a:ext cx="476250" cy="3570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25D5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</a:t>
            </a:r>
            <a:endParaRPr lang="ar-SA" b="1" dirty="0">
              <a:solidFill>
                <a:srgbClr val="F25D5F"/>
              </a:solidFill>
              <a:latin typeface="MV Boli" panose="02000500030200090000" pitchFamily="2" charset="0"/>
            </a:endParaRPr>
          </a:p>
        </p:txBody>
      </p:sp>
      <p:pic>
        <p:nvPicPr>
          <p:cNvPr id="8194" name="Picture 2" descr="23+ Thinking Clipart Gif - Kemprot Blog">
            <a:extLst>
              <a:ext uri="{FF2B5EF4-FFF2-40B4-BE49-F238E27FC236}">
                <a16:creationId xmlns:a16="http://schemas.microsoft.com/office/drawing/2014/main" id="{81966085-03E8-481F-B7AE-F5FDC6BF8CC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27450" y="4384139"/>
            <a:ext cx="1792824" cy="179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38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2" grpId="0"/>
      <p:bldP spid="14" grpId="0"/>
      <p:bldP spid="15" grpId="0"/>
      <p:bldP spid="16" grpId="0"/>
      <p:bldP spid="17" grpId="0"/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B1A3F77-BCF3-4BB8-A5F9-9C6219833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C1A1A94-7916-4A77-A660-90F9E52100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7B2B12C-74C6-4134-9875-D83D4D5969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3194" r="23750" b="9931"/>
          <a:stretch/>
        </p:blipFill>
        <p:spPr>
          <a:xfrm>
            <a:off x="-76200" y="19222"/>
            <a:ext cx="12192001" cy="6838778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F39C1BC7-027C-4A42-8F5A-4816DC267E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72" t="27639" r="31563" b="7963"/>
          <a:stretch/>
        </p:blipFill>
        <p:spPr>
          <a:xfrm>
            <a:off x="390525" y="219074"/>
            <a:ext cx="9067800" cy="5781675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2E434B8E-BEAC-4018-BBDA-834B3F717619}"/>
              </a:ext>
            </a:extLst>
          </p:cNvPr>
          <p:cNvSpPr txBox="1"/>
          <p:nvPr/>
        </p:nvSpPr>
        <p:spPr>
          <a:xfrm>
            <a:off x="952500" y="1905000"/>
            <a:ext cx="6486525" cy="369332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rgbClr val="F25D5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 lot of money was taken from the cash register</a:t>
            </a:r>
            <a:endParaRPr lang="ar-SA" b="1" dirty="0">
              <a:solidFill>
                <a:srgbClr val="F25D5F"/>
              </a:solidFill>
              <a:latin typeface="MV Boli" panose="02000500030200090000" pitchFamily="2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07F3FE63-E613-413A-8754-08078DA7CF6F}"/>
              </a:ext>
            </a:extLst>
          </p:cNvPr>
          <p:cNvSpPr/>
          <p:nvPr/>
        </p:nvSpPr>
        <p:spPr>
          <a:xfrm>
            <a:off x="1647825" y="2608541"/>
            <a:ext cx="5229225" cy="3693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25D5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 burglar was caught on videotape</a:t>
            </a:r>
            <a:endParaRPr lang="ar-SA" b="1" dirty="0">
              <a:solidFill>
                <a:srgbClr val="F25D5F"/>
              </a:solidFill>
              <a:latin typeface="MV Boli" panose="02000500030200090000" pitchFamily="2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054CAD04-B67D-42D8-A772-245F0D5409CE}"/>
              </a:ext>
            </a:extLst>
          </p:cNvPr>
          <p:cNvSpPr/>
          <p:nvPr/>
        </p:nvSpPr>
        <p:spPr>
          <a:xfrm>
            <a:off x="1581149" y="4066700"/>
            <a:ext cx="5229225" cy="3693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25D5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 burglar has been arrested by the police.</a:t>
            </a:r>
            <a:endParaRPr lang="ar-SA" b="1" dirty="0">
              <a:solidFill>
                <a:srgbClr val="F25D5F"/>
              </a:solidFill>
              <a:latin typeface="MV Boli" panose="02000500030200090000" pitchFamily="2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C3BCEE07-8E17-4B6E-9DA1-35C4B3FC15FF}"/>
              </a:ext>
            </a:extLst>
          </p:cNvPr>
          <p:cNvSpPr/>
          <p:nvPr/>
        </p:nvSpPr>
        <p:spPr>
          <a:xfrm>
            <a:off x="1581149" y="4820010"/>
            <a:ext cx="5229225" cy="3693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25D5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 store has been reopened</a:t>
            </a:r>
            <a:endParaRPr lang="ar-SA" b="1" dirty="0">
              <a:solidFill>
                <a:srgbClr val="F25D5F"/>
              </a:solidFill>
              <a:latin typeface="MV Boli" panose="02000500030200090000" pitchFamily="2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0267D52A-867D-45E4-BB32-978329A647D8}"/>
              </a:ext>
            </a:extLst>
          </p:cNvPr>
          <p:cNvSpPr/>
          <p:nvPr/>
        </p:nvSpPr>
        <p:spPr>
          <a:xfrm>
            <a:off x="1581149" y="5524859"/>
            <a:ext cx="6229351" cy="4732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25D5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An alarm system will be installed by the store owner</a:t>
            </a:r>
            <a:endParaRPr lang="ar-SA" b="1" dirty="0">
              <a:solidFill>
                <a:srgbClr val="F25D5F"/>
              </a:solidFill>
              <a:latin typeface="MV Boli" panose="02000500030200090000" pitchFamily="2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BBDE120C-3AA4-45F5-94CB-071D3A6A4217}"/>
              </a:ext>
            </a:extLst>
          </p:cNvPr>
          <p:cNvSpPr/>
          <p:nvPr/>
        </p:nvSpPr>
        <p:spPr>
          <a:xfrm>
            <a:off x="1400175" y="3366851"/>
            <a:ext cx="5229225" cy="3693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25D5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 cashier was not hurt.</a:t>
            </a:r>
            <a:endParaRPr lang="ar-SA" b="1" dirty="0">
              <a:solidFill>
                <a:srgbClr val="F25D5F"/>
              </a:solidFill>
              <a:latin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673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B1A3F77-BCF3-4BB8-A5F9-9C6219833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C1A1A94-7916-4A77-A660-90F9E52100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7B2B12C-74C6-4134-9875-D83D4D5969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3194" r="23750" b="9931"/>
          <a:stretch/>
        </p:blipFill>
        <p:spPr>
          <a:xfrm>
            <a:off x="-76200" y="19222"/>
            <a:ext cx="12192001" cy="6838778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A4AD61BC-AF3D-4FAB-8B87-E179A80A78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25" t="26620" r="30937" b="6390"/>
          <a:stretch/>
        </p:blipFill>
        <p:spPr>
          <a:xfrm>
            <a:off x="228601" y="19222"/>
            <a:ext cx="8524874" cy="5905328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43236030-C4CD-4B55-9518-AA71CCB16461}"/>
              </a:ext>
            </a:extLst>
          </p:cNvPr>
          <p:cNvSpPr/>
          <p:nvPr/>
        </p:nvSpPr>
        <p:spPr>
          <a:xfrm>
            <a:off x="762001" y="887413"/>
            <a:ext cx="4400550" cy="476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>
                <a:solidFill>
                  <a:srgbClr val="F25D5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 window was broken by Bob</a:t>
            </a:r>
            <a:endParaRPr lang="ar-SA" b="1">
              <a:solidFill>
                <a:srgbClr val="F25D5F"/>
              </a:solidFill>
              <a:latin typeface="MV Boli" panose="02000500030200090000" pitchFamily="2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5C37EB12-7E81-4F74-9895-656B85D60514}"/>
              </a:ext>
            </a:extLst>
          </p:cNvPr>
          <p:cNvSpPr/>
          <p:nvPr/>
        </p:nvSpPr>
        <p:spPr>
          <a:xfrm>
            <a:off x="628651" y="3366294"/>
            <a:ext cx="4400550" cy="476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25D5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 child was kidnapped.</a:t>
            </a:r>
            <a:endParaRPr lang="ar-SA" b="1" dirty="0">
              <a:solidFill>
                <a:srgbClr val="F25D5F"/>
              </a:solidFill>
              <a:latin typeface="MV Boli" panose="02000500030200090000" pitchFamily="2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F57DA489-7998-4235-A718-E75F86935863}"/>
              </a:ext>
            </a:extLst>
          </p:cNvPr>
          <p:cNvSpPr/>
          <p:nvPr/>
        </p:nvSpPr>
        <p:spPr>
          <a:xfrm>
            <a:off x="838200" y="4094957"/>
            <a:ext cx="5791200" cy="476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25D5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 airplane is going to be hijacked tomorrow.</a:t>
            </a:r>
            <a:endParaRPr lang="ar-SA" b="1" dirty="0">
              <a:solidFill>
                <a:srgbClr val="F25D5F"/>
              </a:solidFill>
              <a:latin typeface="MV Boli" panose="02000500030200090000" pitchFamily="2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2E089722-90D0-4551-AA21-764F3AB57D3F}"/>
              </a:ext>
            </a:extLst>
          </p:cNvPr>
          <p:cNvSpPr/>
          <p:nvPr/>
        </p:nvSpPr>
        <p:spPr>
          <a:xfrm>
            <a:off x="838200" y="4692649"/>
            <a:ext cx="4400550" cy="476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25D5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 captain has been murdered.</a:t>
            </a:r>
            <a:endParaRPr lang="ar-SA" b="1" dirty="0">
              <a:solidFill>
                <a:srgbClr val="F25D5F"/>
              </a:solidFill>
              <a:latin typeface="MV Boli" panose="02000500030200090000" pitchFamily="2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D3071AA2-10F7-4D3A-811A-74C78EF17F6B}"/>
              </a:ext>
            </a:extLst>
          </p:cNvPr>
          <p:cNvSpPr/>
          <p:nvPr/>
        </p:nvSpPr>
        <p:spPr>
          <a:xfrm>
            <a:off x="628651" y="5319118"/>
            <a:ext cx="6362699" cy="476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25D5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. The mystery will be solved by the police detectives</a:t>
            </a:r>
            <a:endParaRPr lang="ar-SA" b="1" dirty="0">
              <a:solidFill>
                <a:srgbClr val="F25D5F"/>
              </a:solidFill>
              <a:latin typeface="MV Boli" panose="02000500030200090000" pitchFamily="2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B3AC8189-612B-4D67-A8C4-18FFDA1FBFA3}"/>
              </a:ext>
            </a:extLst>
          </p:cNvPr>
          <p:cNvSpPr/>
          <p:nvPr/>
        </p:nvSpPr>
        <p:spPr>
          <a:xfrm>
            <a:off x="628651" y="2077640"/>
            <a:ext cx="4400550" cy="476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25D5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 door has been opened</a:t>
            </a:r>
            <a:endParaRPr lang="ar-SA" b="1" dirty="0">
              <a:solidFill>
                <a:srgbClr val="F25D5F"/>
              </a:solidFill>
              <a:latin typeface="MV Boli" panose="02000500030200090000" pitchFamily="2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12BA806D-575D-4F7D-8416-795A82E9131B}"/>
              </a:ext>
            </a:extLst>
          </p:cNvPr>
          <p:cNvSpPr/>
          <p:nvPr/>
        </p:nvSpPr>
        <p:spPr>
          <a:xfrm>
            <a:off x="504826" y="2686848"/>
            <a:ext cx="4400550" cy="476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25D5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 car was stolen.</a:t>
            </a:r>
            <a:endParaRPr lang="ar-SA" b="1" dirty="0">
              <a:solidFill>
                <a:srgbClr val="F25D5F"/>
              </a:solidFill>
              <a:latin typeface="MV Boli" panose="02000500030200090000" pitchFamily="2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5B29E5B1-A1BA-49F5-85AE-9857452C5417}"/>
              </a:ext>
            </a:extLst>
          </p:cNvPr>
          <p:cNvSpPr/>
          <p:nvPr/>
        </p:nvSpPr>
        <p:spPr>
          <a:xfrm>
            <a:off x="628651" y="1474589"/>
            <a:ext cx="4400550" cy="476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25D5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Thieves are caught by the police.</a:t>
            </a:r>
            <a:endParaRPr lang="ar-SA" b="1" dirty="0">
              <a:solidFill>
                <a:srgbClr val="F25D5F"/>
              </a:solidFill>
              <a:latin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869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B1A3F77-BCF3-4BB8-A5F9-9C6219833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C1A1A94-7916-4A77-A660-90F9E52100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7B2B12C-74C6-4134-9875-D83D4D5969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3194" r="23750" b="9931"/>
          <a:stretch/>
        </p:blipFill>
        <p:spPr>
          <a:xfrm>
            <a:off x="-76200" y="19222"/>
            <a:ext cx="12192001" cy="6838778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F1541F63-4CC2-4DA4-AAC7-784DE8A2BB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47" t="36551" r="29765" b="7963"/>
          <a:stretch/>
        </p:blipFill>
        <p:spPr>
          <a:xfrm>
            <a:off x="1133474" y="0"/>
            <a:ext cx="8553451" cy="584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7218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B1A3F77-BCF3-4BB8-A5F9-9C6219833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C1A1A94-7916-4A77-A660-90F9E52100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7B2B12C-74C6-4134-9875-D83D4D5969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3194" r="23750" b="9931"/>
          <a:stretch/>
        </p:blipFill>
        <p:spPr>
          <a:xfrm>
            <a:off x="-76200" y="19222"/>
            <a:ext cx="12192001" cy="6838778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3526D870-D6D2-4EA7-B0C0-2C52C64427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984" t="27917" r="20313" b="14999"/>
          <a:stretch/>
        </p:blipFill>
        <p:spPr>
          <a:xfrm>
            <a:off x="190500" y="161924"/>
            <a:ext cx="9753600" cy="580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9669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B1A3F77-BCF3-4BB8-A5F9-9C6219833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C1A1A94-7916-4A77-A660-90F9E52100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7B2B12C-74C6-4134-9875-D83D4D5969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3194" r="23750" b="9931"/>
          <a:stretch/>
        </p:blipFill>
        <p:spPr>
          <a:xfrm>
            <a:off x="-76200" y="19222"/>
            <a:ext cx="12192001" cy="6838778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FC709058-0EEA-41D4-98B5-2EA54F8294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94" t="23610" r="25937" b="6807"/>
          <a:stretch/>
        </p:blipFill>
        <p:spPr>
          <a:xfrm>
            <a:off x="1133474" y="0"/>
            <a:ext cx="7705725" cy="617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8164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B1A3F77-BCF3-4BB8-A5F9-9C6219833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7B2B12C-74C6-4134-9875-D83D4D5969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3194" r="23750" b="9931"/>
          <a:stretch/>
        </p:blipFill>
        <p:spPr>
          <a:xfrm>
            <a:off x="-76200" y="19222"/>
            <a:ext cx="12192001" cy="6838778"/>
          </a:xfrm>
          <a:prstGeom prst="rect">
            <a:avLst/>
          </a:prstGeom>
        </p:spPr>
      </p:pic>
      <p:pic>
        <p:nvPicPr>
          <p:cNvPr id="6" name="عنصر نائب للمحتوى 5">
            <a:hlinkClick r:id="rId3"/>
            <a:extLst>
              <a:ext uri="{FF2B5EF4-FFF2-40B4-BE49-F238E27FC236}">
                <a16:creationId xmlns:a16="http://schemas.microsoft.com/office/drawing/2014/main" id="{BAA1863E-493B-4130-858E-DFF24F3B71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666" y="3558963"/>
            <a:ext cx="1769267" cy="1244016"/>
          </a:xfr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EDBB753D-B692-4D29-B81A-B0BD15A4C9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49" y="436947"/>
            <a:ext cx="3181350" cy="2862090"/>
          </a:xfrm>
          <a:prstGeom prst="rect">
            <a:avLst/>
          </a:prstGeom>
        </p:spPr>
      </p:pic>
      <p:pic>
        <p:nvPicPr>
          <p:cNvPr id="9" name="عنصر نائب للمحتوى 5">
            <a:hlinkClick r:id="rId6"/>
            <a:extLst>
              <a:ext uri="{FF2B5EF4-FFF2-40B4-BE49-F238E27FC236}">
                <a16:creationId xmlns:a16="http://schemas.microsoft.com/office/drawing/2014/main" id="{97A6112F-176E-4951-A8AE-619684B643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799" y="3652336"/>
            <a:ext cx="1769267" cy="1244016"/>
          </a:xfrm>
          <a:prstGeom prst="rect">
            <a:avLst/>
          </a:prstGeom>
        </p:spPr>
      </p:pic>
      <p:pic>
        <p:nvPicPr>
          <p:cNvPr id="10" name="عنصر نائب للمحتوى 5">
            <a:hlinkClick r:id="rId7"/>
            <a:extLst>
              <a:ext uri="{FF2B5EF4-FFF2-40B4-BE49-F238E27FC236}">
                <a16:creationId xmlns:a16="http://schemas.microsoft.com/office/drawing/2014/main" id="{0207DB0E-0A4C-4E4F-83C0-02D881EF77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733" y="3652336"/>
            <a:ext cx="1769267" cy="124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9602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1110982-AA2D-41EF-9FBF-7904A23C7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4AF9179-7DB7-47C8-9C6B-B5BE016C9F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9D41EE0F-50C0-43E8-971D-AEFFA55A63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3194" r="23750" b="9931"/>
          <a:stretch/>
        </p:blipFill>
        <p:spPr>
          <a:xfrm>
            <a:off x="-76200" y="19222"/>
            <a:ext cx="12192001" cy="6838778"/>
          </a:xfrm>
          <a:prstGeom prst="rect">
            <a:avLst/>
          </a:prstGeom>
        </p:spPr>
      </p:pic>
      <p:pic>
        <p:nvPicPr>
          <p:cNvPr id="5" name="Picture 2" descr="منصة مدرستي">
            <a:extLst>
              <a:ext uri="{FF2B5EF4-FFF2-40B4-BE49-F238E27FC236}">
                <a16:creationId xmlns:a16="http://schemas.microsoft.com/office/drawing/2014/main" id="{3569D7D9-30BB-44F1-B0DE-8878AB65A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970" y="2787347"/>
            <a:ext cx="4352926" cy="205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ont design for word homework on white background Vector Image">
            <a:extLst>
              <a:ext uri="{FF2B5EF4-FFF2-40B4-BE49-F238E27FC236}">
                <a16:creationId xmlns:a16="http://schemas.microsoft.com/office/drawing/2014/main" id="{90A5C6BD-F872-4D65-B15D-7A3CE9CA92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33" b="34861"/>
          <a:stretch/>
        </p:blipFill>
        <p:spPr bwMode="auto">
          <a:xfrm>
            <a:off x="1176140" y="838200"/>
            <a:ext cx="4843660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4127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E7CADCD-BA6F-4C50-A7D0-8D139F8E2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6675B21-1CD2-4100-85BF-97C42C614E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4BB2932-DAAE-4303-8536-1E38B44542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3194" r="23750" b="9931"/>
          <a:stretch/>
        </p:blipFill>
        <p:spPr>
          <a:xfrm>
            <a:off x="-1" y="85897"/>
            <a:ext cx="12192001" cy="683877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C58405A3-EAED-4FF3-B2A4-B00B29DA3B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75" t="15556" r="33516" b="6389"/>
          <a:stretch/>
        </p:blipFill>
        <p:spPr>
          <a:xfrm>
            <a:off x="4333875" y="848394"/>
            <a:ext cx="3524250" cy="4675627"/>
          </a:xfrm>
          <a:prstGeom prst="rect">
            <a:avLst/>
          </a:prstGeom>
        </p:spPr>
      </p:pic>
      <p:pic>
        <p:nvPicPr>
          <p:cNvPr id="5" name="Picture 4" descr="Free Download Yellow Brush Stroke Png - Clip Art Library">
            <a:extLst>
              <a:ext uri="{FF2B5EF4-FFF2-40B4-BE49-F238E27FC236}">
                <a16:creationId xmlns:a16="http://schemas.microsoft.com/office/drawing/2014/main" id="{BFD74C8E-D234-417B-9766-B0407DF7E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718373"/>
            <a:ext cx="3051347" cy="93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57B84E32-8E91-421D-AA55-7DF88C210F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34" t="17831" r="34062" b="6944"/>
          <a:stretch/>
        </p:blipFill>
        <p:spPr>
          <a:xfrm>
            <a:off x="674490" y="848394"/>
            <a:ext cx="3668910" cy="4675627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9C4372EF-22F3-4AF9-B375-E6DDEEBEAD6D}"/>
              </a:ext>
            </a:extLst>
          </p:cNvPr>
          <p:cNvSpPr txBox="1"/>
          <p:nvPr/>
        </p:nvSpPr>
        <p:spPr>
          <a:xfrm>
            <a:off x="7543800" y="3009900"/>
            <a:ext cx="16859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Page 22 + 23</a:t>
            </a:r>
            <a:endParaRPr lang="ar-SA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114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2F038C2-45BD-4DC5-9BE7-FEF34DEAB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7BF5921-FABE-4E86-AA34-EF551E1646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D3643CA-848A-4503-B83C-F7EE688D21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3194" r="23750" b="9931"/>
          <a:stretch/>
        </p:blipFill>
        <p:spPr>
          <a:xfrm>
            <a:off x="-76200" y="19222"/>
            <a:ext cx="12192001" cy="6838778"/>
          </a:xfrm>
          <a:prstGeom prst="rect">
            <a:avLst/>
          </a:prstGeom>
        </p:spPr>
      </p:pic>
      <p:pic>
        <p:nvPicPr>
          <p:cNvPr id="5" name="Picture 2" descr="Joke of the day – Purrlease | New Bloggy Cat [NBC]">
            <a:extLst>
              <a:ext uri="{FF2B5EF4-FFF2-40B4-BE49-F238E27FC236}">
                <a16:creationId xmlns:a16="http://schemas.microsoft.com/office/drawing/2014/main" id="{579A955E-5650-4C56-81DA-33C83411B5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325" y="1419225"/>
            <a:ext cx="4350285" cy="3514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189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B1A3F77-BCF3-4BB8-A5F9-9C6219833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C1A1A94-7916-4A77-A660-90F9E52100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7B2B12C-74C6-4134-9875-D83D4D5969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3194" r="23750" b="9931"/>
          <a:stretch/>
        </p:blipFill>
        <p:spPr>
          <a:xfrm>
            <a:off x="-76200" y="19222"/>
            <a:ext cx="12192001" cy="683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00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8ECE113-9405-491B-80D4-6ED2D194A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8B67DBB-7B84-41D2-AEE7-B5AA95EB4C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327CEC8-A59C-48B8-A578-AD296F571E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3194" r="23750" b="9931"/>
          <a:stretch/>
        </p:blipFill>
        <p:spPr>
          <a:xfrm>
            <a:off x="-76200" y="19222"/>
            <a:ext cx="12192001" cy="683877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86991ED9-861D-444F-87CB-675619EFBB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59" t="29696" r="31171" b="6854"/>
          <a:stretch/>
        </p:blipFill>
        <p:spPr>
          <a:xfrm>
            <a:off x="45950" y="0"/>
            <a:ext cx="8686801" cy="5915025"/>
          </a:xfrm>
          <a:prstGeom prst="rect">
            <a:avLst/>
          </a:prstGeom>
        </p:spPr>
      </p:pic>
      <p:pic>
        <p:nvPicPr>
          <p:cNvPr id="5" name="Picture 4" descr="Free Download Yellow Brush Stroke Png - Clip Art Library">
            <a:extLst>
              <a:ext uri="{FF2B5EF4-FFF2-40B4-BE49-F238E27FC236}">
                <a16:creationId xmlns:a16="http://schemas.microsoft.com/office/drawing/2014/main" id="{21D6A102-329D-48EF-AC1C-7AC215F9F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051" y="1594412"/>
            <a:ext cx="3051347" cy="93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064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C37A17B-7600-4852-9671-71B078F21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C4B6C83-9438-47C9-BA7B-049D31C870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8C101563-E4D1-4B01-BFA9-530672AA17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3194" r="23750" b="9931"/>
          <a:stretch/>
        </p:blipFill>
        <p:spPr>
          <a:xfrm>
            <a:off x="0" y="9611"/>
            <a:ext cx="12192001" cy="6838778"/>
          </a:xfrm>
          <a:prstGeom prst="rect">
            <a:avLst/>
          </a:prstGeom>
        </p:spPr>
      </p:pic>
      <p:pic>
        <p:nvPicPr>
          <p:cNvPr id="7" name="Picture 2" descr="Declaration Installation ebb tide clipart شريط الذكريات -  abrazame-wedding.com">
            <a:extLst>
              <a:ext uri="{FF2B5EF4-FFF2-40B4-BE49-F238E27FC236}">
                <a16:creationId xmlns:a16="http://schemas.microsoft.com/office/drawing/2014/main" id="{65B1C7D2-0C13-472F-8DF9-A8C900347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67" b="93889" l="833" r="90000">
                        <a14:foregroundMark x1="19896" y1="5833" x2="23646" y2="30833"/>
                        <a14:foregroundMark x1="23646" y1="30833" x2="26979" y2="40972"/>
                        <a14:foregroundMark x1="26979" y1="40972" x2="94479" y2="48333"/>
                        <a14:foregroundMark x1="94479" y1="48333" x2="92604" y2="65556"/>
                        <a14:foregroundMark x1="92604" y1="65556" x2="71771" y2="82222"/>
                        <a14:foregroundMark x1="71771" y1="82222" x2="9375" y2="69583"/>
                        <a14:foregroundMark x1="9375" y1="69583" x2="6146" y2="63472"/>
                        <a14:foregroundMark x1="6146" y1="63472" x2="4063" y2="51806"/>
                        <a14:foregroundMark x1="4063" y1="51806" x2="5833" y2="12500"/>
                        <a14:foregroundMark x1="5833" y1="12500" x2="8229" y2="27083"/>
                        <a14:foregroundMark x1="8229" y1="27083" x2="14271" y2="26806"/>
                        <a14:foregroundMark x1="14271" y1="26806" x2="18958" y2="34444"/>
                        <a14:foregroundMark x1="18958" y1="34444" x2="19271" y2="15000"/>
                        <a14:foregroundMark x1="19271" y1="15000" x2="9167" y2="4722"/>
                        <a14:foregroundMark x1="9167" y1="4722" x2="5521" y2="18333"/>
                        <a14:foregroundMark x1="5521" y1="18333" x2="5833" y2="48611"/>
                        <a14:foregroundMark x1="5833" y1="48611" x2="11771" y2="72639"/>
                        <a14:foregroundMark x1="11771" y1="72639" x2="15104" y2="66250"/>
                        <a14:foregroundMark x1="15104" y1="66250" x2="23958" y2="60139"/>
                        <a14:foregroundMark x1="23958" y1="60139" x2="86979" y2="68056"/>
                        <a14:foregroundMark x1="86979" y1="68056" x2="89063" y2="75694"/>
                        <a14:foregroundMark x1="89063" y1="75694" x2="86354" y2="76667"/>
                        <a14:foregroundMark x1="97083" y1="48472" x2="92917" y2="60694"/>
                        <a14:foregroundMark x1="92917" y1="60694" x2="94063" y2="79028"/>
                        <a14:foregroundMark x1="94063" y1="79028" x2="4792" y2="78750"/>
                        <a14:foregroundMark x1="4792" y1="78750" x2="208" y2="7917"/>
                        <a14:foregroundMark x1="208" y1="7917" x2="3646" y2="694"/>
                        <a14:foregroundMark x1="3646" y1="694" x2="14479" y2="2361"/>
                        <a14:foregroundMark x1="14479" y1="2361" x2="20521" y2="7639"/>
                        <a14:foregroundMark x1="20521" y1="7639" x2="23750" y2="23750"/>
                        <a14:foregroundMark x1="23750" y1="23750" x2="21354" y2="30694"/>
                        <a14:foregroundMark x1="21354" y1="30694" x2="4583" y2="29306"/>
                        <a14:foregroundMark x1="4583" y1="29306" x2="7813" y2="21389"/>
                        <a14:foregroundMark x1="7813" y1="21389" x2="3229" y2="55278"/>
                        <a14:foregroundMark x1="3229" y1="55278" x2="11458" y2="93750"/>
                        <a14:foregroundMark x1="11458" y1="93750" x2="11458" y2="93889"/>
                        <a14:foregroundMark x1="98333" y1="53472" x2="92083" y2="52917"/>
                        <a14:foregroundMark x1="92083" y1="52917" x2="97500" y2="45972"/>
                        <a14:foregroundMark x1="97500" y1="45972" x2="93854" y2="53611"/>
                        <a14:foregroundMark x1="93854" y1="53611" x2="97292" y2="70833"/>
                        <a14:foregroundMark x1="97292" y1="70833" x2="95208" y2="79028"/>
                        <a14:foregroundMark x1="95208" y1="79028" x2="8229" y2="76389"/>
                        <a14:foregroundMark x1="8229" y1="76389" x2="729" y2="62639"/>
                        <a14:foregroundMark x1="729" y1="62639" x2="5313" y2="4444"/>
                        <a14:foregroundMark x1="5313" y1="4444" x2="2292" y2="25833"/>
                        <a14:foregroundMark x1="2292" y1="25833" x2="4896" y2="5278"/>
                        <a14:foregroundMark x1="4896" y1="5278" x2="18333" y2="5417"/>
                        <a14:foregroundMark x1="18333" y1="5417" x2="2083" y2="4583"/>
                        <a14:foregroundMark x1="2083" y1="4583" x2="2500" y2="35139"/>
                        <a14:foregroundMark x1="2500" y1="35139" x2="3229" y2="36667"/>
                        <a14:foregroundMark x1="5729" y1="4167" x2="833" y2="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6562725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073F703E-B675-4030-BAB8-BFE56AAB2878}"/>
              </a:ext>
            </a:extLst>
          </p:cNvPr>
          <p:cNvSpPr/>
          <p:nvPr/>
        </p:nvSpPr>
        <p:spPr>
          <a:xfrm>
            <a:off x="2486025" y="558007"/>
            <a:ext cx="4029075" cy="1200150"/>
          </a:xfrm>
          <a:prstGeom prst="rect">
            <a:avLst/>
          </a:prstGeom>
          <a:solidFill>
            <a:srgbClr val="AED8F1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Bradley Hand ITC" panose="03070402050302030203" pitchFamily="66" charset="0"/>
              </a:rPr>
              <a:t>Let’s remember </a:t>
            </a:r>
            <a:endParaRPr lang="ar-SA" sz="4400" b="1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97768EF1-3A92-4E12-A678-BC38CCD0AA9E}"/>
              </a:ext>
            </a:extLst>
          </p:cNvPr>
          <p:cNvSpPr/>
          <p:nvPr/>
        </p:nvSpPr>
        <p:spPr>
          <a:xfrm>
            <a:off x="1933575" y="3798094"/>
            <a:ext cx="6953250" cy="885825"/>
          </a:xfrm>
          <a:prstGeom prst="roundRect">
            <a:avLst/>
          </a:prstGeom>
          <a:solidFill>
            <a:srgbClr val="F3B12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Omar plays football .</a:t>
            </a:r>
            <a:endParaRPr lang="ar-SA" sz="3200" dirty="0">
              <a:latin typeface="Comic Sans MS" panose="030F0702030302020204" pitchFamily="66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601A5C37-425C-42E2-A149-80C07007F70C}"/>
              </a:ext>
            </a:extLst>
          </p:cNvPr>
          <p:cNvSpPr txBox="1"/>
          <p:nvPr/>
        </p:nvSpPr>
        <p:spPr>
          <a:xfrm>
            <a:off x="7286625" y="1975544"/>
            <a:ext cx="32004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Active or Passive ?</a:t>
            </a:r>
            <a:endParaRPr lang="ar-SA" sz="2400" b="1" dirty="0">
              <a:solidFill>
                <a:srgbClr val="FF0000"/>
              </a:solidFill>
              <a:latin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50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C37A17B-7600-4852-9671-71B078F21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C4B6C83-9438-47C9-BA7B-049D31C870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8C101563-E4D1-4B01-BFA9-530672AA17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3194" r="23750" b="9931"/>
          <a:stretch/>
        </p:blipFill>
        <p:spPr>
          <a:xfrm>
            <a:off x="0" y="9611"/>
            <a:ext cx="12192001" cy="6838778"/>
          </a:xfrm>
          <a:prstGeom prst="rect">
            <a:avLst/>
          </a:prstGeom>
        </p:spPr>
      </p:pic>
      <p:pic>
        <p:nvPicPr>
          <p:cNvPr id="7" name="Picture 2" descr="Declaration Installation ebb tide clipart شريط الذكريات -  abrazame-wedding.com">
            <a:extLst>
              <a:ext uri="{FF2B5EF4-FFF2-40B4-BE49-F238E27FC236}">
                <a16:creationId xmlns:a16="http://schemas.microsoft.com/office/drawing/2014/main" id="{65B1C7D2-0C13-472F-8DF9-A8C900347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67" b="93889" l="833" r="90000">
                        <a14:foregroundMark x1="19896" y1="5833" x2="23646" y2="30833"/>
                        <a14:foregroundMark x1="23646" y1="30833" x2="26979" y2="40972"/>
                        <a14:foregroundMark x1="26979" y1="40972" x2="94479" y2="48333"/>
                        <a14:foregroundMark x1="94479" y1="48333" x2="92604" y2="65556"/>
                        <a14:foregroundMark x1="92604" y1="65556" x2="71771" y2="82222"/>
                        <a14:foregroundMark x1="71771" y1="82222" x2="9375" y2="69583"/>
                        <a14:foregroundMark x1="9375" y1="69583" x2="6146" y2="63472"/>
                        <a14:foregroundMark x1="6146" y1="63472" x2="4063" y2="51806"/>
                        <a14:foregroundMark x1="4063" y1="51806" x2="5833" y2="12500"/>
                        <a14:foregroundMark x1="5833" y1="12500" x2="8229" y2="27083"/>
                        <a14:foregroundMark x1="8229" y1="27083" x2="14271" y2="26806"/>
                        <a14:foregroundMark x1="14271" y1="26806" x2="18958" y2="34444"/>
                        <a14:foregroundMark x1="18958" y1="34444" x2="19271" y2="15000"/>
                        <a14:foregroundMark x1="19271" y1="15000" x2="9167" y2="4722"/>
                        <a14:foregroundMark x1="9167" y1="4722" x2="5521" y2="18333"/>
                        <a14:foregroundMark x1="5521" y1="18333" x2="5833" y2="48611"/>
                        <a14:foregroundMark x1="5833" y1="48611" x2="11771" y2="72639"/>
                        <a14:foregroundMark x1="11771" y1="72639" x2="15104" y2="66250"/>
                        <a14:foregroundMark x1="15104" y1="66250" x2="23958" y2="60139"/>
                        <a14:foregroundMark x1="23958" y1="60139" x2="86979" y2="68056"/>
                        <a14:foregroundMark x1="86979" y1="68056" x2="89063" y2="75694"/>
                        <a14:foregroundMark x1="89063" y1="75694" x2="86354" y2="76667"/>
                        <a14:foregroundMark x1="97083" y1="48472" x2="92917" y2="60694"/>
                        <a14:foregroundMark x1="92917" y1="60694" x2="94063" y2="79028"/>
                        <a14:foregroundMark x1="94063" y1="79028" x2="4792" y2="78750"/>
                        <a14:foregroundMark x1="4792" y1="78750" x2="208" y2="7917"/>
                        <a14:foregroundMark x1="208" y1="7917" x2="3646" y2="694"/>
                        <a14:foregroundMark x1="3646" y1="694" x2="14479" y2="2361"/>
                        <a14:foregroundMark x1="14479" y1="2361" x2="20521" y2="7639"/>
                        <a14:foregroundMark x1="20521" y1="7639" x2="23750" y2="23750"/>
                        <a14:foregroundMark x1="23750" y1="23750" x2="21354" y2="30694"/>
                        <a14:foregroundMark x1="21354" y1="30694" x2="4583" y2="29306"/>
                        <a14:foregroundMark x1="4583" y1="29306" x2="7813" y2="21389"/>
                        <a14:foregroundMark x1="7813" y1="21389" x2="3229" y2="55278"/>
                        <a14:foregroundMark x1="3229" y1="55278" x2="11458" y2="93750"/>
                        <a14:foregroundMark x1="11458" y1="93750" x2="11458" y2="93889"/>
                        <a14:foregroundMark x1="98333" y1="53472" x2="92083" y2="52917"/>
                        <a14:foregroundMark x1="92083" y1="52917" x2="97500" y2="45972"/>
                        <a14:foregroundMark x1="97500" y1="45972" x2="93854" y2="53611"/>
                        <a14:foregroundMark x1="93854" y1="53611" x2="97292" y2="70833"/>
                        <a14:foregroundMark x1="97292" y1="70833" x2="95208" y2="79028"/>
                        <a14:foregroundMark x1="95208" y1="79028" x2="8229" y2="76389"/>
                        <a14:foregroundMark x1="8229" y1="76389" x2="729" y2="62639"/>
                        <a14:foregroundMark x1="729" y1="62639" x2="5313" y2="4444"/>
                        <a14:foregroundMark x1="5313" y1="4444" x2="2292" y2="25833"/>
                        <a14:foregroundMark x1="2292" y1="25833" x2="4896" y2="5278"/>
                        <a14:foregroundMark x1="4896" y1="5278" x2="18333" y2="5417"/>
                        <a14:foregroundMark x1="18333" y1="5417" x2="2083" y2="4583"/>
                        <a14:foregroundMark x1="2083" y1="4583" x2="2500" y2="35139"/>
                        <a14:foregroundMark x1="2500" y1="35139" x2="3229" y2="36667"/>
                        <a14:foregroundMark x1="5729" y1="4167" x2="833" y2="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6562725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073F703E-B675-4030-BAB8-BFE56AAB2878}"/>
              </a:ext>
            </a:extLst>
          </p:cNvPr>
          <p:cNvSpPr/>
          <p:nvPr/>
        </p:nvSpPr>
        <p:spPr>
          <a:xfrm>
            <a:off x="2486025" y="558007"/>
            <a:ext cx="4029075" cy="1200150"/>
          </a:xfrm>
          <a:prstGeom prst="rect">
            <a:avLst/>
          </a:prstGeom>
          <a:solidFill>
            <a:srgbClr val="AED8F1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Bradley Hand ITC" panose="03070402050302030203" pitchFamily="66" charset="0"/>
              </a:rPr>
              <a:t>Let’s remember </a:t>
            </a:r>
            <a:endParaRPr lang="ar-SA" sz="4400" b="1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97768EF1-3A92-4E12-A678-BC38CCD0AA9E}"/>
              </a:ext>
            </a:extLst>
          </p:cNvPr>
          <p:cNvSpPr/>
          <p:nvPr/>
        </p:nvSpPr>
        <p:spPr>
          <a:xfrm>
            <a:off x="1933575" y="3798094"/>
            <a:ext cx="6953250" cy="885825"/>
          </a:xfrm>
          <a:prstGeom prst="roundRect">
            <a:avLst/>
          </a:prstGeom>
          <a:solidFill>
            <a:srgbClr val="F3B12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I visited my friend yesterday .</a:t>
            </a:r>
            <a:endParaRPr lang="ar-SA" sz="3200" dirty="0">
              <a:latin typeface="Comic Sans MS" panose="030F0702030302020204" pitchFamily="66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601A5C37-425C-42E2-A149-80C07007F70C}"/>
              </a:ext>
            </a:extLst>
          </p:cNvPr>
          <p:cNvSpPr txBox="1"/>
          <p:nvPr/>
        </p:nvSpPr>
        <p:spPr>
          <a:xfrm>
            <a:off x="7286625" y="1975544"/>
            <a:ext cx="32004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Active or Passive ?</a:t>
            </a:r>
            <a:endParaRPr lang="ar-SA" sz="2400" b="1" dirty="0">
              <a:solidFill>
                <a:srgbClr val="FF0000"/>
              </a:solidFill>
              <a:latin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943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C37A17B-7600-4852-9671-71B078F21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C4B6C83-9438-47C9-BA7B-049D31C870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8C101563-E4D1-4B01-BFA9-530672AA17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3194" r="23750" b="9931"/>
          <a:stretch/>
        </p:blipFill>
        <p:spPr>
          <a:xfrm>
            <a:off x="0" y="9611"/>
            <a:ext cx="12192001" cy="6838778"/>
          </a:xfrm>
          <a:prstGeom prst="rect">
            <a:avLst/>
          </a:prstGeom>
        </p:spPr>
      </p:pic>
      <p:pic>
        <p:nvPicPr>
          <p:cNvPr id="7" name="Picture 2" descr="Declaration Installation ebb tide clipart شريط الذكريات -  abrazame-wedding.com">
            <a:extLst>
              <a:ext uri="{FF2B5EF4-FFF2-40B4-BE49-F238E27FC236}">
                <a16:creationId xmlns:a16="http://schemas.microsoft.com/office/drawing/2014/main" id="{65B1C7D2-0C13-472F-8DF9-A8C900347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67" b="93889" l="833" r="90000">
                        <a14:foregroundMark x1="19896" y1="5833" x2="23646" y2="30833"/>
                        <a14:foregroundMark x1="23646" y1="30833" x2="26979" y2="40972"/>
                        <a14:foregroundMark x1="26979" y1="40972" x2="94479" y2="48333"/>
                        <a14:foregroundMark x1="94479" y1="48333" x2="92604" y2="65556"/>
                        <a14:foregroundMark x1="92604" y1="65556" x2="71771" y2="82222"/>
                        <a14:foregroundMark x1="71771" y1="82222" x2="9375" y2="69583"/>
                        <a14:foregroundMark x1="9375" y1="69583" x2="6146" y2="63472"/>
                        <a14:foregroundMark x1="6146" y1="63472" x2="4063" y2="51806"/>
                        <a14:foregroundMark x1="4063" y1="51806" x2="5833" y2="12500"/>
                        <a14:foregroundMark x1="5833" y1="12500" x2="8229" y2="27083"/>
                        <a14:foregroundMark x1="8229" y1="27083" x2="14271" y2="26806"/>
                        <a14:foregroundMark x1="14271" y1="26806" x2="18958" y2="34444"/>
                        <a14:foregroundMark x1="18958" y1="34444" x2="19271" y2="15000"/>
                        <a14:foregroundMark x1="19271" y1="15000" x2="9167" y2="4722"/>
                        <a14:foregroundMark x1="9167" y1="4722" x2="5521" y2="18333"/>
                        <a14:foregroundMark x1="5521" y1="18333" x2="5833" y2="48611"/>
                        <a14:foregroundMark x1="5833" y1="48611" x2="11771" y2="72639"/>
                        <a14:foregroundMark x1="11771" y1="72639" x2="15104" y2="66250"/>
                        <a14:foregroundMark x1="15104" y1="66250" x2="23958" y2="60139"/>
                        <a14:foregroundMark x1="23958" y1="60139" x2="86979" y2="68056"/>
                        <a14:foregroundMark x1="86979" y1="68056" x2="89063" y2="75694"/>
                        <a14:foregroundMark x1="89063" y1="75694" x2="86354" y2="76667"/>
                        <a14:foregroundMark x1="97083" y1="48472" x2="92917" y2="60694"/>
                        <a14:foregroundMark x1="92917" y1="60694" x2="94063" y2="79028"/>
                        <a14:foregroundMark x1="94063" y1="79028" x2="4792" y2="78750"/>
                        <a14:foregroundMark x1="4792" y1="78750" x2="208" y2="7917"/>
                        <a14:foregroundMark x1="208" y1="7917" x2="3646" y2="694"/>
                        <a14:foregroundMark x1="3646" y1="694" x2="14479" y2="2361"/>
                        <a14:foregroundMark x1="14479" y1="2361" x2="20521" y2="7639"/>
                        <a14:foregroundMark x1="20521" y1="7639" x2="23750" y2="23750"/>
                        <a14:foregroundMark x1="23750" y1="23750" x2="21354" y2="30694"/>
                        <a14:foregroundMark x1="21354" y1="30694" x2="4583" y2="29306"/>
                        <a14:foregroundMark x1="4583" y1="29306" x2="7813" y2="21389"/>
                        <a14:foregroundMark x1="7813" y1="21389" x2="3229" y2="55278"/>
                        <a14:foregroundMark x1="3229" y1="55278" x2="11458" y2="93750"/>
                        <a14:foregroundMark x1="11458" y1="93750" x2="11458" y2="93889"/>
                        <a14:foregroundMark x1="98333" y1="53472" x2="92083" y2="52917"/>
                        <a14:foregroundMark x1="92083" y1="52917" x2="97500" y2="45972"/>
                        <a14:foregroundMark x1="97500" y1="45972" x2="93854" y2="53611"/>
                        <a14:foregroundMark x1="93854" y1="53611" x2="97292" y2="70833"/>
                        <a14:foregroundMark x1="97292" y1="70833" x2="95208" y2="79028"/>
                        <a14:foregroundMark x1="95208" y1="79028" x2="8229" y2="76389"/>
                        <a14:foregroundMark x1="8229" y1="76389" x2="729" y2="62639"/>
                        <a14:foregroundMark x1="729" y1="62639" x2="5313" y2="4444"/>
                        <a14:foregroundMark x1="5313" y1="4444" x2="2292" y2="25833"/>
                        <a14:foregroundMark x1="2292" y1="25833" x2="4896" y2="5278"/>
                        <a14:foregroundMark x1="4896" y1="5278" x2="18333" y2="5417"/>
                        <a14:foregroundMark x1="18333" y1="5417" x2="2083" y2="4583"/>
                        <a14:foregroundMark x1="2083" y1="4583" x2="2500" y2="35139"/>
                        <a14:foregroundMark x1="2500" y1="35139" x2="3229" y2="36667"/>
                        <a14:foregroundMark x1="5729" y1="4167" x2="833" y2="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6562725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073F703E-B675-4030-BAB8-BFE56AAB2878}"/>
              </a:ext>
            </a:extLst>
          </p:cNvPr>
          <p:cNvSpPr/>
          <p:nvPr/>
        </p:nvSpPr>
        <p:spPr>
          <a:xfrm>
            <a:off x="2486025" y="558007"/>
            <a:ext cx="4029075" cy="1200150"/>
          </a:xfrm>
          <a:prstGeom prst="rect">
            <a:avLst/>
          </a:prstGeom>
          <a:solidFill>
            <a:srgbClr val="AED8F1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Bradley Hand ITC" panose="03070402050302030203" pitchFamily="66" charset="0"/>
              </a:rPr>
              <a:t>Let’s remember </a:t>
            </a:r>
            <a:endParaRPr lang="ar-SA" sz="4400" b="1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97768EF1-3A92-4E12-A678-BC38CCD0AA9E}"/>
              </a:ext>
            </a:extLst>
          </p:cNvPr>
          <p:cNvSpPr/>
          <p:nvPr/>
        </p:nvSpPr>
        <p:spPr>
          <a:xfrm>
            <a:off x="1933575" y="3798094"/>
            <a:ext cx="6953250" cy="885825"/>
          </a:xfrm>
          <a:prstGeom prst="roundRect">
            <a:avLst/>
          </a:prstGeom>
          <a:solidFill>
            <a:srgbClr val="F3B12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The window is opened by Ali .</a:t>
            </a:r>
            <a:endParaRPr lang="ar-SA" sz="3200" dirty="0">
              <a:latin typeface="Comic Sans MS" panose="030F0702030302020204" pitchFamily="66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601A5C37-425C-42E2-A149-80C07007F70C}"/>
              </a:ext>
            </a:extLst>
          </p:cNvPr>
          <p:cNvSpPr txBox="1"/>
          <p:nvPr/>
        </p:nvSpPr>
        <p:spPr>
          <a:xfrm>
            <a:off x="7286625" y="1975544"/>
            <a:ext cx="32004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Active or Passive ?</a:t>
            </a:r>
            <a:endParaRPr lang="ar-SA" sz="2400" b="1" dirty="0">
              <a:solidFill>
                <a:srgbClr val="FF0000"/>
              </a:solidFill>
              <a:latin typeface="MV Boli" panose="02000500030200090000" pitchFamily="2" charset="0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2DB0CC44-76EC-473E-9226-7AF5822DDF18}"/>
              </a:ext>
            </a:extLst>
          </p:cNvPr>
          <p:cNvSpPr txBox="1"/>
          <p:nvPr/>
        </p:nvSpPr>
        <p:spPr>
          <a:xfrm>
            <a:off x="6296025" y="5172075"/>
            <a:ext cx="25908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Who open the door ?</a:t>
            </a:r>
            <a:endParaRPr lang="ar-SA" b="1" dirty="0">
              <a:solidFill>
                <a:srgbClr val="00B050"/>
              </a:solidFill>
              <a:latin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6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C37A17B-7600-4852-9671-71B078F21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C4B6C83-9438-47C9-BA7B-049D31C870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8C101563-E4D1-4B01-BFA9-530672AA17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3194" r="23750" b="9931"/>
          <a:stretch/>
        </p:blipFill>
        <p:spPr>
          <a:xfrm>
            <a:off x="0" y="9611"/>
            <a:ext cx="12192001" cy="6838778"/>
          </a:xfrm>
          <a:prstGeom prst="rect">
            <a:avLst/>
          </a:prstGeom>
        </p:spPr>
      </p:pic>
      <p:pic>
        <p:nvPicPr>
          <p:cNvPr id="7" name="Picture 2" descr="Declaration Installation ebb tide clipart شريط الذكريات -  abrazame-wedding.com">
            <a:extLst>
              <a:ext uri="{FF2B5EF4-FFF2-40B4-BE49-F238E27FC236}">
                <a16:creationId xmlns:a16="http://schemas.microsoft.com/office/drawing/2014/main" id="{65B1C7D2-0C13-472F-8DF9-A8C900347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67" b="93889" l="833" r="90000">
                        <a14:foregroundMark x1="19896" y1="5833" x2="23646" y2="30833"/>
                        <a14:foregroundMark x1="23646" y1="30833" x2="26979" y2="40972"/>
                        <a14:foregroundMark x1="26979" y1="40972" x2="94479" y2="48333"/>
                        <a14:foregroundMark x1="94479" y1="48333" x2="92604" y2="65556"/>
                        <a14:foregroundMark x1="92604" y1="65556" x2="71771" y2="82222"/>
                        <a14:foregroundMark x1="71771" y1="82222" x2="9375" y2="69583"/>
                        <a14:foregroundMark x1="9375" y1="69583" x2="6146" y2="63472"/>
                        <a14:foregroundMark x1="6146" y1="63472" x2="4063" y2="51806"/>
                        <a14:foregroundMark x1="4063" y1="51806" x2="5833" y2="12500"/>
                        <a14:foregroundMark x1="5833" y1="12500" x2="8229" y2="27083"/>
                        <a14:foregroundMark x1="8229" y1="27083" x2="14271" y2="26806"/>
                        <a14:foregroundMark x1="14271" y1="26806" x2="18958" y2="34444"/>
                        <a14:foregroundMark x1="18958" y1="34444" x2="19271" y2="15000"/>
                        <a14:foregroundMark x1="19271" y1="15000" x2="9167" y2="4722"/>
                        <a14:foregroundMark x1="9167" y1="4722" x2="5521" y2="18333"/>
                        <a14:foregroundMark x1="5521" y1="18333" x2="5833" y2="48611"/>
                        <a14:foregroundMark x1="5833" y1="48611" x2="11771" y2="72639"/>
                        <a14:foregroundMark x1="11771" y1="72639" x2="15104" y2="66250"/>
                        <a14:foregroundMark x1="15104" y1="66250" x2="23958" y2="60139"/>
                        <a14:foregroundMark x1="23958" y1="60139" x2="86979" y2="68056"/>
                        <a14:foregroundMark x1="86979" y1="68056" x2="89063" y2="75694"/>
                        <a14:foregroundMark x1="89063" y1="75694" x2="86354" y2="76667"/>
                        <a14:foregroundMark x1="97083" y1="48472" x2="92917" y2="60694"/>
                        <a14:foregroundMark x1="92917" y1="60694" x2="94063" y2="79028"/>
                        <a14:foregroundMark x1="94063" y1="79028" x2="4792" y2="78750"/>
                        <a14:foregroundMark x1="4792" y1="78750" x2="208" y2="7917"/>
                        <a14:foregroundMark x1="208" y1="7917" x2="3646" y2="694"/>
                        <a14:foregroundMark x1="3646" y1="694" x2="14479" y2="2361"/>
                        <a14:foregroundMark x1="14479" y1="2361" x2="20521" y2="7639"/>
                        <a14:foregroundMark x1="20521" y1="7639" x2="23750" y2="23750"/>
                        <a14:foregroundMark x1="23750" y1="23750" x2="21354" y2="30694"/>
                        <a14:foregroundMark x1="21354" y1="30694" x2="4583" y2="29306"/>
                        <a14:foregroundMark x1="4583" y1="29306" x2="7813" y2="21389"/>
                        <a14:foregroundMark x1="7813" y1="21389" x2="3229" y2="55278"/>
                        <a14:foregroundMark x1="3229" y1="55278" x2="11458" y2="93750"/>
                        <a14:foregroundMark x1="11458" y1="93750" x2="11458" y2="93889"/>
                        <a14:foregroundMark x1="98333" y1="53472" x2="92083" y2="52917"/>
                        <a14:foregroundMark x1="92083" y1="52917" x2="97500" y2="45972"/>
                        <a14:foregroundMark x1="97500" y1="45972" x2="93854" y2="53611"/>
                        <a14:foregroundMark x1="93854" y1="53611" x2="97292" y2="70833"/>
                        <a14:foregroundMark x1="97292" y1="70833" x2="95208" y2="79028"/>
                        <a14:foregroundMark x1="95208" y1="79028" x2="8229" y2="76389"/>
                        <a14:foregroundMark x1="8229" y1="76389" x2="729" y2="62639"/>
                        <a14:foregroundMark x1="729" y1="62639" x2="5313" y2="4444"/>
                        <a14:foregroundMark x1="5313" y1="4444" x2="2292" y2="25833"/>
                        <a14:foregroundMark x1="2292" y1="25833" x2="4896" y2="5278"/>
                        <a14:foregroundMark x1="4896" y1="5278" x2="18333" y2="5417"/>
                        <a14:foregroundMark x1="18333" y1="5417" x2="2083" y2="4583"/>
                        <a14:foregroundMark x1="2083" y1="4583" x2="2500" y2="35139"/>
                        <a14:foregroundMark x1="2500" y1="35139" x2="3229" y2="36667"/>
                        <a14:foregroundMark x1="5729" y1="4167" x2="833" y2="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6562725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073F703E-B675-4030-BAB8-BFE56AAB2878}"/>
              </a:ext>
            </a:extLst>
          </p:cNvPr>
          <p:cNvSpPr/>
          <p:nvPr/>
        </p:nvSpPr>
        <p:spPr>
          <a:xfrm>
            <a:off x="2486025" y="558007"/>
            <a:ext cx="4029075" cy="1200150"/>
          </a:xfrm>
          <a:prstGeom prst="rect">
            <a:avLst/>
          </a:prstGeom>
          <a:solidFill>
            <a:srgbClr val="AED8F1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Bradley Hand ITC" panose="03070402050302030203" pitchFamily="66" charset="0"/>
              </a:rPr>
              <a:t>Let’s remember </a:t>
            </a:r>
            <a:endParaRPr lang="ar-SA" sz="4400" b="1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97768EF1-3A92-4E12-A678-BC38CCD0AA9E}"/>
              </a:ext>
            </a:extLst>
          </p:cNvPr>
          <p:cNvSpPr/>
          <p:nvPr/>
        </p:nvSpPr>
        <p:spPr>
          <a:xfrm>
            <a:off x="1933575" y="3798094"/>
            <a:ext cx="6953250" cy="885825"/>
          </a:xfrm>
          <a:prstGeom prst="roundRect">
            <a:avLst/>
          </a:prstGeom>
          <a:solidFill>
            <a:srgbClr val="F3B12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A letter was written  .</a:t>
            </a:r>
            <a:endParaRPr lang="ar-SA" sz="3200" dirty="0">
              <a:latin typeface="Comic Sans MS" panose="030F0702030302020204" pitchFamily="66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601A5C37-425C-42E2-A149-80C07007F70C}"/>
              </a:ext>
            </a:extLst>
          </p:cNvPr>
          <p:cNvSpPr txBox="1"/>
          <p:nvPr/>
        </p:nvSpPr>
        <p:spPr>
          <a:xfrm>
            <a:off x="7286625" y="1975544"/>
            <a:ext cx="32004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Active or Passive ?</a:t>
            </a:r>
            <a:endParaRPr lang="ar-SA" sz="2400" b="1" dirty="0">
              <a:solidFill>
                <a:srgbClr val="FF0000"/>
              </a:solidFill>
              <a:latin typeface="MV Boli" panose="02000500030200090000" pitchFamily="2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C711201-FCDE-43C4-BB6C-C9E03DED9C84}"/>
              </a:ext>
            </a:extLst>
          </p:cNvPr>
          <p:cNvSpPr txBox="1"/>
          <p:nvPr/>
        </p:nvSpPr>
        <p:spPr>
          <a:xfrm>
            <a:off x="5924550" y="5172075"/>
            <a:ext cx="296227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Who write the letter ?</a:t>
            </a:r>
            <a:endParaRPr lang="ar-SA" b="1" dirty="0">
              <a:solidFill>
                <a:srgbClr val="00B050"/>
              </a:solidFill>
              <a:latin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98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846</Words>
  <Application>Microsoft Office PowerPoint</Application>
  <PresentationFormat>شاشة عريضة</PresentationFormat>
  <Paragraphs>151</Paragraphs>
  <Slides>41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10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41</vt:i4>
      </vt:variant>
    </vt:vector>
  </HeadingPairs>
  <TitlesOfParts>
    <vt:vector size="52" baseType="lpstr">
      <vt:lpstr>Agency FB</vt:lpstr>
      <vt:lpstr>Arial</vt:lpstr>
      <vt:lpstr>Bradley Hand ITC</vt:lpstr>
      <vt:lpstr>Calibri</vt:lpstr>
      <vt:lpstr>Calibri Light</vt:lpstr>
      <vt:lpstr>Comic Sans MS</vt:lpstr>
      <vt:lpstr>Forte</vt:lpstr>
      <vt:lpstr>MV Boli</vt:lpstr>
      <vt:lpstr>open sans</vt:lpstr>
      <vt:lpstr>Skolar-Light-Latin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asma 2331</dc:creator>
  <cp:lastModifiedBy>asma 2331</cp:lastModifiedBy>
  <cp:revision>7</cp:revision>
  <dcterms:created xsi:type="dcterms:W3CDTF">2021-09-07T08:04:05Z</dcterms:created>
  <dcterms:modified xsi:type="dcterms:W3CDTF">2021-09-11T18:08:33Z</dcterms:modified>
</cp:coreProperties>
</file>