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8" r:id="rId3"/>
    <p:sldId id="263" r:id="rId4"/>
    <p:sldId id="284" r:id="rId5"/>
    <p:sldId id="285" r:id="rId6"/>
    <p:sldId id="260" r:id="rId7"/>
    <p:sldId id="281" r:id="rId8"/>
    <p:sldId id="265" r:id="rId9"/>
    <p:sldId id="282" r:id="rId10"/>
    <p:sldId id="266" r:id="rId11"/>
    <p:sldId id="267" r:id="rId12"/>
    <p:sldId id="277" r:id="rId13"/>
    <p:sldId id="268" r:id="rId14"/>
    <p:sldId id="269" r:id="rId15"/>
    <p:sldId id="279" r:id="rId16"/>
    <p:sldId id="270" r:id="rId17"/>
    <p:sldId id="271" r:id="rId18"/>
    <p:sldId id="278" r:id="rId19"/>
    <p:sldId id="274" r:id="rId20"/>
    <p:sldId id="264" r:id="rId21"/>
    <p:sldId id="286" r:id="rId22"/>
    <p:sldId id="283" r:id="rId23"/>
    <p:sldId id="272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000"/>
    <a:srgbClr val="C81D1B"/>
    <a:srgbClr val="F2F3F4"/>
    <a:srgbClr val="E2E2E3"/>
    <a:srgbClr val="12491D"/>
    <a:srgbClr val="ECED06"/>
    <a:srgbClr val="E1C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20D71B-6DC3-4016-B669-AC02AD641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99EDA99-C1E0-4FD6-8C17-2C2FF7B7C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244A54-F620-46F9-AE56-CF13DB686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D6B3C6-5E21-435A-BCF7-BBEEDF1C7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BA629A-0467-4EDF-BA2E-C518C147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812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702BDC-D915-4F41-A871-5EB69806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B64A3AE-E4CB-4E64-A4E3-8B0FF6EFD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D3AA5B-842C-4528-827B-91056015B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5DF7307-E54D-4C43-BF6E-2E2A8983B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34BE121-07D7-4F70-B4D9-A017901C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739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2E8DB11-9D14-44F5-9771-00D41C955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6C1CA1C-17C8-4C65-B782-2400B2E60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3E97CF7-C178-42A1-9930-48581741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43210FE-84AE-485A-9E58-ECB0527B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785AA4-9FCB-4D6F-AB56-D001CDB5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674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D04127-7815-4FEB-9469-5BEA5E92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E9CEB28-D792-4065-B0AD-5F58BA6C8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379273-9B29-43E1-8827-C3EEE72AB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A6D26A-F557-4048-9934-D5E32A8A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EEEF9B7-FA49-4E46-A17B-0018116D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921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A70ECD-7C66-4842-A6CC-BAFD76D31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5276FA5-F29F-4687-A470-300980251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8E0027-B7E0-45F9-9385-F157A54A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E100DA-5C9E-4CD0-A9DB-B89575562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513DB4E-6B91-41C1-A520-3274BDF9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479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DAEDF5-6DE3-43AC-977C-78C63F87B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107714-630E-416E-92A6-694B83F72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D44DFB6-6BF4-4FB3-AA9C-C48A74814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971877B-EF02-43C2-813F-9F4BDD717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C1C7B73-E00D-470B-9E0B-2709659F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0C70487-5C3F-40B8-94DE-553091999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309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88D911-38C2-4D22-B8DD-4C04D6BF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080C1F6-FDD7-4F05-80D3-C75CEA17D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BA848E6-B393-492C-80C7-97A87B397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06EEB70-FBF7-4E63-8210-51FC11772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7FD0EE9-2AC6-474A-A62E-C03AFB5A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7C803AF-3EDD-4D4B-89E6-92DE74B4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CD7A0CB-C980-4F47-89AB-60C4F88A2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CD31E6C-86C0-4166-B94D-4A1DD6A68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4479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83D51A-9A11-4D1F-A790-C56741732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FB31FC8-DBC5-47F1-8C0B-19BA682D8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64F86B2-380C-43AE-8472-DFA391CFF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2397198-A183-4D72-B0AB-1E6E4574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317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DC61C2-449A-4472-A786-2580441CD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966CB4B-6245-4F13-9582-08367609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87CFBF6-5589-4F2A-907E-8846B4DCB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552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566CEF-CBEA-4D63-9358-E280C3859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7BBD235-11E4-4FB5-BEB8-E659E270A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ADE1409-C565-4EFE-A030-A7ABF7AB6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AB13981-A7D0-4B72-9908-6B44DBF5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6945649-687D-42F7-BFFC-E3C3332B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E9AF44-028C-4D1E-A7B9-5CFD808B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542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002CEA-E225-473E-AA4B-4105EE8FD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12EB52E-F15F-4994-95C9-07C8BD893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180C6A1-FDF0-4D8A-BD28-2BBEF1EEB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8074965-70CB-49D9-8830-74BE671F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8931CF-AF0F-4430-966F-7A1341D9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F8069DA-2EE0-46B7-AB81-0B9E5B84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924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C3284F2-AA60-4058-97A1-E7B04B44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3FDBAF5-E1C8-40BA-B703-413CA60CA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D89360-1DBA-4A2B-A31E-DC041BC275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A0CCA-9E67-48E9-BF71-547AD626CA57}" type="datetimeFigureOut">
              <a:rPr lang="ar-SA" smtClean="0"/>
              <a:t>03/02/43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246E57-9051-443A-87FD-751D52CCA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6640FC4-4154-4062-B691-43DEC9EAF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B8AFA-5E54-4313-B22B-15FC3C85E97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291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2431B5-AA03-446D-9182-F59CADA8FD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F80FFDB-F04E-41B5-83C1-7C08EE23CA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F9C0131-B309-4380-ABCA-C5C2D146E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333" r="23672" b="10834"/>
          <a:stretch/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pic>
        <p:nvPicPr>
          <p:cNvPr id="4098" name="Picture 2" descr="Word Crime Stock Illustrations – 11,656 Word Crime Stock Illustrations,  Vectors &amp;amp; Clipart - Dreamstime">
            <a:extLst>
              <a:ext uri="{FF2B5EF4-FFF2-40B4-BE49-F238E27FC236}">
                <a16:creationId xmlns:a16="http://schemas.microsoft.com/office/drawing/2014/main" id="{16E20C0D-4F6D-43E9-9C27-7FC6A224F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21245"/>
          <a:stretch/>
        </p:blipFill>
        <p:spPr bwMode="auto">
          <a:xfrm>
            <a:off x="266700" y="446881"/>
            <a:ext cx="9010650" cy="25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BF5A150-6B93-40D2-8CEB-F3ECB8215ABA}"/>
              </a:ext>
            </a:extLst>
          </p:cNvPr>
          <p:cNvSpPr/>
          <p:nvPr/>
        </p:nvSpPr>
        <p:spPr>
          <a:xfrm>
            <a:off x="3886200" y="3243263"/>
            <a:ext cx="5953125" cy="1055687"/>
          </a:xfrm>
          <a:prstGeom prst="roundRect">
            <a:avLst/>
          </a:prstGeom>
          <a:solidFill>
            <a:srgbClr val="C81D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latin typeface="Forte" panose="03060902040502070203" pitchFamily="66" charset="0"/>
              </a:rPr>
              <a:t>Doesn’t </a:t>
            </a:r>
            <a:r>
              <a:rPr lang="en-US" sz="8800" dirty="0">
                <a:solidFill>
                  <a:schemeClr val="tx1"/>
                </a:solidFill>
                <a:latin typeface="Forte" panose="03060902040502070203" pitchFamily="66" charset="0"/>
              </a:rPr>
              <a:t>pay</a:t>
            </a:r>
            <a:endParaRPr lang="ar-SA" sz="88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pic>
        <p:nvPicPr>
          <p:cNvPr id="4100" name="Picture 4" descr="Free Download Yellow Brush Stroke Png - Clip Art Library">
            <a:extLst>
              <a:ext uri="{FF2B5EF4-FFF2-40B4-BE49-F238E27FC236}">
                <a16:creationId xmlns:a16="http://schemas.microsoft.com/office/drawing/2014/main" id="{1B01445E-B4BD-4BFD-983A-B52518A4B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4478967"/>
            <a:ext cx="48768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879392C-9C41-47C0-B9E2-574EC7646DA6}"/>
              </a:ext>
            </a:extLst>
          </p:cNvPr>
          <p:cNvSpPr txBox="1"/>
          <p:nvPr/>
        </p:nvSpPr>
        <p:spPr>
          <a:xfrm>
            <a:off x="4933950" y="4745365"/>
            <a:ext cx="26955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latin typeface="Agency FB" panose="020B0503020202020204" pitchFamily="34" charset="0"/>
              </a:rPr>
              <a:t>Listen and discuss</a:t>
            </a:r>
            <a:endParaRPr lang="ar-SA" sz="2800" b="1" dirty="0">
              <a:latin typeface="Agency FB" panose="020B0503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B303863-4D14-4FA4-B311-8E075AE781B5}"/>
              </a:ext>
            </a:extLst>
          </p:cNvPr>
          <p:cNvSpPr txBox="1"/>
          <p:nvPr/>
        </p:nvSpPr>
        <p:spPr>
          <a:xfrm>
            <a:off x="4943475" y="5268585"/>
            <a:ext cx="23050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By : ET Asma Almjlad</a:t>
            </a:r>
            <a:endParaRPr lang="ar-SA" b="1" dirty="0">
              <a:latin typeface="Agency FB" panose="020B0503020202020204" pitchFamily="34" charset="0"/>
            </a:endParaRPr>
          </a:p>
        </p:txBody>
      </p:sp>
      <p:pic>
        <p:nvPicPr>
          <p:cNvPr id="4102" name="Picture 6" descr="Magnifying Glass Magnifier - Free vector graphic on Pixabay">
            <a:extLst>
              <a:ext uri="{FF2B5EF4-FFF2-40B4-BE49-F238E27FC236}">
                <a16:creationId xmlns:a16="http://schemas.microsoft.com/office/drawing/2014/main" id="{178C27EA-BDA9-43A8-9E14-8CAD5B6C3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730" flipH="1">
            <a:off x="145405" y="-16308"/>
            <a:ext cx="1261121" cy="153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F9B77B5-854D-4BAF-9264-4F2E057BFA6E}"/>
              </a:ext>
            </a:extLst>
          </p:cNvPr>
          <p:cNvSpPr txBox="1"/>
          <p:nvPr/>
        </p:nvSpPr>
        <p:spPr>
          <a:xfrm>
            <a:off x="266700" y="140784"/>
            <a:ext cx="1143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Forte" panose="03060902040502070203" pitchFamily="66" charset="0"/>
              </a:rPr>
              <a:t>U:2</a:t>
            </a:r>
            <a:endParaRPr lang="ar-SA" sz="28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724253-09B2-4C5D-B6D6-2E6467909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12" y="593053"/>
            <a:ext cx="5697188" cy="513176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7093695-79E4-454A-8603-E22033CCC4BF}"/>
              </a:ext>
            </a:extLst>
          </p:cNvPr>
          <p:cNvSpPr/>
          <p:nvPr/>
        </p:nvSpPr>
        <p:spPr>
          <a:xfrm>
            <a:off x="5456587" y="929327"/>
            <a:ext cx="3544538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What</a:t>
            </a:r>
            <a:r>
              <a:rPr lang="en-US" b="1" dirty="0">
                <a:latin typeface="Comic Sans MS" panose="030F0702030302020204" pitchFamily="66" charset="0"/>
              </a:rPr>
              <a:t> are these ?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AF97AA5-2608-4D2B-830C-4BD4DD278668}"/>
              </a:ext>
            </a:extLst>
          </p:cNvPr>
          <p:cNvSpPr/>
          <p:nvPr/>
        </p:nvSpPr>
        <p:spPr>
          <a:xfrm>
            <a:off x="3247406" y="1890566"/>
            <a:ext cx="6419850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How many</a:t>
            </a:r>
            <a:r>
              <a:rPr lang="en-US" b="1" dirty="0">
                <a:latin typeface="Comic Sans MS" panose="030F0702030302020204" pitchFamily="66" charset="0"/>
              </a:rPr>
              <a:t> newspaper headlines are they??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83721C4-3423-47AC-9EC5-008DDBA18FC8}"/>
              </a:ext>
            </a:extLst>
          </p:cNvPr>
          <p:cNvSpPr/>
          <p:nvPr/>
        </p:nvSpPr>
        <p:spPr>
          <a:xfrm>
            <a:off x="5056537" y="4096061"/>
            <a:ext cx="3544538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What</a:t>
            </a:r>
            <a:r>
              <a:rPr lang="en-US" b="1" dirty="0">
                <a:latin typeface="Comic Sans MS" panose="030F0702030302020204" pitchFamily="66" charset="0"/>
              </a:rPr>
              <a:t> are they about ?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A045CEBA-2476-4445-B4C5-0C237D6188AA}"/>
              </a:ext>
            </a:extLst>
          </p:cNvPr>
          <p:cNvSpPr/>
          <p:nvPr/>
        </p:nvSpPr>
        <p:spPr>
          <a:xfrm>
            <a:off x="3733181" y="2889983"/>
            <a:ext cx="6419850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How many</a:t>
            </a:r>
            <a:r>
              <a:rPr lang="en-US" b="1" dirty="0">
                <a:latin typeface="Comic Sans MS" panose="030F0702030302020204" pitchFamily="66" charset="0"/>
              </a:rPr>
              <a:t> articles……?</a:t>
            </a:r>
            <a:endParaRPr lang="ar-SA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7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439CDA7-AFE4-4D1E-8CBC-1143EAF8B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1" t="26620" r="36016" b="6528"/>
          <a:stretch/>
        </p:blipFill>
        <p:spPr>
          <a:xfrm>
            <a:off x="1028700" y="882650"/>
            <a:ext cx="3590925" cy="45847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E4136E8-87E8-4582-B511-F96B2BF89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53" t="25418" r="36094" b="6943"/>
          <a:stretch/>
        </p:blipFill>
        <p:spPr>
          <a:xfrm>
            <a:off x="4619625" y="882650"/>
            <a:ext cx="3590925" cy="4638675"/>
          </a:xfrm>
          <a:prstGeom prst="rect">
            <a:avLst/>
          </a:prstGeom>
        </p:spPr>
      </p:pic>
      <p:pic>
        <p:nvPicPr>
          <p:cNvPr id="9" name="Picture 4" descr="Free Download Yellow Brush Stroke Png - Clip Art Library">
            <a:extLst>
              <a:ext uri="{FF2B5EF4-FFF2-40B4-BE49-F238E27FC236}">
                <a16:creationId xmlns:a16="http://schemas.microsoft.com/office/drawing/2014/main" id="{19EF7FA4-920B-4404-A2F7-076EAECD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1943100"/>
            <a:ext cx="3051347" cy="9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A753A1A-FC9E-4A95-91F5-4B3DEF2ED469}"/>
              </a:ext>
            </a:extLst>
          </p:cNvPr>
          <p:cNvSpPr txBox="1"/>
          <p:nvPr/>
        </p:nvSpPr>
        <p:spPr>
          <a:xfrm>
            <a:off x="7734300" y="2087767"/>
            <a:ext cx="2286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Open Your book @ PAGE 20+21</a:t>
            </a:r>
            <a:endParaRPr lang="ar-SA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439CDA7-AFE4-4D1E-8CBC-1143EAF8B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31" t="26620" r="36016" b="6528"/>
          <a:stretch/>
        </p:blipFill>
        <p:spPr>
          <a:xfrm>
            <a:off x="1028700" y="882650"/>
            <a:ext cx="3590925" cy="45847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E4136E8-87E8-4582-B511-F96B2BF89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53" t="25418" r="36094" b="6943"/>
          <a:stretch/>
        </p:blipFill>
        <p:spPr>
          <a:xfrm>
            <a:off x="4619625" y="882650"/>
            <a:ext cx="3590925" cy="4638675"/>
          </a:xfrm>
          <a:prstGeom prst="rect">
            <a:avLst/>
          </a:prstGeom>
        </p:spPr>
      </p:pic>
      <p:pic>
        <p:nvPicPr>
          <p:cNvPr id="7" name="عنصر نائب للمحتوى 6">
            <a:extLst>
              <a:ext uri="{FF2B5EF4-FFF2-40B4-BE49-F238E27FC236}">
                <a16:creationId xmlns:a16="http://schemas.microsoft.com/office/drawing/2014/main" id="{EE1C4329-9025-48EE-A1F0-6859B9BBA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56" y="1500809"/>
            <a:ext cx="1071563" cy="1071563"/>
          </a:xfrm>
        </p:spPr>
      </p:pic>
      <p:pic>
        <p:nvPicPr>
          <p:cNvPr id="9" name="Picture 4" descr="Free Download Yellow Brush Stroke Png - Clip Art Library">
            <a:extLst>
              <a:ext uri="{FF2B5EF4-FFF2-40B4-BE49-F238E27FC236}">
                <a16:creationId xmlns:a16="http://schemas.microsoft.com/office/drawing/2014/main" id="{ECB2824A-075B-4551-BFC8-00CECBC8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2621355"/>
            <a:ext cx="2276475" cy="6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4D8B2DC-D8BA-40F4-BB0F-D894D85E88A6}"/>
              </a:ext>
            </a:extLst>
          </p:cNvPr>
          <p:cNvSpPr txBox="1"/>
          <p:nvPr/>
        </p:nvSpPr>
        <p:spPr>
          <a:xfrm>
            <a:off x="7879557" y="2785719"/>
            <a:ext cx="19026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LISTEN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3" name="2-1">
            <a:hlinkClick r:id="" action="ppaction://media"/>
            <a:extLst>
              <a:ext uri="{FF2B5EF4-FFF2-40B4-BE49-F238E27FC236}">
                <a16:creationId xmlns:a16="http://schemas.microsoft.com/office/drawing/2014/main" id="{C527F66A-A7EB-4367-BE6F-78EF455FF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7905" y="3743196"/>
            <a:ext cx="860425" cy="86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6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3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74A83EB-30AB-4114-9218-16ABD42B3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942" y="781717"/>
            <a:ext cx="3716639" cy="4181219"/>
          </a:xfrm>
          <a:prstGeom prst="rect">
            <a:avLst/>
          </a:prstGeom>
        </p:spPr>
      </p:pic>
      <p:pic>
        <p:nvPicPr>
          <p:cNvPr id="11" name="Picture 2" descr="مطرقة القاضي, القانونية, المحكمة png">
            <a:extLst>
              <a:ext uri="{FF2B5EF4-FFF2-40B4-BE49-F238E27FC236}">
                <a16:creationId xmlns:a16="http://schemas.microsoft.com/office/drawing/2014/main" id="{BF3E5768-F499-4CD8-980E-07EDBE5F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87" y="4850513"/>
            <a:ext cx="987541" cy="5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andcuffs PNG images free download">
            <a:extLst>
              <a:ext uri="{FF2B5EF4-FFF2-40B4-BE49-F238E27FC236}">
                <a16:creationId xmlns:a16="http://schemas.microsoft.com/office/drawing/2014/main" id="{D730D139-D07E-45DC-9A85-F05F3529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28105">
            <a:off x="9678446" y="4876933"/>
            <a:ext cx="541497" cy="29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7F775AB-E521-4691-9AEE-A8B57B1956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444" b="98750" l="52812" r="99375">
                        <a14:foregroundMark x1="94896" y1="83750" x2="94896" y2="83750"/>
                        <a14:foregroundMark x1="90104" y1="85556" x2="90104" y2="85556"/>
                        <a14:foregroundMark x1="85000" y1="85000" x2="85000" y2="85000"/>
                        <a14:foregroundMark x1="80938" y1="85556" x2="80938" y2="85556"/>
                        <a14:foregroundMark x1="75729" y1="84306" x2="75729" y2="84306"/>
                        <a14:foregroundMark x1="70521" y1="84028" x2="70521" y2="84028"/>
                        <a14:foregroundMark x1="66250" y1="84583" x2="66250" y2="84583"/>
                        <a14:foregroundMark x1="58438" y1="84583" x2="58438" y2="84583"/>
                        <a14:foregroundMark x1="60000" y1="85972" x2="60000" y2="8597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72037"/>
          <a:stretch/>
        </p:blipFill>
        <p:spPr>
          <a:xfrm>
            <a:off x="9875134" y="5393503"/>
            <a:ext cx="1179810" cy="52091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2B57308-04CF-4EAD-B520-80E133B3B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3675" y="781717"/>
            <a:ext cx="3667695" cy="4121594"/>
          </a:xfrm>
          <a:prstGeom prst="rect">
            <a:avLst/>
          </a:prstGeom>
        </p:spPr>
      </p:pic>
      <p:sp>
        <p:nvSpPr>
          <p:cNvPr id="15" name="TextBox 39">
            <a:extLst>
              <a:ext uri="{FF2B5EF4-FFF2-40B4-BE49-F238E27FC236}">
                <a16:creationId xmlns:a16="http://schemas.microsoft.com/office/drawing/2014/main" id="{84711CC6-C93D-4C13-BF4A-1B0CEC8A080A}"/>
              </a:ext>
            </a:extLst>
          </p:cNvPr>
          <p:cNvSpPr txBox="1"/>
          <p:nvPr/>
        </p:nvSpPr>
        <p:spPr>
          <a:xfrm>
            <a:off x="397092" y="749731"/>
            <a:ext cx="204307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about?</a:t>
            </a:r>
          </a:p>
        </p:txBody>
      </p:sp>
      <p:pic>
        <p:nvPicPr>
          <p:cNvPr id="24" name="Picture 4" descr="Free Download Yellow Brush Stroke Png - Clip Art Library">
            <a:extLst>
              <a:ext uri="{FF2B5EF4-FFF2-40B4-BE49-F238E27FC236}">
                <a16:creationId xmlns:a16="http://schemas.microsoft.com/office/drawing/2014/main" id="{F2804BE6-9036-49C2-9C11-6D7F4E68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6" y="2385916"/>
            <a:ext cx="4784576" cy="122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9">
            <a:extLst>
              <a:ext uri="{FF2B5EF4-FFF2-40B4-BE49-F238E27FC236}">
                <a16:creationId xmlns:a16="http://schemas.microsoft.com/office/drawing/2014/main" id="{1B2A2B04-0E76-4A7F-9FBA-FC5E11F4FC66}"/>
              </a:ext>
            </a:extLst>
          </p:cNvPr>
          <p:cNvSpPr txBox="1"/>
          <p:nvPr/>
        </p:nvSpPr>
        <p:spPr>
          <a:xfrm>
            <a:off x="5000625" y="2385916"/>
            <a:ext cx="4594076" cy="1000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  <a:cs typeface="MV Boli" panose="02000500030200090000" pitchFamily="2" charset="0"/>
              </a:rPr>
              <a:t>Skim &amp; match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anose="02000500030200090000" pitchFamily="2" charset="0"/>
              </a:rPr>
              <a:t>stories with headlines</a:t>
            </a: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B57C60AF-0272-4715-B5B1-27B80F7BC36F}"/>
              </a:ext>
            </a:extLst>
          </p:cNvPr>
          <p:cNvSpPr/>
          <p:nvPr/>
        </p:nvSpPr>
        <p:spPr>
          <a:xfrm>
            <a:off x="2906504" y="1690688"/>
            <a:ext cx="470416" cy="5307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d</a:t>
            </a:r>
            <a:endParaRPr lang="ar-SA" sz="3600"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EB4F67FE-8FA8-4C96-A039-A931534D2FD3}"/>
              </a:ext>
            </a:extLst>
          </p:cNvPr>
          <p:cNvSpPr/>
          <p:nvPr/>
        </p:nvSpPr>
        <p:spPr>
          <a:xfrm>
            <a:off x="1140400" y="3606338"/>
            <a:ext cx="470416" cy="5307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f</a:t>
            </a:r>
            <a:endParaRPr lang="ar-SA" sz="3600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E7CA351B-9D1C-4C56-8E3D-47E2F4A32A70}"/>
              </a:ext>
            </a:extLst>
          </p:cNvPr>
          <p:cNvSpPr/>
          <p:nvPr/>
        </p:nvSpPr>
        <p:spPr>
          <a:xfrm>
            <a:off x="4844743" y="1352658"/>
            <a:ext cx="470416" cy="53072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/>
              <a:t>c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206181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32D8A99-FF10-4E52-A8BB-4EF7E6819622}"/>
              </a:ext>
            </a:extLst>
          </p:cNvPr>
          <p:cNvSpPr/>
          <p:nvPr/>
        </p:nvSpPr>
        <p:spPr>
          <a:xfrm>
            <a:off x="1390650" y="411957"/>
            <a:ext cx="4143375" cy="5343525"/>
          </a:xfrm>
          <a:prstGeom prst="rect">
            <a:avLst/>
          </a:prstGeom>
          <a:solidFill>
            <a:srgbClr val="F2F3F4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8D928AA-31D5-4EC5-A4C6-5D3EF8AEE6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56" b="91111" l="57344" r="76042">
                        <a14:foregroundMark x1="57344" y1="37130" x2="58750" y2="52037"/>
                        <a14:foregroundMark x1="58750" y1="52037" x2="57760" y2="82037"/>
                        <a14:foregroundMark x1="57760" y1="82037" x2="60260" y2="87222"/>
                        <a14:foregroundMark x1="60260" y1="87222" x2="75781" y2="83981"/>
                        <a14:foregroundMark x1="75781" y1="83981" x2="72240" y2="84907"/>
                        <a14:foregroundMark x1="72240" y1="84907" x2="69427" y2="78704"/>
                        <a14:foregroundMark x1="69427" y1="78704" x2="73698" y2="70556"/>
                        <a14:foregroundMark x1="73698" y1="70556" x2="70365" y2="58426"/>
                        <a14:foregroundMark x1="70365" y1="58426" x2="66563" y2="62130"/>
                        <a14:foregroundMark x1="66563" y1="62130" x2="69323" y2="53981"/>
                        <a14:foregroundMark x1="69323" y1="53981" x2="66198" y2="46667"/>
                        <a14:foregroundMark x1="66198" y1="46667" x2="61198" y2="44444"/>
                        <a14:foregroundMark x1="61198" y1="44444" x2="63594" y2="42130"/>
                        <a14:foregroundMark x1="63594" y1="42130" x2="60417" y2="35926"/>
                        <a14:foregroundMark x1="60417" y1="35926" x2="74115" y2="40556"/>
                        <a14:foregroundMark x1="74115" y1="40556" x2="75469" y2="51296"/>
                        <a14:foregroundMark x1="75469" y1="51296" x2="72969" y2="77315"/>
                        <a14:foregroundMark x1="72969" y1="77315" x2="72917" y2="77500"/>
                        <a14:foregroundMark x1="62083" y1="37778" x2="76458" y2="42685"/>
                        <a14:foregroundMark x1="76458" y1="42685" x2="77396" y2="79259"/>
                        <a14:foregroundMark x1="77396" y1="79259" x2="76510" y2="88519"/>
                        <a14:foregroundMark x1="76510" y1="88519" x2="72500" y2="91759"/>
                        <a14:foregroundMark x1="72500" y1="91759" x2="60729" y2="91944"/>
                        <a14:foregroundMark x1="60729" y1="91944" x2="57708" y2="90648"/>
                        <a14:foregroundMark x1="57708" y1="90648" x2="56302" y2="86019"/>
                        <a14:foregroundMark x1="56302" y1="86019" x2="58021" y2="82130"/>
                        <a14:foregroundMark x1="58021" y1="82130" x2="57344" y2="57870"/>
                        <a14:foregroundMark x1="57344" y1="57870" x2="59375" y2="50741"/>
                        <a14:foregroundMark x1="59375" y1="50741" x2="58385" y2="42685"/>
                        <a14:foregroundMark x1="58385" y1="42685" x2="62448" y2="45833"/>
                        <a14:foregroundMark x1="62448" y1="45833" x2="65417" y2="52037"/>
                        <a14:foregroundMark x1="58073" y1="37407" x2="73698" y2="40093"/>
                        <a14:foregroundMark x1="73698" y1="40093" x2="76615" y2="40000"/>
                        <a14:foregroundMark x1="76615" y1="40000" x2="77448" y2="47222"/>
                        <a14:foregroundMark x1="77448" y1="47222" x2="76042" y2="87963"/>
                        <a14:foregroundMark x1="76042" y1="87963" x2="71354" y2="91759"/>
                        <a14:foregroundMark x1="71354" y1="91759" x2="57344" y2="88519"/>
                        <a14:foregroundMark x1="57344" y1="88519" x2="73125" y2="91111"/>
                        <a14:backgroundMark x1="56876" y1="46460" x2="57031" y2="56296"/>
                        <a14:backgroundMark x1="56553" y1="83558" x2="56468" y2="84579"/>
                        <a14:backgroundMark x1="56689" y1="81926" x2="56582" y2="83208"/>
                        <a14:backgroundMark x1="56318" y1="85410" x2="56875" y2="46111"/>
                        <a14:backgroundMark x1="57031" y1="47500" x2="57188" y2="50741"/>
                      </a14:backgroundRemoval>
                    </a14:imgEffect>
                  </a14:imgLayer>
                </a14:imgProps>
              </a:ext>
            </a:extLst>
          </a:blip>
          <a:srcRect l="56719" t="36550" r="21797" b="5325"/>
          <a:stretch/>
        </p:blipFill>
        <p:spPr>
          <a:xfrm>
            <a:off x="1476375" y="238125"/>
            <a:ext cx="4152900" cy="5691188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8A27433-F284-4B2F-8401-018D749B39C6}"/>
              </a:ext>
            </a:extLst>
          </p:cNvPr>
          <p:cNvSpPr/>
          <p:nvPr/>
        </p:nvSpPr>
        <p:spPr>
          <a:xfrm>
            <a:off x="5534025" y="661193"/>
            <a:ext cx="4495800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Where does the story take place? 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6F1FF30-E4A1-42C3-94BA-2FC1ADFAFFD9}"/>
              </a:ext>
            </a:extLst>
          </p:cNvPr>
          <p:cNvSpPr/>
          <p:nvPr/>
        </p:nvSpPr>
        <p:spPr>
          <a:xfrm>
            <a:off x="6376987" y="2052977"/>
            <a:ext cx="4038600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How did Newton escape? 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2ECB26A-ED46-4B60-9250-BFC1E4744050}"/>
              </a:ext>
            </a:extLst>
          </p:cNvPr>
          <p:cNvSpPr/>
          <p:nvPr/>
        </p:nvSpPr>
        <p:spPr>
          <a:xfrm>
            <a:off x="5238750" y="3254036"/>
            <a:ext cx="4400550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was Newton’s crime?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EE3DAA1-BFF7-4865-A8F1-6CB1ED40225F}"/>
              </a:ext>
            </a:extLst>
          </p:cNvPr>
          <p:cNvSpPr/>
          <p:nvPr/>
        </p:nvSpPr>
        <p:spPr>
          <a:xfrm>
            <a:off x="5076825" y="4235111"/>
            <a:ext cx="4019550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How long was his sentence?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724A577-6FA0-46C2-B7A0-33091C4D8868}"/>
              </a:ext>
            </a:extLst>
          </p:cNvPr>
          <p:cNvSpPr/>
          <p:nvPr/>
        </p:nvSpPr>
        <p:spPr>
          <a:xfrm>
            <a:off x="4319588" y="5330825"/>
            <a:ext cx="5724523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How long might Newton be in prison now when they catch him?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95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E990B1-2D98-44F5-ADFE-C65E34BE1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13" t="54722" r="26093" b="13750"/>
          <a:stretch/>
        </p:blipFill>
        <p:spPr>
          <a:xfrm>
            <a:off x="-76200" y="71323"/>
            <a:ext cx="9144001" cy="4018756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AAAB12B-6C28-4DD3-97E1-1A66C0544BF8}"/>
              </a:ext>
            </a:extLst>
          </p:cNvPr>
          <p:cNvSpPr/>
          <p:nvPr/>
        </p:nvSpPr>
        <p:spPr>
          <a:xfrm>
            <a:off x="5943600" y="3757498"/>
            <a:ext cx="4192941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did the robbers do?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1D13D14-21EE-4AFF-8661-7984152106B8}"/>
              </a:ext>
            </a:extLst>
          </p:cNvPr>
          <p:cNvSpPr/>
          <p:nvPr/>
        </p:nvSpPr>
        <p:spPr>
          <a:xfrm>
            <a:off x="571502" y="4611919"/>
            <a:ext cx="6724648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kind of car did they steal for the getaway car?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18259B5-7152-4693-B8AC-6CC81657970E}"/>
              </a:ext>
            </a:extLst>
          </p:cNvPr>
          <p:cNvSpPr/>
          <p:nvPr/>
        </p:nvSpPr>
        <p:spPr>
          <a:xfrm>
            <a:off x="5541169" y="5443538"/>
            <a:ext cx="4192941" cy="733425"/>
          </a:xfrm>
          <a:prstGeom prst="roundRect">
            <a:avLst/>
          </a:prstGeom>
          <a:solidFill>
            <a:srgbClr val="C81D1B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problem did they have?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78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80DD53D-02CF-4E3D-8D9B-CD4F68EC5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33890" r="22110" b="7962"/>
          <a:stretch/>
        </p:blipFill>
        <p:spPr>
          <a:xfrm>
            <a:off x="238125" y="365125"/>
            <a:ext cx="9563100" cy="55118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1A756AE-0483-497A-9EDD-2B2F61067782}"/>
              </a:ext>
            </a:extLst>
          </p:cNvPr>
          <p:cNvSpPr/>
          <p:nvPr/>
        </p:nvSpPr>
        <p:spPr>
          <a:xfrm>
            <a:off x="6791327" y="3010263"/>
            <a:ext cx="4019550" cy="635172"/>
          </a:xfrm>
          <a:prstGeom prst="roundRect">
            <a:avLst/>
          </a:prstGeom>
          <a:solidFill>
            <a:srgbClr val="C81D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did the criminal steal?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EEFE3FE-3BC7-4C17-9B12-74092F8B52D1}"/>
              </a:ext>
            </a:extLst>
          </p:cNvPr>
          <p:cNvSpPr/>
          <p:nvPr/>
        </p:nvSpPr>
        <p:spPr>
          <a:xfrm>
            <a:off x="4567237" y="4308924"/>
            <a:ext cx="6010275" cy="739947"/>
          </a:xfrm>
          <a:prstGeom prst="roundRect">
            <a:avLst/>
          </a:prstGeom>
          <a:solidFill>
            <a:srgbClr val="C81D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What mistake did he make when he used the credit card?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B9A33FBF-6A7C-4E89-A19B-92D0547F8F61}"/>
              </a:ext>
            </a:extLst>
          </p:cNvPr>
          <p:cNvSpPr/>
          <p:nvPr/>
        </p:nvSpPr>
        <p:spPr>
          <a:xfrm>
            <a:off x="3864771" y="5348909"/>
            <a:ext cx="5205412" cy="739947"/>
          </a:xfrm>
          <a:prstGeom prst="roundRect">
            <a:avLst/>
          </a:prstGeom>
          <a:solidFill>
            <a:srgbClr val="C81D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latin typeface="Comic Sans MS" panose="030F0702030302020204" pitchFamily="66" charset="0"/>
              </a:rPr>
              <a:t>Did he buy expensive things with the card? </a:t>
            </a:r>
            <a:endParaRPr lang="ar-SA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16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33826" y="99400"/>
            <a:ext cx="12192001" cy="6838778"/>
          </a:xfrm>
          <a:prstGeom prst="rect">
            <a:avLst/>
          </a:prstGeom>
        </p:spPr>
      </p:pic>
      <p:sp>
        <p:nvSpPr>
          <p:cNvPr id="8" name="TextBox 39">
            <a:extLst>
              <a:ext uri="{FF2B5EF4-FFF2-40B4-BE49-F238E27FC236}">
                <a16:creationId xmlns:a16="http://schemas.microsoft.com/office/drawing/2014/main" id="{68052B29-5821-4BAA-822D-EEB02F9EE831}"/>
              </a:ext>
            </a:extLst>
          </p:cNvPr>
          <p:cNvSpPr txBox="1"/>
          <p:nvPr/>
        </p:nvSpPr>
        <p:spPr>
          <a:xfrm>
            <a:off x="3755136" y="524591"/>
            <a:ext cx="297851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Why?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0B80D65-8D95-4ED4-82C2-98C53E915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054" y="1749144"/>
            <a:ext cx="3716639" cy="4181219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95D401D-6E40-46CC-93D0-595D84A81D29}"/>
              </a:ext>
            </a:extLst>
          </p:cNvPr>
          <p:cNvSpPr/>
          <p:nvPr/>
        </p:nvSpPr>
        <p:spPr>
          <a:xfrm>
            <a:off x="1114482" y="2623860"/>
            <a:ext cx="3990975" cy="1131716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FBB6BE79-E3BF-4C35-B04D-2F6A918318DB}"/>
              </a:ext>
            </a:extLst>
          </p:cNvPr>
          <p:cNvSpPr/>
          <p:nvPr/>
        </p:nvSpPr>
        <p:spPr>
          <a:xfrm>
            <a:off x="4596356" y="3275824"/>
            <a:ext cx="1381127" cy="898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Why ?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D5FAF2A-FEBB-4C51-9C3E-37199DB6D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4309" y="1749144"/>
            <a:ext cx="3667695" cy="4121594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98E3902-5FA1-4D8A-87AE-1D09195EF9F5}"/>
              </a:ext>
            </a:extLst>
          </p:cNvPr>
          <p:cNvSpPr txBox="1"/>
          <p:nvPr/>
        </p:nvSpPr>
        <p:spPr>
          <a:xfrm>
            <a:off x="838200" y="2712664"/>
            <a:ext cx="42005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Ink Free" panose="03080402000500000000" pitchFamily="66" charset="0"/>
                <a:cs typeface="MV Boli" panose="02000500030200090000" pitchFamily="2" charset="0"/>
              </a:rPr>
              <a:t>What is the most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Ink Free" panose="03080402000500000000" pitchFamily="66" charset="0"/>
                <a:cs typeface="MV Boli" panose="02000500030200090000" pitchFamily="2" charset="0"/>
              </a:rPr>
              <a:t>foolish criminal?</a:t>
            </a:r>
          </a:p>
        </p:txBody>
      </p:sp>
      <p:pic>
        <p:nvPicPr>
          <p:cNvPr id="1026" name="Picture 2" descr="4 Action Steps to Combat Negative Thinking | Mark Fisher Fitness">
            <a:extLst>
              <a:ext uri="{FF2B5EF4-FFF2-40B4-BE49-F238E27FC236}">
                <a16:creationId xmlns:a16="http://schemas.microsoft.com/office/drawing/2014/main" id="{90A5E19F-1470-4515-BDD5-7282B0492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128" y="316425"/>
            <a:ext cx="2416122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93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6D1CC1-84D2-435B-92B3-A58A7D958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4318"/>
          <a:stretch/>
        </p:blipFill>
        <p:spPr>
          <a:xfrm>
            <a:off x="3239261" y="1405146"/>
            <a:ext cx="5561077" cy="411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8565B73-98FC-4BD2-87BF-2620AFCD7484}"/>
              </a:ext>
            </a:extLst>
          </p:cNvPr>
          <p:cNvSpPr/>
          <p:nvPr/>
        </p:nvSpPr>
        <p:spPr>
          <a:xfrm>
            <a:off x="3952875" y="1903206"/>
            <a:ext cx="49530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c</a:t>
            </a:r>
            <a:endParaRPr lang="ar-SA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C707C6E-C895-4A73-A7B3-EC82F224D20F}"/>
              </a:ext>
            </a:extLst>
          </p:cNvPr>
          <p:cNvSpPr/>
          <p:nvPr/>
        </p:nvSpPr>
        <p:spPr>
          <a:xfrm>
            <a:off x="3990975" y="2631951"/>
            <a:ext cx="49530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b</a:t>
            </a:r>
            <a:endParaRPr lang="ar-SA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951429C-5DEB-4683-B3C2-5D2BF055BDB6}"/>
              </a:ext>
            </a:extLst>
          </p:cNvPr>
          <p:cNvSpPr/>
          <p:nvPr/>
        </p:nvSpPr>
        <p:spPr>
          <a:xfrm>
            <a:off x="3990975" y="2994067"/>
            <a:ext cx="49530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f</a:t>
            </a:r>
            <a:endParaRPr lang="ar-SA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0D03E38-3AE4-479B-B33F-F10FDC64C6EC}"/>
              </a:ext>
            </a:extLst>
          </p:cNvPr>
          <p:cNvSpPr/>
          <p:nvPr/>
        </p:nvSpPr>
        <p:spPr>
          <a:xfrm>
            <a:off x="3990975" y="3329030"/>
            <a:ext cx="49530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d</a:t>
            </a:r>
            <a:endParaRPr lang="ar-SA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F284DD7-4D5B-45F1-A146-F437A1C850C9}"/>
              </a:ext>
            </a:extLst>
          </p:cNvPr>
          <p:cNvSpPr/>
          <p:nvPr/>
        </p:nvSpPr>
        <p:spPr>
          <a:xfrm>
            <a:off x="3990975" y="3724192"/>
            <a:ext cx="49530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e</a:t>
            </a:r>
            <a:endParaRPr lang="ar-SA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4584306-5952-40BD-B8B1-B151FF64857A}"/>
              </a:ext>
            </a:extLst>
          </p:cNvPr>
          <p:cNvSpPr/>
          <p:nvPr/>
        </p:nvSpPr>
        <p:spPr>
          <a:xfrm>
            <a:off x="3952875" y="2261332"/>
            <a:ext cx="495300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a</a:t>
            </a:r>
            <a:endParaRPr lang="ar-SA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3074" name="Picture 2" descr="Animated Gif Clock - ClipArt Best">
            <a:extLst>
              <a:ext uri="{FF2B5EF4-FFF2-40B4-BE49-F238E27FC236}">
                <a16:creationId xmlns:a16="http://schemas.microsoft.com/office/drawing/2014/main" id="{37F436D7-3969-4AF4-9770-BBAA3F2743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4" y="2435750"/>
            <a:ext cx="1638301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 Min Clip Art - Royalty Free - GoGraph">
            <a:extLst>
              <a:ext uri="{FF2B5EF4-FFF2-40B4-BE49-F238E27FC236}">
                <a16:creationId xmlns:a16="http://schemas.microsoft.com/office/drawing/2014/main" id="{84CA1493-8AAB-4B5F-AC65-2949C38FA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88"/>
          <a:stretch/>
        </p:blipFill>
        <p:spPr bwMode="auto">
          <a:xfrm>
            <a:off x="0" y="84535"/>
            <a:ext cx="26003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0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643C7C3-6C47-4579-AB3F-484EF59FC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07" y="1024437"/>
            <a:ext cx="5278986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C4FC142-E1C7-459B-8A2B-89BF81432E4F}"/>
              </a:ext>
            </a:extLst>
          </p:cNvPr>
          <p:cNvSpPr/>
          <p:nvPr/>
        </p:nvSpPr>
        <p:spPr>
          <a:xfrm>
            <a:off x="4076700" y="2374521"/>
            <a:ext cx="6953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true</a:t>
            </a:r>
            <a:endParaRPr lang="ar-SA" sz="16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E2FB918-7A49-4571-AC42-915106ED7AB0}"/>
              </a:ext>
            </a:extLst>
          </p:cNvPr>
          <p:cNvSpPr/>
          <p:nvPr/>
        </p:nvSpPr>
        <p:spPr>
          <a:xfrm>
            <a:off x="4076699" y="1472450"/>
            <a:ext cx="790576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False</a:t>
            </a:r>
            <a:endParaRPr lang="ar-SA" sz="16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E795D7C-5FAE-439C-A822-9277C5B36000}"/>
              </a:ext>
            </a:extLst>
          </p:cNvPr>
          <p:cNvSpPr/>
          <p:nvPr/>
        </p:nvSpPr>
        <p:spPr>
          <a:xfrm>
            <a:off x="4100511" y="2947694"/>
            <a:ext cx="6953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true</a:t>
            </a:r>
            <a:endParaRPr lang="ar-SA" sz="16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97B773-0BD0-4E8A-9428-677830781AD8}"/>
              </a:ext>
            </a:extLst>
          </p:cNvPr>
          <p:cNvSpPr/>
          <p:nvPr/>
        </p:nvSpPr>
        <p:spPr>
          <a:xfrm>
            <a:off x="4076699" y="3558037"/>
            <a:ext cx="695325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true</a:t>
            </a:r>
            <a:endParaRPr lang="ar-SA" sz="16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A9DDF03-014F-4D44-8939-B368DF108F91}"/>
              </a:ext>
            </a:extLst>
          </p:cNvPr>
          <p:cNvSpPr/>
          <p:nvPr/>
        </p:nvSpPr>
        <p:spPr>
          <a:xfrm>
            <a:off x="4100511" y="4465209"/>
            <a:ext cx="790576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False</a:t>
            </a:r>
            <a:endParaRPr lang="ar-SA" sz="16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4098" name="Picture 2" descr="PowerPoint Animations | Animated Clipart at PresenterMedia.com">
            <a:extLst>
              <a:ext uri="{FF2B5EF4-FFF2-40B4-BE49-F238E27FC236}">
                <a16:creationId xmlns:a16="http://schemas.microsoft.com/office/drawing/2014/main" id="{76C00146-74A2-4579-B4E9-4EB48E22A8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7" y="1144588"/>
            <a:ext cx="2095500" cy="34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28CAFB-3E8E-4814-849A-AAB870FA6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CC71E3F-4455-44A7-8B44-53F1E0EFB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94E026A-C57A-4A2A-BFF5-E92E66799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3194" r="23985" b="1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33A39FA-90C8-499E-AE38-DCC28CE38247}"/>
              </a:ext>
            </a:extLst>
          </p:cNvPr>
          <p:cNvSpPr/>
          <p:nvPr/>
        </p:nvSpPr>
        <p:spPr>
          <a:xfrm>
            <a:off x="3324226" y="1860550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Match the headline with the article.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02E35D8-71C8-4349-BB96-E77A85A5392D}"/>
              </a:ext>
            </a:extLst>
          </p:cNvPr>
          <p:cNvSpPr/>
          <p:nvPr/>
        </p:nvSpPr>
        <p:spPr>
          <a:xfrm>
            <a:off x="3324226" y="2888854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Match words with their meanings.</a:t>
            </a: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78E6A49-5521-4FFB-9903-31398699C3E7}"/>
              </a:ext>
            </a:extLst>
          </p:cNvPr>
          <p:cNvSpPr/>
          <p:nvPr/>
        </p:nvSpPr>
        <p:spPr>
          <a:xfrm>
            <a:off x="3324226" y="3833813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Find the most foolish criminal.</a:t>
            </a: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85C8C46-93DA-4EED-834D-D3045CA93BF1}"/>
              </a:ext>
            </a:extLst>
          </p:cNvPr>
          <p:cNvSpPr/>
          <p:nvPr/>
        </p:nvSpPr>
        <p:spPr>
          <a:xfrm>
            <a:off x="3324226" y="4774405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Answer true or false about crime's information.</a:t>
            </a:r>
          </a:p>
        </p:txBody>
      </p:sp>
    </p:spTree>
    <p:extLst>
      <p:ext uri="{BB962C8B-B14F-4D97-AF65-F5344CB8AC3E}">
        <p14:creationId xmlns:p14="http://schemas.microsoft.com/office/powerpoint/2010/main" val="300036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A2A430B-B76A-4AD9-A16C-2D9E8080391E}"/>
              </a:ext>
            </a:extLst>
          </p:cNvPr>
          <p:cNvSpPr/>
          <p:nvPr/>
        </p:nvSpPr>
        <p:spPr>
          <a:xfrm>
            <a:off x="2876550" y="1690688"/>
            <a:ext cx="5286375" cy="2500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latin typeface="Forte" panose="03060902040502070203" pitchFamily="66" charset="0"/>
              </a:rPr>
              <a:t>Work</a:t>
            </a:r>
          </a:p>
          <a:p>
            <a:pPr algn="ctr"/>
            <a:r>
              <a:rPr lang="en-US" sz="8800" dirty="0">
                <a:latin typeface="Forte" panose="03060902040502070203" pitchFamily="66" charset="0"/>
              </a:rPr>
              <a:t>book</a:t>
            </a:r>
            <a:endParaRPr lang="ar-SA" sz="88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95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B753EDE-FF8A-4729-9229-B742F33F3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08" t="24653" r="35704" b="7361"/>
          <a:stretch/>
        </p:blipFill>
        <p:spPr>
          <a:xfrm>
            <a:off x="1943099" y="365125"/>
            <a:ext cx="6724651" cy="53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78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Picture 2" descr="منصة مدرستي">
            <a:extLst>
              <a:ext uri="{FF2B5EF4-FFF2-40B4-BE49-F238E27FC236}">
                <a16:creationId xmlns:a16="http://schemas.microsoft.com/office/drawing/2014/main" id="{F454265D-C0FC-41F5-9B09-0706017AB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2892122"/>
            <a:ext cx="4352926" cy="20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nt design for word homework on white background Vector Image">
            <a:extLst>
              <a:ext uri="{FF2B5EF4-FFF2-40B4-BE49-F238E27FC236}">
                <a16:creationId xmlns:a16="http://schemas.microsoft.com/office/drawing/2014/main" id="{864DA31A-C65B-4FA3-901B-3EB10A867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 b="34861"/>
          <a:stretch/>
        </p:blipFill>
        <p:spPr bwMode="auto">
          <a:xfrm>
            <a:off x="1176140" y="838200"/>
            <a:ext cx="484366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0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Picture 2" descr="Joke of the day – Purrlease | New Bloggy Cat [NBC]">
            <a:extLst>
              <a:ext uri="{FF2B5EF4-FFF2-40B4-BE49-F238E27FC236}">
                <a16:creationId xmlns:a16="http://schemas.microsoft.com/office/drawing/2014/main" id="{788D0279-EDEB-4A32-8B8A-2A29211C65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419225"/>
            <a:ext cx="4350285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26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8362B1-BDBB-44C3-88C7-57BCAF40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0AC695A-24FB-40C0-8C4C-7A421EF8F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92E6E6E-B612-4047-A45C-474B0BCAA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333" r="23593" b="11389"/>
          <a:stretch/>
        </p:blipFill>
        <p:spPr>
          <a:xfrm>
            <a:off x="-123825" y="0"/>
            <a:ext cx="12191999" cy="6734175"/>
          </a:xfrm>
          <a:prstGeom prst="rect">
            <a:avLst/>
          </a:prstGeom>
        </p:spPr>
      </p:pic>
      <p:pic>
        <p:nvPicPr>
          <p:cNvPr id="6" name="Picture 8" descr="والسارق والسارقة فاقطعوا أيديهما جزاء بما كسبا نكالا من الله والله عزيز . [  المائدة: 38]">
            <a:extLst>
              <a:ext uri="{FF2B5EF4-FFF2-40B4-BE49-F238E27FC236}">
                <a16:creationId xmlns:a16="http://schemas.microsoft.com/office/drawing/2014/main" id="{610877DE-2E8F-4B09-866C-9AE48280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88" y="1194141"/>
            <a:ext cx="6724650" cy="382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5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5A9D421-A3C8-485C-AEFA-F630BA466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2050" name="Picture 2" descr="How To Kill It: Marketing Lessons From True Crime | Godfrey">
            <a:extLst>
              <a:ext uri="{FF2B5EF4-FFF2-40B4-BE49-F238E27FC236}">
                <a16:creationId xmlns:a16="http://schemas.microsoft.com/office/drawing/2014/main" id="{22DBB5A3-C25F-422D-9C04-E59528E947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852580"/>
            <a:ext cx="3143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6CC2EC4-FD66-44F0-B1B1-8B8AD99C6255}"/>
              </a:ext>
            </a:extLst>
          </p:cNvPr>
          <p:cNvSpPr/>
          <p:nvPr/>
        </p:nvSpPr>
        <p:spPr>
          <a:xfrm>
            <a:off x="1705735" y="205415"/>
            <a:ext cx="3713989" cy="7905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Discuss a famous crime.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C722900-62BB-4954-8854-2433AB11F5D7}"/>
              </a:ext>
            </a:extLst>
          </p:cNvPr>
          <p:cNvSpPr/>
          <p:nvPr/>
        </p:nvSpPr>
        <p:spPr>
          <a:xfrm>
            <a:off x="76199" y="1199836"/>
            <a:ext cx="3324226" cy="7905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Who was involved?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60E8AA4-51A1-40E0-A979-B7251DD9A8CE}"/>
              </a:ext>
            </a:extLst>
          </p:cNvPr>
          <p:cNvSpPr/>
          <p:nvPr/>
        </p:nvSpPr>
        <p:spPr>
          <a:xfrm>
            <a:off x="1866898" y="2194257"/>
            <a:ext cx="3590926" cy="7905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happened?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CB67269-209C-4231-B5FB-C22079683EB6}"/>
              </a:ext>
            </a:extLst>
          </p:cNvPr>
          <p:cNvSpPr/>
          <p:nvPr/>
        </p:nvSpPr>
        <p:spPr>
          <a:xfrm>
            <a:off x="1705735" y="3304468"/>
            <a:ext cx="4267202" cy="7905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omic Sans MS" panose="030F0702030302020204" pitchFamily="66" charset="0"/>
              </a:rPr>
              <a:t>Where and when did it happen?</a:t>
            </a:r>
            <a:endParaRPr lang="ar-SA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جريمة حرب&amp;quot;.. إدانات واسعة لإرهاب الحوثي بمطار أبها">
            <a:extLst>
              <a:ext uri="{FF2B5EF4-FFF2-40B4-BE49-F238E27FC236}">
                <a16:creationId xmlns:a16="http://schemas.microsoft.com/office/drawing/2014/main" id="{9063AF68-2920-4D79-97BF-21B2162E2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38595"/>
            <a:ext cx="4071938" cy="232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الإمارات تدين الإرهاب الحوثي في مطار أبها | صحيفة الخليج">
            <a:extLst>
              <a:ext uri="{FF2B5EF4-FFF2-40B4-BE49-F238E27FC236}">
                <a16:creationId xmlns:a16="http://schemas.microsoft.com/office/drawing/2014/main" id="{CDD82E49-A6C6-4C95-8773-AE4156050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98" y="2589544"/>
            <a:ext cx="4148142" cy="233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عاجل : طيران العدوان يستهدف مطار صنعاء ردا على قصف مطار أبها بصاروخ قاهر 1  – يمني برس">
            <a:extLst>
              <a:ext uri="{FF2B5EF4-FFF2-40B4-BE49-F238E27FC236}">
                <a16:creationId xmlns:a16="http://schemas.microsoft.com/office/drawing/2014/main" id="{06A1939A-E2C1-4E0D-9189-F2CD9AE3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3" y="4312486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41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38C8895-626B-4A74-940E-D01BC6E73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122" name="Picture 2" descr="رسالة إلى الإرهاب: جنودنا البواسل فخر للوطن وحدودنا مقبرة الغزاة | صحيفة  المواطن الإلكترونية">
            <a:extLst>
              <a:ext uri="{FF2B5EF4-FFF2-40B4-BE49-F238E27FC236}">
                <a16:creationId xmlns:a16="http://schemas.microsoft.com/office/drawing/2014/main" id="{5A507BB1-6BFB-442F-B254-B0D5D0185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750149"/>
            <a:ext cx="2632075" cy="38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تركيا تدين إطلاق صواريخ حوثية على السعودية - Daily Sabah Arabic">
            <a:extLst>
              <a:ext uri="{FF2B5EF4-FFF2-40B4-BE49-F238E27FC236}">
                <a16:creationId xmlns:a16="http://schemas.microsoft.com/office/drawing/2014/main" id="{6C543666-836D-499E-8801-17B67F3D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3689485"/>
            <a:ext cx="3590925" cy="19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acebook">
            <a:extLst>
              <a:ext uri="{FF2B5EF4-FFF2-40B4-BE49-F238E27FC236}">
                <a16:creationId xmlns:a16="http://schemas.microsoft.com/office/drawing/2014/main" id="{820ACADF-C00D-482E-BCD0-2B4A84556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/>
          <a:stretch/>
        </p:blipFill>
        <p:spPr bwMode="auto">
          <a:xfrm>
            <a:off x="1724025" y="1007324"/>
            <a:ext cx="3476625" cy="22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1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5B56C93-E385-429B-9693-58F67740BC7D}"/>
              </a:ext>
            </a:extLst>
          </p:cNvPr>
          <p:cNvSpPr txBox="1"/>
          <p:nvPr/>
        </p:nvSpPr>
        <p:spPr>
          <a:xfrm rot="21351652">
            <a:off x="1815422" y="3382651"/>
            <a:ext cx="6088299" cy="7363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crime does not benefit the criminal, and only results in negative consequences.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DB9DD3C9-1782-458D-A088-EA9C97D286A9}"/>
              </a:ext>
            </a:extLst>
          </p:cNvPr>
          <p:cNvSpPr/>
          <p:nvPr/>
        </p:nvSpPr>
        <p:spPr>
          <a:xfrm>
            <a:off x="3102007" y="837589"/>
            <a:ext cx="5755196" cy="184113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Agency FB" panose="020B0503020202020204" pitchFamily="34" charset="0"/>
              </a:rPr>
              <a:t>What do you think</a:t>
            </a:r>
          </a:p>
          <a:p>
            <a:pPr algn="ctr"/>
            <a:r>
              <a:rPr lang="en-US" dirty="0"/>
              <a:t> ( </a:t>
            </a:r>
            <a:r>
              <a:rPr lang="en-US" sz="4400" dirty="0">
                <a:solidFill>
                  <a:srgbClr val="FF0000"/>
                </a:solidFill>
                <a:latin typeface="Forte" panose="03060902040502070203" pitchFamily="66" charset="0"/>
              </a:rPr>
              <a:t>crime doesn’t pay </a:t>
            </a:r>
            <a:r>
              <a:rPr lang="en-US" dirty="0"/>
              <a:t>)</a:t>
            </a:r>
          </a:p>
          <a:p>
            <a:pPr algn="ctr"/>
            <a:r>
              <a:rPr lang="en-US" sz="2400" dirty="0">
                <a:latin typeface="Agency FB" panose="020B0503020202020204" pitchFamily="34" charset="0"/>
              </a:rPr>
              <a:t>means ?</a:t>
            </a:r>
            <a:endParaRPr lang="ar-SA" sz="2400" dirty="0">
              <a:latin typeface="Agency FB" panose="020B0503020202020204" pitchFamily="34" charset="0"/>
            </a:endParaRPr>
          </a:p>
        </p:txBody>
      </p:sp>
      <p:pic>
        <p:nvPicPr>
          <p:cNvPr id="5122" name="Picture 2" descr="Legal Clipart - detective-doing-his-investigation - Classroom Clipart">
            <a:extLst>
              <a:ext uri="{FF2B5EF4-FFF2-40B4-BE49-F238E27FC236}">
                <a16:creationId xmlns:a16="http://schemas.microsoft.com/office/drawing/2014/main" id="{B0327BEE-377B-404E-A540-3CF604E4B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0" b="1891"/>
          <a:stretch/>
        </p:blipFill>
        <p:spPr bwMode="auto">
          <a:xfrm>
            <a:off x="295276" y="571981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48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7" name="Picture 2" descr="104 Girl Stealing Illustrations &amp;amp; Clip Art - iStock">
            <a:extLst>
              <a:ext uri="{FF2B5EF4-FFF2-40B4-BE49-F238E27FC236}">
                <a16:creationId xmlns:a16="http://schemas.microsoft.com/office/drawing/2014/main" id="{5A64F7AC-9F41-4DDE-95B1-5A3F71C51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31" y="419295"/>
            <a:ext cx="2255939" cy="18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8FB10AD-80DE-44D5-8E4A-0C70A6861834}"/>
              </a:ext>
            </a:extLst>
          </p:cNvPr>
          <p:cNvSpPr txBox="1"/>
          <p:nvPr/>
        </p:nvSpPr>
        <p:spPr>
          <a:xfrm>
            <a:off x="971550" y="2621018"/>
            <a:ext cx="18002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Steal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4" descr="Plane Hijack HD Stock Images | Shutterstock">
            <a:extLst>
              <a:ext uri="{FF2B5EF4-FFF2-40B4-BE49-F238E27FC236}">
                <a16:creationId xmlns:a16="http://schemas.microsoft.com/office/drawing/2014/main" id="{30AF2204-9F24-4F8D-9A73-8D84C3DC1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2"/>
          <a:stretch/>
        </p:blipFill>
        <p:spPr bwMode="auto">
          <a:xfrm>
            <a:off x="326231" y="3413078"/>
            <a:ext cx="2586037" cy="12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CBD733-BE15-4F6A-B954-568C28390A39}"/>
              </a:ext>
            </a:extLst>
          </p:cNvPr>
          <p:cNvSpPr txBox="1"/>
          <p:nvPr/>
        </p:nvSpPr>
        <p:spPr>
          <a:xfrm>
            <a:off x="535781" y="4990036"/>
            <a:ext cx="1885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Hijack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18C78-8E25-40CA-A794-9C5F7F5E5EDD}"/>
              </a:ext>
            </a:extLst>
          </p:cNvPr>
          <p:cNvSpPr txBox="1"/>
          <p:nvPr/>
        </p:nvSpPr>
        <p:spPr>
          <a:xfrm>
            <a:off x="4804392" y="4097215"/>
            <a:ext cx="13239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theft.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2" descr="56,643 Robber Stock Vector Illustration and Royalty Free Robber Clipart">
            <a:extLst>
              <a:ext uri="{FF2B5EF4-FFF2-40B4-BE49-F238E27FC236}">
                <a16:creationId xmlns:a16="http://schemas.microsoft.com/office/drawing/2014/main" id="{DFDAE15E-12F1-4BDA-B47A-7B1FD6A3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53" y="1656223"/>
            <a:ext cx="2299394" cy="187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Judge, Gavel, Legal, Law PNG and Vector with Transparent Background for  Free Download">
            <a:extLst>
              <a:ext uri="{FF2B5EF4-FFF2-40B4-BE49-F238E27FC236}">
                <a16:creationId xmlns:a16="http://schemas.microsoft.com/office/drawing/2014/main" id="{9080378F-7274-47B9-A763-E109A8E15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015" y="257369"/>
            <a:ext cx="1953133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03D9990-304C-499E-9570-DF97F0C4594D}"/>
              </a:ext>
            </a:extLst>
          </p:cNvPr>
          <p:cNvSpPr txBox="1"/>
          <p:nvPr/>
        </p:nvSpPr>
        <p:spPr>
          <a:xfrm>
            <a:off x="7469540" y="2368112"/>
            <a:ext cx="24174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Sentence (V)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00" name="Picture 4" descr="Thief, Robber Png - Transparent Background Robber Clipart | Transparent PNG  Download #1644547 - Vippng">
            <a:extLst>
              <a:ext uri="{FF2B5EF4-FFF2-40B4-BE49-F238E27FC236}">
                <a16:creationId xmlns:a16="http://schemas.microsoft.com/office/drawing/2014/main" id="{9CA40382-A283-4E64-84AA-226412CAD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39" y="3845393"/>
            <a:ext cx="3017044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Download Yellow Brush Stroke Png - Clip Art Library">
            <a:extLst>
              <a:ext uri="{FF2B5EF4-FFF2-40B4-BE49-F238E27FC236}">
                <a16:creationId xmlns:a16="http://schemas.microsoft.com/office/drawing/2014/main" id="{D156F906-6626-4557-8A05-20340ACB7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62" y="5237388"/>
            <a:ext cx="3477065" cy="8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C414739-D4F5-457F-998B-06C8637882B2}"/>
              </a:ext>
            </a:extLst>
          </p:cNvPr>
          <p:cNvSpPr txBox="1"/>
          <p:nvPr/>
        </p:nvSpPr>
        <p:spPr>
          <a:xfrm>
            <a:off x="4270289" y="5314045"/>
            <a:ext cx="36514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Ink Free" panose="03080402000500000000" pitchFamily="66" charset="0"/>
                <a:cs typeface="+mj-cs"/>
              </a:rPr>
              <a:t>crime words</a:t>
            </a:r>
            <a:endParaRPr lang="ar-SA" sz="3600" b="1" dirty="0">
              <a:solidFill>
                <a:schemeClr val="accent1"/>
              </a:solidFill>
              <a:latin typeface="Ink Free" panose="03080402000500000000" pitchFamily="66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941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48146" y="114472"/>
            <a:ext cx="12192001" cy="683877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5476D68D-9422-4B7A-BED0-45819826D394}"/>
              </a:ext>
            </a:extLst>
          </p:cNvPr>
          <p:cNvSpPr txBox="1"/>
          <p:nvPr/>
        </p:nvSpPr>
        <p:spPr>
          <a:xfrm>
            <a:off x="7937285" y="1117739"/>
            <a:ext cx="23812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robber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2" name="Picture 8" descr="Free Burglar Pictures, Download Free Burglar Pictures png images, Free  ClipArts on Clipart Library">
            <a:extLst>
              <a:ext uri="{FF2B5EF4-FFF2-40B4-BE49-F238E27FC236}">
                <a16:creationId xmlns:a16="http://schemas.microsoft.com/office/drawing/2014/main" id="{041BA6D7-8C47-4DBD-AB89-0E7EDBA31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3050"/>
            <a:ext cx="2586037" cy="22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F9DE003-B2FC-4CB4-9BF6-C4FC03019FAC}"/>
              </a:ext>
            </a:extLst>
          </p:cNvPr>
          <p:cNvSpPr txBox="1"/>
          <p:nvPr/>
        </p:nvSpPr>
        <p:spPr>
          <a:xfrm>
            <a:off x="2816424" y="892082"/>
            <a:ext cx="28960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burglar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4" name="Picture 10" descr="759 Robber Running Illustrations &amp;amp; Clip Art - iStock">
            <a:extLst>
              <a:ext uri="{FF2B5EF4-FFF2-40B4-BE49-F238E27FC236}">
                <a16:creationId xmlns:a16="http://schemas.microsoft.com/office/drawing/2014/main" id="{D02A33BD-51C2-4F0E-93F1-0DC6793B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74" y="4049763"/>
            <a:ext cx="1781474" cy="178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52A3BB4-E520-43CE-8E49-8C13F71D9736}"/>
              </a:ext>
            </a:extLst>
          </p:cNvPr>
          <p:cNvSpPr txBox="1"/>
          <p:nvPr/>
        </p:nvSpPr>
        <p:spPr>
          <a:xfrm>
            <a:off x="3738563" y="4107486"/>
            <a:ext cx="17430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Thief</a:t>
            </a:r>
            <a:r>
              <a:rPr lang="en-US" dirty="0">
                <a:latin typeface="Comic Sans MS" panose="030F0702030302020204" pitchFamily="66" charset="0"/>
              </a:rPr>
              <a:t> 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E47895E-D5C8-47B9-85E0-03189DA10005}"/>
              </a:ext>
            </a:extLst>
          </p:cNvPr>
          <p:cNvSpPr/>
          <p:nvPr/>
        </p:nvSpPr>
        <p:spPr>
          <a:xfrm>
            <a:off x="4264448" y="5085366"/>
            <a:ext cx="4905375" cy="638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Taking the property of another without  permission. </a:t>
            </a:r>
            <a:r>
              <a:rPr lang="ar-SA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6371754-1EF4-4C9D-B355-4D45F2CCEA8A}"/>
              </a:ext>
            </a:extLst>
          </p:cNvPr>
          <p:cNvSpPr/>
          <p:nvPr/>
        </p:nvSpPr>
        <p:spPr>
          <a:xfrm>
            <a:off x="5386386" y="1912084"/>
            <a:ext cx="4905375" cy="638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Thief but with the use of fear or violence to accomplish the theft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94D31CA5-ECEE-402E-B5E2-046A6205B0B1}"/>
              </a:ext>
            </a:extLst>
          </p:cNvPr>
          <p:cNvSpPr/>
          <p:nvPr/>
        </p:nvSpPr>
        <p:spPr>
          <a:xfrm>
            <a:off x="168921" y="2813849"/>
            <a:ext cx="6517629" cy="890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A person who enter a structure – such as a bank or home with intent to commit a crime inside </a:t>
            </a:r>
            <a:endParaRPr lang="ar-SA" dirty="0">
              <a:latin typeface="Comic Sans MS" panose="030F0702030302020204" pitchFamily="66" charset="0"/>
            </a:endParaRPr>
          </a:p>
        </p:txBody>
      </p:sp>
      <p:pic>
        <p:nvPicPr>
          <p:cNvPr id="1038" name="Picture 14" descr="Free Robber Cliparts, Download Free Robber Cliparts png images, Free  ClipArts on Clipart Library">
            <a:extLst>
              <a:ext uri="{FF2B5EF4-FFF2-40B4-BE49-F238E27FC236}">
                <a16:creationId xmlns:a16="http://schemas.microsoft.com/office/drawing/2014/main" id="{EDDAB89C-DAAF-4BBB-8D7D-01BB79B96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75" y="425251"/>
            <a:ext cx="1128974" cy="12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91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3FE6E0-8710-401D-8984-E80D8B23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4EC09A8-D8E4-4767-AFB1-08E951FE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9611A86-527B-4011-A26D-546D920C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AF0F7FA-4F8D-4D63-A638-A0B82BB6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219200"/>
            <a:ext cx="3896962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23F7E9E-928C-4234-98D7-6A67DF1C00F4}"/>
              </a:ext>
            </a:extLst>
          </p:cNvPr>
          <p:cNvSpPr txBox="1"/>
          <p:nvPr/>
        </p:nvSpPr>
        <p:spPr>
          <a:xfrm>
            <a:off x="4324350" y="1791206"/>
            <a:ext cx="17716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Jail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1442A4C-83A8-430A-BA1F-9575A3246F24}"/>
              </a:ext>
            </a:extLst>
          </p:cNvPr>
          <p:cNvSpPr txBox="1"/>
          <p:nvPr/>
        </p:nvSpPr>
        <p:spPr>
          <a:xfrm>
            <a:off x="4286249" y="2937668"/>
            <a:ext cx="157162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prison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0B64FD5-A5C6-4F19-BEB2-93E24ABD0808}"/>
              </a:ext>
            </a:extLst>
          </p:cNvPr>
          <p:cNvSpPr txBox="1"/>
          <p:nvPr/>
        </p:nvSpPr>
        <p:spPr>
          <a:xfrm>
            <a:off x="6896100" y="4857750"/>
            <a:ext cx="183832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prisoner</a:t>
            </a:r>
            <a:endParaRPr lang="ar-SA" sz="32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282 Prison Orange Illustrations &amp;amp; Clip Art - iStock">
            <a:extLst>
              <a:ext uri="{FF2B5EF4-FFF2-40B4-BE49-F238E27FC236}">
                <a16:creationId xmlns:a16="http://schemas.microsoft.com/office/drawing/2014/main" id="{95CC7E0A-5823-4C1B-8AB4-C548389B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345321"/>
            <a:ext cx="2895602" cy="33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72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292</Words>
  <Application>Microsoft Office PowerPoint</Application>
  <PresentationFormat>شاشة عريضة</PresentationFormat>
  <Paragraphs>70</Paragraphs>
  <Slides>23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3" baseType="lpstr">
      <vt:lpstr>Agency FB</vt:lpstr>
      <vt:lpstr>Arial</vt:lpstr>
      <vt:lpstr>Calibri</vt:lpstr>
      <vt:lpstr>Calibri Light</vt:lpstr>
      <vt:lpstr>Comic Sans MS</vt:lpstr>
      <vt:lpstr>Forte</vt:lpstr>
      <vt:lpstr>Ink Free</vt:lpstr>
      <vt:lpstr>Lucida Calligraphy</vt:lpstr>
      <vt:lpstr>MV Boli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21</cp:revision>
  <dcterms:created xsi:type="dcterms:W3CDTF">2021-09-05T19:17:10Z</dcterms:created>
  <dcterms:modified xsi:type="dcterms:W3CDTF">2021-09-10T19:56:31Z</dcterms:modified>
</cp:coreProperties>
</file>