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71" r:id="rId6"/>
    <p:sldId id="270" r:id="rId7"/>
    <p:sldId id="269" r:id="rId8"/>
    <p:sldId id="260" r:id="rId9"/>
    <p:sldId id="272" r:id="rId10"/>
    <p:sldId id="273" r:id="rId11"/>
    <p:sldId id="265" r:id="rId12"/>
    <p:sldId id="262" r:id="rId13"/>
    <p:sldId id="259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79A9B-ACE2-4714-9125-D5F5F2125C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pPr rtl="1"/>
          <a:endParaRPr lang="ar-SA"/>
        </a:p>
      </dgm:t>
    </dgm:pt>
    <dgm:pt modelId="{6D829BD1-78E6-4DB1-9511-018648FC87BB}">
      <dgm:prSet phldrT="[نص]" phldr="1"/>
      <dgm:spPr/>
      <dgm:t>
        <a:bodyPr/>
        <a:lstStyle/>
        <a:p>
          <a:pPr rtl="1"/>
          <a:endParaRPr lang="ar-SA"/>
        </a:p>
      </dgm:t>
    </dgm:pt>
    <dgm:pt modelId="{ED0F90E4-232C-4BE4-A557-92BBCBC1316F}" type="sib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468CDDFD-D3C3-41D2-9EF2-5D3161CE76DA}" type="par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966E8CC6-8AFF-4D18-A6AE-D0B857F0C336}">
      <dgm:prSet phldrT="[نص]" phldr="1"/>
      <dgm:spPr/>
      <dgm:t>
        <a:bodyPr/>
        <a:lstStyle/>
        <a:p>
          <a:pPr rtl="1"/>
          <a:endParaRPr lang="ar-SA"/>
        </a:p>
      </dgm:t>
    </dgm:pt>
    <dgm:pt modelId="{142F46A5-986B-4011-9D90-972D3FD26A15}" type="sib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A6D98A41-B625-429A-A185-E1EEA46A50BE}" type="par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84D9F88E-A151-4CAD-97CC-D26C6E74FE45}">
      <dgm:prSet phldrT="[نص]" phldr="1"/>
      <dgm:spPr/>
      <dgm:t>
        <a:bodyPr/>
        <a:lstStyle/>
        <a:p>
          <a:pPr rtl="1"/>
          <a:endParaRPr lang="ar-SA"/>
        </a:p>
      </dgm:t>
    </dgm:pt>
    <dgm:pt modelId="{620FBCE1-A0F3-461E-A9E1-D97164455FD2}" type="sib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87DD0A14-3FED-455B-A0D5-928CBC8C0B19}" type="par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7C5C0677-E216-4EE0-8616-294279FB6E92}">
      <dgm:prSet phldrT="[نص]" phldr="1"/>
      <dgm:spPr/>
      <dgm:t>
        <a:bodyPr/>
        <a:lstStyle/>
        <a:p>
          <a:pPr rtl="1"/>
          <a:endParaRPr lang="ar-SA"/>
        </a:p>
      </dgm:t>
    </dgm:pt>
    <dgm:pt modelId="{8ACA1A73-BF72-47BA-9DD8-B5D6E5E40369}" type="sib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50FDEF5A-F636-44C0-BA5B-7C0CB0165B8B}" type="par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10B96DB7-423B-470D-BBE6-1D043F1FC942}">
      <dgm:prSet phldrT="[نص]" phldr="1"/>
      <dgm:spPr/>
      <dgm:t>
        <a:bodyPr/>
        <a:lstStyle/>
        <a:p>
          <a:pPr rtl="1"/>
          <a:endParaRPr lang="ar-SA"/>
        </a:p>
      </dgm:t>
    </dgm:pt>
    <dgm:pt modelId="{85CF77BD-8506-4E8D-85C2-F69D6DBB1B22}" type="sib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F3929F65-219C-4A25-95FC-63F0F71C8C01}" type="par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339E5C08-8DEC-49EE-B761-A18D0DAD28A9}">
      <dgm:prSet phldrT="[نص]" phldr="1"/>
      <dgm:spPr/>
      <dgm:t>
        <a:bodyPr/>
        <a:lstStyle/>
        <a:p>
          <a:pPr rtl="1"/>
          <a:endParaRPr lang="ar-SA"/>
        </a:p>
      </dgm:t>
    </dgm:pt>
    <dgm:pt modelId="{4BB12283-721C-4225-9D25-33FD313026CD}" type="sib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A9DC93C7-2E79-4CB0-BA6C-D6AA147E9173}" type="par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FB8EF483-C1F0-441F-AF2E-8E802A45B9BD}">
      <dgm:prSet phldrT="[نص]" phldr="1"/>
      <dgm:spPr/>
      <dgm:t>
        <a:bodyPr/>
        <a:lstStyle/>
        <a:p>
          <a:pPr rtl="1"/>
          <a:endParaRPr lang="ar-SA" dirty="0"/>
        </a:p>
      </dgm:t>
    </dgm:pt>
    <dgm:pt modelId="{C0BDCEED-04D5-42AC-877C-8E62BE9ADF5E}" type="sib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84526939-6EEF-4295-9253-AEA64D38D1A2}" type="par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BB5A58C8-2DD4-4148-8C8E-81AA40F41D89}">
      <dgm:prSet phldrT="[نص]" phldr="1"/>
      <dgm:spPr/>
      <dgm:t>
        <a:bodyPr/>
        <a:lstStyle/>
        <a:p>
          <a:pPr rtl="1"/>
          <a:endParaRPr lang="ar-SA"/>
        </a:p>
      </dgm:t>
    </dgm:pt>
    <dgm:pt modelId="{03424BF2-28D9-480D-81B0-D0F1E5CA0A52}" type="sib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2C4D8539-9466-4D88-A08E-A6C7C034C2F5}" type="par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8A30EB12-D175-431A-8089-63D7DB3B70A7}">
      <dgm:prSet phldrT="[نص]" phldr="1"/>
      <dgm:spPr/>
      <dgm:t>
        <a:bodyPr/>
        <a:lstStyle/>
        <a:p>
          <a:pPr rtl="1"/>
          <a:endParaRPr lang="ar-SA"/>
        </a:p>
      </dgm:t>
    </dgm:pt>
    <dgm:pt modelId="{E18A7799-49A6-4FF8-A905-33C620F002D9}" type="sib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4803339C-5A64-44C7-8978-2448B963BCCC}" type="par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E5B54783-3FAD-4E91-A340-E18B91398148}" type="pres">
      <dgm:prSet presAssocID="{1C579A9B-ACE2-4714-9125-D5F5F2125CC4}" presName="linear" presStyleCnt="0">
        <dgm:presLayoutVars>
          <dgm:dir/>
          <dgm:resizeHandles val="exact"/>
        </dgm:presLayoutVars>
      </dgm:prSet>
      <dgm:spPr/>
    </dgm:pt>
    <dgm:pt modelId="{18E92DD4-4D9D-4B06-A957-BAC8968E105E}" type="pres">
      <dgm:prSet presAssocID="{FB8EF483-C1F0-441F-AF2E-8E802A45B9BD}" presName="comp" presStyleCnt="0"/>
      <dgm:spPr/>
    </dgm:pt>
    <dgm:pt modelId="{0747055C-061F-44BD-8CC5-55847AAB7525}" type="pres">
      <dgm:prSet presAssocID="{FB8EF483-C1F0-441F-AF2E-8E802A45B9BD}" presName="box" presStyleLbl="node1" presStyleIdx="0" presStyleCnt="3"/>
      <dgm:spPr/>
    </dgm:pt>
    <dgm:pt modelId="{D0B31CBF-EE7B-40BF-A530-ADF10B748496}" type="pres">
      <dgm:prSet presAssocID="{FB8EF483-C1F0-441F-AF2E-8E802A45B9BD}" presName="img" presStyleLbl="fgImgPlace1" presStyleIdx="0" presStyleCnt="3"/>
      <dgm:spPr/>
    </dgm:pt>
    <dgm:pt modelId="{D531324F-A4DA-47D2-8863-D351E86EF2E5}" type="pres">
      <dgm:prSet presAssocID="{FB8EF483-C1F0-441F-AF2E-8E802A45B9BD}" presName="text" presStyleLbl="node1" presStyleIdx="0" presStyleCnt="3">
        <dgm:presLayoutVars>
          <dgm:bulletEnabled val="1"/>
        </dgm:presLayoutVars>
      </dgm:prSet>
      <dgm:spPr/>
    </dgm:pt>
    <dgm:pt modelId="{3AEECE36-9D83-4877-B866-C6A9F98D8773}" type="pres">
      <dgm:prSet presAssocID="{C0BDCEED-04D5-42AC-877C-8E62BE9ADF5E}" presName="spacer" presStyleCnt="0"/>
      <dgm:spPr/>
    </dgm:pt>
    <dgm:pt modelId="{0B4AA7EC-C620-44DC-B5FB-C671564DCA02}" type="pres">
      <dgm:prSet presAssocID="{7C5C0677-E216-4EE0-8616-294279FB6E92}" presName="comp" presStyleCnt="0"/>
      <dgm:spPr/>
    </dgm:pt>
    <dgm:pt modelId="{5736D90B-1152-4EB3-ADC4-8CA3252C6DB2}" type="pres">
      <dgm:prSet presAssocID="{7C5C0677-E216-4EE0-8616-294279FB6E92}" presName="box" presStyleLbl="node1" presStyleIdx="1" presStyleCnt="3"/>
      <dgm:spPr/>
    </dgm:pt>
    <dgm:pt modelId="{83326155-7D6E-4351-A319-EC36FD0E7AFF}" type="pres">
      <dgm:prSet presAssocID="{7C5C0677-E216-4EE0-8616-294279FB6E92}" presName="img" presStyleLbl="fgImgPlace1" presStyleIdx="1" presStyleCnt="3"/>
      <dgm:spPr/>
    </dgm:pt>
    <dgm:pt modelId="{599D4E91-F220-4AA8-B5AF-D3628CCF3D3E}" type="pres">
      <dgm:prSet presAssocID="{7C5C0677-E216-4EE0-8616-294279FB6E92}" presName="text" presStyleLbl="node1" presStyleIdx="1" presStyleCnt="3">
        <dgm:presLayoutVars>
          <dgm:bulletEnabled val="1"/>
        </dgm:presLayoutVars>
      </dgm:prSet>
      <dgm:spPr/>
    </dgm:pt>
    <dgm:pt modelId="{46683597-A6C9-4D8A-B7DE-0BBAE0A5AE59}" type="pres">
      <dgm:prSet presAssocID="{8ACA1A73-BF72-47BA-9DD8-B5D6E5E40369}" presName="spacer" presStyleCnt="0"/>
      <dgm:spPr/>
    </dgm:pt>
    <dgm:pt modelId="{615A541B-F3EC-4F57-BFAB-ADCE607E5FB8}" type="pres">
      <dgm:prSet presAssocID="{6D829BD1-78E6-4DB1-9511-018648FC87BB}" presName="comp" presStyleCnt="0"/>
      <dgm:spPr/>
    </dgm:pt>
    <dgm:pt modelId="{46F3E62A-011E-451C-B0B0-4C427EDBDAEA}" type="pres">
      <dgm:prSet presAssocID="{6D829BD1-78E6-4DB1-9511-018648FC87BB}" presName="box" presStyleLbl="node1" presStyleIdx="2" presStyleCnt="3"/>
      <dgm:spPr/>
    </dgm:pt>
    <dgm:pt modelId="{33DE5AC5-A377-465C-8972-4DB52DAC8A86}" type="pres">
      <dgm:prSet presAssocID="{6D829BD1-78E6-4DB1-9511-018648FC87BB}" presName="img" presStyleLbl="fgImgPlace1" presStyleIdx="2" presStyleCnt="3"/>
      <dgm:spPr/>
    </dgm:pt>
    <dgm:pt modelId="{4EA4BD6C-4661-443C-9DB3-394CB2714D8F}" type="pres">
      <dgm:prSet presAssocID="{6D829BD1-78E6-4DB1-9511-018648FC87BB}" presName="text" presStyleLbl="node1" presStyleIdx="2" presStyleCnt="3">
        <dgm:presLayoutVars>
          <dgm:bulletEnabled val="1"/>
        </dgm:presLayoutVars>
      </dgm:prSet>
      <dgm:spPr/>
    </dgm:pt>
  </dgm:ptLst>
  <dgm:cxnLst>
    <dgm:cxn modelId="{F778660F-9AC0-48FC-9D0F-450D80E08C96}" srcId="{6D829BD1-78E6-4DB1-9511-018648FC87BB}" destId="{84D9F88E-A151-4CAD-97CC-D26C6E74FE45}" srcOrd="1" destOrd="0" parTransId="{87DD0A14-3FED-455B-A0D5-928CBC8C0B19}" sibTransId="{620FBCE1-A0F3-461E-A9E1-D97164455FD2}"/>
    <dgm:cxn modelId="{5DB80312-4D92-4520-A4F5-C9A8F9AA0F76}" type="presOf" srcId="{7C5C0677-E216-4EE0-8616-294279FB6E92}" destId="{5736D90B-1152-4EB3-ADC4-8CA3252C6DB2}" srcOrd="0" destOrd="0" presId="urn:microsoft.com/office/officeart/2005/8/layout/vList4"/>
    <dgm:cxn modelId="{94FF8D1A-5D42-475D-9C4F-524F6B146EDF}" type="presOf" srcId="{1C579A9B-ACE2-4714-9125-D5F5F2125CC4}" destId="{E5B54783-3FAD-4E91-A340-E18B91398148}" srcOrd="0" destOrd="0" presId="urn:microsoft.com/office/officeart/2005/8/layout/vList4"/>
    <dgm:cxn modelId="{CF4FD41F-C413-451D-B733-255CC435C971}" srcId="{6D829BD1-78E6-4DB1-9511-018648FC87BB}" destId="{966E8CC6-8AFF-4D18-A6AE-D0B857F0C336}" srcOrd="0" destOrd="0" parTransId="{A6D98A41-B625-429A-A185-E1EEA46A50BE}" sibTransId="{142F46A5-986B-4011-9D90-972D3FD26A15}"/>
    <dgm:cxn modelId="{36121A26-AD56-4503-AF42-064194389D0B}" type="presOf" srcId="{84D9F88E-A151-4CAD-97CC-D26C6E74FE45}" destId="{46F3E62A-011E-451C-B0B0-4C427EDBDAEA}" srcOrd="0" destOrd="2" presId="urn:microsoft.com/office/officeart/2005/8/layout/vList4"/>
    <dgm:cxn modelId="{04A0A931-1870-4F34-9167-306D44130E68}" type="presOf" srcId="{FB8EF483-C1F0-441F-AF2E-8E802A45B9BD}" destId="{0747055C-061F-44BD-8CC5-55847AAB7525}" srcOrd="0" destOrd="0" presId="urn:microsoft.com/office/officeart/2005/8/layout/vList4"/>
    <dgm:cxn modelId="{DD61283A-4001-4E8F-A70E-244AAECC352C}" srcId="{7C5C0677-E216-4EE0-8616-294279FB6E92}" destId="{339E5C08-8DEC-49EE-B761-A18D0DAD28A9}" srcOrd="1" destOrd="0" parTransId="{A9DC93C7-2E79-4CB0-BA6C-D6AA147E9173}" sibTransId="{4BB12283-721C-4225-9D25-33FD313026CD}"/>
    <dgm:cxn modelId="{FAE4063D-4DF6-4A32-ACB7-D8F8E7B784E3}" type="presOf" srcId="{8A30EB12-D175-431A-8089-63D7DB3B70A7}" destId="{D531324F-A4DA-47D2-8863-D351E86EF2E5}" srcOrd="1" destOrd="2" presId="urn:microsoft.com/office/officeart/2005/8/layout/vList4"/>
    <dgm:cxn modelId="{CF77643F-B794-4516-A7F3-4107C32E5B71}" type="presOf" srcId="{7C5C0677-E216-4EE0-8616-294279FB6E92}" destId="{599D4E91-F220-4AA8-B5AF-D3628CCF3D3E}" srcOrd="1" destOrd="0" presId="urn:microsoft.com/office/officeart/2005/8/layout/vList4"/>
    <dgm:cxn modelId="{D5884441-A7EC-44F6-BD1C-14333D9DA575}" type="presOf" srcId="{966E8CC6-8AFF-4D18-A6AE-D0B857F0C336}" destId="{46F3E62A-011E-451C-B0B0-4C427EDBDAEA}" srcOrd="0" destOrd="1" presId="urn:microsoft.com/office/officeart/2005/8/layout/vList4"/>
    <dgm:cxn modelId="{26644943-27AF-456A-A1C9-6F6A0632C002}" type="presOf" srcId="{10B96DB7-423B-470D-BBE6-1D043F1FC942}" destId="{599D4E91-F220-4AA8-B5AF-D3628CCF3D3E}" srcOrd="1" destOrd="1" presId="urn:microsoft.com/office/officeart/2005/8/layout/vList4"/>
    <dgm:cxn modelId="{2D07054E-3BF4-4FED-80E7-F880AAFE18FD}" srcId="{1C579A9B-ACE2-4714-9125-D5F5F2125CC4}" destId="{FB8EF483-C1F0-441F-AF2E-8E802A45B9BD}" srcOrd="0" destOrd="0" parTransId="{84526939-6EEF-4295-9253-AEA64D38D1A2}" sibTransId="{C0BDCEED-04D5-42AC-877C-8E62BE9ADF5E}"/>
    <dgm:cxn modelId="{AC7B7352-8035-4561-B1AC-693F9BDF0A57}" srcId="{1C579A9B-ACE2-4714-9125-D5F5F2125CC4}" destId="{6D829BD1-78E6-4DB1-9511-018648FC87BB}" srcOrd="2" destOrd="0" parTransId="{468CDDFD-D3C3-41D2-9EF2-5D3161CE76DA}" sibTransId="{ED0F90E4-232C-4BE4-A557-92BBCBC1316F}"/>
    <dgm:cxn modelId="{EA7C9A7C-DA5F-40F3-973F-E3C778DD6ED6}" type="presOf" srcId="{6D829BD1-78E6-4DB1-9511-018648FC87BB}" destId="{4EA4BD6C-4661-443C-9DB3-394CB2714D8F}" srcOrd="1" destOrd="0" presId="urn:microsoft.com/office/officeart/2005/8/layout/vList4"/>
    <dgm:cxn modelId="{86092784-1F1E-4E7D-9CB9-2D147DCF0301}" srcId="{FB8EF483-C1F0-441F-AF2E-8E802A45B9BD}" destId="{8A30EB12-D175-431A-8089-63D7DB3B70A7}" srcOrd="1" destOrd="0" parTransId="{4803339C-5A64-44C7-8978-2448B963BCCC}" sibTransId="{E18A7799-49A6-4FF8-A905-33C620F002D9}"/>
    <dgm:cxn modelId="{03E17A99-2BAA-4C3E-AB6E-672533435A31}" srcId="{1C579A9B-ACE2-4714-9125-D5F5F2125CC4}" destId="{7C5C0677-E216-4EE0-8616-294279FB6E92}" srcOrd="1" destOrd="0" parTransId="{50FDEF5A-F636-44C0-BA5B-7C0CB0165B8B}" sibTransId="{8ACA1A73-BF72-47BA-9DD8-B5D6E5E40369}"/>
    <dgm:cxn modelId="{657DCC9A-5A37-4812-AE65-BF5561B1B907}" type="presOf" srcId="{BB5A58C8-2DD4-4148-8C8E-81AA40F41D89}" destId="{D531324F-A4DA-47D2-8863-D351E86EF2E5}" srcOrd="1" destOrd="1" presId="urn:microsoft.com/office/officeart/2005/8/layout/vList4"/>
    <dgm:cxn modelId="{42E5899B-D1CD-464F-BCD4-1ECBA7D1A374}" srcId="{FB8EF483-C1F0-441F-AF2E-8E802A45B9BD}" destId="{BB5A58C8-2DD4-4148-8C8E-81AA40F41D89}" srcOrd="0" destOrd="0" parTransId="{2C4D8539-9466-4D88-A08E-A6C7C034C2F5}" sibTransId="{03424BF2-28D9-480D-81B0-D0F1E5CA0A52}"/>
    <dgm:cxn modelId="{8370EFA4-3B88-4B52-8ED3-3145E6F0188A}" type="presOf" srcId="{339E5C08-8DEC-49EE-B761-A18D0DAD28A9}" destId="{599D4E91-F220-4AA8-B5AF-D3628CCF3D3E}" srcOrd="1" destOrd="2" presId="urn:microsoft.com/office/officeart/2005/8/layout/vList4"/>
    <dgm:cxn modelId="{133444AA-142D-4C6B-B797-5EF9998DA9A0}" type="presOf" srcId="{6D829BD1-78E6-4DB1-9511-018648FC87BB}" destId="{46F3E62A-011E-451C-B0B0-4C427EDBDAEA}" srcOrd="0" destOrd="0" presId="urn:microsoft.com/office/officeart/2005/8/layout/vList4"/>
    <dgm:cxn modelId="{ACCB3CBB-5FBC-4FD8-8B3E-289BFCAC043B}" type="presOf" srcId="{966E8CC6-8AFF-4D18-A6AE-D0B857F0C336}" destId="{4EA4BD6C-4661-443C-9DB3-394CB2714D8F}" srcOrd="1" destOrd="1" presId="urn:microsoft.com/office/officeart/2005/8/layout/vList4"/>
    <dgm:cxn modelId="{8D22BFC3-915A-42E1-9868-1B782D5940D1}" type="presOf" srcId="{BB5A58C8-2DD4-4148-8C8E-81AA40F41D89}" destId="{0747055C-061F-44BD-8CC5-55847AAB7525}" srcOrd="0" destOrd="1" presId="urn:microsoft.com/office/officeart/2005/8/layout/vList4"/>
    <dgm:cxn modelId="{6CC5D3D9-651C-45A8-AD28-0511BB3C2FA4}" type="presOf" srcId="{8A30EB12-D175-431A-8089-63D7DB3B70A7}" destId="{0747055C-061F-44BD-8CC5-55847AAB7525}" srcOrd="0" destOrd="2" presId="urn:microsoft.com/office/officeart/2005/8/layout/vList4"/>
    <dgm:cxn modelId="{856446DF-DDC8-4B37-93D2-2736C2EE115F}" type="presOf" srcId="{339E5C08-8DEC-49EE-B761-A18D0DAD28A9}" destId="{5736D90B-1152-4EB3-ADC4-8CA3252C6DB2}" srcOrd="0" destOrd="2" presId="urn:microsoft.com/office/officeart/2005/8/layout/vList4"/>
    <dgm:cxn modelId="{CEE600E0-C30B-4BFE-9C2D-8B5EFCAAC47B}" srcId="{7C5C0677-E216-4EE0-8616-294279FB6E92}" destId="{10B96DB7-423B-470D-BBE6-1D043F1FC942}" srcOrd="0" destOrd="0" parTransId="{F3929F65-219C-4A25-95FC-63F0F71C8C01}" sibTransId="{85CF77BD-8506-4E8D-85C2-F69D6DBB1B22}"/>
    <dgm:cxn modelId="{6031C7E5-D49D-4C34-990D-542879124235}" type="presOf" srcId="{FB8EF483-C1F0-441F-AF2E-8E802A45B9BD}" destId="{D531324F-A4DA-47D2-8863-D351E86EF2E5}" srcOrd="1" destOrd="0" presId="urn:microsoft.com/office/officeart/2005/8/layout/vList4"/>
    <dgm:cxn modelId="{714E0BEF-1ADE-4B2A-BFB9-0BB009057278}" type="presOf" srcId="{10B96DB7-423B-470D-BBE6-1D043F1FC942}" destId="{5736D90B-1152-4EB3-ADC4-8CA3252C6DB2}" srcOrd="0" destOrd="1" presId="urn:microsoft.com/office/officeart/2005/8/layout/vList4"/>
    <dgm:cxn modelId="{348DC6F1-AA54-44B4-917B-D039554BB632}" type="presOf" srcId="{84D9F88E-A151-4CAD-97CC-D26C6E74FE45}" destId="{4EA4BD6C-4661-443C-9DB3-394CB2714D8F}" srcOrd="1" destOrd="2" presId="urn:microsoft.com/office/officeart/2005/8/layout/vList4"/>
    <dgm:cxn modelId="{53E84EE5-87EC-4BFE-AACC-8187ED0053F1}" type="presParOf" srcId="{E5B54783-3FAD-4E91-A340-E18B91398148}" destId="{18E92DD4-4D9D-4B06-A957-BAC8968E105E}" srcOrd="0" destOrd="0" presId="urn:microsoft.com/office/officeart/2005/8/layout/vList4"/>
    <dgm:cxn modelId="{3690D5C7-CCD3-463F-B1FB-994E160CF76D}" type="presParOf" srcId="{18E92DD4-4D9D-4B06-A957-BAC8968E105E}" destId="{0747055C-061F-44BD-8CC5-55847AAB7525}" srcOrd="0" destOrd="0" presId="urn:microsoft.com/office/officeart/2005/8/layout/vList4"/>
    <dgm:cxn modelId="{E9D17740-014F-4634-9361-2120A2329189}" type="presParOf" srcId="{18E92DD4-4D9D-4B06-A957-BAC8968E105E}" destId="{D0B31CBF-EE7B-40BF-A530-ADF10B748496}" srcOrd="1" destOrd="0" presId="urn:microsoft.com/office/officeart/2005/8/layout/vList4"/>
    <dgm:cxn modelId="{B3B844E9-5F28-42B3-A0C2-760499BB3935}" type="presParOf" srcId="{18E92DD4-4D9D-4B06-A957-BAC8968E105E}" destId="{D531324F-A4DA-47D2-8863-D351E86EF2E5}" srcOrd="2" destOrd="0" presId="urn:microsoft.com/office/officeart/2005/8/layout/vList4"/>
    <dgm:cxn modelId="{72FB1036-6940-4BCE-94F8-015BE379D6E5}" type="presParOf" srcId="{E5B54783-3FAD-4E91-A340-E18B91398148}" destId="{3AEECE36-9D83-4877-B866-C6A9F98D8773}" srcOrd="1" destOrd="0" presId="urn:microsoft.com/office/officeart/2005/8/layout/vList4"/>
    <dgm:cxn modelId="{A075D3F7-263E-4D33-8427-76B1DC1F9556}" type="presParOf" srcId="{E5B54783-3FAD-4E91-A340-E18B91398148}" destId="{0B4AA7EC-C620-44DC-B5FB-C671564DCA02}" srcOrd="2" destOrd="0" presId="urn:microsoft.com/office/officeart/2005/8/layout/vList4"/>
    <dgm:cxn modelId="{4EE922D4-61DC-4BD3-93B8-4E308C599806}" type="presParOf" srcId="{0B4AA7EC-C620-44DC-B5FB-C671564DCA02}" destId="{5736D90B-1152-4EB3-ADC4-8CA3252C6DB2}" srcOrd="0" destOrd="0" presId="urn:microsoft.com/office/officeart/2005/8/layout/vList4"/>
    <dgm:cxn modelId="{FA5E3F7A-337C-431A-9B72-D8350AB9C107}" type="presParOf" srcId="{0B4AA7EC-C620-44DC-B5FB-C671564DCA02}" destId="{83326155-7D6E-4351-A319-EC36FD0E7AFF}" srcOrd="1" destOrd="0" presId="urn:microsoft.com/office/officeart/2005/8/layout/vList4"/>
    <dgm:cxn modelId="{04BE82E5-9203-4763-82FF-D533696CA430}" type="presParOf" srcId="{0B4AA7EC-C620-44DC-B5FB-C671564DCA02}" destId="{599D4E91-F220-4AA8-B5AF-D3628CCF3D3E}" srcOrd="2" destOrd="0" presId="urn:microsoft.com/office/officeart/2005/8/layout/vList4"/>
    <dgm:cxn modelId="{370D778A-BFCD-4E29-A008-B10E98B53D88}" type="presParOf" srcId="{E5B54783-3FAD-4E91-A340-E18B91398148}" destId="{46683597-A6C9-4D8A-B7DE-0BBAE0A5AE59}" srcOrd="3" destOrd="0" presId="urn:microsoft.com/office/officeart/2005/8/layout/vList4"/>
    <dgm:cxn modelId="{50051C87-8FB5-48F5-AEAA-90C90B4FF284}" type="presParOf" srcId="{E5B54783-3FAD-4E91-A340-E18B91398148}" destId="{615A541B-F3EC-4F57-BFAB-ADCE607E5FB8}" srcOrd="4" destOrd="0" presId="urn:microsoft.com/office/officeart/2005/8/layout/vList4"/>
    <dgm:cxn modelId="{CB5EED59-EA08-49C8-8DF8-FEEDDDD5A346}" type="presParOf" srcId="{615A541B-F3EC-4F57-BFAB-ADCE607E5FB8}" destId="{46F3E62A-011E-451C-B0B0-4C427EDBDAEA}" srcOrd="0" destOrd="0" presId="urn:microsoft.com/office/officeart/2005/8/layout/vList4"/>
    <dgm:cxn modelId="{DD10651B-C58F-4C0D-98B6-1DE573E47602}" type="presParOf" srcId="{615A541B-F3EC-4F57-BFAB-ADCE607E5FB8}" destId="{33DE5AC5-A377-465C-8972-4DB52DAC8A86}" srcOrd="1" destOrd="0" presId="urn:microsoft.com/office/officeart/2005/8/layout/vList4"/>
    <dgm:cxn modelId="{FFCBF81D-3169-4000-BB12-C57E09987248}" type="presParOf" srcId="{615A541B-F3EC-4F57-BFAB-ADCE607E5FB8}" destId="{4EA4BD6C-4661-443C-9DB3-394CB2714D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C48D1-E580-4462-9E6C-B78AD4943EB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8A397328-850B-455D-A0A7-60593F9197DF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06B6F1A7-BF82-4466-8078-F550B6B2405D}" type="par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72DF6259-C601-45ED-BA88-69C303F7D03A}" type="sib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BD434A65-2974-49EB-B50C-7C3203EC9D20}">
      <dgm:prSet phldrT="[نص]"/>
      <dgm:spPr/>
      <dgm:t>
        <a:bodyPr/>
        <a:lstStyle/>
        <a:p>
          <a:pPr rtl="1"/>
          <a:r>
            <a:rPr lang="en-US" b="0" i="0" u="none" dirty="0">
              <a:latin typeface="Comic Sans MS" panose="030F0702030302020204" pitchFamily="66" charset="0"/>
            </a:rPr>
            <a:t>Answer question in the book </a:t>
          </a:r>
          <a:endParaRPr lang="ar-SA" b="0" i="0" u="none" dirty="0">
            <a:latin typeface="Comic Sans MS" panose="030F0702030302020204" pitchFamily="66" charset="0"/>
          </a:endParaRPr>
        </a:p>
      </dgm:t>
    </dgm:pt>
    <dgm:pt modelId="{EC4C95A6-0130-49D7-B32E-62D35BFCBFE4}" type="par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27310D00-F8F0-41BB-8A88-D7F273C8692C}" type="sib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E523476E-8536-4E58-8B03-AEE6DEB63251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B21261A7-5E04-4F60-9D1B-F47ADF61800D}" type="par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C2867DFE-BC92-4C2A-89AE-59E44A2633CF}" type="sib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171C7FAF-449C-4F40-B07C-4506B180F925}">
      <dgm:prSet phldrT="[نص]"/>
      <dgm:spPr/>
      <dgm:t>
        <a:bodyPr/>
        <a:lstStyle/>
        <a:p>
          <a:pPr rtl="1"/>
          <a:r>
            <a:rPr lang="en-US" b="1" i="0" dirty="0"/>
            <a:t>Match a word with its category.</a:t>
          </a:r>
          <a:endParaRPr lang="ar-SA" i="0" dirty="0">
            <a:latin typeface="Comic Sans MS" panose="030F0702030302020204" pitchFamily="66" charset="0"/>
          </a:endParaRPr>
        </a:p>
      </dgm:t>
    </dgm:pt>
    <dgm:pt modelId="{0F759990-7A63-424F-B057-7B5A0DB989B5}" type="par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EDB0B4D5-0951-45A7-B8D6-842F886ABA72}" type="sib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4EBC6C1B-09E8-4F78-9BC9-414ED6CA709A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58341542-920B-4D4A-AA3B-E8835D214E22}" type="par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BEBADFDD-4FE9-4AD4-B5E9-6D78941BDE72}" type="sib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6CB980F3-EE2B-4127-9DBB-AA504C4759D8}">
      <dgm:prSet phldrT="[نص]"/>
      <dgm:spPr/>
      <dgm:t>
        <a:bodyPr/>
        <a:lstStyle/>
        <a:p>
          <a:pPr rtl="1"/>
          <a:r>
            <a:rPr lang="en-US" i="0" dirty="0">
              <a:solidFill>
                <a:schemeClr val="tx1"/>
              </a:solidFill>
              <a:latin typeface="Comic Sans MS" panose="030F0702030302020204" pitchFamily="66" charset="0"/>
            </a:rPr>
            <a:t>Determine stress in number teens and tens </a:t>
          </a:r>
          <a:endParaRPr lang="ar-SA" i="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03F46C5-B455-4D2B-9D33-C34BAEBAB861}" type="par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C12A052B-63BB-4EFB-BC08-A002671977E5}" type="sib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144E2AE8-9533-43B3-A1FA-F7953BB26BA8}">
      <dgm:prSet phldrT="[نص]"/>
      <dgm:spPr/>
      <dgm:t>
        <a:bodyPr/>
        <a:lstStyle/>
        <a:p>
          <a:pPr rtl="1"/>
          <a:endParaRPr lang="ar-SA" i="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F1C76E44-5318-49C2-82E0-4C2C85B50C47}" type="parTrans" cxnId="{25D94C4D-27FF-43E1-B877-E1482B855565}">
      <dgm:prSet/>
      <dgm:spPr/>
      <dgm:t>
        <a:bodyPr/>
        <a:lstStyle/>
        <a:p>
          <a:pPr rtl="1"/>
          <a:endParaRPr lang="ar-SA"/>
        </a:p>
      </dgm:t>
    </dgm:pt>
    <dgm:pt modelId="{5503C1E7-3B75-4787-9A1A-B90CD8B8344F}" type="sibTrans" cxnId="{25D94C4D-27FF-43E1-B877-E1482B855565}">
      <dgm:prSet/>
      <dgm:spPr/>
      <dgm:t>
        <a:bodyPr/>
        <a:lstStyle/>
        <a:p>
          <a:pPr rtl="1"/>
          <a:endParaRPr lang="ar-SA"/>
        </a:p>
      </dgm:t>
    </dgm:pt>
    <dgm:pt modelId="{4392BAAF-BC10-4B6F-9924-5498582D6836}" type="pres">
      <dgm:prSet presAssocID="{418C48D1-E580-4462-9E6C-B78AD4943EBA}" presName="Name0" presStyleCnt="0">
        <dgm:presLayoutVars>
          <dgm:chMax/>
          <dgm:chPref/>
          <dgm:dir/>
        </dgm:presLayoutVars>
      </dgm:prSet>
      <dgm:spPr/>
    </dgm:pt>
    <dgm:pt modelId="{E32DA65F-01B0-4653-B39E-803D28D2A5E3}" type="pres">
      <dgm:prSet presAssocID="{8A397328-850B-455D-A0A7-60593F9197DF}" presName="parenttextcomposite" presStyleCnt="0"/>
      <dgm:spPr/>
    </dgm:pt>
    <dgm:pt modelId="{D7DE8E40-62CF-4BCC-818A-BDDD2055C235}" type="pres">
      <dgm:prSet presAssocID="{8A397328-850B-455D-A0A7-60593F9197DF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115FA971-9B78-4277-80EE-8F290718AEF4}" type="pres">
      <dgm:prSet presAssocID="{8A397328-850B-455D-A0A7-60593F9197DF}" presName="composite" presStyleCnt="0"/>
      <dgm:spPr/>
    </dgm:pt>
    <dgm:pt modelId="{46448FB3-F46B-4DAF-9750-FE492761F240}" type="pres">
      <dgm:prSet presAssocID="{8A397328-850B-455D-A0A7-60593F9197DF}" presName="chevron1" presStyleLbl="alignNode1" presStyleIdx="0" presStyleCnt="21"/>
      <dgm:spPr/>
    </dgm:pt>
    <dgm:pt modelId="{1C9FDF79-440E-4A9F-BCCD-03BBDFAD63EC}" type="pres">
      <dgm:prSet presAssocID="{8A397328-850B-455D-A0A7-60593F9197DF}" presName="chevron2" presStyleLbl="alignNode1" presStyleIdx="1" presStyleCnt="21"/>
      <dgm:spPr/>
    </dgm:pt>
    <dgm:pt modelId="{E7607035-26F5-4DDC-8BE8-D08DA092BFB6}" type="pres">
      <dgm:prSet presAssocID="{8A397328-850B-455D-A0A7-60593F9197DF}" presName="chevron3" presStyleLbl="alignNode1" presStyleIdx="2" presStyleCnt="21"/>
      <dgm:spPr/>
    </dgm:pt>
    <dgm:pt modelId="{1DE19921-5F41-4EE6-BAE0-AA48BF3DC63C}" type="pres">
      <dgm:prSet presAssocID="{8A397328-850B-455D-A0A7-60593F9197DF}" presName="chevron4" presStyleLbl="alignNode1" presStyleIdx="3" presStyleCnt="21"/>
      <dgm:spPr/>
    </dgm:pt>
    <dgm:pt modelId="{EFA9456D-E3C1-440D-9488-5E6FBD80CF42}" type="pres">
      <dgm:prSet presAssocID="{8A397328-850B-455D-A0A7-60593F9197DF}" presName="chevron5" presStyleLbl="alignNode1" presStyleIdx="4" presStyleCnt="21"/>
      <dgm:spPr/>
    </dgm:pt>
    <dgm:pt modelId="{7B08792B-BDBD-4EE1-93FF-22A46EFFF421}" type="pres">
      <dgm:prSet presAssocID="{8A397328-850B-455D-A0A7-60593F9197DF}" presName="chevron6" presStyleLbl="alignNode1" presStyleIdx="5" presStyleCnt="21"/>
      <dgm:spPr/>
    </dgm:pt>
    <dgm:pt modelId="{1649E3E6-7676-440D-86DE-3F0B90122A9F}" type="pres">
      <dgm:prSet presAssocID="{8A397328-850B-455D-A0A7-60593F9197DF}" presName="chevron7" presStyleLbl="alignNode1" presStyleIdx="6" presStyleCnt="21"/>
      <dgm:spPr/>
    </dgm:pt>
    <dgm:pt modelId="{66BBC108-07DE-45F3-AB5A-C62B2C866D07}" type="pres">
      <dgm:prSet presAssocID="{8A397328-850B-455D-A0A7-60593F9197DF}" presName="childtext" presStyleLbl="solidFgAcc1" presStyleIdx="0" presStyleCnt="3" custScaleX="101762">
        <dgm:presLayoutVars>
          <dgm:chMax/>
          <dgm:chPref val="0"/>
          <dgm:bulletEnabled val="1"/>
        </dgm:presLayoutVars>
      </dgm:prSet>
      <dgm:spPr/>
    </dgm:pt>
    <dgm:pt modelId="{C1B7FFDC-F022-435E-AB01-B9C8830B367F}" type="pres">
      <dgm:prSet presAssocID="{72DF6259-C601-45ED-BA88-69C303F7D03A}" presName="sibTrans" presStyleCnt="0"/>
      <dgm:spPr/>
    </dgm:pt>
    <dgm:pt modelId="{D326DA6B-FCC9-4AC7-98E4-81B02E57A273}" type="pres">
      <dgm:prSet presAssocID="{E523476E-8536-4E58-8B03-AEE6DEB63251}" presName="parenttextcomposite" presStyleCnt="0"/>
      <dgm:spPr/>
    </dgm:pt>
    <dgm:pt modelId="{678BB782-76BC-45EC-AF1E-F7BB74E339B4}" type="pres">
      <dgm:prSet presAssocID="{E523476E-8536-4E58-8B03-AEE6DEB63251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5204082-3392-486F-ADC6-28E96F0826DB}" type="pres">
      <dgm:prSet presAssocID="{E523476E-8536-4E58-8B03-AEE6DEB63251}" presName="composite" presStyleCnt="0"/>
      <dgm:spPr/>
    </dgm:pt>
    <dgm:pt modelId="{D8C345FC-E319-437A-BB2D-BE957B3B6447}" type="pres">
      <dgm:prSet presAssocID="{E523476E-8536-4E58-8B03-AEE6DEB63251}" presName="chevron1" presStyleLbl="alignNode1" presStyleIdx="7" presStyleCnt="21"/>
      <dgm:spPr/>
    </dgm:pt>
    <dgm:pt modelId="{8A3AC4E3-261D-424A-9C15-1A3E48726C9A}" type="pres">
      <dgm:prSet presAssocID="{E523476E-8536-4E58-8B03-AEE6DEB63251}" presName="chevron2" presStyleLbl="alignNode1" presStyleIdx="8" presStyleCnt="21"/>
      <dgm:spPr/>
    </dgm:pt>
    <dgm:pt modelId="{913F8FBC-4123-4777-A9D2-94BB46EB8560}" type="pres">
      <dgm:prSet presAssocID="{E523476E-8536-4E58-8B03-AEE6DEB63251}" presName="chevron3" presStyleLbl="alignNode1" presStyleIdx="9" presStyleCnt="21"/>
      <dgm:spPr/>
    </dgm:pt>
    <dgm:pt modelId="{5074AFA0-994D-4E8D-B3E3-933055315C00}" type="pres">
      <dgm:prSet presAssocID="{E523476E-8536-4E58-8B03-AEE6DEB63251}" presName="chevron4" presStyleLbl="alignNode1" presStyleIdx="10" presStyleCnt="21"/>
      <dgm:spPr/>
    </dgm:pt>
    <dgm:pt modelId="{EB5042FF-E571-4105-BC87-884C3560F62F}" type="pres">
      <dgm:prSet presAssocID="{E523476E-8536-4E58-8B03-AEE6DEB63251}" presName="chevron5" presStyleLbl="alignNode1" presStyleIdx="11" presStyleCnt="21"/>
      <dgm:spPr/>
    </dgm:pt>
    <dgm:pt modelId="{A879C0C2-8481-439D-BE94-6DD6A6822E92}" type="pres">
      <dgm:prSet presAssocID="{E523476E-8536-4E58-8B03-AEE6DEB63251}" presName="chevron6" presStyleLbl="alignNode1" presStyleIdx="12" presStyleCnt="21"/>
      <dgm:spPr/>
    </dgm:pt>
    <dgm:pt modelId="{31D04A16-39CC-4B09-954E-8958C67FBEAC}" type="pres">
      <dgm:prSet presAssocID="{E523476E-8536-4E58-8B03-AEE6DEB63251}" presName="chevron7" presStyleLbl="alignNode1" presStyleIdx="13" presStyleCnt="21"/>
      <dgm:spPr/>
    </dgm:pt>
    <dgm:pt modelId="{9D9E2B27-2AB1-4FBD-9C2F-76F3BA56E8A7}" type="pres">
      <dgm:prSet presAssocID="{E523476E-8536-4E58-8B03-AEE6DEB63251}" presName="childtext" presStyleLbl="solidFgAcc1" presStyleIdx="1" presStyleCnt="3" custScaleX="107048">
        <dgm:presLayoutVars>
          <dgm:chMax/>
          <dgm:chPref val="0"/>
          <dgm:bulletEnabled val="1"/>
        </dgm:presLayoutVars>
      </dgm:prSet>
      <dgm:spPr/>
    </dgm:pt>
    <dgm:pt modelId="{BC9ABD7E-307C-4BB8-9A29-6C871B626FC9}" type="pres">
      <dgm:prSet presAssocID="{C2867DFE-BC92-4C2A-89AE-59E44A2633CF}" presName="sibTrans" presStyleCnt="0"/>
      <dgm:spPr/>
    </dgm:pt>
    <dgm:pt modelId="{9A032EDD-E786-44F5-877C-7442D45AA641}" type="pres">
      <dgm:prSet presAssocID="{4EBC6C1B-09E8-4F78-9BC9-414ED6CA709A}" presName="parenttextcomposite" presStyleCnt="0"/>
      <dgm:spPr/>
    </dgm:pt>
    <dgm:pt modelId="{CB2F5FAB-A609-4E06-926E-281E731C9515}" type="pres">
      <dgm:prSet presAssocID="{4EBC6C1B-09E8-4F78-9BC9-414ED6CA709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9C558F5C-4976-4EA6-A624-C702940DA86B}" type="pres">
      <dgm:prSet presAssocID="{4EBC6C1B-09E8-4F78-9BC9-414ED6CA709A}" presName="composite" presStyleCnt="0"/>
      <dgm:spPr/>
    </dgm:pt>
    <dgm:pt modelId="{BC95B227-AB5A-4FF8-925E-D82ACE917E8E}" type="pres">
      <dgm:prSet presAssocID="{4EBC6C1B-09E8-4F78-9BC9-414ED6CA709A}" presName="chevron1" presStyleLbl="alignNode1" presStyleIdx="14" presStyleCnt="21"/>
      <dgm:spPr/>
    </dgm:pt>
    <dgm:pt modelId="{24ACA7D2-63A9-4B81-ACA4-DC4AB62ACF69}" type="pres">
      <dgm:prSet presAssocID="{4EBC6C1B-09E8-4F78-9BC9-414ED6CA709A}" presName="chevron2" presStyleLbl="alignNode1" presStyleIdx="15" presStyleCnt="21"/>
      <dgm:spPr/>
    </dgm:pt>
    <dgm:pt modelId="{6413905E-C5CE-4673-B40E-6C16BC8B3B92}" type="pres">
      <dgm:prSet presAssocID="{4EBC6C1B-09E8-4F78-9BC9-414ED6CA709A}" presName="chevron3" presStyleLbl="alignNode1" presStyleIdx="16" presStyleCnt="21"/>
      <dgm:spPr/>
    </dgm:pt>
    <dgm:pt modelId="{137901CA-456F-4AD4-BD18-8E9B49E42D80}" type="pres">
      <dgm:prSet presAssocID="{4EBC6C1B-09E8-4F78-9BC9-414ED6CA709A}" presName="chevron4" presStyleLbl="alignNode1" presStyleIdx="17" presStyleCnt="21"/>
      <dgm:spPr/>
    </dgm:pt>
    <dgm:pt modelId="{167222F8-43D2-456F-8BBA-87A98475E6C1}" type="pres">
      <dgm:prSet presAssocID="{4EBC6C1B-09E8-4F78-9BC9-414ED6CA709A}" presName="chevron5" presStyleLbl="alignNode1" presStyleIdx="18" presStyleCnt="21"/>
      <dgm:spPr/>
    </dgm:pt>
    <dgm:pt modelId="{EE2D4E46-70BF-4AEE-B451-AF3B231F9A6F}" type="pres">
      <dgm:prSet presAssocID="{4EBC6C1B-09E8-4F78-9BC9-414ED6CA709A}" presName="chevron6" presStyleLbl="alignNode1" presStyleIdx="19" presStyleCnt="21"/>
      <dgm:spPr/>
    </dgm:pt>
    <dgm:pt modelId="{E8BC3417-05E2-44C9-92F9-BB17F4DB1197}" type="pres">
      <dgm:prSet presAssocID="{4EBC6C1B-09E8-4F78-9BC9-414ED6CA709A}" presName="chevron7" presStyleLbl="alignNode1" presStyleIdx="20" presStyleCnt="21"/>
      <dgm:spPr/>
    </dgm:pt>
    <dgm:pt modelId="{1EB7FA2C-6DA8-4154-937F-3E61829D8BC6}" type="pres">
      <dgm:prSet presAssocID="{4EBC6C1B-09E8-4F78-9BC9-414ED6CA709A}" presName="childtext" presStyleLbl="solidFgAcc1" presStyleIdx="2" presStyleCnt="3" custLinFactNeighborY="-2472">
        <dgm:presLayoutVars>
          <dgm:chMax/>
          <dgm:chPref val="0"/>
          <dgm:bulletEnabled val="1"/>
        </dgm:presLayoutVars>
      </dgm:prSet>
      <dgm:spPr/>
    </dgm:pt>
  </dgm:ptLst>
  <dgm:cxnLst>
    <dgm:cxn modelId="{9B5BED01-4B29-4436-AC37-C08C78D21F5E}" type="presOf" srcId="{BD434A65-2974-49EB-B50C-7C3203EC9D20}" destId="{66BBC108-07DE-45F3-AB5A-C62B2C866D07}" srcOrd="0" destOrd="0" presId="urn:microsoft.com/office/officeart/2008/layout/VerticalAccentList"/>
    <dgm:cxn modelId="{3B4DC208-03B8-4CD1-892E-E5EF23267B14}" srcId="{E523476E-8536-4E58-8B03-AEE6DEB63251}" destId="{171C7FAF-449C-4F40-B07C-4506B180F925}" srcOrd="0" destOrd="0" parTransId="{0F759990-7A63-424F-B057-7B5A0DB989B5}" sibTransId="{EDB0B4D5-0951-45A7-B8D6-842F886ABA72}"/>
    <dgm:cxn modelId="{9662EA5B-C38B-4198-A5BC-8BDC44DFD20C}" type="presOf" srcId="{418C48D1-E580-4462-9E6C-B78AD4943EBA}" destId="{4392BAAF-BC10-4B6F-9924-5498582D6836}" srcOrd="0" destOrd="0" presId="urn:microsoft.com/office/officeart/2008/layout/VerticalAccentList"/>
    <dgm:cxn modelId="{4BA3AF5D-26C6-4A51-9276-5DC8BE890948}" type="presOf" srcId="{E523476E-8536-4E58-8B03-AEE6DEB63251}" destId="{678BB782-76BC-45EC-AF1E-F7BB74E339B4}" srcOrd="0" destOrd="0" presId="urn:microsoft.com/office/officeart/2008/layout/VerticalAccentList"/>
    <dgm:cxn modelId="{99585343-71DB-40CC-A040-EDA00CAC5E53}" srcId="{418C48D1-E580-4462-9E6C-B78AD4943EBA}" destId="{8A397328-850B-455D-A0A7-60593F9197DF}" srcOrd="0" destOrd="0" parTransId="{06B6F1A7-BF82-4466-8078-F550B6B2405D}" sibTransId="{72DF6259-C601-45ED-BA88-69C303F7D03A}"/>
    <dgm:cxn modelId="{1BF5BD46-871B-49B0-A133-84C424B25FD9}" srcId="{418C48D1-E580-4462-9E6C-B78AD4943EBA}" destId="{E523476E-8536-4E58-8B03-AEE6DEB63251}" srcOrd="1" destOrd="0" parTransId="{B21261A7-5E04-4F60-9D1B-F47ADF61800D}" sibTransId="{C2867DFE-BC92-4C2A-89AE-59E44A2633CF}"/>
    <dgm:cxn modelId="{3636C14C-825B-493D-8EDF-8E1384730869}" srcId="{8A397328-850B-455D-A0A7-60593F9197DF}" destId="{BD434A65-2974-49EB-B50C-7C3203EC9D20}" srcOrd="0" destOrd="0" parTransId="{EC4C95A6-0130-49D7-B32E-62D35BFCBFE4}" sibTransId="{27310D00-F8F0-41BB-8A88-D7F273C8692C}"/>
    <dgm:cxn modelId="{25D94C4D-27FF-43E1-B877-E1482B855565}" srcId="{4EBC6C1B-09E8-4F78-9BC9-414ED6CA709A}" destId="{144E2AE8-9533-43B3-A1FA-F7953BB26BA8}" srcOrd="1" destOrd="0" parTransId="{F1C76E44-5318-49C2-82E0-4C2C85B50C47}" sibTransId="{5503C1E7-3B75-4787-9A1A-B90CD8B8344F}"/>
    <dgm:cxn modelId="{F27A558B-5247-4620-9108-3C372C41FFAF}" type="presOf" srcId="{171C7FAF-449C-4F40-B07C-4506B180F925}" destId="{9D9E2B27-2AB1-4FBD-9C2F-76F3BA56E8A7}" srcOrd="0" destOrd="0" presId="urn:microsoft.com/office/officeart/2008/layout/VerticalAccentList"/>
    <dgm:cxn modelId="{210B7FA9-1221-4EBA-82DE-BB2AFAB830FD}" type="presOf" srcId="{6CB980F3-EE2B-4127-9DBB-AA504C4759D8}" destId="{1EB7FA2C-6DA8-4154-937F-3E61829D8BC6}" srcOrd="0" destOrd="0" presId="urn:microsoft.com/office/officeart/2008/layout/VerticalAccentList"/>
    <dgm:cxn modelId="{7DCE09B6-C1A1-430B-B9E0-E905BD928812}" type="presOf" srcId="{4EBC6C1B-09E8-4F78-9BC9-414ED6CA709A}" destId="{CB2F5FAB-A609-4E06-926E-281E731C9515}" srcOrd="0" destOrd="0" presId="urn:microsoft.com/office/officeart/2008/layout/VerticalAccentList"/>
    <dgm:cxn modelId="{DB89FBD1-BFF3-4B1E-BD1F-26E076F20193}" srcId="{418C48D1-E580-4462-9E6C-B78AD4943EBA}" destId="{4EBC6C1B-09E8-4F78-9BC9-414ED6CA709A}" srcOrd="2" destOrd="0" parTransId="{58341542-920B-4D4A-AA3B-E8835D214E22}" sibTransId="{BEBADFDD-4FE9-4AD4-B5E9-6D78941BDE72}"/>
    <dgm:cxn modelId="{FDFE55F2-C518-4BE3-894A-89B544CFB81C}" type="presOf" srcId="{8A397328-850B-455D-A0A7-60593F9197DF}" destId="{D7DE8E40-62CF-4BCC-818A-BDDD2055C235}" srcOrd="0" destOrd="0" presId="urn:microsoft.com/office/officeart/2008/layout/VerticalAccentList"/>
    <dgm:cxn modelId="{BB512EFE-10DC-42DD-B62D-0266DEC8636C}" srcId="{4EBC6C1B-09E8-4F78-9BC9-414ED6CA709A}" destId="{6CB980F3-EE2B-4127-9DBB-AA504C4759D8}" srcOrd="0" destOrd="0" parTransId="{903F46C5-B455-4D2B-9D33-C34BAEBAB861}" sibTransId="{C12A052B-63BB-4EFB-BC08-A002671977E5}"/>
    <dgm:cxn modelId="{96E5C7FF-424D-4739-9622-1C34F0A39242}" type="presOf" srcId="{144E2AE8-9533-43B3-A1FA-F7953BB26BA8}" destId="{1EB7FA2C-6DA8-4154-937F-3E61829D8BC6}" srcOrd="0" destOrd="1" presId="urn:microsoft.com/office/officeart/2008/layout/VerticalAccentList"/>
    <dgm:cxn modelId="{203B430D-872E-4E9D-8530-E4E6730B5036}" type="presParOf" srcId="{4392BAAF-BC10-4B6F-9924-5498582D6836}" destId="{E32DA65F-01B0-4653-B39E-803D28D2A5E3}" srcOrd="0" destOrd="0" presId="urn:microsoft.com/office/officeart/2008/layout/VerticalAccentList"/>
    <dgm:cxn modelId="{95F33939-2501-47B3-9A21-16A1FF061B71}" type="presParOf" srcId="{E32DA65F-01B0-4653-B39E-803D28D2A5E3}" destId="{D7DE8E40-62CF-4BCC-818A-BDDD2055C235}" srcOrd="0" destOrd="0" presId="urn:microsoft.com/office/officeart/2008/layout/VerticalAccentList"/>
    <dgm:cxn modelId="{71AE0726-1FCB-41EF-BB99-274237E945ED}" type="presParOf" srcId="{4392BAAF-BC10-4B6F-9924-5498582D6836}" destId="{115FA971-9B78-4277-80EE-8F290718AEF4}" srcOrd="1" destOrd="0" presId="urn:microsoft.com/office/officeart/2008/layout/VerticalAccentList"/>
    <dgm:cxn modelId="{74C0CC2E-C225-41C9-AE55-36CD47FC68AC}" type="presParOf" srcId="{115FA971-9B78-4277-80EE-8F290718AEF4}" destId="{46448FB3-F46B-4DAF-9750-FE492761F240}" srcOrd="0" destOrd="0" presId="urn:microsoft.com/office/officeart/2008/layout/VerticalAccentList"/>
    <dgm:cxn modelId="{7033BD34-CE32-40ED-8E70-0508E6612E36}" type="presParOf" srcId="{115FA971-9B78-4277-80EE-8F290718AEF4}" destId="{1C9FDF79-440E-4A9F-BCCD-03BBDFAD63EC}" srcOrd="1" destOrd="0" presId="urn:microsoft.com/office/officeart/2008/layout/VerticalAccentList"/>
    <dgm:cxn modelId="{6BFDB927-F31C-42CB-95C1-4AA9AFABD486}" type="presParOf" srcId="{115FA971-9B78-4277-80EE-8F290718AEF4}" destId="{E7607035-26F5-4DDC-8BE8-D08DA092BFB6}" srcOrd="2" destOrd="0" presId="urn:microsoft.com/office/officeart/2008/layout/VerticalAccentList"/>
    <dgm:cxn modelId="{FE4CDCB2-3FAF-48BE-96ED-3643CDE04EDA}" type="presParOf" srcId="{115FA971-9B78-4277-80EE-8F290718AEF4}" destId="{1DE19921-5F41-4EE6-BAE0-AA48BF3DC63C}" srcOrd="3" destOrd="0" presId="urn:microsoft.com/office/officeart/2008/layout/VerticalAccentList"/>
    <dgm:cxn modelId="{52E3C955-6201-4B0C-9BB2-5C4FC58678CB}" type="presParOf" srcId="{115FA971-9B78-4277-80EE-8F290718AEF4}" destId="{EFA9456D-E3C1-440D-9488-5E6FBD80CF42}" srcOrd="4" destOrd="0" presId="urn:microsoft.com/office/officeart/2008/layout/VerticalAccentList"/>
    <dgm:cxn modelId="{33E55D0D-3936-4380-82AF-2AFED0AF1255}" type="presParOf" srcId="{115FA971-9B78-4277-80EE-8F290718AEF4}" destId="{7B08792B-BDBD-4EE1-93FF-22A46EFFF421}" srcOrd="5" destOrd="0" presId="urn:microsoft.com/office/officeart/2008/layout/VerticalAccentList"/>
    <dgm:cxn modelId="{3C9F7EF8-B6DF-4B15-A13D-6D6F83807666}" type="presParOf" srcId="{115FA971-9B78-4277-80EE-8F290718AEF4}" destId="{1649E3E6-7676-440D-86DE-3F0B90122A9F}" srcOrd="6" destOrd="0" presId="urn:microsoft.com/office/officeart/2008/layout/VerticalAccentList"/>
    <dgm:cxn modelId="{23C78089-A5A4-4572-BB06-F9D60D3F91C2}" type="presParOf" srcId="{115FA971-9B78-4277-80EE-8F290718AEF4}" destId="{66BBC108-07DE-45F3-AB5A-C62B2C866D07}" srcOrd="7" destOrd="0" presId="urn:microsoft.com/office/officeart/2008/layout/VerticalAccentList"/>
    <dgm:cxn modelId="{9E93F999-F027-45F7-A2B2-F62FA159A069}" type="presParOf" srcId="{4392BAAF-BC10-4B6F-9924-5498582D6836}" destId="{C1B7FFDC-F022-435E-AB01-B9C8830B367F}" srcOrd="2" destOrd="0" presId="urn:microsoft.com/office/officeart/2008/layout/VerticalAccentList"/>
    <dgm:cxn modelId="{7C01264B-2BDD-4CF6-BDFB-C910AA24415C}" type="presParOf" srcId="{4392BAAF-BC10-4B6F-9924-5498582D6836}" destId="{D326DA6B-FCC9-4AC7-98E4-81B02E57A273}" srcOrd="3" destOrd="0" presId="urn:microsoft.com/office/officeart/2008/layout/VerticalAccentList"/>
    <dgm:cxn modelId="{0ABAA5E2-08B5-4D0F-A6DA-A2C53E243008}" type="presParOf" srcId="{D326DA6B-FCC9-4AC7-98E4-81B02E57A273}" destId="{678BB782-76BC-45EC-AF1E-F7BB74E339B4}" srcOrd="0" destOrd="0" presId="urn:microsoft.com/office/officeart/2008/layout/VerticalAccentList"/>
    <dgm:cxn modelId="{219D7015-2740-4A7B-9A9A-7B6EC2A65F75}" type="presParOf" srcId="{4392BAAF-BC10-4B6F-9924-5498582D6836}" destId="{D5204082-3392-486F-ADC6-28E96F0826DB}" srcOrd="4" destOrd="0" presId="urn:microsoft.com/office/officeart/2008/layout/VerticalAccentList"/>
    <dgm:cxn modelId="{B8843BFE-9C88-4167-A201-0733FD2DFD2D}" type="presParOf" srcId="{D5204082-3392-486F-ADC6-28E96F0826DB}" destId="{D8C345FC-E319-437A-BB2D-BE957B3B6447}" srcOrd="0" destOrd="0" presId="urn:microsoft.com/office/officeart/2008/layout/VerticalAccentList"/>
    <dgm:cxn modelId="{6BA71D3E-92BD-4F94-B802-35A616422D86}" type="presParOf" srcId="{D5204082-3392-486F-ADC6-28E96F0826DB}" destId="{8A3AC4E3-261D-424A-9C15-1A3E48726C9A}" srcOrd="1" destOrd="0" presId="urn:microsoft.com/office/officeart/2008/layout/VerticalAccentList"/>
    <dgm:cxn modelId="{2D501527-84F6-4528-9BEB-09E6464F5B4E}" type="presParOf" srcId="{D5204082-3392-486F-ADC6-28E96F0826DB}" destId="{913F8FBC-4123-4777-A9D2-94BB46EB8560}" srcOrd="2" destOrd="0" presId="urn:microsoft.com/office/officeart/2008/layout/VerticalAccentList"/>
    <dgm:cxn modelId="{AA1ED521-BF32-4C11-A08F-5B80D2051BBE}" type="presParOf" srcId="{D5204082-3392-486F-ADC6-28E96F0826DB}" destId="{5074AFA0-994D-4E8D-B3E3-933055315C00}" srcOrd="3" destOrd="0" presId="urn:microsoft.com/office/officeart/2008/layout/VerticalAccentList"/>
    <dgm:cxn modelId="{64EF0431-9528-471D-8497-CE1D958C927A}" type="presParOf" srcId="{D5204082-3392-486F-ADC6-28E96F0826DB}" destId="{EB5042FF-E571-4105-BC87-884C3560F62F}" srcOrd="4" destOrd="0" presId="urn:microsoft.com/office/officeart/2008/layout/VerticalAccentList"/>
    <dgm:cxn modelId="{B83DA122-BE83-472C-B1BD-0832C14C4DDD}" type="presParOf" srcId="{D5204082-3392-486F-ADC6-28E96F0826DB}" destId="{A879C0C2-8481-439D-BE94-6DD6A6822E92}" srcOrd="5" destOrd="0" presId="urn:microsoft.com/office/officeart/2008/layout/VerticalAccentList"/>
    <dgm:cxn modelId="{D6185D17-6F1C-47A2-BBF0-3FEC762EBB2B}" type="presParOf" srcId="{D5204082-3392-486F-ADC6-28E96F0826DB}" destId="{31D04A16-39CC-4B09-954E-8958C67FBEAC}" srcOrd="6" destOrd="0" presId="urn:microsoft.com/office/officeart/2008/layout/VerticalAccentList"/>
    <dgm:cxn modelId="{6E861197-5A46-4873-8339-B91CED807EDE}" type="presParOf" srcId="{D5204082-3392-486F-ADC6-28E96F0826DB}" destId="{9D9E2B27-2AB1-4FBD-9C2F-76F3BA56E8A7}" srcOrd="7" destOrd="0" presId="urn:microsoft.com/office/officeart/2008/layout/VerticalAccentList"/>
    <dgm:cxn modelId="{EAB79745-F8E1-4734-B3BB-9303E347248D}" type="presParOf" srcId="{4392BAAF-BC10-4B6F-9924-5498582D6836}" destId="{BC9ABD7E-307C-4BB8-9A29-6C871B626FC9}" srcOrd="5" destOrd="0" presId="urn:microsoft.com/office/officeart/2008/layout/VerticalAccentList"/>
    <dgm:cxn modelId="{3FAF9825-1F00-4A3D-BCC1-E36638B197BF}" type="presParOf" srcId="{4392BAAF-BC10-4B6F-9924-5498582D6836}" destId="{9A032EDD-E786-44F5-877C-7442D45AA641}" srcOrd="6" destOrd="0" presId="urn:microsoft.com/office/officeart/2008/layout/VerticalAccentList"/>
    <dgm:cxn modelId="{085F5E0A-97DE-46D8-9C26-6BA2632A16D1}" type="presParOf" srcId="{9A032EDD-E786-44F5-877C-7442D45AA641}" destId="{CB2F5FAB-A609-4E06-926E-281E731C9515}" srcOrd="0" destOrd="0" presId="urn:microsoft.com/office/officeart/2008/layout/VerticalAccentList"/>
    <dgm:cxn modelId="{10966D6F-0F0A-43B9-8861-B9C609D918AC}" type="presParOf" srcId="{4392BAAF-BC10-4B6F-9924-5498582D6836}" destId="{9C558F5C-4976-4EA6-A624-C702940DA86B}" srcOrd="7" destOrd="0" presId="urn:microsoft.com/office/officeart/2008/layout/VerticalAccentList"/>
    <dgm:cxn modelId="{DC81A99C-A95F-4351-B50F-CF706D881F60}" type="presParOf" srcId="{9C558F5C-4976-4EA6-A624-C702940DA86B}" destId="{BC95B227-AB5A-4FF8-925E-D82ACE917E8E}" srcOrd="0" destOrd="0" presId="urn:microsoft.com/office/officeart/2008/layout/VerticalAccentList"/>
    <dgm:cxn modelId="{A7B5E511-5BAF-4C69-BD67-21EC7629CA57}" type="presParOf" srcId="{9C558F5C-4976-4EA6-A624-C702940DA86B}" destId="{24ACA7D2-63A9-4B81-ACA4-DC4AB62ACF69}" srcOrd="1" destOrd="0" presId="urn:microsoft.com/office/officeart/2008/layout/VerticalAccentList"/>
    <dgm:cxn modelId="{C46AA6EC-2C51-4EDC-98B5-7B5869AC0C1B}" type="presParOf" srcId="{9C558F5C-4976-4EA6-A624-C702940DA86B}" destId="{6413905E-C5CE-4673-B40E-6C16BC8B3B92}" srcOrd="2" destOrd="0" presId="urn:microsoft.com/office/officeart/2008/layout/VerticalAccentList"/>
    <dgm:cxn modelId="{6696E4C1-6A73-4482-8F7F-36C78DFF07E9}" type="presParOf" srcId="{9C558F5C-4976-4EA6-A624-C702940DA86B}" destId="{137901CA-456F-4AD4-BD18-8E9B49E42D80}" srcOrd="3" destOrd="0" presId="urn:microsoft.com/office/officeart/2008/layout/VerticalAccentList"/>
    <dgm:cxn modelId="{1961A013-73AE-47CE-A6C8-C63BD715A023}" type="presParOf" srcId="{9C558F5C-4976-4EA6-A624-C702940DA86B}" destId="{167222F8-43D2-456F-8BBA-87A98475E6C1}" srcOrd="4" destOrd="0" presId="urn:microsoft.com/office/officeart/2008/layout/VerticalAccentList"/>
    <dgm:cxn modelId="{498B936B-AB68-4915-AAAE-655402CE5C9B}" type="presParOf" srcId="{9C558F5C-4976-4EA6-A624-C702940DA86B}" destId="{EE2D4E46-70BF-4AEE-B451-AF3B231F9A6F}" srcOrd="5" destOrd="0" presId="urn:microsoft.com/office/officeart/2008/layout/VerticalAccentList"/>
    <dgm:cxn modelId="{031A3201-AA68-447F-8980-301A08DB3333}" type="presParOf" srcId="{9C558F5C-4976-4EA6-A624-C702940DA86B}" destId="{E8BC3417-05E2-44C9-92F9-BB17F4DB1197}" srcOrd="6" destOrd="0" presId="urn:microsoft.com/office/officeart/2008/layout/VerticalAccentList"/>
    <dgm:cxn modelId="{290FAABA-0469-4F52-9554-19335BEBE609}" type="presParOf" srcId="{9C558F5C-4976-4EA6-A624-C702940DA86B}" destId="{1EB7FA2C-6DA8-4154-937F-3E61829D8BC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7055C-061F-44BD-8CC5-55847AAB75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0"/>
        <a:ext cx="8276500" cy="1359793"/>
      </dsp:txXfrm>
    </dsp:sp>
    <dsp:sp modelId="{D0B31CBF-EE7B-40BF-A530-ADF10B748496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6D90B-1152-4EB3-ADC4-8CA3252C6DB2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1495772"/>
        <a:ext cx="8276500" cy="1359793"/>
      </dsp:txXfrm>
    </dsp:sp>
    <dsp:sp modelId="{83326155-7D6E-4351-A319-EC36FD0E7AFF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E62A-011E-451C-B0B0-4C427EDBDAEA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2991544"/>
        <a:ext cx="8276500" cy="1359793"/>
      </dsp:txXfrm>
    </dsp:sp>
    <dsp:sp modelId="{33DE5AC5-A377-465C-8972-4DB52DAC8A86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8E40-62CF-4BCC-818A-BDDD2055C235}">
      <dsp:nvSpPr>
        <dsp:cNvPr id="0" name=""/>
        <dsp:cNvSpPr/>
      </dsp:nvSpPr>
      <dsp:spPr>
        <a:xfrm>
          <a:off x="1947018" y="2763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</a:t>
          </a:r>
          <a:endParaRPr lang="ar-SA" sz="2100" kern="1200" dirty="0"/>
        </a:p>
      </dsp:txBody>
      <dsp:txXfrm>
        <a:off x="1947018" y="2763"/>
        <a:ext cx="5200426" cy="472766"/>
      </dsp:txXfrm>
    </dsp:sp>
    <dsp:sp modelId="{46448FB3-F46B-4DAF-9750-FE492761F240}">
      <dsp:nvSpPr>
        <dsp:cNvPr id="0" name=""/>
        <dsp:cNvSpPr/>
      </dsp:nvSpPr>
      <dsp:spPr>
        <a:xfrm>
          <a:off x="19934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FDF79-440E-4A9F-BCCD-03BBDFAD63EC}">
      <dsp:nvSpPr>
        <dsp:cNvPr id="0" name=""/>
        <dsp:cNvSpPr/>
      </dsp:nvSpPr>
      <dsp:spPr>
        <a:xfrm>
          <a:off x="2724379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07035-26F5-4DDC-8BE8-D08DA092BFB6}">
      <dsp:nvSpPr>
        <dsp:cNvPr id="0" name=""/>
        <dsp:cNvSpPr/>
      </dsp:nvSpPr>
      <dsp:spPr>
        <a:xfrm>
          <a:off x="3455905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9921-5F41-4EE6-BAE0-AA48BF3DC63C}">
      <dsp:nvSpPr>
        <dsp:cNvPr id="0" name=""/>
        <dsp:cNvSpPr/>
      </dsp:nvSpPr>
      <dsp:spPr>
        <a:xfrm>
          <a:off x="4186854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9456D-E3C1-440D-9488-5E6FBD80CF42}">
      <dsp:nvSpPr>
        <dsp:cNvPr id="0" name=""/>
        <dsp:cNvSpPr/>
      </dsp:nvSpPr>
      <dsp:spPr>
        <a:xfrm>
          <a:off x="4918381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792B-BDBD-4EE1-93FF-22A46EFFF421}">
      <dsp:nvSpPr>
        <dsp:cNvPr id="0" name=""/>
        <dsp:cNvSpPr/>
      </dsp:nvSpPr>
      <dsp:spPr>
        <a:xfrm>
          <a:off x="56493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9E3E6-7676-440D-86DE-3F0B90122A9F}">
      <dsp:nvSpPr>
        <dsp:cNvPr id="0" name=""/>
        <dsp:cNvSpPr/>
      </dsp:nvSpPr>
      <dsp:spPr>
        <a:xfrm>
          <a:off x="6380857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BC108-07DE-45F3-AB5A-C62B2C866D07}">
      <dsp:nvSpPr>
        <dsp:cNvPr id="0" name=""/>
        <dsp:cNvSpPr/>
      </dsp:nvSpPr>
      <dsp:spPr>
        <a:xfrm>
          <a:off x="1947018" y="571834"/>
          <a:ext cx="5360855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u="none" kern="1200" dirty="0">
              <a:latin typeface="Comic Sans MS" panose="030F0702030302020204" pitchFamily="66" charset="0"/>
            </a:rPr>
            <a:t>Answer question in the book </a:t>
          </a:r>
          <a:endParaRPr lang="ar-SA" sz="1900" b="0" i="0" u="none" kern="1200" dirty="0">
            <a:latin typeface="Comic Sans MS" panose="030F0702030302020204" pitchFamily="66" charset="0"/>
          </a:endParaRPr>
        </a:p>
      </dsp:txBody>
      <dsp:txXfrm>
        <a:off x="1947018" y="571834"/>
        <a:ext cx="5360855" cy="770433"/>
      </dsp:txXfrm>
    </dsp:sp>
    <dsp:sp modelId="{678BB782-76BC-45EC-AF1E-F7BB74E339B4}">
      <dsp:nvSpPr>
        <dsp:cNvPr id="0" name=""/>
        <dsp:cNvSpPr/>
      </dsp:nvSpPr>
      <dsp:spPr>
        <a:xfrm>
          <a:off x="1947018" y="1491299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</a:t>
          </a:r>
          <a:endParaRPr lang="ar-SA" sz="2100" kern="1200" dirty="0"/>
        </a:p>
      </dsp:txBody>
      <dsp:txXfrm>
        <a:off x="1947018" y="1491299"/>
        <a:ext cx="5200426" cy="472766"/>
      </dsp:txXfrm>
    </dsp:sp>
    <dsp:sp modelId="{D8C345FC-E319-437A-BB2D-BE957B3B6447}">
      <dsp:nvSpPr>
        <dsp:cNvPr id="0" name=""/>
        <dsp:cNvSpPr/>
      </dsp:nvSpPr>
      <dsp:spPr>
        <a:xfrm>
          <a:off x="21326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AC4E3-261D-424A-9C15-1A3E48726C9A}">
      <dsp:nvSpPr>
        <dsp:cNvPr id="0" name=""/>
        <dsp:cNvSpPr/>
      </dsp:nvSpPr>
      <dsp:spPr>
        <a:xfrm>
          <a:off x="2863613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F8FBC-4123-4777-A9D2-94BB46EB8560}">
      <dsp:nvSpPr>
        <dsp:cNvPr id="0" name=""/>
        <dsp:cNvSpPr/>
      </dsp:nvSpPr>
      <dsp:spPr>
        <a:xfrm>
          <a:off x="3595139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4AFA0-994D-4E8D-B3E3-933055315C00}">
      <dsp:nvSpPr>
        <dsp:cNvPr id="0" name=""/>
        <dsp:cNvSpPr/>
      </dsp:nvSpPr>
      <dsp:spPr>
        <a:xfrm>
          <a:off x="4326088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042FF-E571-4105-BC87-884C3560F62F}">
      <dsp:nvSpPr>
        <dsp:cNvPr id="0" name=""/>
        <dsp:cNvSpPr/>
      </dsp:nvSpPr>
      <dsp:spPr>
        <a:xfrm>
          <a:off x="5057615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9C0C2-8481-439D-BE94-6DD6A6822E92}">
      <dsp:nvSpPr>
        <dsp:cNvPr id="0" name=""/>
        <dsp:cNvSpPr/>
      </dsp:nvSpPr>
      <dsp:spPr>
        <a:xfrm>
          <a:off x="57885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04A16-39CC-4B09-954E-8958C67FBEAC}">
      <dsp:nvSpPr>
        <dsp:cNvPr id="0" name=""/>
        <dsp:cNvSpPr/>
      </dsp:nvSpPr>
      <dsp:spPr>
        <a:xfrm>
          <a:off x="6520091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E2B27-2AB1-4FBD-9C2F-76F3BA56E8A7}">
      <dsp:nvSpPr>
        <dsp:cNvPr id="0" name=""/>
        <dsp:cNvSpPr/>
      </dsp:nvSpPr>
      <dsp:spPr>
        <a:xfrm>
          <a:off x="1947018" y="2060369"/>
          <a:ext cx="5639323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Match a word with its category.</a:t>
          </a:r>
          <a:endParaRPr lang="ar-SA" sz="1900" i="0" kern="1200" dirty="0">
            <a:latin typeface="Comic Sans MS" panose="030F0702030302020204" pitchFamily="66" charset="0"/>
          </a:endParaRPr>
        </a:p>
      </dsp:txBody>
      <dsp:txXfrm>
        <a:off x="1947018" y="2060369"/>
        <a:ext cx="5639323" cy="770433"/>
      </dsp:txXfrm>
    </dsp:sp>
    <dsp:sp modelId="{CB2F5FAB-A609-4E06-926E-281E731C9515}">
      <dsp:nvSpPr>
        <dsp:cNvPr id="0" name=""/>
        <dsp:cNvSpPr/>
      </dsp:nvSpPr>
      <dsp:spPr>
        <a:xfrm>
          <a:off x="1947018" y="2979835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</a:t>
          </a:r>
          <a:endParaRPr lang="ar-SA" sz="2100" kern="1200" dirty="0"/>
        </a:p>
      </dsp:txBody>
      <dsp:txXfrm>
        <a:off x="1947018" y="2979835"/>
        <a:ext cx="5200426" cy="472766"/>
      </dsp:txXfrm>
    </dsp:sp>
    <dsp:sp modelId="{BC95B227-AB5A-4FF8-925E-D82ACE917E8E}">
      <dsp:nvSpPr>
        <dsp:cNvPr id="0" name=""/>
        <dsp:cNvSpPr/>
      </dsp:nvSpPr>
      <dsp:spPr>
        <a:xfrm>
          <a:off x="1947018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CA7D2-63A9-4B81-ACA4-DC4AB62ACF69}">
      <dsp:nvSpPr>
        <dsp:cNvPr id="0" name=""/>
        <dsp:cNvSpPr/>
      </dsp:nvSpPr>
      <dsp:spPr>
        <a:xfrm>
          <a:off x="2677967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3905E-C5CE-4673-B40E-6C16BC8B3B92}">
      <dsp:nvSpPr>
        <dsp:cNvPr id="0" name=""/>
        <dsp:cNvSpPr/>
      </dsp:nvSpPr>
      <dsp:spPr>
        <a:xfrm>
          <a:off x="3409494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901CA-456F-4AD4-BD18-8E9B49E42D80}">
      <dsp:nvSpPr>
        <dsp:cNvPr id="0" name=""/>
        <dsp:cNvSpPr/>
      </dsp:nvSpPr>
      <dsp:spPr>
        <a:xfrm>
          <a:off x="4140443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222F8-43D2-456F-8BBA-87A98475E6C1}">
      <dsp:nvSpPr>
        <dsp:cNvPr id="0" name=""/>
        <dsp:cNvSpPr/>
      </dsp:nvSpPr>
      <dsp:spPr>
        <a:xfrm>
          <a:off x="4871970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D4E46-70BF-4AEE-B451-AF3B231F9A6F}">
      <dsp:nvSpPr>
        <dsp:cNvPr id="0" name=""/>
        <dsp:cNvSpPr/>
      </dsp:nvSpPr>
      <dsp:spPr>
        <a:xfrm>
          <a:off x="5602919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3417-05E2-44C9-92F9-BB17F4DB1197}">
      <dsp:nvSpPr>
        <dsp:cNvPr id="0" name=""/>
        <dsp:cNvSpPr/>
      </dsp:nvSpPr>
      <dsp:spPr>
        <a:xfrm>
          <a:off x="6334445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7FA2C-6DA8-4154-937F-3E61829D8BC6}">
      <dsp:nvSpPr>
        <dsp:cNvPr id="0" name=""/>
        <dsp:cNvSpPr/>
      </dsp:nvSpPr>
      <dsp:spPr>
        <a:xfrm>
          <a:off x="1947018" y="3529860"/>
          <a:ext cx="5268032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0" kern="1200" dirty="0">
              <a:solidFill>
                <a:schemeClr val="tx1"/>
              </a:solidFill>
              <a:latin typeface="Comic Sans MS" panose="030F0702030302020204" pitchFamily="66" charset="0"/>
            </a:rPr>
            <a:t>Determine stress in number teens and tens </a:t>
          </a:r>
          <a:endParaRPr lang="ar-SA" sz="1900" i="0" kern="1200" dirty="0">
            <a:solidFill>
              <a:schemeClr val="tx1"/>
            </a:solidFill>
            <a:latin typeface="Comic Sans MS" panose="030F0702030302020204" pitchFamily="66" charset="0"/>
          </a:endParaRPr>
        </a:p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900" i="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947018" y="3529860"/>
        <a:ext cx="5268032" cy="77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1T07:23:33.9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2519,'0'0,"89"-5,45-7,-4-5,-5-5,-14-3,-14-4,-12-5,-8-3,-2-6,-3-3,-1-5,-1-2,0-2,3-3,2-4,1-3,-1-1,3-6,-2 0,-1-3,-1 0,-2 0,3-1,-1 2,2 0,3 2,1-2,3 1,0 1,2-3,0 2,0 0,3 4,3 1,2 3,3 4,4 2,1 4,4 5,0 3,-2 3,0 2,1 3,-1 4,3 6,-2 4,-1 5,-3 6,-5 5,-7 6,-5 10,-8 6,-10 7,-8 7,-7 9,-7 6,-6 7,-7 6,-6 8,-5 10,-2 9,-3 4,-4-1,0-3,0-3,1-1,-2 0,0 4,2 1,-3 4,-1 3,0 2,2 3,1 2,1 0,5 0,3-2,3-4,4-7,3-6,5-8,6-5,6-5,7-3,6-4,5-7,7-6,8-5,7-7,5-5,8-7,5-8,4-11,3-8,1-11,5-11,0-8,0-13,2-12,-4-12,-6-9,-10-3,-10-4,-10 1,-12-1,-12 2,-13 2,-11 3,-11 4,-16 58,0-29,-4-21,-11 3,-9 2,11 48,-14-25,-21-21,-13 2,34 44,-27-19,-38-16,-13 5,-15 3,-10 10,-8 8,-11 9,-9 11,-9 13,-9 12,-5 10,-2 12,1 8,2 7,7 5,11 3,10 7,12 5,11 7,11 7,13 3,13 0,13 0,12 1,11 0,13-1,29-60,-7 32,12-34,-3 36,7-38,3 39,0-37,8 31,-4-33,13 34,-8-33,18 31,26 28,14-3,13-5,11-5,12-9,12-7,10-8,9-11,9-8,5-9,1-7,2-10,1-8,1-11,0-10,3-9,-3-8,0-9,0-6,-3-5,-3-6,-3-8,-2-7,-2-7,-3-5,-7-2,-3-4,-2-5,-4-5,-4-5,-5 2,-8 7,-4 4,-7 4,-3 3,-4 3,-2 5,-2 3,-3 7,-3 5,-5 9,-6 8,1 4,1 5,2 6,4 6,4 3,2 7,3 7,0 7,-2 8,1 7,-1 6,1 6,1 6,-3 3,-3 5,-2 6,-2 3,-5 3,-1 3,-1 5,1 6,-3 2,-4 1,-6 1,-4 0,-5-1,-2 2,-4 0,-4 0,-4-1,-1 2,-3-1,1-1,-2 0,1-1,-4-1,-2 0,0 3,-2-1,-1 2,-3 4,0 4,-4 1,-3 0,-4-3,-2-3,-2-4,-4-1,-3-1,-4-2,2-3,-3 0,0-3,1-2,0-2,-1-5,3-3,-2-4,3-3,1-4,2-4,2-3,1-3,1-2,0 0,-3-1,1 0,-1 0,1 1,0-1,1 1,-2 0,0-3,-3 0,1-3,-2 1,1-3,1-1,1 1,-1 1,1-1,-2 3,1-2,0-2,2-1,1-2,1-1,1 0,0-1,0 0,-3-1,-3 1,-2 0,-3-3,-2-3,-3-3,-2-4,-2-6,0-3,1-3,-2-4,1-2,2-1,1 2,1 2,1 5,0 2,1 4,3 2,2 1,4 0,2 4,2 2,0 3,2 2,-1 2,1 1,-1 0,1 1,-1-1,0 1,0 2,0 3,0 6,3 7,3 7,3 4,-1 5,2 2,1 0,1-1,1-3,0-1,-2-5,1-1,-1-4,1-3,-2-2,-2-4,-1-2,-1-2,-2-4,2-2,1-1,2-2,5 0,4 0,5-1,2 1,2-3,4-3,4-3,2-5,3-4,2-4,0-3,1-1,-8 3,-10 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6291E3-AD5B-4732-8C2F-E17E71710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5C56384-CD46-4BF8-B2A3-E43481EAE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752278-B73B-46D3-8AB6-2EC99499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200890-4F92-4FA0-B721-19D3906E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331775-6AC0-4756-A215-C3611572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220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B12A12-6347-49AE-95D4-C3C6F20E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3931D3-12BB-4189-B676-797CBF978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08A708-B48C-4494-B4AD-F76018BD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CED1C8-5FDD-4EBE-A79C-7221DDE9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CCE174-B220-455B-A452-F69EE156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927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1483500-EC03-4AA3-B5B6-A343AB987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06B30C-5FB5-4DC9-8BCE-34CFC42F8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15C9F9-673E-4C44-824F-C7AAD4E7B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8C88D4-0A77-4EBE-8CBB-26C1EF0C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BD2B27-6F75-4406-A6B8-35AAED27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633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7F47FD-3DFB-446E-B390-EECBF5CE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37AD8B-E34D-436E-8799-E0C926D31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48AB76-0530-4680-AD56-9EB539CF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7A76E9-24FB-466B-BDC8-1ED8AC99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DEE7E5-DCF7-4AC3-8641-5E4BD7BC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086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1009D4-C403-43C8-95B2-45542575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86634A5-51D1-401D-AEF7-318045E77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3BC528-9B5B-4C1F-BB37-1BA3B5AB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BAE36E-8563-475C-87A5-F883FF38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AB1D93-DF84-416A-97EC-F5291B39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2890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484989-4322-4333-902F-342ED96A7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952071C-FA56-48EF-9E17-BC454EAF3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003E74F-52FB-4AC7-B4C4-C34C97E0B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E0C6D8C-93F9-4FBC-9AE5-2F2CEE97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B22C9-2848-424A-8ADE-542695D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4F2E8D-CB88-4463-B7F2-E247F09C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10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83D8EB-5200-480E-8A6C-4775D300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622A0F-767A-4B2F-957B-00AF8F0D7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A9C9F3-3562-4962-BB4E-DBBF9DE03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F6780DC-025D-4442-8EE8-84885F769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A7C6D7F-0BE8-403B-BDE7-A85B1CD84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6E6DE70-1B7D-4238-B311-71AE4D80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91269ED-DB19-426C-9287-22DCBB0B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F62DDEC-3FDA-4AFB-B9D5-746CC608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252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68C595-8193-4EA6-824D-C75F21F8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6D5CF58-516D-4E3F-A5FA-86BF9470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B722901-B259-4287-ABA5-8B350215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0060BA9-99B9-4748-86D9-740CDF74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5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D052A3F-B7DE-42CC-87DA-1DF066AD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25B272C-D740-4F43-A98D-5355B46F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D8E25B6-B37F-4C3E-9BF1-B8985E7A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527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F2FB28-E5FF-4630-8FAF-86BBEB50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DC51D7-9029-4501-A280-5A96C3B0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B95A178-C4FE-41E4-B1AF-B9B31E399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BC1706-4B47-4059-833F-8CBA4733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DD1D81-D0FB-41CC-985F-94E8A2B2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D3978F-EA58-4721-99D7-0AC83ABE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960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96F5D1-755C-44FF-BFFC-4F9DE892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46D97F1-6F49-4D84-B8BC-B4C774683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57AE621-7380-4454-A59B-1A767A03E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15EF27-AA7A-4F46-BD08-FF1E0705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9D90871-B3F2-48FA-8366-3CF62766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473967-C528-48BD-80F1-48A01AA2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438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5F264F2-40C7-4281-8EAD-F29A3B01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D86050E-A2B2-45A9-AA15-C933F6C42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84E4DB-4B52-4748-B5E9-5385CED48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13B22-D3DE-46C8-B501-99CFF41C5F2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17D045-DFD8-4A67-98A7-DD03F92AE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52A29B-5CD6-4F27-835C-D2C672967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FBF34-ABC2-4494-B0FA-526190EEB1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010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7VR254SJBf0" TargetMode="Externa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434F3C-168A-412E-9DF6-2993B5BA2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3F15F3-D541-46C4-8163-A034255B74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D6F7642-9C28-4E16-B841-E48C8B7F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3AD14F1-8D06-46FE-9423-715C8D2EE170}"/>
              </a:ext>
            </a:extLst>
          </p:cNvPr>
          <p:cNvSpPr/>
          <p:nvPr/>
        </p:nvSpPr>
        <p:spPr>
          <a:xfrm>
            <a:off x="1085849" y="710658"/>
            <a:ext cx="6257925" cy="1941533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/>
            <a:r>
              <a:rPr lang="en-US" sz="6600" b="1" dirty="0">
                <a:solidFill>
                  <a:srgbClr val="39B7BA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 Connected by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4D3EF11-7378-495A-8C76-B953438431DB}"/>
              </a:ext>
            </a:extLst>
          </p:cNvPr>
          <p:cNvSpPr txBox="1"/>
          <p:nvPr/>
        </p:nvSpPr>
        <p:spPr>
          <a:xfrm>
            <a:off x="4214811" y="4135763"/>
            <a:ext cx="463463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rgbClr val="8A3088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conversation</a:t>
            </a:r>
            <a:endParaRPr lang="ar-SA" sz="5400" dirty="0">
              <a:solidFill>
                <a:srgbClr val="8A3088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2" descr="Kids technology Royalty Free Vector Image - VectorStock">
            <a:extLst>
              <a:ext uri="{FF2B5EF4-FFF2-40B4-BE49-F238E27FC236}">
                <a16:creationId xmlns:a16="http://schemas.microsoft.com/office/drawing/2014/main" id="{6CDA9353-D550-4618-98BE-1EAB286D9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 bwMode="auto">
          <a:xfrm>
            <a:off x="7617621" y="1218120"/>
            <a:ext cx="4395786" cy="27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50E0914-9D39-47A9-941A-356FC72AA5F5}"/>
              </a:ext>
            </a:extLst>
          </p:cNvPr>
          <p:cNvSpPr txBox="1"/>
          <p:nvPr/>
        </p:nvSpPr>
        <p:spPr>
          <a:xfrm>
            <a:off x="5571050" y="5354890"/>
            <a:ext cx="46346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By : Asma AlMjlad</a:t>
            </a:r>
            <a:endParaRPr lang="ar-SA" sz="3200" dirty="0">
              <a:latin typeface="Forte" panose="03060902040502070203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2742E52F-3255-4E45-BFBF-EDC4046D4DD9}"/>
                  </a:ext>
                </a:extLst>
              </p14:cNvPr>
              <p14:cNvContentPartPr/>
              <p14:nvPr/>
            </p14:nvContentPartPr>
            <p14:xfrm>
              <a:off x="7385475" y="506730"/>
              <a:ext cx="4212000" cy="11170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2742E52F-3255-4E45-BFBF-EDC4046D4D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475" y="488730"/>
                <a:ext cx="42476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59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4DFEB1-CC6B-4D16-8D76-0F1B48C5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7F82CF-A2E5-4E9E-80C1-6947118D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8462B9-FACE-4653-AC19-6D510F6E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105232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E97D24C-29CB-418A-A536-50DE2DD3065E}"/>
              </a:ext>
            </a:extLst>
          </p:cNvPr>
          <p:cNvSpPr/>
          <p:nvPr/>
        </p:nvSpPr>
        <p:spPr>
          <a:xfrm>
            <a:off x="7265192" y="3397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C9DB190-B0D5-47F8-A7D9-770208C402F3}"/>
              </a:ext>
            </a:extLst>
          </p:cNvPr>
          <p:cNvSpPr/>
          <p:nvPr/>
        </p:nvSpPr>
        <p:spPr>
          <a:xfrm>
            <a:off x="3024189" y="365125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A2C752C-3718-483D-8945-97E880C6F124}"/>
              </a:ext>
            </a:extLst>
          </p:cNvPr>
          <p:cNvSpPr/>
          <p:nvPr/>
        </p:nvSpPr>
        <p:spPr>
          <a:xfrm>
            <a:off x="7292578" y="569118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C4533C6-9CB2-4CC4-95A8-EF463D658A55}"/>
              </a:ext>
            </a:extLst>
          </p:cNvPr>
          <p:cNvSpPr/>
          <p:nvPr/>
        </p:nvSpPr>
        <p:spPr>
          <a:xfrm>
            <a:off x="3231356" y="609600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" name="Picture 2" descr="سكرابز">
            <a:extLst>
              <a:ext uri="{FF2B5EF4-FFF2-40B4-BE49-F238E27FC236}">
                <a16:creationId xmlns:a16="http://schemas.microsoft.com/office/drawing/2014/main" id="{EDABE0E5-97A7-441A-A5A5-9A8B2613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7" y="933450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351FB4D-BE0E-4DB3-84E0-5035C4079B05}"/>
              </a:ext>
            </a:extLst>
          </p:cNvPr>
          <p:cNvSpPr txBox="1"/>
          <p:nvPr/>
        </p:nvSpPr>
        <p:spPr>
          <a:xfrm>
            <a:off x="3796373" y="2457451"/>
            <a:ext cx="2393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paramedics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16BC43-B358-4080-921A-AFF3071FF0C4}"/>
              </a:ext>
            </a:extLst>
          </p:cNvPr>
          <p:cNvSpPr txBox="1"/>
          <p:nvPr/>
        </p:nvSpPr>
        <p:spPr>
          <a:xfrm>
            <a:off x="3688158" y="5229414"/>
            <a:ext cx="2393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posted 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367D0C1-36AA-484F-ABC0-1A03C2827019}"/>
              </a:ext>
            </a:extLst>
          </p:cNvPr>
          <p:cNvSpPr txBox="1"/>
          <p:nvPr/>
        </p:nvSpPr>
        <p:spPr>
          <a:xfrm>
            <a:off x="7844047" y="2932725"/>
            <a:ext cx="3317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unique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5E34D60-80FD-47D9-9867-FB1373A83145}"/>
              </a:ext>
            </a:extLst>
          </p:cNvPr>
          <p:cNvSpPr txBox="1"/>
          <p:nvPr/>
        </p:nvSpPr>
        <p:spPr>
          <a:xfrm>
            <a:off x="7581728" y="5348243"/>
            <a:ext cx="3317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virtual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aramedic Stock Illustrations – 21,001 Paramedic Stock Illustrations,  Vectors &amp;amp; Clipart - Dreamstime">
            <a:extLst>
              <a:ext uri="{FF2B5EF4-FFF2-40B4-BE49-F238E27FC236}">
                <a16:creationId xmlns:a16="http://schemas.microsoft.com/office/drawing/2014/main" id="{359C48DC-F918-450B-B0EB-45736915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57" y="762000"/>
            <a:ext cx="2607033" cy="17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sted Stock Illustrations – 5,398 Posted Stock Illustrations, Vectors &amp;amp;  Clipart - Dreamstime">
            <a:extLst>
              <a:ext uri="{FF2B5EF4-FFF2-40B4-BE49-F238E27FC236}">
                <a16:creationId xmlns:a16="http://schemas.microsoft.com/office/drawing/2014/main" id="{77128F5D-949C-47A8-A50A-E12BEB80D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r="22656" b="5905"/>
          <a:stretch/>
        </p:blipFill>
        <p:spPr bwMode="auto">
          <a:xfrm>
            <a:off x="4142358" y="3086673"/>
            <a:ext cx="1701848" cy="19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ique Stock Illustrations – 565,240 Unique Stock Illustrations, Vectors &amp;amp;  Clipart - Dreamstime">
            <a:extLst>
              <a:ext uri="{FF2B5EF4-FFF2-40B4-BE49-F238E27FC236}">
                <a16:creationId xmlns:a16="http://schemas.microsoft.com/office/drawing/2014/main" id="{491652A8-30A9-42F7-BEAD-11955764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82" y="892368"/>
            <a:ext cx="2263779" cy="2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rtual Learning Kids Stock Illustrations, Images &amp;amp; Vectors | Shutterstock">
            <a:extLst>
              <a:ext uri="{FF2B5EF4-FFF2-40B4-BE49-F238E27FC236}">
                <a16:creationId xmlns:a16="http://schemas.microsoft.com/office/drawing/2014/main" id="{284C0713-4779-4E14-93F4-35ABA1CB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21" y="3366631"/>
            <a:ext cx="2913590" cy="19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5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65C4E3-E1AD-4CE7-9E6F-3B0348AE0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04A1A-2CA9-4D6E-B08E-85334BBA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347CD0-0A75-46BC-8BE9-DDFFE0EFD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7" t="26621" r="28515" b="6806"/>
          <a:stretch/>
        </p:blipFill>
        <p:spPr>
          <a:xfrm>
            <a:off x="3723701" y="1"/>
            <a:ext cx="8125399" cy="5764212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1BC74E7-49D0-44A3-ADDD-62DEE8C29BCF}"/>
              </a:ext>
            </a:extLst>
          </p:cNvPr>
          <p:cNvSpPr/>
          <p:nvPr/>
        </p:nvSpPr>
        <p:spPr>
          <a:xfrm>
            <a:off x="4682169" y="3471862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Networking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AED8433-CFFA-4E6A-B9E0-822688C319F7}"/>
              </a:ext>
            </a:extLst>
          </p:cNvPr>
          <p:cNvSpPr/>
          <p:nvPr/>
        </p:nvSpPr>
        <p:spPr>
          <a:xfrm>
            <a:off x="4707875" y="3815345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Virtual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8723777-DB8D-4BDD-A515-00F3EB29C35E}"/>
              </a:ext>
            </a:extLst>
          </p:cNvPr>
          <p:cNvSpPr/>
          <p:nvPr/>
        </p:nvSpPr>
        <p:spPr>
          <a:xfrm>
            <a:off x="7141225" y="3475802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Unique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11435FA-6364-42E3-8BD5-338AA3025286}"/>
              </a:ext>
            </a:extLst>
          </p:cNvPr>
          <p:cNvSpPr/>
          <p:nvPr/>
        </p:nvSpPr>
        <p:spPr>
          <a:xfrm>
            <a:off x="4682169" y="4114455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cyber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76311F5-F95B-4685-9465-ABCFD678BB9E}"/>
              </a:ext>
            </a:extLst>
          </p:cNvPr>
          <p:cNvSpPr/>
          <p:nvPr/>
        </p:nvSpPr>
        <p:spPr>
          <a:xfrm>
            <a:off x="4682169" y="4470264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Posted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6274CB0-3774-4409-AD8B-51AD7FC8FBC3}"/>
              </a:ext>
            </a:extLst>
          </p:cNvPr>
          <p:cNvSpPr/>
          <p:nvPr/>
        </p:nvSpPr>
        <p:spPr>
          <a:xfrm>
            <a:off x="7065025" y="4068254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Extraordinary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861D78C-6EED-4FB8-9186-940C7D34A4CE}"/>
              </a:ext>
            </a:extLst>
          </p:cNvPr>
          <p:cNvSpPr/>
          <p:nvPr/>
        </p:nvSpPr>
        <p:spPr>
          <a:xfrm>
            <a:off x="9619333" y="3471862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Asthma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01067A6C-E435-4201-B6AF-552A6FC5E7A2}"/>
              </a:ext>
            </a:extLst>
          </p:cNvPr>
          <p:cNvSpPr/>
          <p:nvPr/>
        </p:nvSpPr>
        <p:spPr>
          <a:xfrm>
            <a:off x="9619333" y="4162031"/>
            <a:ext cx="1905918" cy="417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Paramedics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MODULE 5 – UNIT 4 – DEDUCING | Helendipity">
            <a:extLst>
              <a:ext uri="{FF2B5EF4-FFF2-40B4-BE49-F238E27FC236}">
                <a16:creationId xmlns:a16="http://schemas.microsoft.com/office/drawing/2014/main" id="{9BA11C69-EADE-4E05-83E3-0E0F98087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4" y="294270"/>
            <a:ext cx="338613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9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345B80-EF6C-4AEB-97B9-433AAAD3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FEED6E-3EAC-4F5C-BE31-ACC600685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90800CC-1627-4E7C-96FE-4C041AFC1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You do your homework this evening -">
            <a:extLst>
              <a:ext uri="{FF2B5EF4-FFF2-40B4-BE49-F238E27FC236}">
                <a16:creationId xmlns:a16="http://schemas.microsoft.com/office/drawing/2014/main" id="{68549D6B-F9B6-4894-A9C9-A198B4D1ED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148C26A2-3CDF-4AB7-84CA-B6FD4E05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681037"/>
            <a:ext cx="663892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نصة مدرستي">
            <a:extLst>
              <a:ext uri="{FF2B5EF4-FFF2-40B4-BE49-F238E27FC236}">
                <a16:creationId xmlns:a16="http://schemas.microsoft.com/office/drawing/2014/main" id="{1FCD9F7A-7528-43A4-897C-968209CE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72DC55-0C15-4F5C-A460-390C07C4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D33654-0EBF-403A-B45F-A3446613E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D4DE37A-E108-4004-91FB-301C7B2DCCEA}"/>
              </a:ext>
            </a:extLst>
          </p:cNvPr>
          <p:cNvSpPr txBox="1"/>
          <p:nvPr/>
        </p:nvSpPr>
        <p:spPr>
          <a:xfrm>
            <a:off x="952500" y="62583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4472C4"/>
              </a:solidFill>
              <a:latin typeface="Forte" panose="03060902040502070203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BCD1DB4-C65C-4848-8856-990DCB934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6" name="Picture 2" descr="36 Have A Nice Day Lettering Calligraphy Illustrations, Royalty-Free Vector  Graphics &amp; Clip Art - iStock">
            <a:extLst>
              <a:ext uri="{FF2B5EF4-FFF2-40B4-BE49-F238E27FC236}">
                <a16:creationId xmlns:a16="http://schemas.microsoft.com/office/drawing/2014/main" id="{921CF183-6E68-401F-A764-AB97095D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7" y="667111"/>
            <a:ext cx="5299364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6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B0C10B-EB90-4337-9AA3-6F8BD788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C0B5136-D56A-4840-BC99-F5BDA3C2C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6845A90A-0A7C-4BD6-B1B7-FEB026BF07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9688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4A5325A7-2D69-457F-89B5-A7111AFEBD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F4F83F9C-8235-45D4-93AD-3027B4B50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904440"/>
              </p:ext>
            </p:extLst>
          </p:nvPr>
        </p:nvGraphicFramePr>
        <p:xfrm>
          <a:off x="2088891" y="1690688"/>
          <a:ext cx="9684010" cy="441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EDA2422-FDC6-47DF-ABDD-A9E7A687341E}"/>
              </a:ext>
            </a:extLst>
          </p:cNvPr>
          <p:cNvSpPr/>
          <p:nvPr/>
        </p:nvSpPr>
        <p:spPr>
          <a:xfrm>
            <a:off x="1465545" y="814192"/>
            <a:ext cx="3244241" cy="1011433"/>
          </a:xfrm>
          <a:prstGeom prst="roundRect">
            <a:avLst/>
          </a:prstGeom>
          <a:solidFill>
            <a:srgbClr val="F15C23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Objectives </a:t>
            </a:r>
            <a:endParaRPr lang="ar-SA" sz="3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8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65C4E3-E1AD-4CE7-9E6F-3B0348AE0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04A1A-2CA9-4D6E-B08E-85334BBA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9999A9-F7FA-4127-BC86-E0E75225B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4" t="21250" r="34844" b="7222"/>
          <a:stretch/>
        </p:blipFill>
        <p:spPr>
          <a:xfrm>
            <a:off x="5895974" y="295274"/>
            <a:ext cx="5057775" cy="626745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E6697CB-2BA7-412B-B6BC-ED95F07D1788}"/>
              </a:ext>
            </a:extLst>
          </p:cNvPr>
          <p:cNvSpPr txBox="1"/>
          <p:nvPr/>
        </p:nvSpPr>
        <p:spPr>
          <a:xfrm>
            <a:off x="1543050" y="2141538"/>
            <a:ext cx="20383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@ page 11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Free Animated Book Pictures, Download Free Animated Book Pictures png  images, Free ClipArts on Clipart Library">
            <a:extLst>
              <a:ext uri="{FF2B5EF4-FFF2-40B4-BE49-F238E27FC236}">
                <a16:creationId xmlns:a16="http://schemas.microsoft.com/office/drawing/2014/main" id="{8F412A5C-84E3-443F-A7A3-0D18F9B011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2" y="771525"/>
            <a:ext cx="1419225" cy="1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04A1A-2CA9-4D6E-B08E-85334BBA7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▷ SMS &amp;amp; Text Messages: Animated Images, Gifs, Pictures &amp;amp; Animations - 100%  FREE!">
            <a:extLst>
              <a:ext uri="{FF2B5EF4-FFF2-40B4-BE49-F238E27FC236}">
                <a16:creationId xmlns:a16="http://schemas.microsoft.com/office/drawing/2014/main" id="{27F05FB0-7410-46D0-832E-DF5AEDB3C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4089401"/>
            <a:ext cx="2733674" cy="269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97243EB-ABAB-412B-85CA-BA2D935C5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3750" t="38750" r="11094" b="6944"/>
          <a:stretch/>
        </p:blipFill>
        <p:spPr>
          <a:xfrm>
            <a:off x="2085974" y="142875"/>
            <a:ext cx="9163052" cy="3724276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13D9F4-1166-4C1D-9A28-72CDA6DDEC92}"/>
              </a:ext>
            </a:extLst>
          </p:cNvPr>
          <p:cNvSpPr/>
          <p:nvPr/>
        </p:nvSpPr>
        <p:spPr>
          <a:xfrm>
            <a:off x="5276597" y="2432052"/>
            <a:ext cx="6334631" cy="674687"/>
          </a:xfrm>
          <a:prstGeom prst="roundRect">
            <a:avLst/>
          </a:prstGeom>
          <a:solidFill>
            <a:srgbClr val="A223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What do you think the father is saying?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588514B-E30B-4263-9646-3CB2A9AC0972}"/>
              </a:ext>
            </a:extLst>
          </p:cNvPr>
          <p:cNvSpPr/>
          <p:nvPr/>
        </p:nvSpPr>
        <p:spPr>
          <a:xfrm>
            <a:off x="3514725" y="3515520"/>
            <a:ext cx="5629275" cy="749300"/>
          </a:xfrm>
          <a:prstGeom prst="roundRect">
            <a:avLst/>
          </a:prstGeom>
          <a:solidFill>
            <a:srgbClr val="A223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What do you think his son is saying?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pic>
        <p:nvPicPr>
          <p:cNvPr id="10" name="MG Bk 3 F-SA_2020_1-07">
            <a:hlinkClick r:id="" action="ppaction://media"/>
            <a:extLst>
              <a:ext uri="{FF2B5EF4-FFF2-40B4-BE49-F238E27FC236}">
                <a16:creationId xmlns:a16="http://schemas.microsoft.com/office/drawing/2014/main" id="{1C679ACD-D246-48C6-B9D0-95E9C54938A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62625" y="4989513"/>
            <a:ext cx="831850" cy="831850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7D4414C-6588-466D-8E25-19CCF7856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69" y="4773612"/>
            <a:ext cx="1042988" cy="10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65C4E3-E1AD-4CE7-9E6F-3B0348AE0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04A1A-2CA9-4D6E-B08E-85334BBA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▷ SMS &amp;amp; Text Messages: Animated Images, Gifs, Pictures &amp;amp; Animations - 100%  FREE!">
            <a:extLst>
              <a:ext uri="{FF2B5EF4-FFF2-40B4-BE49-F238E27FC236}">
                <a16:creationId xmlns:a16="http://schemas.microsoft.com/office/drawing/2014/main" id="{27F05FB0-7410-46D0-832E-DF5AEDB3C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56" y="4492625"/>
            <a:ext cx="2476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97243EB-ABAB-412B-85CA-BA2D935C5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9" t="35979" r="11605" b="9715"/>
          <a:stretch/>
        </p:blipFill>
        <p:spPr>
          <a:xfrm>
            <a:off x="1480543" y="-344493"/>
            <a:ext cx="10515600" cy="48577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67D1315-DAB3-46B6-91CA-39F599E8224F}"/>
              </a:ext>
            </a:extLst>
          </p:cNvPr>
          <p:cNvSpPr/>
          <p:nvPr/>
        </p:nvSpPr>
        <p:spPr>
          <a:xfrm>
            <a:off x="3848099" y="2333727"/>
            <a:ext cx="864840" cy="377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300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4F8F6A8-155D-4C1F-88E1-1DFAE6990854}"/>
              </a:ext>
            </a:extLst>
          </p:cNvPr>
          <p:cNvSpPr/>
          <p:nvPr/>
        </p:nvSpPr>
        <p:spPr>
          <a:xfrm>
            <a:off x="5639396" y="3127375"/>
            <a:ext cx="975717" cy="30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  <a:latin typeface="Comic Sans MS" panose="030F0702030302020204" pitchFamily="66" charset="0"/>
              </a:rPr>
              <a:t>$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79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7CF273E-7FF5-4D91-9B1C-5424E0A176BC}"/>
              </a:ext>
            </a:extLst>
          </p:cNvPr>
          <p:cNvSpPr/>
          <p:nvPr/>
        </p:nvSpPr>
        <p:spPr>
          <a:xfrm>
            <a:off x="7355384" y="3271838"/>
            <a:ext cx="975717" cy="30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  <a:latin typeface="Comic Sans MS" panose="030F0702030302020204" pitchFamily="66" charset="0"/>
              </a:rPr>
              <a:t>$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0,40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B5C38F5-84D9-4217-BE8F-D24E83DD8E08}"/>
              </a:ext>
            </a:extLst>
          </p:cNvPr>
          <p:cNvSpPr/>
          <p:nvPr/>
        </p:nvSpPr>
        <p:spPr>
          <a:xfrm>
            <a:off x="6615113" y="3874797"/>
            <a:ext cx="975717" cy="40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  <a:latin typeface="Comic Sans MS" panose="030F0702030302020204" pitchFamily="66" charset="0"/>
              </a:rPr>
              <a:t>$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EF8A55F-C766-4A79-98C5-FBFF00CE5F6C}"/>
              </a:ext>
            </a:extLst>
          </p:cNvPr>
          <p:cNvSpPr/>
          <p:nvPr/>
        </p:nvSpPr>
        <p:spPr>
          <a:xfrm>
            <a:off x="5717232" y="2682779"/>
            <a:ext cx="975717" cy="377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950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22031D4-E8B3-439F-A22F-EBD5CBE54EA2}"/>
              </a:ext>
            </a:extLst>
          </p:cNvPr>
          <p:cNvSpPr/>
          <p:nvPr/>
        </p:nvSpPr>
        <p:spPr>
          <a:xfrm>
            <a:off x="3848099" y="4492625"/>
            <a:ext cx="1419225" cy="450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one-third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04A1A-2CA9-4D6E-B08E-85334BBA7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4653" r="24376" b="10830"/>
          <a:stretch/>
        </p:blipFill>
        <p:spPr>
          <a:xfrm>
            <a:off x="0" y="-55562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595EA8-CC3D-4D8D-9209-49A6F4C9E2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1" t="44862" r="27890" b="7962"/>
          <a:stretch/>
        </p:blipFill>
        <p:spPr>
          <a:xfrm>
            <a:off x="3978273" y="1231900"/>
            <a:ext cx="8181975" cy="3873501"/>
          </a:xfrm>
          <a:prstGeom prst="rect">
            <a:avLst/>
          </a:prstGeom>
        </p:spPr>
      </p:pic>
      <p:pic>
        <p:nvPicPr>
          <p:cNvPr id="7" name="MG Bk 3 F-SA_2020_1-08">
            <a:hlinkClick r:id="" action="ppaction://media"/>
            <a:extLst>
              <a:ext uri="{FF2B5EF4-FFF2-40B4-BE49-F238E27FC236}">
                <a16:creationId xmlns:a16="http://schemas.microsoft.com/office/drawing/2014/main" id="{A76D24B7-274E-49FC-B305-B0271468387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1349" y="4533900"/>
            <a:ext cx="879475" cy="879475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302B970-6FFE-4600-ABA2-0732761E7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39" y="1231901"/>
            <a:ext cx="2577311" cy="2616498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B8587031-B90E-46A6-BDEB-280907CA70D3}"/>
              </a:ext>
            </a:extLst>
          </p:cNvPr>
          <p:cNvSpPr/>
          <p:nvPr/>
        </p:nvSpPr>
        <p:spPr>
          <a:xfrm>
            <a:off x="4852188" y="3552824"/>
            <a:ext cx="967587" cy="377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AAD94A4B-A72D-45B1-9AF5-85A7E108AA30}"/>
              </a:ext>
            </a:extLst>
          </p:cNvPr>
          <p:cNvSpPr/>
          <p:nvPr/>
        </p:nvSpPr>
        <p:spPr>
          <a:xfrm>
            <a:off x="4820435" y="3854748"/>
            <a:ext cx="967587" cy="377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F65311A8-B981-48A1-93BF-F517E1A7F556}"/>
              </a:ext>
            </a:extLst>
          </p:cNvPr>
          <p:cNvSpPr/>
          <p:nvPr/>
        </p:nvSpPr>
        <p:spPr>
          <a:xfrm>
            <a:off x="6271413" y="4100513"/>
            <a:ext cx="967587" cy="377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E960802-8981-4188-9771-4F6CA6B7D918}"/>
              </a:ext>
            </a:extLst>
          </p:cNvPr>
          <p:cNvSpPr/>
          <p:nvPr/>
        </p:nvSpPr>
        <p:spPr>
          <a:xfrm>
            <a:off x="4812890" y="4642646"/>
            <a:ext cx="967587" cy="377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912508EE-E3FC-4C68-9967-4FF89EB3527F}"/>
              </a:ext>
            </a:extLst>
          </p:cNvPr>
          <p:cNvSpPr/>
          <p:nvPr/>
        </p:nvSpPr>
        <p:spPr>
          <a:xfrm>
            <a:off x="4812891" y="4364335"/>
            <a:ext cx="967587" cy="377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46D3DFB-B8AF-459B-A03E-B6945A5D6E98}"/>
              </a:ext>
            </a:extLst>
          </p:cNvPr>
          <p:cNvSpPr/>
          <p:nvPr/>
        </p:nvSpPr>
        <p:spPr>
          <a:xfrm>
            <a:off x="8391525" y="3202306"/>
            <a:ext cx="2200275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3D66F6D-1385-4C93-ACD9-0FCD814A65EA}"/>
              </a:ext>
            </a:extLst>
          </p:cNvPr>
          <p:cNvSpPr/>
          <p:nvPr/>
        </p:nvSpPr>
        <p:spPr>
          <a:xfrm>
            <a:off x="5305425" y="2802256"/>
            <a:ext cx="5286375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2DBE499-FB0C-4CC4-8A51-49A80995F049}"/>
              </a:ext>
            </a:extLst>
          </p:cNvPr>
          <p:cNvSpPr/>
          <p:nvPr/>
        </p:nvSpPr>
        <p:spPr>
          <a:xfrm>
            <a:off x="10258425" y="2333625"/>
            <a:ext cx="131445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62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5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104A1A-2CA9-4D6E-B08E-85334BBA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B7DD41F9-CBD4-4C91-BDE3-49BE89185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23" y="704149"/>
            <a:ext cx="2703690" cy="2186808"/>
          </a:xfrm>
        </p:spPr>
      </p:pic>
      <p:pic>
        <p:nvPicPr>
          <p:cNvPr id="4098" name="Picture 2" descr="أدوات الاسْتِفْهَامِ | World Languages - Quizizz">
            <a:extLst>
              <a:ext uri="{FF2B5EF4-FFF2-40B4-BE49-F238E27FC236}">
                <a16:creationId xmlns:a16="http://schemas.microsoft.com/office/drawing/2014/main" id="{99E0CC01-7073-44F4-B184-06B8BF35F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51" y="1797553"/>
            <a:ext cx="3213252" cy="45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hlinkClick r:id="rId5"/>
            <a:extLst>
              <a:ext uri="{FF2B5EF4-FFF2-40B4-BE49-F238E27FC236}">
                <a16:creationId xmlns:a16="http://schemas.microsoft.com/office/drawing/2014/main" id="{E7ADB0A9-28E2-4C63-A1A0-A9F93E7CC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7" y="3081337"/>
            <a:ext cx="3048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1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D64464-7C80-4D40-898F-35C743B1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65C4E3-E1AD-4CE7-9E6F-3B0348AE0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510E3E5-7C0E-4FCC-ACE5-C2E212B0A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53D6E07-9825-45B5-883A-C3A35D6415EF}"/>
              </a:ext>
            </a:extLst>
          </p:cNvPr>
          <p:cNvSpPr/>
          <p:nvPr/>
        </p:nvSpPr>
        <p:spPr>
          <a:xfrm>
            <a:off x="6077637" y="2635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2" descr="سكرابز">
            <a:extLst>
              <a:ext uri="{FF2B5EF4-FFF2-40B4-BE49-F238E27FC236}">
                <a16:creationId xmlns:a16="http://schemas.microsoft.com/office/drawing/2014/main" id="{7FD112D4-8E20-46EA-812D-DE2B7DAE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9751"/>
            <a:ext cx="762000" cy="49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216111B-F098-4F50-A7E7-46BDF226D98F}"/>
              </a:ext>
            </a:extLst>
          </p:cNvPr>
          <p:cNvSpPr/>
          <p:nvPr/>
        </p:nvSpPr>
        <p:spPr>
          <a:xfrm>
            <a:off x="6687559" y="833438"/>
            <a:ext cx="3377986" cy="4351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2" descr="Friday, March 1 - Mr. Jost&amp;#39;s Internet Classroom">
            <a:extLst>
              <a:ext uri="{FF2B5EF4-FFF2-40B4-BE49-F238E27FC236}">
                <a16:creationId xmlns:a16="http://schemas.microsoft.com/office/drawing/2014/main" id="{8A7856CC-53D6-4796-884C-2253698F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07" y="2590007"/>
            <a:ext cx="2888820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rporate News — Pet Space">
            <a:extLst>
              <a:ext uri="{FF2B5EF4-FFF2-40B4-BE49-F238E27FC236}">
                <a16:creationId xmlns:a16="http://schemas.microsoft.com/office/drawing/2014/main" id="{C7F82ECA-712F-48E1-8680-00133E8FDD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339" y="86360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hinking About Social Media | Kids Helpline @ School">
            <a:extLst>
              <a:ext uri="{FF2B5EF4-FFF2-40B4-BE49-F238E27FC236}">
                <a16:creationId xmlns:a16="http://schemas.microsoft.com/office/drawing/2014/main" id="{A7E2B108-FED6-4282-9B14-8F77A456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7" y="132556"/>
            <a:ext cx="338613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8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4DFEB1-CC6B-4D16-8D76-0F1B48C5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7F82CF-A2E5-4E9E-80C1-6947118D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8462B9-FACE-4653-AC19-6D510F6E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E97D24C-29CB-418A-A536-50DE2DD3065E}"/>
              </a:ext>
            </a:extLst>
          </p:cNvPr>
          <p:cNvSpPr/>
          <p:nvPr/>
        </p:nvSpPr>
        <p:spPr>
          <a:xfrm>
            <a:off x="7265192" y="3397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C9DB190-B0D5-47F8-A7D9-770208C402F3}"/>
              </a:ext>
            </a:extLst>
          </p:cNvPr>
          <p:cNvSpPr/>
          <p:nvPr/>
        </p:nvSpPr>
        <p:spPr>
          <a:xfrm>
            <a:off x="3024189" y="365125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A2C752C-3718-483D-8945-97E880C6F124}"/>
              </a:ext>
            </a:extLst>
          </p:cNvPr>
          <p:cNvSpPr/>
          <p:nvPr/>
        </p:nvSpPr>
        <p:spPr>
          <a:xfrm>
            <a:off x="7292578" y="569118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C4533C6-9CB2-4CC4-95A8-EF463D658A55}"/>
              </a:ext>
            </a:extLst>
          </p:cNvPr>
          <p:cNvSpPr/>
          <p:nvPr/>
        </p:nvSpPr>
        <p:spPr>
          <a:xfrm>
            <a:off x="3231356" y="609600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2" descr="سكرابز">
            <a:extLst>
              <a:ext uri="{FF2B5EF4-FFF2-40B4-BE49-F238E27FC236}">
                <a16:creationId xmlns:a16="http://schemas.microsoft.com/office/drawing/2014/main" id="{EDABE0E5-97A7-441A-A5A5-9A8B2613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7" y="933450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351FB4D-BE0E-4DB3-84E0-5035C4079B05}"/>
              </a:ext>
            </a:extLst>
          </p:cNvPr>
          <p:cNvSpPr txBox="1"/>
          <p:nvPr/>
        </p:nvSpPr>
        <p:spPr>
          <a:xfrm>
            <a:off x="3796373" y="2457451"/>
            <a:ext cx="2393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asthma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16BC43-B358-4080-921A-AFF3071FF0C4}"/>
              </a:ext>
            </a:extLst>
          </p:cNvPr>
          <p:cNvSpPr txBox="1"/>
          <p:nvPr/>
        </p:nvSpPr>
        <p:spPr>
          <a:xfrm>
            <a:off x="3796373" y="4792008"/>
            <a:ext cx="2393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Cyber   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367D0C1-36AA-484F-ABC0-1A03C2827019}"/>
              </a:ext>
            </a:extLst>
          </p:cNvPr>
          <p:cNvSpPr txBox="1"/>
          <p:nvPr/>
        </p:nvSpPr>
        <p:spPr>
          <a:xfrm>
            <a:off x="7847417" y="2457451"/>
            <a:ext cx="3317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extraordinary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5E34D60-80FD-47D9-9867-FB1373A83145}"/>
              </a:ext>
            </a:extLst>
          </p:cNvPr>
          <p:cNvSpPr txBox="1"/>
          <p:nvPr/>
        </p:nvSpPr>
        <p:spPr>
          <a:xfrm>
            <a:off x="7548559" y="5161220"/>
            <a:ext cx="3317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Networking 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sthma Attack GIFs | Tenor">
            <a:extLst>
              <a:ext uri="{FF2B5EF4-FFF2-40B4-BE49-F238E27FC236}">
                <a16:creationId xmlns:a16="http://schemas.microsoft.com/office/drawing/2014/main" id="{DE210BF1-D303-4CDA-BA48-933C4BBD8A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42" y="1140620"/>
            <a:ext cx="20955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yber Clipart Written Bullying - Cyber Bullying Icon Png PNG Image |  Transparent PNG Free Download on SeekPNG">
            <a:extLst>
              <a:ext uri="{FF2B5EF4-FFF2-40B4-BE49-F238E27FC236}">
                <a16:creationId xmlns:a16="http://schemas.microsoft.com/office/drawing/2014/main" id="{A0FB1B03-46DE-45B2-B452-4392BA07F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r="26821"/>
          <a:stretch/>
        </p:blipFill>
        <p:spPr bwMode="auto">
          <a:xfrm>
            <a:off x="4360657" y="3081298"/>
            <a:ext cx="1627591" cy="16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ecial Person Stock Illustrations – 14,779 Special Person Stock  Illustrations, Vectors &amp;amp; Clipart - Dreamstime">
            <a:extLst>
              <a:ext uri="{FF2B5EF4-FFF2-40B4-BE49-F238E27FC236}">
                <a16:creationId xmlns:a16="http://schemas.microsoft.com/office/drawing/2014/main" id="{AC3944A2-53DC-4FEF-8824-30D5A83B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535" y="1079917"/>
            <a:ext cx="2286000" cy="14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79,721 Computer Network Stock Illustrations, Cliparts and Royalty Free Computer  Network Vectors">
            <a:extLst>
              <a:ext uri="{FF2B5EF4-FFF2-40B4-BE49-F238E27FC236}">
                <a16:creationId xmlns:a16="http://schemas.microsoft.com/office/drawing/2014/main" id="{3E5B2736-DD83-444E-8550-4006CBCB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73" y="3152715"/>
            <a:ext cx="1781175" cy="18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8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82</Words>
  <Application>Microsoft Office PowerPoint</Application>
  <PresentationFormat>شاشة عريضة</PresentationFormat>
  <Paragraphs>36</Paragraphs>
  <Slides>13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10</cp:revision>
  <dcterms:created xsi:type="dcterms:W3CDTF">2021-09-01T07:24:07Z</dcterms:created>
  <dcterms:modified xsi:type="dcterms:W3CDTF">2021-09-02T15:03:11Z</dcterms:modified>
</cp:coreProperties>
</file>