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26.png"/><Relationship Id="rId8" Type="http://schemas.openxmlformats.org/officeDocument/2006/relationships/image" Target="../media/image19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Relationship Id="rId8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8" Type="http://schemas.openxmlformats.org/officeDocument/2006/relationships/image" Target="../media/image4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8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.png"/><Relationship Id="rId8" Type="http://schemas.openxmlformats.org/officeDocument/2006/relationships/image" Target="../media/image38.png"/><Relationship Id="rId9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.png"/><Relationship Id="rId8" Type="http://schemas.openxmlformats.org/officeDocument/2006/relationships/image" Target="../media/image38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Relationship Id="rId7" Type="http://schemas.openxmlformats.org/officeDocument/2006/relationships/hyperlink" Target="https://ar.oryxlearning.com/question/maths/6th-grade/compare-decimal-numbers" TargetMode="External"/><Relationship Id="rId8" Type="http://schemas.openxmlformats.org/officeDocument/2006/relationships/image" Target="../media/image47.png"/><Relationship Id="rId9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hyperlink" Target="https://youtu.be/BJGm6kk-30E" TargetMode="External"/><Relationship Id="rId8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3055.png" descr="IMG_3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1033" y="7176737"/>
            <a:ext cx="4812967" cy="502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3053.png" descr="IMG_30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911" y="3006533"/>
            <a:ext cx="12286178" cy="7702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3062.png" descr="IMG_30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874000"/>
            <a:ext cx="6597699" cy="659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5267559"/>
            <a:ext cx="3818357" cy="381835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الأستاذة/ مريم البقيلي"/>
          <p:cNvSpPr txBox="1"/>
          <p:nvPr/>
        </p:nvSpPr>
        <p:spPr>
          <a:xfrm>
            <a:off x="9806247" y="9085914"/>
            <a:ext cx="477150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الأستاذة/ مريم البقيلي </a:t>
            </a:r>
          </a:p>
        </p:txBody>
      </p:sp>
      <p:pic>
        <p:nvPicPr>
          <p:cNvPr id="133" name="IMG_3064.png" descr="IMG_3064.png"/>
          <p:cNvPicPr>
            <a:picLocks noChangeAspect="1"/>
          </p:cNvPicPr>
          <p:nvPr/>
        </p:nvPicPr>
        <p:blipFill>
          <a:blip r:embed="rId6">
            <a:alphaModFix amt="61415"/>
            <a:extLst/>
          </a:blip>
          <a:stretch>
            <a:fillRect/>
          </a:stretch>
        </p:blipFill>
        <p:spPr>
          <a:xfrm>
            <a:off x="17610577" y="3006533"/>
            <a:ext cx="3920912" cy="30328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" name="عوداً حميداً ، وحباً للعلم يزيد"/>
          <p:cNvGrpSpPr/>
          <p:nvPr/>
        </p:nvGrpSpPr>
        <p:grpSpPr>
          <a:xfrm>
            <a:off x="8332106" y="702480"/>
            <a:ext cx="7719788" cy="1447801"/>
            <a:chOff x="0" y="0"/>
            <a:chExt cx="7719786" cy="1447800"/>
          </a:xfrm>
        </p:grpSpPr>
        <p:sp>
          <p:nvSpPr>
            <p:cNvPr id="135" name="عوداً حميداً ، وحباً للعلم يزيد"/>
            <p:cNvSpPr txBox="1"/>
            <p:nvPr/>
          </p:nvSpPr>
          <p:spPr>
            <a:xfrm>
              <a:off x="215900" y="139700"/>
              <a:ext cx="7287987" cy="88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pPr rtl="0">
                <a:defRPr/>
              </a:pPr>
              <a:r>
                <a:t>عوداً حميداً ، وحباً للعلم يزيد </a:t>
              </a:r>
            </a:p>
          </p:txBody>
        </p:sp>
        <p:pic>
          <p:nvPicPr>
            <p:cNvPr id="134" name="عوداً حميداً ، وحباً للعلم يزيد عوداً حميداً ، وحباً للعلم يزيد " descr="عوداً حميداً ، وحباً للعلم يزيد عوداً حميداً ، وحباً للعلم يزيد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719787" cy="1447800"/>
            </a:xfrm>
            <a:prstGeom prst="rect">
              <a:avLst/>
            </a:prstGeom>
            <a:effectLst/>
          </p:spPr>
        </p:pic>
      </p:grpSp>
      <p:grpSp>
        <p:nvGrpSpPr>
          <p:cNvPr id="140" name="تجميع"/>
          <p:cNvGrpSpPr/>
          <p:nvPr/>
        </p:nvGrpSpPr>
        <p:grpSpPr>
          <a:xfrm>
            <a:off x="16332609" y="6123769"/>
            <a:ext cx="1322419" cy="1427405"/>
            <a:chOff x="-44450" y="-44449"/>
            <a:chExt cx="1322417" cy="1427404"/>
          </a:xfrm>
        </p:grpSpPr>
        <p:pic>
          <p:nvPicPr>
            <p:cNvPr id="137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139" name="٣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0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41" name="الفصل"/>
          <p:cNvSpPr txBox="1"/>
          <p:nvPr/>
        </p:nvSpPr>
        <p:spPr>
          <a:xfrm>
            <a:off x="16247550" y="5431619"/>
            <a:ext cx="149253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sz="5000"/>
              <a:t>الفصل</a:t>
            </a:r>
            <a:r>
              <a:t> </a:t>
            </a:r>
          </a:p>
        </p:txBody>
      </p:sp>
      <p:sp>
        <p:nvSpPr>
          <p:cNvPr id="142" name="مقارنة الكسور العشرية"/>
          <p:cNvSpPr txBox="1"/>
          <p:nvPr/>
        </p:nvSpPr>
        <p:spPr>
          <a:xfrm>
            <a:off x="6518001" y="6297017"/>
            <a:ext cx="9533893" cy="112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مقارنة الكسور العشرية      </a:t>
            </a:r>
          </a:p>
        </p:txBody>
      </p:sp>
      <p:grpSp>
        <p:nvGrpSpPr>
          <p:cNvPr id="145" name="تجميع"/>
          <p:cNvGrpSpPr/>
          <p:nvPr/>
        </p:nvGrpSpPr>
        <p:grpSpPr>
          <a:xfrm>
            <a:off x="14744399" y="10292414"/>
            <a:ext cx="4109826" cy="797209"/>
            <a:chOff x="0" y="0"/>
            <a:chExt cx="4109825" cy="797208"/>
          </a:xfrm>
        </p:grpSpPr>
        <p:sp>
          <p:nvSpPr>
            <p:cNvPr id="143" name="@mariamalb8ailym"/>
            <p:cNvSpPr txBox="1"/>
            <p:nvPr/>
          </p:nvSpPr>
          <p:spPr>
            <a:xfrm>
              <a:off x="797208" y="148548"/>
              <a:ext cx="3312618" cy="50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@mariamalb8ailym </a:t>
              </a:r>
            </a:p>
          </p:txBody>
        </p:sp>
        <p:pic>
          <p:nvPicPr>
            <p:cNvPr id="144" name="IMG_3101.png" descr="IMG_3101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797209" cy="79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69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274" name="IMG_3762.png"/>
          <p:cNvGrpSpPr/>
          <p:nvPr/>
        </p:nvGrpSpPr>
        <p:grpSpPr>
          <a:xfrm>
            <a:off x="2972364" y="5112757"/>
            <a:ext cx="13666630" cy="7356041"/>
            <a:chOff x="0" y="0"/>
            <a:chExt cx="13666629" cy="7356040"/>
          </a:xfrm>
        </p:grpSpPr>
        <p:pic>
          <p:nvPicPr>
            <p:cNvPr id="273" name="IMG_3762.png" descr="IMG_376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659" t="26732" r="33020" b="48960"/>
            <a:stretch>
              <a:fillRect/>
            </a:stretch>
          </p:blipFill>
          <p:spPr>
            <a:xfrm>
              <a:off x="127000" y="88900"/>
              <a:ext cx="13412630" cy="7025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" name="IMG_3762.png" descr="IMG_3762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666630" cy="7356041"/>
            </a:xfrm>
            <a:prstGeom prst="rect">
              <a:avLst/>
            </a:prstGeom>
            <a:effectLst/>
          </p:spPr>
        </p:pic>
      </p:grpSp>
      <p:pic>
        <p:nvPicPr>
          <p:cNvPr id="275" name="IMG_3762.png" descr="IMG_3762.png"/>
          <p:cNvPicPr>
            <a:picLocks noChangeAspect="1"/>
          </p:cNvPicPr>
          <p:nvPr/>
        </p:nvPicPr>
        <p:blipFill>
          <a:blip r:embed="rId6">
            <a:extLst/>
          </a:blip>
          <a:srcRect l="69962" t="35672" r="6003" b="47924"/>
          <a:stretch>
            <a:fillRect/>
          </a:stretch>
        </p:blipFill>
        <p:spPr>
          <a:xfrm>
            <a:off x="17116954" y="4808140"/>
            <a:ext cx="6239386" cy="571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ترتيب الكسور العشرية ترتيب الكسور العشرية         " descr="ترتيب الكسور العشرية ترتيب الكسور العشرية        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98610" y="3386187"/>
            <a:ext cx="7353085" cy="14346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8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286" name="IMG_3762.png"/>
          <p:cNvGrpSpPr/>
          <p:nvPr/>
        </p:nvGrpSpPr>
        <p:grpSpPr>
          <a:xfrm>
            <a:off x="3160840" y="4435301"/>
            <a:ext cx="18428225" cy="1896989"/>
            <a:chOff x="0" y="0"/>
            <a:chExt cx="18428223" cy="1896987"/>
          </a:xfrm>
        </p:grpSpPr>
        <p:pic>
          <p:nvPicPr>
            <p:cNvPr id="285" name="IMG_3762.png" descr="IMG_376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618" t="53898" r="32692" b="42333"/>
            <a:stretch>
              <a:fillRect/>
            </a:stretch>
          </p:blipFill>
          <p:spPr>
            <a:xfrm>
              <a:off x="127000" y="88900"/>
              <a:ext cx="18174224" cy="15667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IMG_3762.png" descr="IMG_3762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8428225" cy="1896989"/>
            </a:xfrm>
            <a:prstGeom prst="rect">
              <a:avLst/>
            </a:prstGeom>
            <a:effectLst/>
          </p:spPr>
        </p:pic>
      </p:grpSp>
      <p:grpSp>
        <p:nvGrpSpPr>
          <p:cNvPr id="289" name="تحقق من فهمك"/>
          <p:cNvGrpSpPr/>
          <p:nvPr/>
        </p:nvGrpSpPr>
        <p:grpSpPr>
          <a:xfrm>
            <a:off x="16527740" y="1997347"/>
            <a:ext cx="5502663" cy="2437955"/>
            <a:chOff x="0" y="0"/>
            <a:chExt cx="5502662" cy="2437953"/>
          </a:xfrm>
        </p:grpSpPr>
        <p:sp>
          <p:nvSpPr>
            <p:cNvPr id="288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287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9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299" name="IMG_3762.png"/>
          <p:cNvGrpSpPr/>
          <p:nvPr/>
        </p:nvGrpSpPr>
        <p:grpSpPr>
          <a:xfrm>
            <a:off x="3160840" y="4435301"/>
            <a:ext cx="18428225" cy="1896989"/>
            <a:chOff x="0" y="0"/>
            <a:chExt cx="18428223" cy="1896987"/>
          </a:xfrm>
        </p:grpSpPr>
        <p:pic>
          <p:nvPicPr>
            <p:cNvPr id="298" name="IMG_3762.png" descr="IMG_376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618" t="53898" r="32692" b="42333"/>
            <a:stretch>
              <a:fillRect/>
            </a:stretch>
          </p:blipFill>
          <p:spPr>
            <a:xfrm>
              <a:off x="127000" y="88900"/>
              <a:ext cx="18174224" cy="15667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IMG_3762.png" descr="IMG_3762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8428225" cy="1896989"/>
            </a:xfrm>
            <a:prstGeom prst="rect">
              <a:avLst/>
            </a:prstGeom>
            <a:effectLst/>
          </p:spPr>
        </p:pic>
      </p:grpSp>
      <p:grpSp>
        <p:nvGrpSpPr>
          <p:cNvPr id="302" name="تحقق من فهمك"/>
          <p:cNvGrpSpPr/>
          <p:nvPr/>
        </p:nvGrpSpPr>
        <p:grpSpPr>
          <a:xfrm>
            <a:off x="16527740" y="1997347"/>
            <a:ext cx="5502663" cy="2437955"/>
            <a:chOff x="0" y="0"/>
            <a:chExt cx="5502662" cy="2437953"/>
          </a:xfrm>
        </p:grpSpPr>
        <p:sp>
          <p:nvSpPr>
            <p:cNvPr id="301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300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  <p:pic>
        <p:nvPicPr>
          <p:cNvPr id="303" name="من الأكبر إلى الأصغر من الأكبر إلى الأصغر        " descr="من الأكبر إلى الأصغر من الأكبر إلى الأصغر      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31185" y="6319589"/>
            <a:ext cx="5970581" cy="1434654"/>
          </a:xfrm>
          <a:prstGeom prst="rect">
            <a:avLst/>
          </a:prstGeom>
        </p:spPr>
      </p:pic>
      <p:pic>
        <p:nvPicPr>
          <p:cNvPr id="304" name="خط خط" descr="خط خط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674490" y="6793788"/>
            <a:ext cx="3070996" cy="880585"/>
          </a:xfrm>
          <a:prstGeom prst="rect">
            <a:avLst/>
          </a:prstGeom>
        </p:spPr>
      </p:pic>
      <p:pic>
        <p:nvPicPr>
          <p:cNvPr id="306" name="٣٥٫٨٤٩ ، ٣٥٫٧  ، ٣٥٫٥ ، ٣٥٫٠٦ ٣٥٫٨٤٩ ، ٣٥٫٧  ، ٣٥٫٥ ، ٣٥٫٠٦        " descr="٣٥٫٨٤٩ ، ٣٥٫٧  ، ٣٥٫٥ ، ٣٥٫٠٦ ٣٥٫٨٤٩ ، ٣٥٫٧  ، ٣٥٫٥ ، ٣٥٫٠٦       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71661" y="8594973"/>
            <a:ext cx="14806584" cy="1944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1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316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15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14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317" name="IMG_3762.png" descr="IMG_3762.png"/>
          <p:cNvPicPr>
            <a:picLocks noChangeAspect="1"/>
          </p:cNvPicPr>
          <p:nvPr/>
        </p:nvPicPr>
        <p:blipFill>
          <a:blip r:embed="rId7">
            <a:extLst/>
          </a:blip>
          <a:srcRect l="21541" t="62668" r="26484" b="27346"/>
          <a:stretch>
            <a:fillRect/>
          </a:stretch>
        </p:blipFill>
        <p:spPr>
          <a:xfrm>
            <a:off x="627201" y="4559672"/>
            <a:ext cx="20729577" cy="534884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4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22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327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26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25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328" name="IMG_3762.png" descr="IMG_3762.png"/>
          <p:cNvPicPr>
            <a:picLocks noChangeAspect="1"/>
          </p:cNvPicPr>
          <p:nvPr/>
        </p:nvPicPr>
        <p:blipFill>
          <a:blip r:embed="rId7">
            <a:extLst/>
          </a:blip>
          <a:srcRect l="21541" t="62668" r="26484" b="27346"/>
          <a:stretch>
            <a:fillRect/>
          </a:stretch>
        </p:blipFill>
        <p:spPr>
          <a:xfrm>
            <a:off x="627201" y="4559672"/>
            <a:ext cx="20729577" cy="534884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29" name="&lt;"/>
          <p:cNvSpPr/>
          <p:nvPr/>
        </p:nvSpPr>
        <p:spPr>
          <a:xfrm>
            <a:off x="16376279" y="6566764"/>
            <a:ext cx="1579833" cy="1579832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9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330" name="="/>
          <p:cNvSpPr/>
          <p:nvPr/>
        </p:nvSpPr>
        <p:spPr>
          <a:xfrm>
            <a:off x="6225101" y="8057696"/>
            <a:ext cx="1482272" cy="1743144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9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31" name="&gt;"/>
          <p:cNvSpPr/>
          <p:nvPr/>
        </p:nvSpPr>
        <p:spPr>
          <a:xfrm>
            <a:off x="6304319" y="6566764"/>
            <a:ext cx="1323837" cy="1579832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9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332" name="&gt;"/>
          <p:cNvSpPr/>
          <p:nvPr/>
        </p:nvSpPr>
        <p:spPr>
          <a:xfrm>
            <a:off x="16114428" y="8345765"/>
            <a:ext cx="1841683" cy="1575292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9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3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342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41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40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45" name="IMG_3762.png"/>
          <p:cNvGrpSpPr/>
          <p:nvPr/>
        </p:nvGrpSpPr>
        <p:grpSpPr>
          <a:xfrm>
            <a:off x="1409005" y="4843445"/>
            <a:ext cx="19444281" cy="3422532"/>
            <a:chOff x="0" y="0"/>
            <a:chExt cx="19444279" cy="3422530"/>
          </a:xfrm>
        </p:grpSpPr>
        <p:pic>
          <p:nvPicPr>
            <p:cNvPr id="344" name="IMG_3762.png" descr="IMG_376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508" t="72356" r="26484" b="19363"/>
            <a:stretch>
              <a:fillRect/>
            </a:stretch>
          </p:blipFill>
          <p:spPr>
            <a:xfrm>
              <a:off x="127000" y="88900"/>
              <a:ext cx="19190280" cy="30923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3" name="IMG_3762.png" descr="IMG_3762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9444281" cy="342253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50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355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54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53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58" name="IMG_3762.png"/>
          <p:cNvGrpSpPr/>
          <p:nvPr/>
        </p:nvGrpSpPr>
        <p:grpSpPr>
          <a:xfrm>
            <a:off x="1409005" y="4843445"/>
            <a:ext cx="19444281" cy="3422532"/>
            <a:chOff x="0" y="0"/>
            <a:chExt cx="19444279" cy="3422530"/>
          </a:xfrm>
        </p:grpSpPr>
        <p:pic>
          <p:nvPicPr>
            <p:cNvPr id="357" name="IMG_3762.png" descr="IMG_376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508" t="72356" r="26484" b="19363"/>
            <a:stretch>
              <a:fillRect/>
            </a:stretch>
          </p:blipFill>
          <p:spPr>
            <a:xfrm>
              <a:off x="127000" y="88900"/>
              <a:ext cx="19190280" cy="30923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6" name="IMG_3762.png" descr="IMG_3762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9444281" cy="3422531"/>
            </a:xfrm>
            <a:prstGeom prst="rect">
              <a:avLst/>
            </a:prstGeom>
            <a:effectLst/>
          </p:spPr>
        </p:pic>
      </p:grpSp>
      <p:sp>
        <p:nvSpPr>
          <p:cNvPr id="359" name="٠٫٠١١"/>
          <p:cNvSpPr txBox="1"/>
          <p:nvPr/>
        </p:nvSpPr>
        <p:spPr>
          <a:xfrm>
            <a:off x="14583475" y="10289806"/>
            <a:ext cx="3619181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٠٫٠١١ </a:t>
            </a:r>
            <a:r>
              <a:t>        </a:t>
            </a:r>
          </a:p>
        </p:txBody>
      </p:sp>
      <p:sp>
        <p:nvSpPr>
          <p:cNvPr id="360" name="٠٫٠١٧"/>
          <p:cNvSpPr txBox="1"/>
          <p:nvPr/>
        </p:nvSpPr>
        <p:spPr>
          <a:xfrm>
            <a:off x="9126679" y="10289806"/>
            <a:ext cx="3619180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٠٫٠١٧ </a:t>
            </a:r>
            <a:r>
              <a:t>        </a:t>
            </a:r>
          </a:p>
        </p:txBody>
      </p:sp>
      <p:grpSp>
        <p:nvGrpSpPr>
          <p:cNvPr id="363" name="&lt;"/>
          <p:cNvGrpSpPr/>
          <p:nvPr/>
        </p:nvGrpSpPr>
        <p:grpSpPr>
          <a:xfrm>
            <a:off x="12745859" y="9829579"/>
            <a:ext cx="1837618" cy="1786439"/>
            <a:chOff x="0" y="0"/>
            <a:chExt cx="1837616" cy="1786438"/>
          </a:xfrm>
        </p:grpSpPr>
        <p:sp>
          <p:nvSpPr>
            <p:cNvPr id="362" name="&lt;"/>
            <p:cNvSpPr/>
            <p:nvPr/>
          </p:nvSpPr>
          <p:spPr>
            <a:xfrm>
              <a:off x="44449" y="44449"/>
              <a:ext cx="1748718" cy="169754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>
                <a:defRPr sz="90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pic>
          <p:nvPicPr>
            <p:cNvPr id="361" name="&lt; &lt;" descr="&lt; &lt;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837618" cy="1786440"/>
            </a:xfrm>
            <a:prstGeom prst="rect">
              <a:avLst/>
            </a:prstGeom>
            <a:effectLst/>
          </p:spPr>
        </p:pic>
      </p:grpSp>
      <p:pic>
        <p:nvPicPr>
          <p:cNvPr id="364" name="الباحة الباحة         " descr="الباحة الباحة        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127444" y="8407625"/>
            <a:ext cx="4531242" cy="1434655"/>
          </a:xfrm>
          <a:prstGeom prst="rect">
            <a:avLst/>
          </a:prstGeom>
        </p:spPr>
      </p:pic>
      <p:pic>
        <p:nvPicPr>
          <p:cNvPr id="365" name="الحدود الشمالية الحدود الشمالية " descr="الحدود الشمالية الحدود الشمالية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227317" y="8253276"/>
            <a:ext cx="4531242" cy="1434654"/>
          </a:xfrm>
          <a:prstGeom prst="rect">
            <a:avLst/>
          </a:prstGeom>
        </p:spPr>
      </p:pic>
      <p:pic>
        <p:nvPicPr>
          <p:cNvPr id="366" name="منطقة الحدود الشمالية أعلى نمو سكاني من منطقة الباحة منطقة الحدود الشمالية أعلى نمو سكاني من منطقة الباحة  " descr="منطقة الحدود الشمالية أعلى نمو سكاني من منطقة الباحة منطقة الحدود الشمالية أعلى نمو سكاني من منطقة الباحة  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87230" y="11734930"/>
            <a:ext cx="14717257" cy="14346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7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376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75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74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79" name="IMG_3762.png"/>
          <p:cNvGrpSpPr/>
          <p:nvPr/>
        </p:nvGrpSpPr>
        <p:grpSpPr>
          <a:xfrm>
            <a:off x="2316827" y="4725353"/>
            <a:ext cx="18421976" cy="3234744"/>
            <a:chOff x="0" y="0"/>
            <a:chExt cx="18421974" cy="3234743"/>
          </a:xfrm>
        </p:grpSpPr>
        <p:pic>
          <p:nvPicPr>
            <p:cNvPr id="378" name="IMG_3762.png" descr="IMG_376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80990" r="26484" b="8101"/>
            <a:stretch>
              <a:fillRect/>
            </a:stretch>
          </p:blipFill>
          <p:spPr>
            <a:xfrm>
              <a:off x="3718280" y="88900"/>
              <a:ext cx="14576695" cy="29045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7" name="IMG_3762.png" descr="IMG_3762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8421976" cy="32347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8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389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88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87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92" name="IMG_3762.png"/>
          <p:cNvGrpSpPr/>
          <p:nvPr/>
        </p:nvGrpSpPr>
        <p:grpSpPr>
          <a:xfrm>
            <a:off x="2316827" y="4725353"/>
            <a:ext cx="18421976" cy="3234744"/>
            <a:chOff x="0" y="0"/>
            <a:chExt cx="18421974" cy="3234743"/>
          </a:xfrm>
        </p:grpSpPr>
        <p:pic>
          <p:nvPicPr>
            <p:cNvPr id="391" name="IMG_3762.png" descr="IMG_376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80990" r="26484" b="8101"/>
            <a:stretch>
              <a:fillRect/>
            </a:stretch>
          </p:blipFill>
          <p:spPr>
            <a:xfrm>
              <a:off x="3718280" y="88900"/>
              <a:ext cx="14576695" cy="29045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0" name="IMG_3762.png" descr="IMG_3762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8421976" cy="3234744"/>
            </a:xfrm>
            <a:prstGeom prst="rect">
              <a:avLst/>
            </a:prstGeom>
            <a:effectLst/>
          </p:spPr>
        </p:pic>
      </p:grpSp>
      <p:pic>
        <p:nvPicPr>
          <p:cNvPr id="393" name="من الأصغر  إلى الأكبر من الأصغر  إلى الأكبر         " descr="من الأصغر  إلى الأكبر من الأصغر  إلى الأكبر       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780922" y="7947397"/>
            <a:ext cx="5970582" cy="1434654"/>
          </a:xfrm>
          <a:prstGeom prst="rect">
            <a:avLst/>
          </a:prstGeom>
        </p:spPr>
      </p:pic>
      <p:sp>
        <p:nvSpPr>
          <p:cNvPr id="394" name="٠٬٣٣٦"/>
          <p:cNvSpPr/>
          <p:nvPr/>
        </p:nvSpPr>
        <p:spPr>
          <a:xfrm>
            <a:off x="16370410" y="9574609"/>
            <a:ext cx="1905001" cy="1905001"/>
          </a:xfrm>
          <a:prstGeom prst="ellipse">
            <a:avLst/>
          </a:prstGeom>
          <a:solidFill>
            <a:srgbClr val="B6D575"/>
          </a:solidFill>
          <a:ln w="635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0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٠٬٣٣٦</a:t>
            </a:r>
          </a:p>
        </p:txBody>
      </p:sp>
      <p:sp>
        <p:nvSpPr>
          <p:cNvPr id="395" name="٠٬٣٤٥"/>
          <p:cNvSpPr/>
          <p:nvPr/>
        </p:nvSpPr>
        <p:spPr>
          <a:xfrm>
            <a:off x="13917362" y="9500875"/>
            <a:ext cx="1905001" cy="1905001"/>
          </a:xfrm>
          <a:prstGeom prst="ellipse">
            <a:avLst/>
          </a:prstGeom>
          <a:solidFill>
            <a:srgbClr val="B6D575"/>
          </a:solidFill>
          <a:ln w="635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0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٠٬٣٤٥</a:t>
            </a:r>
          </a:p>
        </p:txBody>
      </p:sp>
      <p:sp>
        <p:nvSpPr>
          <p:cNvPr id="396" name="٠٬٣٤٦"/>
          <p:cNvSpPr/>
          <p:nvPr/>
        </p:nvSpPr>
        <p:spPr>
          <a:xfrm>
            <a:off x="11464314" y="9574609"/>
            <a:ext cx="1905001" cy="1905001"/>
          </a:xfrm>
          <a:prstGeom prst="ellipse">
            <a:avLst/>
          </a:prstGeom>
          <a:solidFill>
            <a:srgbClr val="B6D575"/>
          </a:solidFill>
          <a:ln w="635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0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٠٬٣٤٦</a:t>
            </a:r>
          </a:p>
        </p:txBody>
      </p:sp>
      <p:sp>
        <p:nvSpPr>
          <p:cNvPr id="397" name="٠٬٣٥٦"/>
          <p:cNvSpPr/>
          <p:nvPr/>
        </p:nvSpPr>
        <p:spPr>
          <a:xfrm>
            <a:off x="9011267" y="9574609"/>
            <a:ext cx="1905001" cy="1905001"/>
          </a:xfrm>
          <a:prstGeom prst="ellipse">
            <a:avLst/>
          </a:prstGeom>
          <a:solidFill>
            <a:srgbClr val="B6D575"/>
          </a:solidFill>
          <a:ln w="635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0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٠٬٣٥٦</a:t>
            </a:r>
          </a:p>
        </p:txBody>
      </p:sp>
      <p:sp>
        <p:nvSpPr>
          <p:cNvPr id="398" name="٠٬٣٦٦"/>
          <p:cNvSpPr/>
          <p:nvPr/>
        </p:nvSpPr>
        <p:spPr>
          <a:xfrm>
            <a:off x="6558219" y="9574609"/>
            <a:ext cx="1905001" cy="1905001"/>
          </a:xfrm>
          <a:prstGeom prst="ellipse">
            <a:avLst/>
          </a:prstGeom>
          <a:solidFill>
            <a:srgbClr val="B6D575"/>
          </a:solidFill>
          <a:ln w="635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0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٠٬٣٦٦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0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408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07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406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11" name="IMG_3763.png"/>
          <p:cNvGrpSpPr/>
          <p:nvPr/>
        </p:nvGrpSpPr>
        <p:grpSpPr>
          <a:xfrm>
            <a:off x="2367404" y="4820642"/>
            <a:ext cx="18646957" cy="4227116"/>
            <a:chOff x="0" y="0"/>
            <a:chExt cx="18646956" cy="4227115"/>
          </a:xfrm>
        </p:grpSpPr>
        <p:pic>
          <p:nvPicPr>
            <p:cNvPr id="410" name="IMG_3763.png" descr="IMG_376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244" t="7625" r="23577" b="81377"/>
            <a:stretch>
              <a:fillRect/>
            </a:stretch>
          </p:blipFill>
          <p:spPr>
            <a:xfrm>
              <a:off x="127000" y="88900"/>
              <a:ext cx="18392957" cy="38969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9" name="IMG_3763.png" descr="IMG_3763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18646958" cy="422711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827999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تجميع"/>
          <p:cNvGrpSpPr/>
          <p:nvPr/>
        </p:nvGrpSpPr>
        <p:grpSpPr>
          <a:xfrm>
            <a:off x="3069801" y="-1"/>
            <a:ext cx="18244398" cy="12956124"/>
            <a:chOff x="-63499" y="0"/>
            <a:chExt cx="18244396" cy="12956122"/>
          </a:xfrm>
        </p:grpSpPr>
        <p:sp>
          <p:nvSpPr>
            <p:cNvPr id="150" name="جدول التعلم"/>
            <p:cNvSpPr txBox="1"/>
            <p:nvPr/>
          </p:nvSpPr>
          <p:spPr>
            <a:xfrm>
              <a:off x="5665665" y="2286268"/>
              <a:ext cx="7668741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0000">
                  <a:solidFill>
                    <a:srgbClr val="99244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  <p:grpSp>
          <p:nvGrpSpPr>
            <p:cNvPr id="160" name="تجميع"/>
            <p:cNvGrpSpPr/>
            <p:nvPr/>
          </p:nvGrpSpPr>
          <p:grpSpPr>
            <a:xfrm>
              <a:off x="-63500" y="-1"/>
              <a:ext cx="18244397" cy="12956124"/>
              <a:chOff x="-63500" y="0"/>
              <a:chExt cx="18244397" cy="12956121"/>
            </a:xfrm>
          </p:grpSpPr>
          <p:pic>
            <p:nvPicPr>
              <p:cNvPr id="151" name="IMG_3093.png" descr="IMG_309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033212" y="0"/>
                <a:ext cx="7201767" cy="46423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2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624324" y="4312147"/>
                <a:ext cx="4556574" cy="8643975"/>
              </a:xfrm>
              <a:prstGeom prst="rect">
                <a:avLst/>
              </a:prstGeom>
              <a:effectLst/>
            </p:spPr>
          </p:pic>
          <p:pic>
            <p:nvPicPr>
              <p:cNvPr id="154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067753" y="4312147"/>
                <a:ext cx="4556573" cy="8643975"/>
              </a:xfrm>
              <a:prstGeom prst="rect">
                <a:avLst/>
              </a:prstGeom>
              <a:effectLst/>
            </p:spPr>
          </p:pic>
          <p:pic>
            <p:nvPicPr>
              <p:cNvPr id="156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511181" y="4312147"/>
                <a:ext cx="4556573" cy="8643975"/>
              </a:xfrm>
              <a:prstGeom prst="rect">
                <a:avLst/>
              </a:prstGeom>
              <a:effectLst/>
            </p:spPr>
          </p:pic>
          <p:pic>
            <p:nvPicPr>
              <p:cNvPr id="158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63500" y="4312147"/>
                <a:ext cx="4556573" cy="8643975"/>
              </a:xfrm>
              <a:prstGeom prst="rect">
                <a:avLst/>
              </a:prstGeom>
              <a:effectLst/>
            </p:spPr>
          </p:pic>
        </p:grpSp>
        <p:sp>
          <p:nvSpPr>
            <p:cNvPr id="161" name="ماذا أعرف"/>
            <p:cNvSpPr txBox="1"/>
            <p:nvPr/>
          </p:nvSpPr>
          <p:spPr>
            <a:xfrm>
              <a:off x="13718579" y="4831485"/>
              <a:ext cx="4398819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ماذا أعرف  </a:t>
              </a:r>
            </a:p>
          </p:txBody>
        </p:sp>
        <p:sp>
          <p:nvSpPr>
            <p:cNvPr id="162" name="ماذا أريد أن أعرف"/>
            <p:cNvSpPr txBox="1"/>
            <p:nvPr/>
          </p:nvSpPr>
          <p:spPr>
            <a:xfrm>
              <a:off x="8565805" y="4520558"/>
              <a:ext cx="5396626" cy="1370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10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5000"/>
                <a:t>ماذا أريد أن أعرف</a:t>
              </a:r>
              <a:r>
                <a:t>   </a:t>
              </a:r>
            </a:p>
          </p:txBody>
        </p:sp>
        <p:sp>
          <p:nvSpPr>
            <p:cNvPr id="163" name="ماذا عرفت"/>
            <p:cNvSpPr txBox="1"/>
            <p:nvPr/>
          </p:nvSpPr>
          <p:spPr>
            <a:xfrm>
              <a:off x="4659881" y="4831485"/>
              <a:ext cx="4398818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ماذا عرفت </a:t>
              </a:r>
            </a:p>
          </p:txBody>
        </p:sp>
        <p:sp>
          <p:nvSpPr>
            <p:cNvPr id="164" name="كيف أعرف أكثر"/>
            <p:cNvSpPr txBox="1"/>
            <p:nvPr/>
          </p:nvSpPr>
          <p:spPr>
            <a:xfrm>
              <a:off x="0" y="4831485"/>
              <a:ext cx="4398818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كيف أعرف أكثر   </a:t>
              </a:r>
            </a:p>
          </p:txBody>
        </p:sp>
        <p:pic>
          <p:nvPicPr>
            <p:cNvPr id="16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153905" y="5840465"/>
              <a:ext cx="3528167" cy="76201"/>
            </a:xfrm>
            <a:prstGeom prst="rect">
              <a:avLst/>
            </a:prstGeom>
            <a:effectLst/>
          </p:spPr>
        </p:pic>
        <p:pic>
          <p:nvPicPr>
            <p:cNvPr id="16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500035" y="5916665"/>
              <a:ext cx="3528168" cy="76201"/>
            </a:xfrm>
            <a:prstGeom prst="rect">
              <a:avLst/>
            </a:prstGeom>
            <a:effectLst/>
          </p:spPr>
        </p:pic>
        <p:pic>
          <p:nvPicPr>
            <p:cNvPr id="169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37639" y="5954765"/>
              <a:ext cx="3528168" cy="76201"/>
            </a:xfrm>
            <a:prstGeom prst="rect">
              <a:avLst/>
            </a:prstGeom>
            <a:effectLst/>
          </p:spPr>
        </p:pic>
        <p:pic>
          <p:nvPicPr>
            <p:cNvPr id="17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35325" y="6030965"/>
              <a:ext cx="3528168" cy="76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1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7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421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20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419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24" name="IMG_3763.png"/>
          <p:cNvGrpSpPr/>
          <p:nvPr/>
        </p:nvGrpSpPr>
        <p:grpSpPr>
          <a:xfrm>
            <a:off x="2091844" y="4904794"/>
            <a:ext cx="18646959" cy="3085049"/>
            <a:chOff x="0" y="0"/>
            <a:chExt cx="18646957" cy="3085047"/>
          </a:xfrm>
        </p:grpSpPr>
        <p:pic>
          <p:nvPicPr>
            <p:cNvPr id="423" name="IMG_3763.png" descr="IMG_376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244" t="18515" r="23577" b="73711"/>
            <a:stretch>
              <a:fillRect/>
            </a:stretch>
          </p:blipFill>
          <p:spPr>
            <a:xfrm>
              <a:off x="127000" y="88900"/>
              <a:ext cx="18392958" cy="27548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2" name="IMG_3763.png" descr="IMG_3763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18646959" cy="30850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1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29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0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/>
              </a:pPr>
              <a:r>
                <a:t>            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434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33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432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37" name="IMG_3763.png"/>
          <p:cNvGrpSpPr/>
          <p:nvPr/>
        </p:nvGrpSpPr>
        <p:grpSpPr>
          <a:xfrm>
            <a:off x="2091844" y="4880750"/>
            <a:ext cx="18646959" cy="2904722"/>
            <a:chOff x="0" y="0"/>
            <a:chExt cx="18646957" cy="2904720"/>
          </a:xfrm>
        </p:grpSpPr>
        <p:pic>
          <p:nvPicPr>
            <p:cNvPr id="436" name="IMG_3763.png" descr="IMG_376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244" t="25774" r="23577" b="66960"/>
            <a:stretch>
              <a:fillRect/>
            </a:stretch>
          </p:blipFill>
          <p:spPr>
            <a:xfrm>
              <a:off x="127000" y="88900"/>
              <a:ext cx="18392958" cy="25745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5" name="IMG_3763.png" descr="IMG_3763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8646959" cy="290472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4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443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442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445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449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447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8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450" name="مقارنة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     مقارنة الكسور العشرية </a:t>
            </a:r>
          </a:p>
        </p:txBody>
      </p:sp>
      <p:grpSp>
        <p:nvGrpSpPr>
          <p:cNvPr id="453" name="IMG_3763.png"/>
          <p:cNvGrpSpPr/>
          <p:nvPr/>
        </p:nvGrpSpPr>
        <p:grpSpPr>
          <a:xfrm>
            <a:off x="4217987" y="5337207"/>
            <a:ext cx="16542707" cy="2212111"/>
            <a:chOff x="0" y="0"/>
            <a:chExt cx="16542706" cy="2212110"/>
          </a:xfrm>
        </p:grpSpPr>
        <p:pic>
          <p:nvPicPr>
            <p:cNvPr id="452" name="IMG_3763.png" descr="IMG_376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0085" t="72922" r="23695" b="22690"/>
            <a:stretch>
              <a:fillRect/>
            </a:stretch>
          </p:blipFill>
          <p:spPr>
            <a:xfrm>
              <a:off x="127000" y="88900"/>
              <a:ext cx="16288707" cy="18819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1" name="IMG_3763.png" descr="IMG_3763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542707" cy="22121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0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459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458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461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465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463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466" name="مقارنة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     مقارنة الكسور العشرية </a:t>
            </a:r>
          </a:p>
        </p:txBody>
      </p:sp>
      <p:grpSp>
        <p:nvGrpSpPr>
          <p:cNvPr id="469" name="IMG_3763.png"/>
          <p:cNvGrpSpPr/>
          <p:nvPr/>
        </p:nvGrpSpPr>
        <p:grpSpPr>
          <a:xfrm>
            <a:off x="4217987" y="5337207"/>
            <a:ext cx="16542707" cy="2212111"/>
            <a:chOff x="0" y="0"/>
            <a:chExt cx="16542706" cy="2212110"/>
          </a:xfrm>
        </p:grpSpPr>
        <p:pic>
          <p:nvPicPr>
            <p:cNvPr id="468" name="IMG_3763.png" descr="IMG_376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0085" t="72922" r="23695" b="22690"/>
            <a:stretch>
              <a:fillRect/>
            </a:stretch>
          </p:blipFill>
          <p:spPr>
            <a:xfrm>
              <a:off x="127000" y="88900"/>
              <a:ext cx="16288707" cy="18819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7" name="IMG_3763.png" descr="IMG_3763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542707" cy="2212111"/>
            </a:xfrm>
            <a:prstGeom prst="rect">
              <a:avLst/>
            </a:prstGeom>
            <a:effectLst/>
          </p:spPr>
        </p:pic>
      </p:grpSp>
      <p:grpSp>
        <p:nvGrpSpPr>
          <p:cNvPr id="472" name="مثال…"/>
          <p:cNvGrpSpPr/>
          <p:nvPr/>
        </p:nvGrpSpPr>
        <p:grpSpPr>
          <a:xfrm>
            <a:off x="4259257" y="7549318"/>
            <a:ext cx="15865486" cy="5587554"/>
            <a:chOff x="0" y="0"/>
            <a:chExt cx="15865484" cy="5587553"/>
          </a:xfrm>
        </p:grpSpPr>
        <p:sp>
          <p:nvSpPr>
            <p:cNvPr id="471" name="مثال…"/>
            <p:cNvSpPr txBox="1"/>
            <p:nvPr/>
          </p:nvSpPr>
          <p:spPr>
            <a:xfrm>
              <a:off x="914400" y="876300"/>
              <a:ext cx="14138285" cy="3923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B92D5D"/>
                  </a:solidFill>
                </a:rPr>
                <a:t>مثال</a:t>
              </a:r>
              <a:r>
                <a:t> </a:t>
              </a:r>
            </a:p>
            <a:p>
              <a:pPr rtl="0">
                <a:defRPr b="1" sz="50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٠٫٧٦٠</a:t>
              </a:r>
            </a:p>
            <a:p>
              <a:pPr rtl="0">
                <a:defRPr b="1" sz="50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٠٫٧٦٠٠  </a:t>
              </a:r>
            </a:p>
            <a:p>
              <a:pPr rtl="0">
                <a:defRPr b="1" sz="50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عند إضافة صفر أو أصفار على يمين الكسر العشري لا يغيير من قيمة الكسر العشري </a:t>
              </a:r>
            </a:p>
          </p:txBody>
        </p:sp>
        <p:pic>
          <p:nvPicPr>
            <p:cNvPr id="470" name="مثال… مثال ٠٫٧٦٠٠٫٧٦٠٠  عند إضافة صفر أو أصفار على يمين الكسر العشري لا يغيير من قيمة الكسر العشري " descr="مثال… مثال ٠٫٧٦٠٠٫٧٦٠٠  عند إضافة صفر أو أصفار على يمين الكسر العشري لا يغيير من قيمة الكسر العشري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865485" cy="55875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9" name="التقويم الختامي"/>
          <p:cNvGrpSpPr/>
          <p:nvPr/>
        </p:nvGrpSpPr>
        <p:grpSpPr>
          <a:xfrm>
            <a:off x="16721596" y="2356727"/>
            <a:ext cx="4938073" cy="2585780"/>
            <a:chOff x="0" y="0"/>
            <a:chExt cx="4938072" cy="2585779"/>
          </a:xfrm>
        </p:grpSpPr>
        <p:sp>
          <p:nvSpPr>
            <p:cNvPr id="478" name="التقويم الختامي"/>
            <p:cNvSpPr/>
            <p:nvPr/>
          </p:nvSpPr>
          <p:spPr>
            <a:xfrm>
              <a:off x="116743" y="116743"/>
              <a:ext cx="4704587" cy="235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 الختامي  </a:t>
              </a:r>
            </a:p>
          </p:txBody>
        </p:sp>
        <p:pic>
          <p:nvPicPr>
            <p:cNvPr id="477" name="التقويم الختامي التقويم الختامي  " descr="التقويم الختامي التقويم الختامي 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38073" cy="2585780"/>
            </a:xfrm>
            <a:prstGeom prst="rect">
              <a:avLst/>
            </a:prstGeom>
            <a:effectLst/>
          </p:spPr>
        </p:pic>
      </p:grpSp>
      <p:pic>
        <p:nvPicPr>
          <p:cNvPr id="480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G_2544.png" descr="IMG_2544.pn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19617" y="5700062"/>
            <a:ext cx="11017856" cy="64087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484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482" name="IMG_3053.png" descr="IMG_305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836979" y="10623550"/>
            <a:ext cx="3448775" cy="3092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3061.png" descr="IMG_306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2892" y="2940003"/>
            <a:ext cx="7835994" cy="7835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2" name="الواجب…"/>
          <p:cNvGrpSpPr/>
          <p:nvPr/>
        </p:nvGrpSpPr>
        <p:grpSpPr>
          <a:xfrm>
            <a:off x="12348885" y="5042123"/>
            <a:ext cx="8488096" cy="3206304"/>
            <a:chOff x="0" y="0"/>
            <a:chExt cx="8488094" cy="3206303"/>
          </a:xfrm>
        </p:grpSpPr>
        <p:sp>
          <p:nvSpPr>
            <p:cNvPr id="491" name="الواجب…"/>
            <p:cNvSpPr txBox="1"/>
            <p:nvPr/>
          </p:nvSpPr>
          <p:spPr>
            <a:xfrm>
              <a:off x="215900" y="641350"/>
              <a:ext cx="8056295" cy="2349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الواجب </a:t>
              </a:r>
            </a:p>
            <a:p>
              <a:pPr rtl="0"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سؤال  ( ١٠، ١١، ١٤، ١٥ )     صفحة ( ٩٢ ) </a:t>
              </a:r>
            </a:p>
          </p:txBody>
        </p:sp>
        <p:pic>
          <p:nvPicPr>
            <p:cNvPr id="490" name="الواجب… الواجب سؤال  ( ١٠، ١١، ١٤، ١٥ )     صفحة ( ٩٢ ) " descr="الواجب… الواجب سؤال  ( ١٠، ١١، ١٤، ١٥ )     صفحة ( ٩٢ )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488095" cy="3206304"/>
            </a:xfrm>
            <a:prstGeom prst="rect">
              <a:avLst/>
            </a:prstGeom>
            <a:effectLst/>
          </p:spPr>
        </p:pic>
      </p:grpSp>
      <p:grpSp>
        <p:nvGrpSpPr>
          <p:cNvPr id="495" name="إن النجاح هو محصلة اجتهادات…"/>
          <p:cNvGrpSpPr/>
          <p:nvPr/>
        </p:nvGrpSpPr>
        <p:grpSpPr>
          <a:xfrm>
            <a:off x="4971488" y="10623550"/>
            <a:ext cx="6918801" cy="2565401"/>
            <a:chOff x="0" y="0"/>
            <a:chExt cx="6918800" cy="2565400"/>
          </a:xfrm>
        </p:grpSpPr>
        <p:sp>
          <p:nvSpPr>
            <p:cNvPr id="494" name="إن النجاح هو محصلة اجتهادات…"/>
            <p:cNvSpPr txBox="1"/>
            <p:nvPr/>
          </p:nvSpPr>
          <p:spPr>
            <a:xfrm>
              <a:off x="63500" y="63500"/>
              <a:ext cx="6791801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6000">
                  <a:solidFill>
                    <a:srgbClr val="B92D5D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t>إن النجاح هو محصلة اجتهادات </a:t>
              </a:r>
            </a:p>
            <a:p>
              <a:pPr rtl="0">
                <a:defRPr sz="6000">
                  <a:solidFill>
                    <a:srgbClr val="B92D5D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t>صغيرة تتراكم يوماً بعد يوم . </a:t>
              </a:r>
            </a:p>
          </p:txBody>
        </p:sp>
        <p:pic>
          <p:nvPicPr>
            <p:cNvPr id="493" name="إن النجاح هو محصلة اجتهادات… إن النجاح هو محصلة اجتهادات صغيرة تتراكم يوماً بعد يوم . " descr="إن النجاح هو محصلة اجتهادات… إن النجاح هو محصلة اجتهادات صغيرة تتراكم يوماً بعد يوم .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918801" cy="2565400"/>
            </a:xfrm>
            <a:prstGeom prst="rect">
              <a:avLst/>
            </a:prstGeom>
            <a:effectLst/>
          </p:spPr>
        </p:pic>
      </p:grpSp>
      <p:grpSp>
        <p:nvGrpSpPr>
          <p:cNvPr id="498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496" name="IMG_3053.png" descr="IMG_305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7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G_3103.jpeg" descr="IMG_3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G_3103.jpeg" descr="IMG_3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تجميع"/>
          <p:cNvGrpSpPr/>
          <p:nvPr/>
        </p:nvGrpSpPr>
        <p:grpSpPr>
          <a:xfrm>
            <a:off x="-1" y="-1242452"/>
            <a:ext cx="23208492" cy="16200904"/>
            <a:chOff x="0" y="0"/>
            <a:chExt cx="23208489" cy="16200902"/>
          </a:xfrm>
        </p:grpSpPr>
        <p:pic>
          <p:nvPicPr>
            <p:cNvPr id="504" name="IMG_3064.png" descr="IMG_3064.png"/>
            <p:cNvPicPr>
              <a:picLocks noChangeAspect="1"/>
            </p:cNvPicPr>
            <p:nvPr/>
          </p:nvPicPr>
          <p:blipFill>
            <a:blip r:embed="rId2">
              <a:alphaModFix amt="7534"/>
              <a:extLst/>
            </a:blip>
            <a:stretch>
              <a:fillRect/>
            </a:stretch>
          </p:blipFill>
          <p:spPr>
            <a:xfrm>
              <a:off x="1719736" y="0"/>
              <a:ext cx="20944528" cy="16200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Maryam Albuqayli final expanded_Expanded -07.png" descr="Maryam Albuqayli final expanded_Expanded -07.png"/>
            <p:cNvPicPr>
              <a:picLocks noChangeAspect="1"/>
            </p:cNvPicPr>
            <p:nvPr/>
          </p:nvPicPr>
          <p:blipFill>
            <a:blip r:embed="rId3">
              <a:alphaModFix amt="31963"/>
              <a:extLst/>
            </a:blip>
            <a:stretch>
              <a:fillRect/>
            </a:stretch>
          </p:blipFill>
          <p:spPr>
            <a:xfrm>
              <a:off x="0" y="12464046"/>
              <a:ext cx="2494405" cy="2494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08" name="بطاقة خروج الدرس"/>
            <p:cNvGrpSpPr/>
            <p:nvPr/>
          </p:nvGrpSpPr>
          <p:grpSpPr>
            <a:xfrm>
              <a:off x="5918690" y="6509776"/>
              <a:ext cx="12546620" cy="3181351"/>
              <a:chOff x="0" y="0"/>
              <a:chExt cx="12546618" cy="3181350"/>
            </a:xfrm>
          </p:grpSpPr>
          <p:sp>
            <p:nvSpPr>
              <p:cNvPr id="507" name="بطاقة خروج الدرس"/>
              <p:cNvSpPr txBox="1"/>
              <p:nvPr/>
            </p:nvSpPr>
            <p:spPr>
              <a:xfrm>
                <a:off x="215900" y="641350"/>
                <a:ext cx="12114819" cy="2324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2000">
                    <a:solidFill>
                      <a:srgbClr val="9924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بطاقة خروج الدرس</a:t>
                </a:r>
              </a:p>
            </p:txBody>
          </p:sp>
          <p:pic>
            <p:nvPicPr>
              <p:cNvPr id="506" name="بطاقة خروج الدرس بطاقة خروج الدرس" descr="بطاقة خروج الدرس بطاقة خروج الدرس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2546619" cy="3181350"/>
              </a:xfrm>
              <a:prstGeom prst="rect">
                <a:avLst/>
              </a:prstGeom>
              <a:effectLst/>
            </p:spPr>
          </p:pic>
        </p:grpSp>
        <p:grpSp>
          <p:nvGrpSpPr>
            <p:cNvPr id="511" name="تجميع"/>
            <p:cNvGrpSpPr/>
            <p:nvPr/>
          </p:nvGrpSpPr>
          <p:grpSpPr>
            <a:xfrm>
              <a:off x="18465310" y="1603932"/>
              <a:ext cx="4743180" cy="5177471"/>
              <a:chOff x="0" y="0"/>
              <a:chExt cx="4743179" cy="5177470"/>
            </a:xfrm>
          </p:grpSpPr>
          <p:pic>
            <p:nvPicPr>
              <p:cNvPr id="509" name="IMG_1954.png" descr="IMG_1954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809"/>
              <a:stretch>
                <a:fillRect/>
              </a:stretch>
            </p:blipFill>
            <p:spPr>
              <a:xfrm>
                <a:off x="0" y="0"/>
                <a:ext cx="3957433" cy="36483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0" name="فهمت الدرس"/>
              <p:cNvSpPr txBox="1"/>
              <p:nvPr/>
            </p:nvSpPr>
            <p:spPr>
              <a:xfrm>
                <a:off x="0" y="3709530"/>
                <a:ext cx="4743180" cy="1467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فهمت الدرس </a:t>
                </a:r>
              </a:p>
            </p:txBody>
          </p:sp>
        </p:grpSp>
        <p:grpSp>
          <p:nvGrpSpPr>
            <p:cNvPr id="514" name="تجميع"/>
            <p:cNvGrpSpPr/>
            <p:nvPr/>
          </p:nvGrpSpPr>
          <p:grpSpPr>
            <a:xfrm>
              <a:off x="1486802" y="2204045"/>
              <a:ext cx="4431889" cy="4577359"/>
              <a:chOff x="0" y="0"/>
              <a:chExt cx="4431888" cy="4577357"/>
            </a:xfrm>
          </p:grpSpPr>
          <p:pic>
            <p:nvPicPr>
              <p:cNvPr id="512" name="IMG_1957.png" descr="IMG_1957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11359"/>
              <a:stretch>
                <a:fillRect/>
              </a:stretch>
            </p:blipFill>
            <p:spPr>
              <a:xfrm>
                <a:off x="522081" y="0"/>
                <a:ext cx="3387676" cy="30028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3" name="رائع وممتع"/>
              <p:cNvSpPr txBox="1"/>
              <p:nvPr/>
            </p:nvSpPr>
            <p:spPr>
              <a:xfrm>
                <a:off x="0" y="3205757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رائع وممتع </a:t>
                </a:r>
              </a:p>
            </p:txBody>
          </p:sp>
        </p:grpSp>
        <p:grpSp>
          <p:nvGrpSpPr>
            <p:cNvPr id="517" name="تجميع"/>
            <p:cNvGrpSpPr/>
            <p:nvPr/>
          </p:nvGrpSpPr>
          <p:grpSpPr>
            <a:xfrm>
              <a:off x="1719736" y="9691126"/>
              <a:ext cx="4431889" cy="4755617"/>
              <a:chOff x="0" y="0"/>
              <a:chExt cx="4431888" cy="4755616"/>
            </a:xfrm>
          </p:grpSpPr>
          <p:pic>
            <p:nvPicPr>
              <p:cNvPr id="515" name="IMG_1955.png" descr="IMG_195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" t="0" r="0" b="0"/>
              <a:stretch>
                <a:fillRect/>
              </a:stretch>
            </p:blipFill>
            <p:spPr>
              <a:xfrm>
                <a:off x="506413" y="0"/>
                <a:ext cx="3191447" cy="31915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6" name="لم أفهم"/>
              <p:cNvSpPr txBox="1"/>
              <p:nvPr/>
            </p:nvSpPr>
            <p:spPr>
              <a:xfrm>
                <a:off x="0" y="3384016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لم أفهم </a:t>
                </a:r>
              </a:p>
            </p:txBody>
          </p:sp>
        </p:grpSp>
        <p:grpSp>
          <p:nvGrpSpPr>
            <p:cNvPr id="520" name="تجميع"/>
            <p:cNvGrpSpPr/>
            <p:nvPr/>
          </p:nvGrpSpPr>
          <p:grpSpPr>
            <a:xfrm>
              <a:off x="18620956" y="9687417"/>
              <a:ext cx="4431889" cy="4759326"/>
              <a:chOff x="0" y="0"/>
              <a:chExt cx="4431888" cy="4759324"/>
            </a:xfrm>
          </p:grpSpPr>
          <p:pic>
            <p:nvPicPr>
              <p:cNvPr id="518" name="IMG_1956.png" descr="IMG_1956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67203" y="0"/>
                <a:ext cx="3387726" cy="3387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9" name="عندي سؤال"/>
              <p:cNvSpPr txBox="1"/>
              <p:nvPr/>
            </p:nvSpPr>
            <p:spPr>
              <a:xfrm>
                <a:off x="0" y="3387724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عندي سؤال 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3055.png" descr="IMG_3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1033" y="7176737"/>
            <a:ext cx="4812967" cy="502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062.png" descr="IMG_30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874000"/>
            <a:ext cx="6597699" cy="659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267559"/>
            <a:ext cx="3818357" cy="3818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3064.png" descr="IMG_3064.png"/>
          <p:cNvPicPr>
            <a:picLocks noChangeAspect="1"/>
          </p:cNvPicPr>
          <p:nvPr/>
        </p:nvPicPr>
        <p:blipFill>
          <a:blip r:embed="rId5">
            <a:alphaModFix amt="61415"/>
            <a:extLst/>
          </a:blip>
          <a:stretch>
            <a:fillRect/>
          </a:stretch>
        </p:blipFill>
        <p:spPr>
          <a:xfrm>
            <a:off x="17610577" y="3006533"/>
            <a:ext cx="3920912" cy="30328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تجميع"/>
          <p:cNvGrpSpPr/>
          <p:nvPr/>
        </p:nvGrpSpPr>
        <p:grpSpPr>
          <a:xfrm>
            <a:off x="14744399" y="10292414"/>
            <a:ext cx="4109826" cy="797209"/>
            <a:chOff x="0" y="0"/>
            <a:chExt cx="4109825" cy="797208"/>
          </a:xfrm>
        </p:grpSpPr>
        <p:sp>
          <p:nvSpPr>
            <p:cNvPr id="179" name="@mariamalb8ailym"/>
            <p:cNvSpPr txBox="1"/>
            <p:nvPr/>
          </p:nvSpPr>
          <p:spPr>
            <a:xfrm>
              <a:off x="797208" y="148548"/>
              <a:ext cx="3312618" cy="50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@mariamalb8ailym </a:t>
              </a:r>
            </a:p>
          </p:txBody>
        </p:sp>
        <p:pic>
          <p:nvPicPr>
            <p:cNvPr id="180" name="IMG_3101.png" descr="IMG_310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97209" cy="79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3727.jpeg" descr="IMG_3727.jpe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00792" y="4105109"/>
            <a:ext cx="9982417" cy="55848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18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pic>
        <p:nvPicPr>
          <p:cNvPr id="190" name="IMG_3761.png" descr="IMG_3761.png"/>
          <p:cNvPicPr>
            <a:picLocks noChangeAspect="1"/>
          </p:cNvPicPr>
          <p:nvPr/>
        </p:nvPicPr>
        <p:blipFill>
          <a:blip r:embed="rId6">
            <a:extLst/>
          </a:blip>
          <a:srcRect l="0" t="0" r="8659" b="6471"/>
          <a:stretch>
            <a:fillRect/>
          </a:stretch>
        </p:blipFill>
        <p:spPr>
          <a:xfrm>
            <a:off x="3964852" y="3216324"/>
            <a:ext cx="13423025" cy="784951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91" name="IMG_3760.png" descr="IMG_3760.png"/>
          <p:cNvPicPr>
            <a:picLocks noChangeAspect="1"/>
          </p:cNvPicPr>
          <p:nvPr/>
        </p:nvPicPr>
        <p:blipFill>
          <a:blip r:embed="rId7">
            <a:extLst/>
          </a:blip>
          <a:srcRect l="74714" t="20509" r="5913" b="63871"/>
          <a:stretch>
            <a:fillRect/>
          </a:stretch>
        </p:blipFill>
        <p:spPr>
          <a:xfrm>
            <a:off x="18272197" y="4123730"/>
            <a:ext cx="5327885" cy="54684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19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pic>
        <p:nvPicPr>
          <p:cNvPr id="199" name="IMG_3760.png" descr="IMG_3760.png"/>
          <p:cNvPicPr>
            <a:picLocks noChangeAspect="1"/>
          </p:cNvPicPr>
          <p:nvPr/>
        </p:nvPicPr>
        <p:blipFill>
          <a:blip r:embed="rId6">
            <a:extLst/>
          </a:blip>
          <a:srcRect l="74714" t="20509" r="5913" b="63871"/>
          <a:stretch>
            <a:fillRect/>
          </a:stretch>
        </p:blipFill>
        <p:spPr>
          <a:xfrm>
            <a:off x="18272197" y="4123730"/>
            <a:ext cx="5327885" cy="54684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00" name="IMG_3760.png" descr="IMG_3760.png"/>
          <p:cNvPicPr>
            <a:picLocks noChangeAspect="1"/>
          </p:cNvPicPr>
          <p:nvPr/>
        </p:nvPicPr>
        <p:blipFill>
          <a:blip r:embed="rId6">
            <a:extLst/>
          </a:blip>
          <a:srcRect l="7921" t="44437" r="27447" b="46709"/>
          <a:stretch>
            <a:fillRect/>
          </a:stretch>
        </p:blipFill>
        <p:spPr>
          <a:xfrm>
            <a:off x="509499" y="5338365"/>
            <a:ext cx="17428076" cy="303908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05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pic>
        <p:nvPicPr>
          <p:cNvPr id="208" name="IMG_3760.png" descr="IMG_3760.png"/>
          <p:cNvPicPr>
            <a:picLocks noChangeAspect="1"/>
          </p:cNvPicPr>
          <p:nvPr/>
        </p:nvPicPr>
        <p:blipFill>
          <a:blip r:embed="rId6">
            <a:extLst/>
          </a:blip>
          <a:srcRect l="74714" t="20509" r="5913" b="63871"/>
          <a:stretch>
            <a:fillRect/>
          </a:stretch>
        </p:blipFill>
        <p:spPr>
          <a:xfrm>
            <a:off x="18512633" y="4123730"/>
            <a:ext cx="5327885" cy="54684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09" name="IMG_3761.png" descr="IMG_3761.png"/>
          <p:cNvPicPr>
            <a:picLocks noChangeAspect="1"/>
          </p:cNvPicPr>
          <p:nvPr/>
        </p:nvPicPr>
        <p:blipFill>
          <a:blip r:embed="rId7">
            <a:extLst/>
          </a:blip>
          <a:srcRect l="41031" t="37106" r="16001" b="23664"/>
          <a:stretch>
            <a:fillRect/>
          </a:stretch>
        </p:blipFill>
        <p:spPr>
          <a:xfrm>
            <a:off x="842842" y="7575901"/>
            <a:ext cx="6991756" cy="364563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212" name="IMG_3760.png"/>
          <p:cNvGrpSpPr/>
          <p:nvPr/>
        </p:nvGrpSpPr>
        <p:grpSpPr>
          <a:xfrm>
            <a:off x="2671478" y="4589205"/>
            <a:ext cx="15278693" cy="2563444"/>
            <a:chOff x="0" y="0"/>
            <a:chExt cx="15278692" cy="2563443"/>
          </a:xfrm>
        </p:grpSpPr>
        <p:pic>
          <p:nvPicPr>
            <p:cNvPr id="211" name="IMG_3760.png" descr="IMG_376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921" t="87382" r="32392" b="5648"/>
            <a:stretch>
              <a:fillRect/>
            </a:stretch>
          </p:blipFill>
          <p:spPr>
            <a:xfrm>
              <a:off x="127000" y="88900"/>
              <a:ext cx="15024693" cy="22332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IMG_3760.png" descr="IMG_376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5278694" cy="2563444"/>
            </a:xfrm>
            <a:prstGeom prst="rect">
              <a:avLst/>
            </a:prstGeom>
            <a:effectLst/>
          </p:spPr>
        </p:pic>
      </p:grpSp>
      <p:sp>
        <p:nvSpPr>
          <p:cNvPr id="213" name="٢٫٩٠"/>
          <p:cNvSpPr txBox="1"/>
          <p:nvPr/>
        </p:nvSpPr>
        <p:spPr>
          <a:xfrm>
            <a:off x="13967440" y="8525524"/>
            <a:ext cx="3619180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٢٫٩٠</a:t>
            </a:r>
            <a:r>
              <a:t>        </a:t>
            </a:r>
          </a:p>
        </p:txBody>
      </p:sp>
      <p:sp>
        <p:nvSpPr>
          <p:cNvPr id="214" name="٢٫٧٨"/>
          <p:cNvSpPr txBox="1"/>
          <p:nvPr/>
        </p:nvSpPr>
        <p:spPr>
          <a:xfrm>
            <a:off x="9422246" y="8525524"/>
            <a:ext cx="3619181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٢٫٧٨</a:t>
            </a:r>
            <a:r>
              <a:t>        </a:t>
            </a:r>
          </a:p>
        </p:txBody>
      </p:sp>
      <p:pic>
        <p:nvPicPr>
          <p:cNvPr id="215" name="بيضاوي بيضاوي" descr="بيضاوي بيضاوي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553510" y="8241872"/>
            <a:ext cx="1837618" cy="1564900"/>
          </a:xfrm>
          <a:prstGeom prst="rect">
            <a:avLst/>
          </a:prstGeom>
        </p:spPr>
      </p:pic>
      <p:grpSp>
        <p:nvGrpSpPr>
          <p:cNvPr id="219" name="تحقق من فهمك"/>
          <p:cNvGrpSpPr/>
          <p:nvPr/>
        </p:nvGrpSpPr>
        <p:grpSpPr>
          <a:xfrm>
            <a:off x="13041425" y="2285870"/>
            <a:ext cx="5502664" cy="2437955"/>
            <a:chOff x="0" y="0"/>
            <a:chExt cx="5502662" cy="2437953"/>
          </a:xfrm>
        </p:grpSpPr>
        <p:sp>
          <p:nvSpPr>
            <p:cNvPr id="218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217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2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pic>
        <p:nvPicPr>
          <p:cNvPr id="227" name="IMG_3760.png" descr="IMG_3760.png"/>
          <p:cNvPicPr>
            <a:picLocks noChangeAspect="1"/>
          </p:cNvPicPr>
          <p:nvPr/>
        </p:nvPicPr>
        <p:blipFill>
          <a:blip r:embed="rId6">
            <a:extLst/>
          </a:blip>
          <a:srcRect l="74714" t="20509" r="5913" b="63871"/>
          <a:stretch>
            <a:fillRect/>
          </a:stretch>
        </p:blipFill>
        <p:spPr>
          <a:xfrm>
            <a:off x="18512633" y="4123730"/>
            <a:ext cx="5327885" cy="54684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28" name="IMG_3761.png" descr="IMG_3761.png"/>
          <p:cNvPicPr>
            <a:picLocks noChangeAspect="1"/>
          </p:cNvPicPr>
          <p:nvPr/>
        </p:nvPicPr>
        <p:blipFill>
          <a:blip r:embed="rId7">
            <a:extLst/>
          </a:blip>
          <a:srcRect l="41031" t="37106" r="16001" b="23664"/>
          <a:stretch>
            <a:fillRect/>
          </a:stretch>
        </p:blipFill>
        <p:spPr>
          <a:xfrm>
            <a:off x="842842" y="7575901"/>
            <a:ext cx="6991756" cy="364563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231" name="IMG_3760.png"/>
          <p:cNvGrpSpPr/>
          <p:nvPr/>
        </p:nvGrpSpPr>
        <p:grpSpPr>
          <a:xfrm>
            <a:off x="2671478" y="4589205"/>
            <a:ext cx="15278693" cy="2563444"/>
            <a:chOff x="0" y="0"/>
            <a:chExt cx="15278692" cy="2563443"/>
          </a:xfrm>
        </p:grpSpPr>
        <p:pic>
          <p:nvPicPr>
            <p:cNvPr id="230" name="IMG_3760.png" descr="IMG_376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921" t="87382" r="32392" b="5648"/>
            <a:stretch>
              <a:fillRect/>
            </a:stretch>
          </p:blipFill>
          <p:spPr>
            <a:xfrm>
              <a:off x="127000" y="88900"/>
              <a:ext cx="15024693" cy="22332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IMG_3760.png" descr="IMG_376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5278694" cy="2563444"/>
            </a:xfrm>
            <a:prstGeom prst="rect">
              <a:avLst/>
            </a:prstGeom>
            <a:effectLst/>
          </p:spPr>
        </p:pic>
      </p:grpSp>
      <p:sp>
        <p:nvSpPr>
          <p:cNvPr id="232" name="٢٫٩٠"/>
          <p:cNvSpPr txBox="1"/>
          <p:nvPr/>
        </p:nvSpPr>
        <p:spPr>
          <a:xfrm>
            <a:off x="13967440" y="8525524"/>
            <a:ext cx="3619180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٢٫٩٠</a:t>
            </a:r>
            <a:r>
              <a:t>        </a:t>
            </a:r>
          </a:p>
        </p:txBody>
      </p:sp>
      <p:sp>
        <p:nvSpPr>
          <p:cNvPr id="233" name="٢٫٧٨"/>
          <p:cNvSpPr txBox="1"/>
          <p:nvPr/>
        </p:nvSpPr>
        <p:spPr>
          <a:xfrm>
            <a:off x="9422246" y="8525524"/>
            <a:ext cx="3619181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٢٫٧٨</a:t>
            </a:r>
            <a:r>
              <a:t>        </a:t>
            </a:r>
          </a:p>
        </p:txBody>
      </p:sp>
      <p:grpSp>
        <p:nvGrpSpPr>
          <p:cNvPr id="236" name="&gt;"/>
          <p:cNvGrpSpPr/>
          <p:nvPr/>
        </p:nvGrpSpPr>
        <p:grpSpPr>
          <a:xfrm>
            <a:off x="12553510" y="8241872"/>
            <a:ext cx="1837618" cy="1564900"/>
            <a:chOff x="0" y="0"/>
            <a:chExt cx="1837616" cy="1564898"/>
          </a:xfrm>
        </p:grpSpPr>
        <p:sp>
          <p:nvSpPr>
            <p:cNvPr id="235" name="&gt;"/>
            <p:cNvSpPr/>
            <p:nvPr/>
          </p:nvSpPr>
          <p:spPr>
            <a:xfrm>
              <a:off x="44449" y="44449"/>
              <a:ext cx="1748718" cy="14760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>
                <a:defRPr sz="90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pic>
          <p:nvPicPr>
            <p:cNvPr id="234" name="&gt; &gt;" descr="&gt; &gt;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1837618" cy="1564899"/>
            </a:xfrm>
            <a:prstGeom prst="rect">
              <a:avLst/>
            </a:prstGeom>
            <a:effectLst/>
          </p:spPr>
        </p:pic>
      </p:grpSp>
      <p:grpSp>
        <p:nvGrpSpPr>
          <p:cNvPr id="239" name="تحقق من فهمك"/>
          <p:cNvGrpSpPr/>
          <p:nvPr/>
        </p:nvGrpSpPr>
        <p:grpSpPr>
          <a:xfrm>
            <a:off x="13041425" y="2285870"/>
            <a:ext cx="5502664" cy="2437955"/>
            <a:chOff x="0" y="0"/>
            <a:chExt cx="5502662" cy="2437953"/>
          </a:xfrm>
        </p:grpSpPr>
        <p:sp>
          <p:nvSpPr>
            <p:cNvPr id="238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237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4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grpSp>
        <p:nvGrpSpPr>
          <p:cNvPr id="249" name="IMG_3762.png"/>
          <p:cNvGrpSpPr/>
          <p:nvPr/>
        </p:nvGrpSpPr>
        <p:grpSpPr>
          <a:xfrm>
            <a:off x="2115896" y="4675123"/>
            <a:ext cx="18180638" cy="6810952"/>
            <a:chOff x="0" y="0"/>
            <a:chExt cx="18180637" cy="6810950"/>
          </a:xfrm>
        </p:grpSpPr>
        <p:pic>
          <p:nvPicPr>
            <p:cNvPr id="248" name="IMG_3762.png" descr="IMG_376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659" t="3810" r="22582" b="76604"/>
            <a:stretch>
              <a:fillRect/>
            </a:stretch>
          </p:blipFill>
          <p:spPr>
            <a:xfrm>
              <a:off x="127000" y="88900"/>
              <a:ext cx="17926638" cy="6480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7" name="IMG_3762.png" descr="IMG_3762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8180639" cy="6810952"/>
            </a:xfrm>
            <a:prstGeom prst="rect">
              <a:avLst/>
            </a:prstGeom>
            <a:effectLst/>
          </p:spPr>
        </p:pic>
      </p:grpSp>
      <p:grpSp>
        <p:nvGrpSpPr>
          <p:cNvPr id="252" name="الكسور العشرية المتكافئة"/>
          <p:cNvGrpSpPr/>
          <p:nvPr/>
        </p:nvGrpSpPr>
        <p:grpSpPr>
          <a:xfrm>
            <a:off x="12110479" y="2525692"/>
            <a:ext cx="8628324" cy="2437954"/>
            <a:chOff x="0" y="0"/>
            <a:chExt cx="8628322" cy="2437953"/>
          </a:xfrm>
        </p:grpSpPr>
        <p:sp>
          <p:nvSpPr>
            <p:cNvPr id="251" name="الكسور العشرية المتكافئة"/>
            <p:cNvSpPr txBox="1"/>
            <p:nvPr/>
          </p:nvSpPr>
          <p:spPr>
            <a:xfrm>
              <a:off x="914400" y="876300"/>
              <a:ext cx="690112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الكسور العشرية المتكافئة </a:t>
              </a:r>
            </a:p>
          </p:txBody>
        </p:sp>
        <p:pic>
          <p:nvPicPr>
            <p:cNvPr id="250" name="الكسور العشرية المتكافئة الكسور العشرية المتكافئة " descr="الكسور العشرية المتكافئة الكسور العشرية المتكافئة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862832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5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مقارنة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مقارنة الكسور العشرية       </a:t>
              </a:r>
            </a:p>
          </p:txBody>
        </p:sp>
      </p:grpSp>
      <p:pic>
        <p:nvPicPr>
          <p:cNvPr id="260" name="IMG_3760.png" descr="IMG_3760.png"/>
          <p:cNvPicPr>
            <a:picLocks noChangeAspect="1"/>
          </p:cNvPicPr>
          <p:nvPr/>
        </p:nvPicPr>
        <p:blipFill>
          <a:blip r:embed="rId6">
            <a:extLst/>
          </a:blip>
          <a:srcRect l="74714" t="20509" r="5913" b="63871"/>
          <a:stretch>
            <a:fillRect/>
          </a:stretch>
        </p:blipFill>
        <p:spPr>
          <a:xfrm>
            <a:off x="18512633" y="4123730"/>
            <a:ext cx="5327885" cy="54684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263" name="IMG_3760.png"/>
          <p:cNvGrpSpPr/>
          <p:nvPr/>
        </p:nvGrpSpPr>
        <p:grpSpPr>
          <a:xfrm>
            <a:off x="2494404" y="4123729"/>
            <a:ext cx="15579670" cy="9192592"/>
            <a:chOff x="0" y="0"/>
            <a:chExt cx="15579669" cy="9192590"/>
          </a:xfrm>
        </p:grpSpPr>
        <p:pic>
          <p:nvPicPr>
            <p:cNvPr id="262" name="IMG_3760.png" descr="IMG_376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921" t="56986" r="32454" b="15928"/>
            <a:stretch>
              <a:fillRect/>
            </a:stretch>
          </p:blipFill>
          <p:spPr>
            <a:xfrm>
              <a:off x="127000" y="88900"/>
              <a:ext cx="15325670" cy="88623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G_3760.png" descr="IMG_3760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5579671" cy="9192592"/>
            </a:xfrm>
            <a:prstGeom prst="rect">
              <a:avLst/>
            </a:prstGeom>
            <a:effectLst/>
          </p:spPr>
        </p:pic>
      </p:grpSp>
      <p:pic>
        <p:nvPicPr>
          <p:cNvPr id="264" name="ترتيب الكسور العشرية ترتيب الكسور العشرية         " descr="ترتيب الكسور العشرية ترتيب الكسور العشرية        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72249" y="2806914"/>
            <a:ext cx="7353085" cy="14346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arah Regular"/>
            <a:ea typeface="Farah Regular"/>
            <a:cs typeface="Farah Regular"/>
            <a:sym typeface="Farah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arah Regular"/>
            <a:ea typeface="Farah Regular"/>
            <a:cs typeface="Farah Regular"/>
            <a:sym typeface="Farah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