
<file path=[Content_Types].xml><?xml version="1.0" encoding="utf-8"?>
<Types xmlns="http://schemas.openxmlformats.org/package/2006/content-types">
  <Default Extension="2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3" r:id="rId7"/>
    <p:sldId id="264" r:id="rId8"/>
    <p:sldId id="265" r:id="rId9"/>
    <p:sldId id="266" r:id="rId10"/>
    <p:sldId id="267" r:id="rId11"/>
    <p:sldId id="260" r:id="rId12"/>
    <p:sldId id="268" r:id="rId13"/>
    <p:sldId id="269" r:id="rId14"/>
    <p:sldId id="271" r:id="rId15"/>
    <p:sldId id="270" r:id="rId16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599A1-6698-481F-A186-AEF40B761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1D141E-297E-4446-9678-6CFA17527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3DDB7-A8CF-4C57-84B7-F2BC1C18D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E69E-836B-4FFB-812F-96F1AA121E80}" type="datetimeFigureOut">
              <a:rPr lang="ar-SA" smtClean="0"/>
              <a:t>18/03/1442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8C216-9CA5-4D31-A7BD-0025AD226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FA0CF-773F-4035-907F-34A0E9347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EF8F-F61C-4788-B362-8F3DF4D40E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425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D086A-6BF3-44E3-9FFB-DD5174B39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E7484F-E71E-482D-954E-FCE9E9310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77855-9EB0-457B-A3F4-3F81D635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E69E-836B-4FFB-812F-96F1AA121E80}" type="datetimeFigureOut">
              <a:rPr lang="ar-SA" smtClean="0"/>
              <a:t>18/03/1442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A6AC3-7FCC-4B7C-AB61-28A147DD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7E036-FB08-45D9-9AD1-7F363072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EF8F-F61C-4788-B362-8F3DF4D40E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205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EAD6B4-CB2D-4CCA-821F-80D80F47E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603F8-E9BD-40D8-8DEA-BAD0C1D54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4372B-6205-43FE-98AB-AE224E01B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E69E-836B-4FFB-812F-96F1AA121E80}" type="datetimeFigureOut">
              <a:rPr lang="ar-SA" smtClean="0"/>
              <a:t>18/03/1442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52BBF-99DA-4B18-B277-E012F56A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2CD3C-7D05-457A-AD41-595E11A53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EF8F-F61C-4788-B362-8F3DF4D40E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973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A7F43-9C1E-4582-A11B-C191D1408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A5836-5FE8-4930-B4D8-10B309E8B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5B43A-5199-4A79-9AB5-C7619D333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E69E-836B-4FFB-812F-96F1AA121E80}" type="datetimeFigureOut">
              <a:rPr lang="ar-SA" smtClean="0"/>
              <a:t>18/03/1442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232DF-CDE0-44B0-86B5-19B2F78A5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F8FC1-2BE3-4949-9FCE-305183B2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EF8F-F61C-4788-B362-8F3DF4D40E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288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0D2FE-A7F7-4CC4-9574-8FE6C168B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AEEED-A17D-49C7-8368-22DCD7C40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1FCF4-96B7-4E75-91F6-690C5EDB6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E69E-836B-4FFB-812F-96F1AA121E80}" type="datetimeFigureOut">
              <a:rPr lang="ar-SA" smtClean="0"/>
              <a:t>18/03/1442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991C9-9140-4385-9B60-35FC8F708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AFCFB-9594-4673-B133-65B5BF947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EF8F-F61C-4788-B362-8F3DF4D40E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62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99899-9558-47A1-B52C-BFE6CD009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08FB7-473F-4481-96E4-848BB840D0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1371C6-47D2-4CDA-A2C7-439788D38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B3A69-1F79-4504-B70A-2EF22E23F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E69E-836B-4FFB-812F-96F1AA121E80}" type="datetimeFigureOut">
              <a:rPr lang="ar-SA" smtClean="0"/>
              <a:t>18/03/1442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7BEB1-D8D7-43C6-BFA7-5C4846E53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EAED7-060B-4E6D-B77C-3E983B11C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EF8F-F61C-4788-B362-8F3DF4D40E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848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A3B69-CB2D-45D0-BA76-90BDE337C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67504-BFED-4E63-B05B-ECA6FC0B2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61133-0A9B-4BD4-885E-537A6E5D5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D3872-1DB8-4F6C-BF88-285A4F2B2B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D8E390-BC18-4F47-9F35-604F59E48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0BBED7-AC5E-4BAD-8214-E2D5AF2A1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E69E-836B-4FFB-812F-96F1AA121E80}" type="datetimeFigureOut">
              <a:rPr lang="ar-SA" smtClean="0"/>
              <a:t>18/03/1442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72C4C-3B8D-4180-950C-4507CB2A0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26F36F-B7B3-4105-AF79-CBC88342A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EF8F-F61C-4788-B362-8F3DF4D40E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664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DBB3-9B59-427E-8D57-65EC05D8A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01FE80-3318-4884-9473-914A5166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E69E-836B-4FFB-812F-96F1AA121E80}" type="datetimeFigureOut">
              <a:rPr lang="ar-SA" smtClean="0"/>
              <a:t>18/03/1442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08D37-91E0-4ECE-9BBF-67718297E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81E314-1812-4393-8E3C-F49646ECA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EF8F-F61C-4788-B362-8F3DF4D40E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199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FFA4F8-327C-47D9-893B-38A28EFF3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E69E-836B-4FFB-812F-96F1AA121E80}" type="datetimeFigureOut">
              <a:rPr lang="ar-SA" smtClean="0"/>
              <a:t>18/03/1442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69557-8019-4D7C-8398-B7BD67633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84B84-688F-4423-B303-E65E815A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EF8F-F61C-4788-B362-8F3DF4D40E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121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0B264-C769-4315-A049-1081C88F7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AA0A7-5F75-4D67-AECC-DCBAD4F2F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5D895-39A0-43EF-8F76-2588889D0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C3076-2FEF-4D23-A92D-B6442E368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E69E-836B-4FFB-812F-96F1AA121E80}" type="datetimeFigureOut">
              <a:rPr lang="ar-SA" smtClean="0"/>
              <a:t>18/03/1442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B8C22-CB65-4C6A-A697-BF7B1767E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7210C-CC5E-4964-A4BE-271CDDD3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EF8F-F61C-4788-B362-8F3DF4D40E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810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6F440-5D4F-4339-B716-5E1DAF02A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7EB0F4-AFFF-4AB7-A5F0-E4AE9A476E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965F7-46F1-4055-B53F-8844639D3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84136-9C4D-4C6F-9748-545421B4B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E69E-836B-4FFB-812F-96F1AA121E80}" type="datetimeFigureOut">
              <a:rPr lang="ar-SA" smtClean="0"/>
              <a:t>18/03/1442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0C8BE-4E68-4170-8959-30C44DC4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C17D9-A170-4C7A-9BE5-6B2569E79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EF8F-F61C-4788-B362-8F3DF4D40E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200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CA3798-114B-4BF0-AF83-13F514ED7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00807-DB59-4E2F-AD98-A18688CCF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4D388-2D55-4506-B3AB-CC923C4EE2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E69E-836B-4FFB-812F-96F1AA121E80}" type="datetimeFigureOut">
              <a:rPr lang="ar-SA" smtClean="0"/>
              <a:t>18/03/1442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537FA-5EF7-46D1-AB2E-DFDBDB529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D0D86-D71E-46D5-A414-4CEF1AC73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DEF8F-F61C-4788-B362-8F3DF4D40E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649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utumn-frame-photo-frame-2903282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food" TargetMode="External"/><Relationship Id="rId2" Type="http://schemas.openxmlformats.org/officeDocument/2006/relationships/image" Target="../media/image2.2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food" TargetMode="External"/><Relationship Id="rId2" Type="http://schemas.openxmlformats.org/officeDocument/2006/relationships/image" Target="../media/image2.2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food" TargetMode="External"/><Relationship Id="rId2" Type="http://schemas.openxmlformats.org/officeDocument/2006/relationships/image" Target="../media/image2.2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food" TargetMode="External"/><Relationship Id="rId2" Type="http://schemas.openxmlformats.org/officeDocument/2006/relationships/image" Target="../media/image2.2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food" TargetMode="External"/><Relationship Id="rId2" Type="http://schemas.openxmlformats.org/officeDocument/2006/relationships/image" Target="../media/image2.2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ordwall.net/resource/623561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utumn-frame-photo-frame-2903282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food" TargetMode="External"/><Relationship Id="rId2" Type="http://schemas.openxmlformats.org/officeDocument/2006/relationships/image" Target="../media/image2.2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674275" TargetMode="External"/><Relationship Id="rId7" Type="http://schemas.openxmlformats.org/officeDocument/2006/relationships/hyperlink" Target="https://pngimg.com/download/5099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www.onlinelabels.com/clip-art/Coffee_Mug-119726.htm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674275" TargetMode="External"/><Relationship Id="rId7" Type="http://schemas.openxmlformats.org/officeDocument/2006/relationships/hyperlink" Target="https://pngimg.com/download/5099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www.onlinelabels.com/clip-art/Coffee_Mug-119726.htm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food" TargetMode="External"/><Relationship Id="rId2" Type="http://schemas.openxmlformats.org/officeDocument/2006/relationships/image" Target="../media/image2.2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674275" TargetMode="External"/><Relationship Id="rId7" Type="http://schemas.openxmlformats.org/officeDocument/2006/relationships/hyperlink" Target="https://en.wikipedia.org/wiki/Salt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hyperlink" Target="https://en.wikipedia.org/wiki/Fattoush" TargetMode="Externa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674275" TargetMode="External"/><Relationship Id="rId7" Type="http://schemas.openxmlformats.org/officeDocument/2006/relationships/hyperlink" Target="https://en.wikipedia.org/wiki/Carrot_soup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hyperlink" Target="https://owsblog.blogspot.com/2006/02/ode-to-onion.html" TargetMode="Externa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674275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reeimageslive.co.uk/free_stock_image/basket-eggs-jpg" TargetMode="Externa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674275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en/sugar-cube-sugar-sugar-lumps-piece-258116/" TargetMode="Externa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ndoor, plant, set, several&#10;&#10;Description automatically generated">
            <a:extLst>
              <a:ext uri="{FF2B5EF4-FFF2-40B4-BE49-F238E27FC236}">
                <a16:creationId xmlns:a16="http://schemas.microsoft.com/office/drawing/2014/main" id="{055B5701-BC09-44CA-B58B-881DDA0D9A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215" b="2464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B4B7CB-0335-409C-8756-B718648E9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991" y="636104"/>
            <a:ext cx="8348869" cy="3709497"/>
          </a:xfrm>
        </p:spPr>
        <p:txBody>
          <a:bodyPr>
            <a:normAutofit/>
          </a:bodyPr>
          <a:lstStyle/>
          <a:p>
            <a:r>
              <a:rPr lang="en-US" sz="8000" b="1" dirty="0"/>
              <a:t>U 5 </a:t>
            </a:r>
            <a:br>
              <a:rPr lang="en-US" sz="8000" b="1" dirty="0"/>
            </a:br>
            <a:r>
              <a:rPr lang="en-US" sz="8000" b="1" dirty="0"/>
              <a:t>Is there any ice cream?</a:t>
            </a:r>
            <a:endParaRPr lang="ar-SA" sz="8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5C963-5790-4D24-85ED-22811D484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7652" y="4694762"/>
            <a:ext cx="9144000" cy="109839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Form, meaning and function</a:t>
            </a:r>
            <a:endParaRPr lang="ar-SA" sz="4800" b="1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E90CC2-5388-43B2-B909-38C6542D9739}"/>
              </a:ext>
            </a:extLst>
          </p:cNvPr>
          <p:cNvSpPr txBox="1"/>
          <p:nvPr/>
        </p:nvSpPr>
        <p:spPr>
          <a:xfrm>
            <a:off x="609600" y="6268278"/>
            <a:ext cx="24649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highlight>
                  <a:srgbClr val="808000"/>
                </a:highlight>
              </a:rPr>
              <a:t>Tr. Nora Khalid</a:t>
            </a:r>
            <a:endParaRPr lang="ar-SA" sz="2400" b="1" dirty="0">
              <a:highlight>
                <a:srgbClr val="808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50344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88900" dist="38100" dir="5400000" algn="t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8E947C7-C53E-4DE7-8266-A8DFF8829F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018"/>
          <a:stretch/>
        </p:blipFill>
        <p:spPr>
          <a:xfrm>
            <a:off x="20" y="1"/>
            <a:ext cx="12191980" cy="6216557"/>
          </a:xfrm>
          <a:custGeom>
            <a:avLst/>
            <a:gdLst/>
            <a:ahLst/>
            <a:cxnLst/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8A8481-A6EB-4ECF-A4DD-03F88F314739}"/>
              </a:ext>
            </a:extLst>
          </p:cNvPr>
          <p:cNvSpPr/>
          <p:nvPr/>
        </p:nvSpPr>
        <p:spPr>
          <a:xfrm>
            <a:off x="1732733" y="278294"/>
            <a:ext cx="3747041" cy="11396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too many</a:t>
            </a:r>
            <a:endParaRPr lang="ar-SA" sz="6000" b="1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A659F6-D7F2-423D-AD98-05A709C88FF0}"/>
              </a:ext>
            </a:extLst>
          </p:cNvPr>
          <p:cNvSpPr/>
          <p:nvPr/>
        </p:nvSpPr>
        <p:spPr>
          <a:xfrm>
            <a:off x="6712227" y="278293"/>
            <a:ext cx="3747040" cy="11396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too much</a:t>
            </a:r>
            <a:endParaRPr lang="ar-SA" sz="60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F950F3-F251-4403-B47F-9D8EA55A892C}"/>
              </a:ext>
            </a:extLst>
          </p:cNvPr>
          <p:cNvSpPr txBox="1"/>
          <p:nvPr/>
        </p:nvSpPr>
        <p:spPr>
          <a:xfrm>
            <a:off x="2035870" y="1696274"/>
            <a:ext cx="314076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Count nouns </a:t>
            </a:r>
            <a:endParaRPr lang="ar-SA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04CD41-B8F0-4B40-A2E7-7BB661978F7B}"/>
              </a:ext>
            </a:extLst>
          </p:cNvPr>
          <p:cNvSpPr txBox="1"/>
          <p:nvPr/>
        </p:nvSpPr>
        <p:spPr>
          <a:xfrm>
            <a:off x="6177165" y="1696272"/>
            <a:ext cx="48171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Noncount nouns </a:t>
            </a:r>
            <a:endParaRPr lang="ar-SA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8FD3582-2DD1-4D21-B9DD-CCCE83BCC14E}"/>
              </a:ext>
            </a:extLst>
          </p:cNvPr>
          <p:cNvSpPr/>
          <p:nvPr/>
        </p:nvSpPr>
        <p:spPr>
          <a:xfrm>
            <a:off x="4117294" y="2858790"/>
            <a:ext cx="3747040" cy="11396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enough</a:t>
            </a:r>
            <a:endParaRPr lang="ar-SA" sz="6000" b="1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440691-20E9-44EC-ACB3-8F33658F692C}"/>
              </a:ext>
            </a:extLst>
          </p:cNvPr>
          <p:cNvSpPr txBox="1"/>
          <p:nvPr/>
        </p:nvSpPr>
        <p:spPr>
          <a:xfrm>
            <a:off x="1772906" y="4106569"/>
            <a:ext cx="468877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Count nouns and </a:t>
            </a:r>
            <a:endParaRPr lang="ar-SA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8C854F-E2D7-454B-8159-1D0B34BF55BC}"/>
              </a:ext>
            </a:extLst>
          </p:cNvPr>
          <p:cNvSpPr txBox="1"/>
          <p:nvPr/>
        </p:nvSpPr>
        <p:spPr>
          <a:xfrm>
            <a:off x="5687676" y="4106569"/>
            <a:ext cx="48171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Noncount nouns </a:t>
            </a:r>
            <a:endParaRPr lang="ar-SA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15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0544C89-54D9-4321-863B-418FEC8D8F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259" b="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AEF3CF-64C2-4B2B-A535-9D54FFCF3D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42" t="30383" r="41596" b="47041"/>
          <a:stretch/>
        </p:blipFill>
        <p:spPr>
          <a:xfrm>
            <a:off x="351776" y="903849"/>
            <a:ext cx="11619829" cy="505030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D5F5DBE-B10B-4130-A165-CC88F27ABD96}"/>
              </a:ext>
            </a:extLst>
          </p:cNvPr>
          <p:cNvSpPr/>
          <p:nvPr/>
        </p:nvSpPr>
        <p:spPr>
          <a:xfrm>
            <a:off x="4943061" y="1987825"/>
            <a:ext cx="649356" cy="3710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2A5A7A6-C6BD-458F-B1B7-3CF16D08E312}"/>
              </a:ext>
            </a:extLst>
          </p:cNvPr>
          <p:cNvSpPr/>
          <p:nvPr/>
        </p:nvSpPr>
        <p:spPr>
          <a:xfrm>
            <a:off x="5565341" y="2625280"/>
            <a:ext cx="1219771" cy="3710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BEAE1E-7211-4F1B-B8C9-D7A528FB2C7E}"/>
              </a:ext>
            </a:extLst>
          </p:cNvPr>
          <p:cNvSpPr/>
          <p:nvPr/>
        </p:nvSpPr>
        <p:spPr>
          <a:xfrm>
            <a:off x="4943061" y="3262735"/>
            <a:ext cx="2279374" cy="4743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43592E6-889A-440F-A22C-887AEA0D534E}"/>
              </a:ext>
            </a:extLst>
          </p:cNvPr>
          <p:cNvSpPr/>
          <p:nvPr/>
        </p:nvSpPr>
        <p:spPr>
          <a:xfrm>
            <a:off x="10422834" y="3314393"/>
            <a:ext cx="881269" cy="3710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BE98333-05A3-47A9-AA67-56207C990964}"/>
              </a:ext>
            </a:extLst>
          </p:cNvPr>
          <p:cNvSpPr/>
          <p:nvPr/>
        </p:nvSpPr>
        <p:spPr>
          <a:xfrm>
            <a:off x="6665843" y="3952458"/>
            <a:ext cx="662609" cy="3710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A19C750-EB9B-454F-AA33-50773ECF583F}"/>
              </a:ext>
            </a:extLst>
          </p:cNvPr>
          <p:cNvSpPr/>
          <p:nvPr/>
        </p:nvSpPr>
        <p:spPr>
          <a:xfrm>
            <a:off x="3863008" y="4618382"/>
            <a:ext cx="576470" cy="3710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46C73CF-BF31-4541-B8CD-FC219618A721}"/>
              </a:ext>
            </a:extLst>
          </p:cNvPr>
          <p:cNvSpPr/>
          <p:nvPr/>
        </p:nvSpPr>
        <p:spPr>
          <a:xfrm>
            <a:off x="5512334" y="5169696"/>
            <a:ext cx="583666" cy="5817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037FA28-9724-45F1-8734-A17AF1957D4D}"/>
              </a:ext>
            </a:extLst>
          </p:cNvPr>
          <p:cNvSpPr/>
          <p:nvPr/>
        </p:nvSpPr>
        <p:spPr>
          <a:xfrm>
            <a:off x="8832573" y="5176321"/>
            <a:ext cx="583667" cy="5221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2C6751-1043-4C4F-94E0-6BDE0E520CA3}"/>
              </a:ext>
            </a:extLst>
          </p:cNvPr>
          <p:cNvSpPr txBox="1"/>
          <p:nvPr/>
        </p:nvSpPr>
        <p:spPr>
          <a:xfrm>
            <a:off x="3499337" y="2468442"/>
            <a:ext cx="21203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too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EEABE0-0CCC-4EE3-BD10-72DE0F54A789}"/>
              </a:ext>
            </a:extLst>
          </p:cNvPr>
          <p:cNvSpPr txBox="1"/>
          <p:nvPr/>
        </p:nvSpPr>
        <p:spPr>
          <a:xfrm>
            <a:off x="2851713" y="1767333"/>
            <a:ext cx="21203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enough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553814-AC1A-499A-8FDE-355B32DA533A}"/>
              </a:ext>
            </a:extLst>
          </p:cNvPr>
          <p:cNvSpPr txBox="1"/>
          <p:nvPr/>
        </p:nvSpPr>
        <p:spPr>
          <a:xfrm>
            <a:off x="2851713" y="3105833"/>
            <a:ext cx="21203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too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16F20C-FB35-4364-88D0-D0ED15330069}"/>
              </a:ext>
            </a:extLst>
          </p:cNvPr>
          <p:cNvSpPr txBox="1"/>
          <p:nvPr/>
        </p:nvSpPr>
        <p:spPr>
          <a:xfrm>
            <a:off x="8356066" y="3090782"/>
            <a:ext cx="21203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enough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3648BB-793B-4B23-91A8-B019D40F2616}"/>
              </a:ext>
            </a:extLst>
          </p:cNvPr>
          <p:cNvSpPr txBox="1"/>
          <p:nvPr/>
        </p:nvSpPr>
        <p:spPr>
          <a:xfrm>
            <a:off x="4711700" y="3752164"/>
            <a:ext cx="21203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enough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72AAB6-AF08-4F3A-8BC2-4AD8D2640C11}"/>
              </a:ext>
            </a:extLst>
          </p:cNvPr>
          <p:cNvSpPr txBox="1"/>
          <p:nvPr/>
        </p:nvSpPr>
        <p:spPr>
          <a:xfrm>
            <a:off x="1781656" y="4409335"/>
            <a:ext cx="21203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too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4FFF4B-4D2F-4F84-BF3A-FA4F3C67113A}"/>
              </a:ext>
            </a:extLst>
          </p:cNvPr>
          <p:cNvSpPr txBox="1"/>
          <p:nvPr/>
        </p:nvSpPr>
        <p:spPr>
          <a:xfrm>
            <a:off x="3499337" y="5066506"/>
            <a:ext cx="21203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too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02CFF4-C16C-443F-A586-2BE9EB628614}"/>
              </a:ext>
            </a:extLst>
          </p:cNvPr>
          <p:cNvSpPr txBox="1"/>
          <p:nvPr/>
        </p:nvSpPr>
        <p:spPr>
          <a:xfrm>
            <a:off x="9766492" y="5064094"/>
            <a:ext cx="21203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enough</a:t>
            </a:r>
            <a:endParaRPr lang="ar-SA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6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0544C89-54D9-4321-863B-418FEC8D8F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259" b="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C8459A-BCFE-4CFE-8082-E37C7D66EE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22" t="43753" r="45597" b="33228"/>
          <a:stretch/>
        </p:blipFill>
        <p:spPr>
          <a:xfrm>
            <a:off x="340575" y="1204115"/>
            <a:ext cx="11484346" cy="481065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D5F5DBE-B10B-4130-A165-CC88F27ABD96}"/>
              </a:ext>
            </a:extLst>
          </p:cNvPr>
          <p:cNvSpPr/>
          <p:nvPr/>
        </p:nvSpPr>
        <p:spPr>
          <a:xfrm>
            <a:off x="5049270" y="2200650"/>
            <a:ext cx="1046729" cy="3710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2A5A7A6-C6BD-458F-B1B7-3CF16D08E312}"/>
              </a:ext>
            </a:extLst>
          </p:cNvPr>
          <p:cNvSpPr/>
          <p:nvPr/>
        </p:nvSpPr>
        <p:spPr>
          <a:xfrm>
            <a:off x="5074166" y="2795432"/>
            <a:ext cx="1219771" cy="3710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BEAE1E-7211-4F1B-B8C9-D7A528FB2C7E}"/>
              </a:ext>
            </a:extLst>
          </p:cNvPr>
          <p:cNvSpPr/>
          <p:nvPr/>
        </p:nvSpPr>
        <p:spPr>
          <a:xfrm>
            <a:off x="3799943" y="3410489"/>
            <a:ext cx="781878" cy="4743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43592E6-889A-440F-A22C-887AEA0D534E}"/>
              </a:ext>
            </a:extLst>
          </p:cNvPr>
          <p:cNvSpPr/>
          <p:nvPr/>
        </p:nvSpPr>
        <p:spPr>
          <a:xfrm>
            <a:off x="7672646" y="3410489"/>
            <a:ext cx="1011148" cy="4519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BE98333-05A3-47A9-AA67-56207C990964}"/>
              </a:ext>
            </a:extLst>
          </p:cNvPr>
          <p:cNvSpPr/>
          <p:nvPr/>
        </p:nvSpPr>
        <p:spPr>
          <a:xfrm>
            <a:off x="7032044" y="4056820"/>
            <a:ext cx="866252" cy="3710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A19C750-EB9B-454F-AA33-50773ECF583F}"/>
              </a:ext>
            </a:extLst>
          </p:cNvPr>
          <p:cNvSpPr/>
          <p:nvPr/>
        </p:nvSpPr>
        <p:spPr>
          <a:xfrm>
            <a:off x="4632636" y="4630582"/>
            <a:ext cx="707989" cy="4335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46C73CF-BF31-4541-B8CD-FC219618A721}"/>
              </a:ext>
            </a:extLst>
          </p:cNvPr>
          <p:cNvSpPr/>
          <p:nvPr/>
        </p:nvSpPr>
        <p:spPr>
          <a:xfrm>
            <a:off x="9130285" y="4528420"/>
            <a:ext cx="1272672" cy="5817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037FA28-9724-45F1-8734-A17AF1957D4D}"/>
              </a:ext>
            </a:extLst>
          </p:cNvPr>
          <p:cNvSpPr/>
          <p:nvPr/>
        </p:nvSpPr>
        <p:spPr>
          <a:xfrm>
            <a:off x="7343240" y="5153606"/>
            <a:ext cx="793595" cy="5221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2C6751-1043-4C4F-94E0-6BDE0E520CA3}"/>
              </a:ext>
            </a:extLst>
          </p:cNvPr>
          <p:cNvSpPr txBox="1"/>
          <p:nvPr/>
        </p:nvSpPr>
        <p:spPr>
          <a:xfrm>
            <a:off x="2760796" y="2614743"/>
            <a:ext cx="21203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too many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EEABE0-0CCC-4EE3-BD10-72DE0F54A789}"/>
              </a:ext>
            </a:extLst>
          </p:cNvPr>
          <p:cNvSpPr txBox="1"/>
          <p:nvPr/>
        </p:nvSpPr>
        <p:spPr>
          <a:xfrm>
            <a:off x="2851713" y="1990243"/>
            <a:ext cx="21203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too many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553814-AC1A-499A-8FDE-355B32DA533A}"/>
              </a:ext>
            </a:extLst>
          </p:cNvPr>
          <p:cNvSpPr txBox="1"/>
          <p:nvPr/>
        </p:nvSpPr>
        <p:spPr>
          <a:xfrm>
            <a:off x="1446078" y="3216124"/>
            <a:ext cx="21203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too much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16F20C-FB35-4364-88D0-D0ED15330069}"/>
              </a:ext>
            </a:extLst>
          </p:cNvPr>
          <p:cNvSpPr txBox="1"/>
          <p:nvPr/>
        </p:nvSpPr>
        <p:spPr>
          <a:xfrm>
            <a:off x="5572634" y="3238536"/>
            <a:ext cx="21203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too many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3648BB-793B-4B23-91A8-B019D40F2616}"/>
              </a:ext>
            </a:extLst>
          </p:cNvPr>
          <p:cNvSpPr txBox="1"/>
          <p:nvPr/>
        </p:nvSpPr>
        <p:spPr>
          <a:xfrm>
            <a:off x="4920872" y="3804991"/>
            <a:ext cx="21203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to much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72AAB6-AF08-4F3A-8BC2-4AD8D2640C11}"/>
              </a:ext>
            </a:extLst>
          </p:cNvPr>
          <p:cNvSpPr txBox="1"/>
          <p:nvPr/>
        </p:nvSpPr>
        <p:spPr>
          <a:xfrm>
            <a:off x="2264037" y="4463836"/>
            <a:ext cx="230668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too much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8D5606-E4F9-42FF-86EF-FFFCA3B0E3AE}"/>
              </a:ext>
            </a:extLst>
          </p:cNvPr>
          <p:cNvSpPr txBox="1"/>
          <p:nvPr/>
        </p:nvSpPr>
        <p:spPr>
          <a:xfrm>
            <a:off x="6731126" y="4445922"/>
            <a:ext cx="28602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not enough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3FE8EA-9C28-42BB-9058-9FF3117C3A2C}"/>
              </a:ext>
            </a:extLst>
          </p:cNvPr>
          <p:cNvSpPr txBox="1"/>
          <p:nvPr/>
        </p:nvSpPr>
        <p:spPr>
          <a:xfrm>
            <a:off x="4893717" y="5088972"/>
            <a:ext cx="28602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not enough</a:t>
            </a:r>
            <a:endParaRPr lang="ar-SA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/>
      <p:bldP spid="20" grpId="0"/>
      <p:bldP spid="21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0544C89-54D9-4321-863B-418FEC8D8F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259" b="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D5738F-C869-41F2-8343-0E8DB3F75B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41" t="45327" r="44160" b="16539"/>
          <a:stretch/>
        </p:blipFill>
        <p:spPr>
          <a:xfrm>
            <a:off x="379999" y="1230926"/>
            <a:ext cx="11297638" cy="48253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2C6751-1043-4C4F-94E0-6BDE0E520CA3}"/>
              </a:ext>
            </a:extLst>
          </p:cNvPr>
          <p:cNvSpPr txBox="1"/>
          <p:nvPr/>
        </p:nvSpPr>
        <p:spPr>
          <a:xfrm>
            <a:off x="5712451" y="2729843"/>
            <a:ext cx="453420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to finish the work.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EEABE0-0CCC-4EE3-BD10-72DE0F54A789}"/>
              </a:ext>
            </a:extLst>
          </p:cNvPr>
          <p:cNvSpPr txBox="1"/>
          <p:nvPr/>
        </p:nvSpPr>
        <p:spPr>
          <a:xfrm>
            <a:off x="3510544" y="2113613"/>
            <a:ext cx="538166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to call him on the phone.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553814-AC1A-499A-8FDE-355B32DA533A}"/>
              </a:ext>
            </a:extLst>
          </p:cNvPr>
          <p:cNvSpPr txBox="1"/>
          <p:nvPr/>
        </p:nvSpPr>
        <p:spPr>
          <a:xfrm>
            <a:off x="6028818" y="3319465"/>
            <a:ext cx="40295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to make a cake?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3648BB-793B-4B23-91A8-B019D40F2616}"/>
              </a:ext>
            </a:extLst>
          </p:cNvPr>
          <p:cNvSpPr txBox="1"/>
          <p:nvPr/>
        </p:nvSpPr>
        <p:spPr>
          <a:xfrm>
            <a:off x="4334409" y="3979225"/>
            <a:ext cx="4557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to drive a car.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72AAB6-AF08-4F3A-8BC2-4AD8D2640C11}"/>
              </a:ext>
            </a:extLst>
          </p:cNvPr>
          <p:cNvSpPr txBox="1"/>
          <p:nvPr/>
        </p:nvSpPr>
        <p:spPr>
          <a:xfrm>
            <a:off x="3911606" y="4595455"/>
            <a:ext cx="437100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to go for a walk.</a:t>
            </a:r>
            <a:endParaRPr lang="ar-SA" sz="3600" b="1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8D5606-E4F9-42FF-86EF-FFFCA3B0E3AE}"/>
              </a:ext>
            </a:extLst>
          </p:cNvPr>
          <p:cNvSpPr txBox="1"/>
          <p:nvPr/>
        </p:nvSpPr>
        <p:spPr>
          <a:xfrm>
            <a:off x="4665879" y="5185077"/>
            <a:ext cx="71461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to help me with my homework?</a:t>
            </a:r>
            <a:endParaRPr lang="ar-SA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20" grpId="0"/>
      <p:bldP spid="21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88900" dist="38100" dir="5400000" algn="t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8E947C7-C53E-4DE7-8266-A8DFF8829F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018"/>
          <a:stretch/>
        </p:blipFill>
        <p:spPr>
          <a:xfrm>
            <a:off x="20" y="1"/>
            <a:ext cx="12191980" cy="6216557"/>
          </a:xfrm>
          <a:custGeom>
            <a:avLst/>
            <a:gdLst/>
            <a:ahLst/>
            <a:cxnLst/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BEB0910-8FFD-4D10-BF9E-07B9E2774A0A}"/>
              </a:ext>
            </a:extLst>
          </p:cNvPr>
          <p:cNvSpPr/>
          <p:nvPr/>
        </p:nvSpPr>
        <p:spPr>
          <a:xfrm>
            <a:off x="3813511" y="2025134"/>
            <a:ext cx="3955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https://wordwall.net/resource/6235614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39948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ndoor, plant, set, several&#10;&#10;Description automatically generated">
            <a:extLst>
              <a:ext uri="{FF2B5EF4-FFF2-40B4-BE49-F238E27FC236}">
                <a16:creationId xmlns:a16="http://schemas.microsoft.com/office/drawing/2014/main" id="{055B5701-BC09-44CA-B58B-881DDA0D9A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215" b="2464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B4B7CB-0335-409C-8756-B718648E9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1565" y="1291678"/>
            <a:ext cx="8348869" cy="2182363"/>
          </a:xfrm>
        </p:spPr>
        <p:txBody>
          <a:bodyPr>
            <a:normAutofit/>
          </a:bodyPr>
          <a:lstStyle/>
          <a:p>
            <a:r>
              <a:rPr lang="en-US" sz="13800" b="1" dirty="0"/>
              <a:t>Thank you </a:t>
            </a:r>
            <a:endParaRPr lang="ar-SA" sz="13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E90CC2-5388-43B2-B909-38C6542D9739}"/>
              </a:ext>
            </a:extLst>
          </p:cNvPr>
          <p:cNvSpPr txBox="1"/>
          <p:nvPr/>
        </p:nvSpPr>
        <p:spPr>
          <a:xfrm>
            <a:off x="609600" y="6268278"/>
            <a:ext cx="24649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highlight>
                  <a:srgbClr val="808000"/>
                </a:highlight>
              </a:rPr>
              <a:t>Tr. Nora Khalid</a:t>
            </a:r>
            <a:endParaRPr lang="ar-SA" sz="2400" b="1" dirty="0">
              <a:highlight>
                <a:srgbClr val="808000"/>
              </a:highlight>
            </a:endParaRPr>
          </a:p>
        </p:txBody>
      </p:sp>
      <p:pic>
        <p:nvPicPr>
          <p:cNvPr id="7" name="Graphic 6" descr="Heart">
            <a:extLst>
              <a:ext uri="{FF2B5EF4-FFF2-40B4-BE49-F238E27FC236}">
                <a16:creationId xmlns:a16="http://schemas.microsoft.com/office/drawing/2014/main" id="{B30B510B-1ED5-4C95-B6ED-4C36E5004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0417" y="2939663"/>
            <a:ext cx="1543878" cy="154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22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88900" dist="38100" dir="5400000" algn="t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8E947C7-C53E-4DE7-8266-A8DFF8829F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018"/>
          <a:stretch/>
        </p:blipFill>
        <p:spPr>
          <a:xfrm>
            <a:off x="20" y="1"/>
            <a:ext cx="12191980" cy="6216557"/>
          </a:xfrm>
          <a:custGeom>
            <a:avLst/>
            <a:gdLst/>
            <a:ahLst/>
            <a:cxnLst/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  <p:pic>
        <p:nvPicPr>
          <p:cNvPr id="7" name="Graphic 6" descr="Bullseye">
            <a:extLst>
              <a:ext uri="{FF2B5EF4-FFF2-40B4-BE49-F238E27FC236}">
                <a16:creationId xmlns:a16="http://schemas.microsoft.com/office/drawing/2014/main" id="{F3809E76-D035-4B45-AF4C-7D30EE7006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49955" y="641442"/>
            <a:ext cx="1292087" cy="12920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6DD0EF-0446-4F52-9249-7C980FD9FA18}"/>
              </a:ext>
            </a:extLst>
          </p:cNvPr>
          <p:cNvSpPr/>
          <p:nvPr/>
        </p:nvSpPr>
        <p:spPr>
          <a:xfrm>
            <a:off x="2333463" y="2089668"/>
            <a:ext cx="752507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/>
              <a:t>To clarify and practice</a:t>
            </a:r>
          </a:p>
          <a:p>
            <a:pPr algn="ctr"/>
            <a:r>
              <a:rPr lang="en-US" sz="4000" b="1" dirty="0"/>
              <a:t> too, too much, too many , enough</a:t>
            </a:r>
          </a:p>
          <a:p>
            <a:pPr algn="ctr"/>
            <a:r>
              <a:rPr lang="en-US" sz="4000" b="1" dirty="0"/>
              <a:t> in writing and speaking 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616839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8BB4DB1-B028-42EA-9AC5-39884FD20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970F13E-8586-44F7-A406-4FA713552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388931" y="1516376"/>
            <a:ext cx="1948999" cy="29984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EA717A-89AF-4D00-8212-6E7614A40843}"/>
              </a:ext>
            </a:extLst>
          </p:cNvPr>
          <p:cNvSpPr txBox="1"/>
          <p:nvPr/>
        </p:nvSpPr>
        <p:spPr>
          <a:xfrm>
            <a:off x="3651724" y="2507779"/>
            <a:ext cx="572493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/>
              <a:t>The coffee is </a:t>
            </a:r>
            <a:r>
              <a:rPr lang="en-US" sz="4400" b="1" u="sng" dirty="0"/>
              <a:t>too</a:t>
            </a:r>
            <a:r>
              <a:rPr lang="en-US" sz="4400" b="1" dirty="0"/>
              <a:t> hot.</a:t>
            </a:r>
            <a:endParaRPr lang="ar-SA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AB62CC-ACF4-496C-B491-89B7B9E25B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9785742" y="2869995"/>
            <a:ext cx="2311994" cy="39376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842017-EBAC-470E-9FFD-61BE5CF7D0B9}"/>
              </a:ext>
            </a:extLst>
          </p:cNvPr>
          <p:cNvSpPr txBox="1"/>
          <p:nvPr/>
        </p:nvSpPr>
        <p:spPr>
          <a:xfrm>
            <a:off x="3124280" y="5341624"/>
            <a:ext cx="653655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/>
              <a:t>The ice cream is </a:t>
            </a:r>
            <a:r>
              <a:rPr lang="en-US" sz="4400" b="1" u="sng" dirty="0"/>
              <a:t>too</a:t>
            </a:r>
            <a:r>
              <a:rPr lang="en-US" sz="4400" b="1" dirty="0"/>
              <a:t> cold.</a:t>
            </a:r>
            <a:endParaRPr lang="ar-SA" sz="2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327C53-B616-4845-8D42-814F72217CFB}"/>
              </a:ext>
            </a:extLst>
          </p:cNvPr>
          <p:cNvCxnSpPr/>
          <p:nvPr/>
        </p:nvCxnSpPr>
        <p:spPr>
          <a:xfrm>
            <a:off x="7673008" y="3178962"/>
            <a:ext cx="9011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FA2FDB-5935-4872-9A2D-AC0B71A1B513}"/>
              </a:ext>
            </a:extLst>
          </p:cNvPr>
          <p:cNvCxnSpPr/>
          <p:nvPr/>
        </p:nvCxnSpPr>
        <p:spPr>
          <a:xfrm>
            <a:off x="7989479" y="6008103"/>
            <a:ext cx="9011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79F7123-8DC0-4F1A-BBB8-06909E6E5AD5}"/>
              </a:ext>
            </a:extLst>
          </p:cNvPr>
          <p:cNvSpPr txBox="1"/>
          <p:nvPr/>
        </p:nvSpPr>
        <p:spPr>
          <a:xfrm>
            <a:off x="7487478" y="3991616"/>
            <a:ext cx="21733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Adjectives</a:t>
            </a:r>
            <a:r>
              <a:rPr lang="en-US" dirty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7357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801BA35-E557-47E4-90D1-796C2BDDA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970F13E-8586-44F7-A406-4FA713552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59541" y="1537701"/>
            <a:ext cx="1948999" cy="29984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EA717A-89AF-4D00-8212-6E7614A40843}"/>
              </a:ext>
            </a:extLst>
          </p:cNvPr>
          <p:cNvSpPr txBox="1"/>
          <p:nvPr/>
        </p:nvSpPr>
        <p:spPr>
          <a:xfrm>
            <a:off x="3385930" y="2400233"/>
            <a:ext cx="653332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/>
              <a:t>The coffee is hot </a:t>
            </a:r>
            <a:r>
              <a:rPr lang="en-US" sz="4400" b="1" u="sng" dirty="0"/>
              <a:t>enough</a:t>
            </a:r>
            <a:r>
              <a:rPr lang="en-US" sz="4400" b="1" dirty="0"/>
              <a:t>.</a:t>
            </a:r>
            <a:endParaRPr lang="ar-SA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842017-EBAC-470E-9FFD-61BE5CF7D0B9}"/>
              </a:ext>
            </a:extLst>
          </p:cNvPr>
          <p:cNvSpPr txBox="1"/>
          <p:nvPr/>
        </p:nvSpPr>
        <p:spPr>
          <a:xfrm>
            <a:off x="3127512" y="5547753"/>
            <a:ext cx="7318433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/>
              <a:t>The ice cream is cold </a:t>
            </a:r>
            <a:r>
              <a:rPr lang="en-US" sz="4400" b="1" u="sng" dirty="0"/>
              <a:t>enough</a:t>
            </a:r>
            <a:r>
              <a:rPr lang="en-US" sz="4400" b="1" dirty="0"/>
              <a:t>.</a:t>
            </a:r>
            <a:endParaRPr lang="ar-SA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DD2B7D-6758-4D8B-888C-429BD391D0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>
          <a:xfrm>
            <a:off x="9880006" y="2891383"/>
            <a:ext cx="2311994" cy="393761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679AFE-AAB8-4C97-AE4D-0F3C80048247}"/>
              </a:ext>
            </a:extLst>
          </p:cNvPr>
          <p:cNvCxnSpPr/>
          <p:nvPr/>
        </p:nvCxnSpPr>
        <p:spPr>
          <a:xfrm>
            <a:off x="6481303" y="3063261"/>
            <a:ext cx="9011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F73315-27DF-48C4-8A4E-2F2C635D1E60}"/>
              </a:ext>
            </a:extLst>
          </p:cNvPr>
          <p:cNvCxnSpPr/>
          <p:nvPr/>
        </p:nvCxnSpPr>
        <p:spPr>
          <a:xfrm>
            <a:off x="7103166" y="6189777"/>
            <a:ext cx="9011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2F86DF-A039-41A3-B50D-9209B7E40A08}"/>
              </a:ext>
            </a:extLst>
          </p:cNvPr>
          <p:cNvSpPr txBox="1"/>
          <p:nvPr/>
        </p:nvSpPr>
        <p:spPr>
          <a:xfrm>
            <a:off x="7262714" y="3745126"/>
            <a:ext cx="21733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Adjectives</a:t>
            </a:r>
            <a:r>
              <a:rPr lang="en-US" dirty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0545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88900" dist="38100" dir="5400000" algn="t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8E947C7-C53E-4DE7-8266-A8DFF8829F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018"/>
          <a:stretch/>
        </p:blipFill>
        <p:spPr>
          <a:xfrm>
            <a:off x="20" y="1"/>
            <a:ext cx="12191980" cy="6216557"/>
          </a:xfrm>
          <a:custGeom>
            <a:avLst/>
            <a:gdLst/>
            <a:ahLst/>
            <a:cxnLst/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8A8481-A6EB-4ECF-A4DD-03F88F314739}"/>
              </a:ext>
            </a:extLst>
          </p:cNvPr>
          <p:cNvSpPr/>
          <p:nvPr/>
        </p:nvSpPr>
        <p:spPr>
          <a:xfrm>
            <a:off x="1732733" y="1033668"/>
            <a:ext cx="3246782" cy="11396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too</a:t>
            </a:r>
            <a:endParaRPr lang="ar-SA" sz="6000" b="1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A659F6-D7F2-423D-AD98-05A709C88FF0}"/>
              </a:ext>
            </a:extLst>
          </p:cNvPr>
          <p:cNvSpPr/>
          <p:nvPr/>
        </p:nvSpPr>
        <p:spPr>
          <a:xfrm>
            <a:off x="6712227" y="1033669"/>
            <a:ext cx="3246782" cy="11396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enough</a:t>
            </a:r>
            <a:endParaRPr lang="ar-SA" sz="60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F6FE4A-CD99-45FC-88E4-F1EA25C19E18}"/>
              </a:ext>
            </a:extLst>
          </p:cNvPr>
          <p:cNvSpPr txBox="1"/>
          <p:nvPr/>
        </p:nvSpPr>
        <p:spPr>
          <a:xfrm>
            <a:off x="1278836" y="2437581"/>
            <a:ext cx="48171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Before adjectives</a:t>
            </a:r>
            <a:endParaRPr lang="ar-SA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9C2DF0-2620-4E55-B066-F8ECBE5CA647}"/>
              </a:ext>
            </a:extLst>
          </p:cNvPr>
          <p:cNvSpPr txBox="1"/>
          <p:nvPr/>
        </p:nvSpPr>
        <p:spPr>
          <a:xfrm>
            <a:off x="6096000" y="2437581"/>
            <a:ext cx="48171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after adjectives</a:t>
            </a:r>
            <a:endParaRPr lang="ar-SA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42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801BA35-E557-47E4-90D1-796C2BDDA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EA717A-89AF-4D00-8212-6E7614A40843}"/>
              </a:ext>
            </a:extLst>
          </p:cNvPr>
          <p:cNvSpPr txBox="1"/>
          <p:nvPr/>
        </p:nvSpPr>
        <p:spPr>
          <a:xfrm>
            <a:off x="1710697" y="2659559"/>
            <a:ext cx="988378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/>
              <a:t>There is </a:t>
            </a:r>
            <a:r>
              <a:rPr lang="en-US" sz="4400" b="1" u="sng" dirty="0"/>
              <a:t>too much </a:t>
            </a:r>
            <a:r>
              <a:rPr lang="en-US" sz="4400" b="1" dirty="0"/>
              <a:t>salt in the salad.</a:t>
            </a:r>
            <a:endParaRPr lang="ar-SA" sz="2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679AFE-AAB8-4C97-AE4D-0F3C80048247}"/>
              </a:ext>
            </a:extLst>
          </p:cNvPr>
          <p:cNvCxnSpPr/>
          <p:nvPr/>
        </p:nvCxnSpPr>
        <p:spPr>
          <a:xfrm>
            <a:off x="6096000" y="3318285"/>
            <a:ext cx="9011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2F86DF-A039-41A3-B50D-9209B7E40A08}"/>
              </a:ext>
            </a:extLst>
          </p:cNvPr>
          <p:cNvSpPr txBox="1"/>
          <p:nvPr/>
        </p:nvSpPr>
        <p:spPr>
          <a:xfrm>
            <a:off x="5611125" y="3429000"/>
            <a:ext cx="21733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Nouns</a:t>
            </a:r>
            <a:r>
              <a:rPr lang="en-US" dirty="0"/>
              <a:t> </a:t>
            </a:r>
            <a:endParaRPr lang="ar-S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0D844F-D6C5-42E3-A909-72B3135600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59015" y="4299273"/>
            <a:ext cx="3277579" cy="2026590"/>
          </a:xfrm>
          <a:prstGeom prst="rect">
            <a:avLst/>
          </a:prstGeom>
        </p:spPr>
      </p:pic>
      <p:pic>
        <p:nvPicPr>
          <p:cNvPr id="14" name="Picture 13" descr="A picture containing shaker, tableware, indoor, blender&#10;&#10;Description automatically generated">
            <a:extLst>
              <a:ext uri="{FF2B5EF4-FFF2-40B4-BE49-F238E27FC236}">
                <a16:creationId xmlns:a16="http://schemas.microsoft.com/office/drawing/2014/main" id="{E21CC999-08DE-476A-A5C5-7A8F30B9F86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963515" y="4064793"/>
            <a:ext cx="20955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2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801BA35-E557-47E4-90D1-796C2BDDA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EA717A-89AF-4D00-8212-6E7614A40843}"/>
              </a:ext>
            </a:extLst>
          </p:cNvPr>
          <p:cNvSpPr txBox="1"/>
          <p:nvPr/>
        </p:nvSpPr>
        <p:spPr>
          <a:xfrm>
            <a:off x="1710697" y="2659559"/>
            <a:ext cx="988378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/>
              <a:t>There is </a:t>
            </a:r>
            <a:r>
              <a:rPr lang="en-US" sz="4400" b="1" u="sng" dirty="0"/>
              <a:t>too many</a:t>
            </a:r>
            <a:r>
              <a:rPr lang="en-US" sz="4400" b="1" dirty="0"/>
              <a:t> onions salt in the soup.</a:t>
            </a:r>
            <a:endParaRPr lang="ar-SA" sz="2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679AFE-AAB8-4C97-AE4D-0F3C80048247}"/>
              </a:ext>
            </a:extLst>
          </p:cNvPr>
          <p:cNvCxnSpPr>
            <a:cxnSpLocks/>
          </p:cNvCxnSpPr>
          <p:nvPr/>
        </p:nvCxnSpPr>
        <p:spPr>
          <a:xfrm>
            <a:off x="6096000" y="3331537"/>
            <a:ext cx="15372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2F86DF-A039-41A3-B50D-9209B7E40A08}"/>
              </a:ext>
            </a:extLst>
          </p:cNvPr>
          <p:cNvSpPr txBox="1"/>
          <p:nvPr/>
        </p:nvSpPr>
        <p:spPr>
          <a:xfrm>
            <a:off x="5611125" y="3429000"/>
            <a:ext cx="21733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Nouns</a:t>
            </a:r>
            <a:r>
              <a:rPr lang="en-US" dirty="0"/>
              <a:t> </a:t>
            </a:r>
            <a:endParaRPr lang="ar-SA" dirty="0"/>
          </a:p>
        </p:txBody>
      </p:sp>
      <p:pic>
        <p:nvPicPr>
          <p:cNvPr id="6" name="Picture 5" descr="A picture containing onion, vegetable, apple, red&#10;&#10;Description automatically generated">
            <a:extLst>
              <a:ext uri="{FF2B5EF4-FFF2-40B4-BE49-F238E27FC236}">
                <a16:creationId xmlns:a16="http://schemas.microsoft.com/office/drawing/2014/main" id="{C3FA371F-1F55-40B5-AF83-2D0457351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540572" y="4399139"/>
            <a:ext cx="1906071" cy="20310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DDC25B-C561-4275-9888-40056DFD4D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611125" y="4008429"/>
            <a:ext cx="3299591" cy="269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8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801BA35-E557-47E4-90D1-796C2BDDA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EA717A-89AF-4D00-8212-6E7614A40843}"/>
              </a:ext>
            </a:extLst>
          </p:cNvPr>
          <p:cNvSpPr txBox="1"/>
          <p:nvPr/>
        </p:nvSpPr>
        <p:spPr>
          <a:xfrm>
            <a:off x="1710697" y="2659559"/>
            <a:ext cx="988378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/>
              <a:t>There is </a:t>
            </a:r>
            <a:r>
              <a:rPr lang="en-US" sz="4400" b="1" u="sng" dirty="0"/>
              <a:t>enough</a:t>
            </a:r>
            <a:r>
              <a:rPr lang="en-US" sz="4400" b="1" dirty="0"/>
              <a:t> eggs to make a cake.</a:t>
            </a:r>
            <a:endParaRPr lang="ar-SA" sz="2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679AFE-AAB8-4C97-AE4D-0F3C80048247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5652052" y="3429000"/>
            <a:ext cx="10457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2F86DF-A039-41A3-B50D-9209B7E40A08}"/>
              </a:ext>
            </a:extLst>
          </p:cNvPr>
          <p:cNvSpPr txBox="1"/>
          <p:nvPr/>
        </p:nvSpPr>
        <p:spPr>
          <a:xfrm>
            <a:off x="5611125" y="3429000"/>
            <a:ext cx="21733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Nouns</a:t>
            </a:r>
            <a:r>
              <a:rPr lang="en-US" dirty="0"/>
              <a:t> </a:t>
            </a:r>
            <a:endParaRPr lang="ar-S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F7C7C6-0405-4B6C-9CB0-B488A2DE8F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27443" y="4069440"/>
            <a:ext cx="3034748" cy="201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9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801BA35-E557-47E4-90D1-796C2BDDA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EA717A-89AF-4D00-8212-6E7614A40843}"/>
              </a:ext>
            </a:extLst>
          </p:cNvPr>
          <p:cNvSpPr txBox="1"/>
          <p:nvPr/>
        </p:nvSpPr>
        <p:spPr>
          <a:xfrm>
            <a:off x="1755908" y="2530730"/>
            <a:ext cx="988378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/>
              <a:t>There isn’t </a:t>
            </a:r>
            <a:r>
              <a:rPr lang="en-US" sz="4400" b="1" u="sng" dirty="0"/>
              <a:t>enough</a:t>
            </a:r>
            <a:r>
              <a:rPr lang="en-US" sz="4400" b="1" dirty="0"/>
              <a:t> sugar to make a tea.</a:t>
            </a:r>
            <a:endParaRPr lang="ar-SA" sz="2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679AFE-AAB8-4C97-AE4D-0F3C80048247}"/>
              </a:ext>
            </a:extLst>
          </p:cNvPr>
          <p:cNvCxnSpPr>
            <a:cxnSpLocks/>
          </p:cNvCxnSpPr>
          <p:nvPr/>
        </p:nvCxnSpPr>
        <p:spPr>
          <a:xfrm>
            <a:off x="6314660" y="3190461"/>
            <a:ext cx="12788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2F86DF-A039-41A3-B50D-9209B7E40A08}"/>
              </a:ext>
            </a:extLst>
          </p:cNvPr>
          <p:cNvSpPr txBox="1"/>
          <p:nvPr/>
        </p:nvSpPr>
        <p:spPr>
          <a:xfrm>
            <a:off x="5611125" y="3429000"/>
            <a:ext cx="21733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Nouns</a:t>
            </a:r>
            <a:r>
              <a:rPr lang="en-US" dirty="0"/>
              <a:t> </a:t>
            </a:r>
            <a:endParaRPr lang="ar-S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F7C7C6-0405-4B6C-9CB0-B488A2DE8F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4156074" y="4142603"/>
            <a:ext cx="3879852" cy="258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6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200</Words>
  <Application>Microsoft Office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U 5  Is there any ice cream?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5  Is there any ice cream?</dc:title>
  <dc:creator>نورا العتيبي</dc:creator>
  <cp:lastModifiedBy>نورا العتيبي</cp:lastModifiedBy>
  <cp:revision>4</cp:revision>
  <dcterms:created xsi:type="dcterms:W3CDTF">2020-11-03T10:00:29Z</dcterms:created>
  <dcterms:modified xsi:type="dcterms:W3CDTF">2020-11-03T11:04:22Z</dcterms:modified>
</cp:coreProperties>
</file>