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0"/>
  </p:notesMasterIdLst>
  <p:sldIdLst>
    <p:sldId id="256" r:id="rId3"/>
    <p:sldId id="257" r:id="rId4"/>
    <p:sldId id="285" r:id="rId5"/>
    <p:sldId id="264" r:id="rId6"/>
    <p:sldId id="286" r:id="rId7"/>
    <p:sldId id="287" r:id="rId8"/>
    <p:sldId id="289" r:id="rId9"/>
    <p:sldId id="288" r:id="rId10"/>
    <p:sldId id="291" r:id="rId11"/>
    <p:sldId id="294" r:id="rId12"/>
    <p:sldId id="262" r:id="rId13"/>
    <p:sldId id="292" r:id="rId14"/>
    <p:sldId id="293" r:id="rId15"/>
    <p:sldId id="297" r:id="rId16"/>
    <p:sldId id="295" r:id="rId17"/>
    <p:sldId id="296" r:id="rId18"/>
    <p:sldId id="298" r:id="rId19"/>
  </p:sldIdLst>
  <p:sldSz cx="9144000" cy="5143500" type="screen16x9"/>
  <p:notesSz cx="6858000" cy="9144000"/>
  <p:embeddedFontLst>
    <p:embeddedFont>
      <p:font typeface="Arvo" panose="020B0604020202020204" charset="0"/>
      <p:regular r:id="rId21"/>
      <p:bold r:id="rId22"/>
      <p:italic r:id="rId23"/>
      <p:boldItalic r:id="rId24"/>
    </p:embeddedFont>
    <p:embeddedFont>
      <p:font typeface="Economica" panose="020B0604020202020204" charset="0"/>
      <p:regular r:id="rId25"/>
      <p:bold r:id="rId26"/>
      <p:italic r:id="rId27"/>
      <p:boldItalic r:id="rId28"/>
    </p:embeddedFon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Josefin Slab" panose="020B0604020202020204" charset="0"/>
      <p:regular r:id="rId33"/>
      <p:bold r:id="rId34"/>
      <p:italic r:id="rId35"/>
      <p:boldItalic r:id="rId36"/>
    </p:embeddedFont>
    <p:embeddedFont>
      <p:font typeface="Proxima Nova" panose="020B0604020202020204" charset="0"/>
      <p:regular r:id="rId37"/>
      <p:bold r:id="rId38"/>
      <p:italic r:id="rId39"/>
      <p:boldItalic r:id="rId40"/>
    </p:embeddedFont>
    <p:embeddedFont>
      <p:font typeface="Proxima Nova Semibold" panose="020B0604020202020204" charset="0"/>
      <p:regular r:id="rId41"/>
      <p:bold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9d7fb6f7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9d7fb6f7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9d7fb6f7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9d7fb6f7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00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9842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9d7fb6f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9d7fb6f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79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2495550" y="2448825"/>
            <a:ext cx="41376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2878300" y="3171774"/>
            <a:ext cx="3372000" cy="4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Josefin Slab"/>
              <a:buNone/>
              <a:defRPr sz="14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653702" y="2052492"/>
            <a:ext cx="270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424790" y="2324675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None/>
              <a:defRPr sz="4800">
                <a:solidFill>
                  <a:srgbClr val="E0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2653702" y="3146967"/>
            <a:ext cx="270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1424790" y="3419150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None/>
              <a:defRPr sz="4800">
                <a:solidFill>
                  <a:srgbClr val="E0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5673902" y="2052492"/>
            <a:ext cx="270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4444990" y="2324675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None/>
              <a:defRPr sz="4800">
                <a:solidFill>
                  <a:srgbClr val="E0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5673902" y="3146967"/>
            <a:ext cx="270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4444990" y="3419150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None/>
              <a:defRPr sz="4800">
                <a:solidFill>
                  <a:srgbClr val="E0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653689" y="24740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9"/>
          </p:nvPr>
        </p:nvSpPr>
        <p:spPr>
          <a:xfrm>
            <a:off x="2653689" y="35685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3"/>
          </p:nvPr>
        </p:nvSpPr>
        <p:spPr>
          <a:xfrm>
            <a:off x="5673889" y="24740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5673889" y="35685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720000" y="1708209"/>
            <a:ext cx="0" cy="29301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791492" y="4488801"/>
            <a:ext cx="1419600" cy="2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2 ">
  <p:cSld name="TITLE_ONLY_2_1_3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ctrTitle"/>
          </p:nvPr>
        </p:nvSpPr>
        <p:spPr>
          <a:xfrm>
            <a:off x="934548" y="1561023"/>
            <a:ext cx="1622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ctrTitle" idx="2"/>
          </p:nvPr>
        </p:nvSpPr>
        <p:spPr>
          <a:xfrm>
            <a:off x="934548" y="2873297"/>
            <a:ext cx="1622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ctrTitle" idx="3"/>
          </p:nvPr>
        </p:nvSpPr>
        <p:spPr>
          <a:xfrm>
            <a:off x="6629048" y="1561023"/>
            <a:ext cx="1580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4"/>
          </p:nvPr>
        </p:nvSpPr>
        <p:spPr>
          <a:xfrm>
            <a:off x="6629048" y="2873297"/>
            <a:ext cx="1580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976699" y="3301907"/>
            <a:ext cx="1580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5"/>
          </p:nvPr>
        </p:nvSpPr>
        <p:spPr>
          <a:xfrm>
            <a:off x="6629049" y="1989633"/>
            <a:ext cx="1419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6"/>
          </p:nvPr>
        </p:nvSpPr>
        <p:spPr>
          <a:xfrm>
            <a:off x="6629049" y="3301907"/>
            <a:ext cx="1419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subTitle" idx="7"/>
          </p:nvPr>
        </p:nvSpPr>
        <p:spPr>
          <a:xfrm>
            <a:off x="976699" y="1989633"/>
            <a:ext cx="1580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cxnSp>
        <p:nvCxnSpPr>
          <p:cNvPr id="71" name="Google Shape;71;p8"/>
          <p:cNvCxnSpPr/>
          <p:nvPr/>
        </p:nvCxnSpPr>
        <p:spPr>
          <a:xfrm>
            <a:off x="720000" y="1708209"/>
            <a:ext cx="0" cy="29301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8"/>
          <p:cNvSpPr txBox="1">
            <a:spLocks noGrp="1"/>
          </p:cNvSpPr>
          <p:nvPr>
            <p:ph type="ctrTitle" idx="8"/>
          </p:nvPr>
        </p:nvSpPr>
        <p:spPr>
          <a:xfrm>
            <a:off x="791492" y="4488801"/>
            <a:ext cx="1419600" cy="2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_ONLY_2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ctrTitle"/>
          </p:nvPr>
        </p:nvSpPr>
        <p:spPr>
          <a:xfrm>
            <a:off x="1309300" y="162375"/>
            <a:ext cx="6525300" cy="127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1497775" y="1563000"/>
            <a:ext cx="6148500" cy="8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cxnSp>
        <p:nvCxnSpPr>
          <p:cNvPr id="76" name="Google Shape;76;p9"/>
          <p:cNvCxnSpPr/>
          <p:nvPr/>
        </p:nvCxnSpPr>
        <p:spPr>
          <a:xfrm>
            <a:off x="720000" y="1708209"/>
            <a:ext cx="0" cy="29301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9"/>
          <p:cNvSpPr txBox="1">
            <a:spLocks noGrp="1"/>
          </p:cNvSpPr>
          <p:nvPr>
            <p:ph type="ctrTitle" idx="2"/>
          </p:nvPr>
        </p:nvSpPr>
        <p:spPr>
          <a:xfrm>
            <a:off x="791492" y="4488801"/>
            <a:ext cx="1419600" cy="2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6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CF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●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○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■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●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○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■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●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○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06666"/>
              </a:buClr>
              <a:buSzPts val="1200"/>
              <a:buFont typeface="Josefin Slab"/>
              <a:buChar char="■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5099" TargetMode="External"/><Relationship Id="rId13" Type="http://schemas.openxmlformats.org/officeDocument/2006/relationships/image" Target="../media/image30.png"/><Relationship Id="rId18" Type="http://schemas.openxmlformats.org/officeDocument/2006/relationships/hyperlink" Target="https://pixabay.com/en/girl-people-woman-happy-152763/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12" Type="http://schemas.openxmlformats.org/officeDocument/2006/relationships/image" Target="../media/image12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ngimg.com/download/16890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hyperlink" Target="http://www.pngall.com/pizza-png" TargetMode="External"/><Relationship Id="rId4" Type="http://schemas.openxmlformats.org/officeDocument/2006/relationships/hyperlink" Target="http://www.freeismylife.com/2011/11/coupon-free-mcdonalds-medium-fries-with.html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m_team_goals_logo_fundraising_2010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orprimarykids.blogspot.com/2015/04/english-4th-an-indefinite-article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oneycrisp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ngimg.com/download/2118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www.allwhitebackground.com/burger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burger.html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xhere.com/en/photo/1600461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://theassailedteacher.com/2012/04/15/the-teacher-read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green-tea-png" TargetMode="External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s://en.wiktionary.org/wiki/%EA%9C%B1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auga.com/mayor-crombie-urges-peel-to-keep-fluoride-in-drinking-water" TargetMode="External"/><Relationship Id="rId7" Type="http://schemas.openxmlformats.org/officeDocument/2006/relationships/image" Target="../media/image12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s://en.wiktionary.org/wiki/%EA%9C%B1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://people-equation.com/killing-flies-with-honey-how-to-turn-a-frustrating-colleague-into-an-asset/honey-jar/" TargetMode="External"/><Relationship Id="rId18" Type="http://schemas.openxmlformats.org/officeDocument/2006/relationships/image" Target="../media/image21.jpg"/><Relationship Id="rId3" Type="http://schemas.openxmlformats.org/officeDocument/2006/relationships/hyperlink" Target="http://www.allwhitebackground.com/burger.html" TargetMode="External"/><Relationship Id="rId21" Type="http://schemas.openxmlformats.org/officeDocument/2006/relationships/hyperlink" Target="http://pngimg.com/download/22350" TargetMode="External"/><Relationship Id="rId7" Type="http://schemas.openxmlformats.org/officeDocument/2006/relationships/hyperlink" Target="http://www.allwhitebackground.com/cake-white-background.html" TargetMode="External"/><Relationship Id="rId12" Type="http://schemas.openxmlformats.org/officeDocument/2006/relationships/image" Target="../media/image18.jpg"/><Relationship Id="rId17" Type="http://schemas.openxmlformats.org/officeDocument/2006/relationships/hyperlink" Target="http://www.pngall.com/cheese-png" TargetMode="External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11" Type="http://schemas.openxmlformats.org/officeDocument/2006/relationships/hyperlink" Target="http://www.toulouseandtonic.com/3-awesomely-ridiculous-foods-you-cant-live-without-and-the-amazon-reviews-to-prove-it/" TargetMode="External"/><Relationship Id="rId5" Type="http://schemas.openxmlformats.org/officeDocument/2006/relationships/hyperlink" Target="https://en.wikipedia.org/wiki/Instagram_egg" TargetMode="External"/><Relationship Id="rId15" Type="http://schemas.openxmlformats.org/officeDocument/2006/relationships/hyperlink" Target="https://en.wikipedia.org/wiki/Orange_(fruit)" TargetMode="External"/><Relationship Id="rId23" Type="http://schemas.openxmlformats.org/officeDocument/2006/relationships/hyperlink" Target="http://www.pngall.com/potato-png" TargetMode="External"/><Relationship Id="rId10" Type="http://schemas.openxmlformats.org/officeDocument/2006/relationships/image" Target="../media/image17.jpg"/><Relationship Id="rId19" Type="http://schemas.openxmlformats.org/officeDocument/2006/relationships/hyperlink" Target="https://en.wikipedia.org/wiki/Egg_sandwich" TargetMode="External"/><Relationship Id="rId4" Type="http://schemas.openxmlformats.org/officeDocument/2006/relationships/image" Target="../media/image14.jpg"/><Relationship Id="rId9" Type="http://schemas.openxmlformats.org/officeDocument/2006/relationships/hyperlink" Target="https://ark.gamepedia.com/Cup_of_Coffee_(Primitive_Plus)" TargetMode="External"/><Relationship Id="rId14" Type="http://schemas.openxmlformats.org/officeDocument/2006/relationships/image" Target="../media/image19.jp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n.wikibooks.org/wiki/Cognition_and_Instruction/Problem_Solving,_Critical_Thinking_and_Argument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 flipH="1">
            <a:off x="2290690" y="1477484"/>
            <a:ext cx="6206100" cy="20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b="1" dirty="0"/>
              <a:t>U 5 </a:t>
            </a:r>
            <a:br>
              <a:rPr lang="en-US" sz="6000" b="1" dirty="0"/>
            </a:br>
            <a:r>
              <a:rPr lang="en-US" sz="6600" b="1" dirty="0"/>
              <a:t>Is There Any Ice Cream?</a:t>
            </a:r>
            <a:endParaRPr sz="6000" b="1" dirty="0">
              <a:solidFill>
                <a:srgbClr val="E06666"/>
              </a:solidFill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 flipH="1">
            <a:off x="3133479" y="3666016"/>
            <a:ext cx="5138649" cy="10599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06666"/>
                </a:solidFill>
              </a:rPr>
              <a:t>Grammar p 42 </a:t>
            </a:r>
            <a:endParaRPr sz="4800" b="1" dirty="0"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C13A8-2B90-457E-AA7F-1E5364CEF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2" t="23140" r="8255" b="3322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AF10CC-8D7C-409A-A5A3-5C8422F4E54B}"/>
              </a:ext>
            </a:extLst>
          </p:cNvPr>
          <p:cNvSpPr/>
          <p:nvPr/>
        </p:nvSpPr>
        <p:spPr>
          <a:xfrm>
            <a:off x="106326" y="3009013"/>
            <a:ext cx="2360428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3D9E98-CBB2-4C6E-9789-8ECC22E471B6}"/>
              </a:ext>
            </a:extLst>
          </p:cNvPr>
          <p:cNvSpPr/>
          <p:nvPr/>
        </p:nvSpPr>
        <p:spPr>
          <a:xfrm>
            <a:off x="2721935" y="3009013"/>
            <a:ext cx="2137144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B240AB-CBD6-4CFD-8A81-8E9603D156D3}"/>
              </a:ext>
            </a:extLst>
          </p:cNvPr>
          <p:cNvSpPr/>
          <p:nvPr/>
        </p:nvSpPr>
        <p:spPr>
          <a:xfrm>
            <a:off x="5114260" y="3009013"/>
            <a:ext cx="2360428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A984D2-58A6-4118-9B97-0961F7772B05}"/>
              </a:ext>
            </a:extLst>
          </p:cNvPr>
          <p:cNvSpPr/>
          <p:nvPr/>
        </p:nvSpPr>
        <p:spPr>
          <a:xfrm>
            <a:off x="648586" y="1185531"/>
            <a:ext cx="520995" cy="318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17CBB-E511-4907-8BE5-62F958E3C99B}"/>
              </a:ext>
            </a:extLst>
          </p:cNvPr>
          <p:cNvSpPr/>
          <p:nvPr/>
        </p:nvSpPr>
        <p:spPr>
          <a:xfrm>
            <a:off x="637954" y="1641402"/>
            <a:ext cx="372140" cy="318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096D4-9B13-44A8-A184-6B0B1F0F5999}"/>
              </a:ext>
            </a:extLst>
          </p:cNvPr>
          <p:cNvSpPr/>
          <p:nvPr/>
        </p:nvSpPr>
        <p:spPr>
          <a:xfrm>
            <a:off x="637954" y="2116766"/>
            <a:ext cx="882502" cy="318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6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1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847534" y="893135"/>
            <a:ext cx="1780053" cy="161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4647882" y="2640225"/>
            <a:ext cx="1979705" cy="171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2778997" y="893135"/>
            <a:ext cx="1420863" cy="161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2615610" y="2787761"/>
            <a:ext cx="1882592" cy="13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raphic 78" descr="Close">
            <a:extLst>
              <a:ext uri="{FF2B5EF4-FFF2-40B4-BE49-F238E27FC236}">
                <a16:creationId xmlns:a16="http://schemas.microsoft.com/office/drawing/2014/main" id="{31B01804-CF77-4298-AA71-1325B8CA8A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60819" y="1158878"/>
            <a:ext cx="1158153" cy="1158153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747D78AF-931F-457E-96B6-F6354C35A8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30219" y="2781576"/>
            <a:ext cx="1339041" cy="1339041"/>
          </a:xfrm>
          <a:prstGeom prst="rect">
            <a:avLst/>
          </a:prstGeom>
        </p:spPr>
      </p:pic>
      <p:pic>
        <p:nvPicPr>
          <p:cNvPr id="16" name="Graphic 15" descr="Question mark">
            <a:extLst>
              <a:ext uri="{FF2B5EF4-FFF2-40B4-BE49-F238E27FC236}">
                <a16:creationId xmlns:a16="http://schemas.microsoft.com/office/drawing/2014/main" id="{20D0E9DD-8219-4CEC-A7EC-190833F50F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17787" y="1144988"/>
            <a:ext cx="1419600" cy="1419600"/>
          </a:xfrm>
          <a:prstGeom prst="rect">
            <a:avLst/>
          </a:prstGeom>
        </p:spPr>
      </p:pic>
      <p:pic>
        <p:nvPicPr>
          <p:cNvPr id="103" name="Graphic 102" descr="Question mark">
            <a:extLst>
              <a:ext uri="{FF2B5EF4-FFF2-40B4-BE49-F238E27FC236}">
                <a16:creationId xmlns:a16="http://schemas.microsoft.com/office/drawing/2014/main" id="{4F05D8FA-9453-4CFD-975D-8A3255567D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85125" y="2679044"/>
            <a:ext cx="1419600" cy="141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BEC8A0-8172-492A-865E-B4CE01273FA5}"/>
              </a:ext>
            </a:extLst>
          </p:cNvPr>
          <p:cNvSpPr txBox="1"/>
          <p:nvPr/>
        </p:nvSpPr>
        <p:spPr>
          <a:xfrm>
            <a:off x="6988276" y="3499787"/>
            <a:ext cx="1419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Offer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7F8C0C21-A4F7-482C-A3C9-FD0F6C091A16}"/>
              </a:ext>
            </a:extLst>
          </p:cNvPr>
          <p:cNvSpPr/>
          <p:nvPr/>
        </p:nvSpPr>
        <p:spPr>
          <a:xfrm>
            <a:off x="708360" y="114300"/>
            <a:ext cx="5029200" cy="669851"/>
          </a:xfrm>
          <a:prstGeom prst="wedgeRectCallout">
            <a:avLst>
              <a:gd name="adj1" fmla="val -34786"/>
              <a:gd name="adj2" fmla="val 2022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Use ( some – any ) </a:t>
            </a:r>
            <a:endParaRPr lang="ar-SA" sz="2800" b="1" dirty="0"/>
          </a:p>
        </p:txBody>
      </p:sp>
      <p:pic>
        <p:nvPicPr>
          <p:cNvPr id="31" name="Picture 3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9FE7C33-2AD2-4449-A473-D57D90077A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-106418" y="1244008"/>
            <a:ext cx="2077673" cy="409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C2DAF6-3027-4CB9-B0B3-F92048D53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0" t="24587" r="5931" b="38599"/>
          <a:stretch/>
        </p:blipFill>
        <p:spPr>
          <a:xfrm>
            <a:off x="0" y="680484"/>
            <a:ext cx="9144000" cy="3955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A5F278-8154-4F60-B110-7D86BA37E797}"/>
              </a:ext>
            </a:extLst>
          </p:cNvPr>
          <p:cNvSpPr/>
          <p:nvPr/>
        </p:nvSpPr>
        <p:spPr>
          <a:xfrm>
            <a:off x="765544" y="2062716"/>
            <a:ext cx="2360428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C2F83-9A41-4A39-B9CD-FB7D2BB52741}"/>
              </a:ext>
            </a:extLst>
          </p:cNvPr>
          <p:cNvSpPr/>
          <p:nvPr/>
        </p:nvSpPr>
        <p:spPr>
          <a:xfrm>
            <a:off x="3289005" y="2062716"/>
            <a:ext cx="3122428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0A0F288-6685-4AF8-94C4-B4131036DACB}"/>
              </a:ext>
            </a:extLst>
          </p:cNvPr>
          <p:cNvSpPr/>
          <p:nvPr/>
        </p:nvSpPr>
        <p:spPr>
          <a:xfrm rot="17613041">
            <a:off x="5858539" y="390746"/>
            <a:ext cx="744279" cy="978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CC4BC5-60B3-434C-A7BF-524EAEA5E551}"/>
              </a:ext>
            </a:extLst>
          </p:cNvPr>
          <p:cNvCxnSpPr>
            <a:cxnSpLocks/>
          </p:cNvCxnSpPr>
          <p:nvPr/>
        </p:nvCxnSpPr>
        <p:spPr>
          <a:xfrm>
            <a:off x="1509823" y="4436434"/>
            <a:ext cx="1233377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20937A-C34E-4036-8442-93528A3FB978}"/>
              </a:ext>
            </a:extLst>
          </p:cNvPr>
          <p:cNvCxnSpPr>
            <a:cxnSpLocks/>
          </p:cNvCxnSpPr>
          <p:nvPr/>
        </p:nvCxnSpPr>
        <p:spPr>
          <a:xfrm>
            <a:off x="2835349" y="4436434"/>
            <a:ext cx="102427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DCA726-C2E5-44F1-A762-26B82999C58A}"/>
              </a:ext>
            </a:extLst>
          </p:cNvPr>
          <p:cNvCxnSpPr>
            <a:cxnSpLocks/>
          </p:cNvCxnSpPr>
          <p:nvPr/>
        </p:nvCxnSpPr>
        <p:spPr>
          <a:xfrm>
            <a:off x="3955311" y="4432003"/>
            <a:ext cx="1233377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6AFD2A-55EF-4966-A907-D0BAE53E5E89}"/>
              </a:ext>
            </a:extLst>
          </p:cNvPr>
          <p:cNvCxnSpPr>
            <a:cxnSpLocks/>
          </p:cNvCxnSpPr>
          <p:nvPr/>
        </p:nvCxnSpPr>
        <p:spPr>
          <a:xfrm>
            <a:off x="5341088" y="4416939"/>
            <a:ext cx="1233377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0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25B17-78F1-45FC-A4F3-3060D19C5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58" t="38857" r="10582" b="1771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72BB8D-3CC4-4EFC-B566-5A0401B86B64}"/>
              </a:ext>
            </a:extLst>
          </p:cNvPr>
          <p:cNvSpPr txBox="1"/>
          <p:nvPr/>
        </p:nvSpPr>
        <p:spPr>
          <a:xfrm>
            <a:off x="637953" y="956930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93B4F-390E-4D27-936F-DC027CFFA15F}"/>
              </a:ext>
            </a:extLst>
          </p:cNvPr>
          <p:cNvSpPr txBox="1"/>
          <p:nvPr/>
        </p:nvSpPr>
        <p:spPr>
          <a:xfrm>
            <a:off x="637953" y="1375144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34C30-B57F-428A-9BD0-B4AB34943369}"/>
              </a:ext>
            </a:extLst>
          </p:cNvPr>
          <p:cNvSpPr txBox="1"/>
          <p:nvPr/>
        </p:nvSpPr>
        <p:spPr>
          <a:xfrm>
            <a:off x="637953" y="1898364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E0193-CA06-4438-9ACA-4D60D951C520}"/>
              </a:ext>
            </a:extLst>
          </p:cNvPr>
          <p:cNvSpPr txBox="1"/>
          <p:nvPr/>
        </p:nvSpPr>
        <p:spPr>
          <a:xfrm>
            <a:off x="637953" y="2310140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DB8FA-3500-4499-9BC6-618ECE11479E}"/>
              </a:ext>
            </a:extLst>
          </p:cNvPr>
          <p:cNvSpPr txBox="1"/>
          <p:nvPr/>
        </p:nvSpPr>
        <p:spPr>
          <a:xfrm>
            <a:off x="616688" y="2721916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8069E-5743-4B1F-8EF2-30EFBF5DEAD9}"/>
              </a:ext>
            </a:extLst>
          </p:cNvPr>
          <p:cNvSpPr txBox="1"/>
          <p:nvPr/>
        </p:nvSpPr>
        <p:spPr>
          <a:xfrm>
            <a:off x="627320" y="3186529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16A96D-BA87-4E01-91D3-CF9D133BCB89}"/>
              </a:ext>
            </a:extLst>
          </p:cNvPr>
          <p:cNvSpPr txBox="1"/>
          <p:nvPr/>
        </p:nvSpPr>
        <p:spPr>
          <a:xfrm>
            <a:off x="637953" y="3598305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EFAE2-0556-485A-AA9A-70D2A327F7D3}"/>
              </a:ext>
            </a:extLst>
          </p:cNvPr>
          <p:cNvSpPr txBox="1"/>
          <p:nvPr/>
        </p:nvSpPr>
        <p:spPr>
          <a:xfrm>
            <a:off x="616687" y="4062918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D7337-018D-4301-92FE-38AA3FF0AEDA}"/>
              </a:ext>
            </a:extLst>
          </p:cNvPr>
          <p:cNvSpPr txBox="1"/>
          <p:nvPr/>
        </p:nvSpPr>
        <p:spPr>
          <a:xfrm>
            <a:off x="637953" y="4499127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A71CA-32CE-46D7-928E-A564D9A86848}"/>
              </a:ext>
            </a:extLst>
          </p:cNvPr>
          <p:cNvSpPr txBox="1"/>
          <p:nvPr/>
        </p:nvSpPr>
        <p:spPr>
          <a:xfrm>
            <a:off x="4295553" y="652130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9788B-B1E3-4CC4-B673-35CCF8CEEE9F}"/>
              </a:ext>
            </a:extLst>
          </p:cNvPr>
          <p:cNvSpPr txBox="1"/>
          <p:nvPr/>
        </p:nvSpPr>
        <p:spPr>
          <a:xfrm>
            <a:off x="7159256" y="652130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3BF631-6939-4FBC-A9EB-66935B133D69}"/>
              </a:ext>
            </a:extLst>
          </p:cNvPr>
          <p:cNvSpPr txBox="1"/>
          <p:nvPr/>
        </p:nvSpPr>
        <p:spPr>
          <a:xfrm>
            <a:off x="5032744" y="1113518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6A04E-3B1F-401C-9018-6784C43F268B}"/>
              </a:ext>
            </a:extLst>
          </p:cNvPr>
          <p:cNvSpPr txBox="1"/>
          <p:nvPr/>
        </p:nvSpPr>
        <p:spPr>
          <a:xfrm>
            <a:off x="4277831" y="1557739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86E4F8-EC33-42C7-BC50-B6B84DD90B80}"/>
              </a:ext>
            </a:extLst>
          </p:cNvPr>
          <p:cNvSpPr txBox="1"/>
          <p:nvPr/>
        </p:nvSpPr>
        <p:spPr>
          <a:xfrm>
            <a:off x="6179287" y="1557739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23BE50-08B1-4F0E-AC08-DF270B20B405}"/>
              </a:ext>
            </a:extLst>
          </p:cNvPr>
          <p:cNvSpPr txBox="1"/>
          <p:nvPr/>
        </p:nvSpPr>
        <p:spPr>
          <a:xfrm>
            <a:off x="4703134" y="2001960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FABC-A56D-4293-9196-0CFEBE001F8D}"/>
              </a:ext>
            </a:extLst>
          </p:cNvPr>
          <p:cNvSpPr txBox="1"/>
          <p:nvPr/>
        </p:nvSpPr>
        <p:spPr>
          <a:xfrm>
            <a:off x="6710915" y="2021474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E21E6-4B2F-4A28-9552-7D1E30CA89FE}"/>
              </a:ext>
            </a:extLst>
          </p:cNvPr>
          <p:cNvSpPr txBox="1"/>
          <p:nvPr/>
        </p:nvSpPr>
        <p:spPr>
          <a:xfrm>
            <a:off x="4277830" y="2433250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E6677-23F8-417C-B15E-BBF689726054}"/>
              </a:ext>
            </a:extLst>
          </p:cNvPr>
          <p:cNvSpPr txBox="1"/>
          <p:nvPr/>
        </p:nvSpPr>
        <p:spPr>
          <a:xfrm>
            <a:off x="4277830" y="2889137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613C3-4AED-4971-9D18-388B8D4B3E96}"/>
              </a:ext>
            </a:extLst>
          </p:cNvPr>
          <p:cNvSpPr txBox="1"/>
          <p:nvPr/>
        </p:nvSpPr>
        <p:spPr>
          <a:xfrm>
            <a:off x="6078278" y="2871312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endParaRPr lang="ar-S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95426F-9488-4C9E-BF20-B0199D301F18}"/>
              </a:ext>
            </a:extLst>
          </p:cNvPr>
          <p:cNvSpPr txBox="1"/>
          <p:nvPr/>
        </p:nvSpPr>
        <p:spPr>
          <a:xfrm>
            <a:off x="4703134" y="3315533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759D3-6CE4-46B4-A15F-80FFB1619D10}"/>
              </a:ext>
            </a:extLst>
          </p:cNvPr>
          <p:cNvSpPr txBox="1"/>
          <p:nvPr/>
        </p:nvSpPr>
        <p:spPr>
          <a:xfrm>
            <a:off x="5647659" y="3765261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64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AACA2-FA80-4BF9-9DF8-EAD23566D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4" t="25174" r="42360" b="202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929F99-929D-40A2-8E35-0BC6130550EF}"/>
              </a:ext>
            </a:extLst>
          </p:cNvPr>
          <p:cNvSpPr txBox="1"/>
          <p:nvPr/>
        </p:nvSpPr>
        <p:spPr>
          <a:xfrm>
            <a:off x="2459665" y="1677044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order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C8BF4-7129-4C7B-8CFC-0D1C5587FBE3}"/>
              </a:ext>
            </a:extLst>
          </p:cNvPr>
          <p:cNvSpPr txBox="1"/>
          <p:nvPr/>
        </p:nvSpPr>
        <p:spPr>
          <a:xfrm>
            <a:off x="2225748" y="1974755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would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7722F-7C4B-4F6A-B552-CEE371F90C2E}"/>
              </a:ext>
            </a:extLst>
          </p:cNvPr>
          <p:cNvSpPr txBox="1"/>
          <p:nvPr/>
        </p:nvSpPr>
        <p:spPr>
          <a:xfrm>
            <a:off x="3682409" y="1974755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like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9A470-63F6-4CC5-8AFD-2CD1B50AFC8B}"/>
              </a:ext>
            </a:extLst>
          </p:cNvPr>
          <p:cNvSpPr txBox="1"/>
          <p:nvPr/>
        </p:nvSpPr>
        <p:spPr>
          <a:xfrm>
            <a:off x="2225748" y="2272466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D09C7-21F5-4AD7-97E0-32690394DC51}"/>
              </a:ext>
            </a:extLst>
          </p:cNvPr>
          <p:cNvSpPr txBox="1"/>
          <p:nvPr/>
        </p:nvSpPr>
        <p:spPr>
          <a:xfrm>
            <a:off x="2112334" y="2708645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any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3B172-0428-4649-92A7-F50AA4B17657}"/>
              </a:ext>
            </a:extLst>
          </p:cNvPr>
          <p:cNvSpPr txBox="1"/>
          <p:nvPr/>
        </p:nvSpPr>
        <p:spPr>
          <a:xfrm>
            <a:off x="3788734" y="2985767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any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C1B8B-4C66-45BE-B28C-9480AEBE9D95}"/>
              </a:ext>
            </a:extLst>
          </p:cNvPr>
          <p:cNvSpPr txBox="1"/>
          <p:nvPr/>
        </p:nvSpPr>
        <p:spPr>
          <a:xfrm>
            <a:off x="3682409" y="3340692"/>
            <a:ext cx="16409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Some/any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821BF8-2FF6-4FD1-914A-F0F2F008C1DF}"/>
              </a:ext>
            </a:extLst>
          </p:cNvPr>
          <p:cNvSpPr txBox="1"/>
          <p:nvPr/>
        </p:nvSpPr>
        <p:spPr>
          <a:xfrm>
            <a:off x="4479851" y="4432961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85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CC04A-5BA6-4BFB-8370-3286A0A90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71" t="35341" r="45348" b="44183"/>
          <a:stretch/>
        </p:blipFill>
        <p:spPr>
          <a:xfrm>
            <a:off x="-1" y="0"/>
            <a:ext cx="5390707" cy="1499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F9390-2A15-4E23-909B-2AE885505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56" t="30515" r="1161" b="21295"/>
          <a:stretch/>
        </p:blipFill>
        <p:spPr>
          <a:xfrm>
            <a:off x="1217427" y="1365370"/>
            <a:ext cx="6709145" cy="3778130"/>
          </a:xfrm>
          <a:prstGeom prst="rect">
            <a:avLst/>
          </a:prstGeom>
        </p:spPr>
      </p:pic>
      <p:pic>
        <p:nvPicPr>
          <p:cNvPr id="4" name="SG Bk 3 F-SA__18_2-04">
            <a:hlinkClick r:id="" action="ppaction://media"/>
            <a:extLst>
              <a:ext uri="{FF2B5EF4-FFF2-40B4-BE49-F238E27FC236}">
                <a16:creationId xmlns:a16="http://schemas.microsoft.com/office/drawing/2014/main" id="{E97DDA57-E36D-4B6B-A8D4-B06F77F18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3805" y="0"/>
            <a:ext cx="1591340" cy="15913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3419CF-9951-4AD5-B258-A556A9552871}"/>
              </a:ext>
            </a:extLst>
          </p:cNvPr>
          <p:cNvSpPr/>
          <p:nvPr/>
        </p:nvSpPr>
        <p:spPr>
          <a:xfrm>
            <a:off x="1637414" y="2999254"/>
            <a:ext cx="839972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8AF33-B762-4A25-B3B9-638633D954F0}"/>
              </a:ext>
            </a:extLst>
          </p:cNvPr>
          <p:cNvSpPr/>
          <p:nvPr/>
        </p:nvSpPr>
        <p:spPr>
          <a:xfrm>
            <a:off x="3023190" y="2488019"/>
            <a:ext cx="1357423" cy="2764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44D6ED-AEB8-47DA-91B4-BC17B782A893}"/>
              </a:ext>
            </a:extLst>
          </p:cNvPr>
          <p:cNvSpPr/>
          <p:nvPr/>
        </p:nvSpPr>
        <p:spPr>
          <a:xfrm>
            <a:off x="3023190" y="2999254"/>
            <a:ext cx="839972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AC0205-3990-4C2B-AD16-25FFA603E85B}"/>
              </a:ext>
            </a:extLst>
          </p:cNvPr>
          <p:cNvSpPr/>
          <p:nvPr/>
        </p:nvSpPr>
        <p:spPr>
          <a:xfrm>
            <a:off x="3023190" y="3753293"/>
            <a:ext cx="1197936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B7F8A-90DB-49C0-9CA7-E1C0F7D5B366}"/>
              </a:ext>
            </a:extLst>
          </p:cNvPr>
          <p:cNvSpPr/>
          <p:nvPr/>
        </p:nvSpPr>
        <p:spPr>
          <a:xfrm>
            <a:off x="4598582" y="3519377"/>
            <a:ext cx="839972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0FD46F-4C1E-4BB6-BC1D-E046FFB735EB}"/>
              </a:ext>
            </a:extLst>
          </p:cNvPr>
          <p:cNvSpPr/>
          <p:nvPr/>
        </p:nvSpPr>
        <p:spPr>
          <a:xfrm>
            <a:off x="4550734" y="2764465"/>
            <a:ext cx="839972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FFFA8-8F66-461A-919B-0C7FB4C9E7CE}"/>
              </a:ext>
            </a:extLst>
          </p:cNvPr>
          <p:cNvSpPr/>
          <p:nvPr/>
        </p:nvSpPr>
        <p:spPr>
          <a:xfrm>
            <a:off x="6021571" y="3254435"/>
            <a:ext cx="1038447" cy="245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4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81539-C416-4986-9AA0-900CD1B85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91" t="27483" r="44069" b="35290"/>
          <a:stretch/>
        </p:blipFill>
        <p:spPr>
          <a:xfrm>
            <a:off x="505046" y="0"/>
            <a:ext cx="8133907" cy="51372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4DEA52-88D1-4A9D-93C5-07672BECA7E0}"/>
              </a:ext>
            </a:extLst>
          </p:cNvPr>
          <p:cNvSpPr/>
          <p:nvPr/>
        </p:nvSpPr>
        <p:spPr>
          <a:xfrm>
            <a:off x="871869" y="2588540"/>
            <a:ext cx="2278025" cy="2425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1DB53-64AD-49D7-88A2-A2E739E0C192}"/>
              </a:ext>
            </a:extLst>
          </p:cNvPr>
          <p:cNvSpPr/>
          <p:nvPr/>
        </p:nvSpPr>
        <p:spPr>
          <a:xfrm>
            <a:off x="3599120" y="2588540"/>
            <a:ext cx="2195624" cy="2425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AED926-0A2C-4EAD-AA4B-CDF007873FB1}"/>
              </a:ext>
            </a:extLst>
          </p:cNvPr>
          <p:cNvSpPr/>
          <p:nvPr/>
        </p:nvSpPr>
        <p:spPr>
          <a:xfrm>
            <a:off x="6243969" y="2568604"/>
            <a:ext cx="2113222" cy="2425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SG Bk 3 F-SA__18_2-05">
            <a:hlinkClick r:id="" action="ppaction://media"/>
            <a:extLst>
              <a:ext uri="{FF2B5EF4-FFF2-40B4-BE49-F238E27FC236}">
                <a16:creationId xmlns:a16="http://schemas.microsoft.com/office/drawing/2014/main" id="{15F23381-E699-4636-9AC7-97B4E8A17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7591" y="14934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 flipH="1">
            <a:off x="2141834" y="1392423"/>
            <a:ext cx="6206100" cy="20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8000" dirty="0"/>
              <a:t>Workbook </a:t>
            </a:r>
            <a:br>
              <a:rPr lang="en-US" sz="8000" dirty="0"/>
            </a:br>
            <a:r>
              <a:rPr lang="en-US" sz="8000" dirty="0"/>
              <a:t>p 108-109</a:t>
            </a:r>
            <a:endParaRPr sz="8000" b="1" dirty="0">
              <a:solidFill>
                <a:srgbClr val="E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9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 idx="2"/>
          </p:nvPr>
        </p:nvSpPr>
        <p:spPr>
          <a:xfrm>
            <a:off x="357536" y="2418145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6"/>
          </p:nvPr>
        </p:nvSpPr>
        <p:spPr>
          <a:xfrm>
            <a:off x="4701132" y="2415789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03</a:t>
            </a:r>
            <a:endParaRPr dirty="0"/>
          </a:p>
        </p:txBody>
      </p:sp>
      <p:sp>
        <p:nvSpPr>
          <p:cNvPr id="112" name="Google Shape;112;p16"/>
          <p:cNvSpPr txBox="1">
            <a:spLocks noGrp="1"/>
          </p:cNvSpPr>
          <p:nvPr>
            <p:ph type="ctrTitle"/>
          </p:nvPr>
        </p:nvSpPr>
        <p:spPr>
          <a:xfrm>
            <a:off x="1596342" y="2790413"/>
            <a:ext cx="327539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/>
              <a:t>To provide clarification of Count/Noncount nouns in the context of food</a:t>
            </a:r>
            <a:endParaRPr sz="2000" dirty="0"/>
          </a:p>
        </p:txBody>
      </p:sp>
      <p:sp>
        <p:nvSpPr>
          <p:cNvPr id="113" name="Google Shape;113;p16"/>
          <p:cNvSpPr txBox="1">
            <a:spLocks noGrp="1"/>
          </p:cNvSpPr>
          <p:nvPr>
            <p:ph type="title" idx="4"/>
          </p:nvPr>
        </p:nvSpPr>
        <p:spPr>
          <a:xfrm>
            <a:off x="353442" y="3419150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8"/>
          </p:nvPr>
        </p:nvSpPr>
        <p:spPr>
          <a:xfrm>
            <a:off x="4695561" y="3435881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04</a:t>
            </a:r>
            <a:endParaRPr dirty="0"/>
          </a:p>
        </p:txBody>
      </p:sp>
      <p:sp>
        <p:nvSpPr>
          <p:cNvPr id="115" name="Google Shape;115;p16"/>
          <p:cNvSpPr txBox="1">
            <a:spLocks noGrp="1"/>
          </p:cNvSpPr>
          <p:nvPr>
            <p:ph type="ctrTitle" idx="3"/>
          </p:nvPr>
        </p:nvSpPr>
        <p:spPr>
          <a:xfrm>
            <a:off x="1596342" y="3595988"/>
            <a:ext cx="309921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" sz="2000" dirty="0"/>
              <a:t>To provide</a:t>
            </a:r>
            <a:r>
              <a:rPr lang="en-US" sz="2000" dirty="0"/>
              <a:t> Expressions of Quantity: Some/Any and Partitives</a:t>
            </a:r>
            <a:endParaRPr sz="2000" dirty="0"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 idx="5"/>
          </p:nvPr>
        </p:nvSpPr>
        <p:spPr>
          <a:xfrm>
            <a:off x="5944032" y="2501513"/>
            <a:ext cx="3544526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/>
              <a:t>To listen for specific information from a meal order</a:t>
            </a:r>
            <a:endParaRPr sz="2000" dirty="0"/>
          </a:p>
        </p:txBody>
      </p:sp>
      <p:sp>
        <p:nvSpPr>
          <p:cNvPr id="117" name="Google Shape;117;p16"/>
          <p:cNvSpPr txBox="1">
            <a:spLocks noGrp="1"/>
          </p:cNvSpPr>
          <p:nvPr>
            <p:ph type="ctrTitle" idx="7"/>
          </p:nvPr>
        </p:nvSpPr>
        <p:spPr>
          <a:xfrm>
            <a:off x="5981246" y="3595988"/>
            <a:ext cx="347009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/>
              <a:t>To distinguish the Plural endings:</a:t>
            </a:r>
            <a:br>
              <a:rPr lang="en-US" sz="2000" dirty="0"/>
            </a:br>
            <a:r>
              <a:rPr lang="en-US" sz="2000" dirty="0"/>
              <a:t> /s/, /z/, /</a:t>
            </a:r>
            <a:r>
              <a:rPr lang="en-US" sz="2000" dirty="0" err="1"/>
              <a:t>əz</a:t>
            </a:r>
            <a:r>
              <a:rPr lang="en-US" sz="2000" dirty="0"/>
              <a:t>/</a:t>
            </a:r>
            <a:endParaRPr sz="2000" dirty="0"/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416159" y="-125189"/>
            <a:ext cx="6911163" cy="195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232C77D-F62D-419A-B999-48E28FE39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82402" y="1533717"/>
            <a:ext cx="3817089" cy="308870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3FCFE82-0D4E-418F-9C45-78A9A3EC861B}"/>
              </a:ext>
            </a:extLst>
          </p:cNvPr>
          <p:cNvSpPr/>
          <p:nvPr/>
        </p:nvSpPr>
        <p:spPr>
          <a:xfrm>
            <a:off x="3859619" y="114271"/>
            <a:ext cx="5167423" cy="2838893"/>
          </a:xfrm>
          <a:prstGeom prst="wedgeRoundRectCallout">
            <a:avLst>
              <a:gd name="adj1" fmla="val -51286"/>
              <a:gd name="adj2" fmla="val 74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CC226-CFB4-44F5-8CBC-53E76E4CC098}"/>
              </a:ext>
            </a:extLst>
          </p:cNvPr>
          <p:cNvSpPr txBox="1"/>
          <p:nvPr/>
        </p:nvSpPr>
        <p:spPr>
          <a:xfrm>
            <a:off x="4109483" y="564221"/>
            <a:ext cx="466769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Do you remember ( a – an ) How can we use them?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425411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"/>
          <p:cNvSpPr txBox="1">
            <a:spLocks noGrp="1"/>
          </p:cNvSpPr>
          <p:nvPr>
            <p:ph type="ctrTitle"/>
          </p:nvPr>
        </p:nvSpPr>
        <p:spPr>
          <a:xfrm>
            <a:off x="1309300" y="151742"/>
            <a:ext cx="6525300" cy="127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/>
              <a:t>What can you see? Use a - an </a:t>
            </a:r>
            <a:endParaRPr sz="4800" b="1" dirty="0"/>
          </a:p>
        </p:txBody>
      </p:sp>
      <p:pic>
        <p:nvPicPr>
          <p:cNvPr id="329" name="Google Shape;329;p23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217589" y="2283250"/>
            <a:ext cx="1655568" cy="194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3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4139978" y="2952175"/>
            <a:ext cx="1510220" cy="127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3"/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1741139" y="2830151"/>
            <a:ext cx="1408418" cy="127109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3"/>
          <p:cNvSpPr txBox="1">
            <a:spLocks noGrp="1"/>
          </p:cNvSpPr>
          <p:nvPr>
            <p:ph type="subTitle" idx="1"/>
          </p:nvPr>
        </p:nvSpPr>
        <p:spPr>
          <a:xfrm>
            <a:off x="1497725" y="2283250"/>
            <a:ext cx="1895247" cy="3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An apple </a:t>
            </a:r>
            <a:endParaRPr sz="2800" b="1" dirty="0">
              <a:solidFill>
                <a:schemeClr val="tx2">
                  <a:lumMod val="1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332;p23">
            <a:extLst>
              <a:ext uri="{FF2B5EF4-FFF2-40B4-BE49-F238E27FC236}">
                <a16:creationId xmlns:a16="http://schemas.microsoft.com/office/drawing/2014/main" id="{5E900D2B-A3A5-48A8-81D1-280E14809E02}"/>
              </a:ext>
            </a:extLst>
          </p:cNvPr>
          <p:cNvSpPr txBox="1">
            <a:spLocks/>
          </p:cNvSpPr>
          <p:nvPr/>
        </p:nvSpPr>
        <p:spPr>
          <a:xfrm>
            <a:off x="3857657" y="2283250"/>
            <a:ext cx="1895247" cy="5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 book </a:t>
            </a:r>
          </a:p>
          <a:p>
            <a:pPr marL="0" indent="0" algn="l"/>
            <a:endParaRPr lang="en-US" dirty="0"/>
          </a:p>
        </p:txBody>
      </p:sp>
      <p:sp>
        <p:nvSpPr>
          <p:cNvPr id="21" name="Google Shape;332;p23">
            <a:extLst>
              <a:ext uri="{FF2B5EF4-FFF2-40B4-BE49-F238E27FC236}">
                <a16:creationId xmlns:a16="http://schemas.microsoft.com/office/drawing/2014/main" id="{95EB3660-7292-4210-8178-0E241EDA31DC}"/>
              </a:ext>
            </a:extLst>
          </p:cNvPr>
          <p:cNvSpPr txBox="1">
            <a:spLocks/>
          </p:cNvSpPr>
          <p:nvPr/>
        </p:nvSpPr>
        <p:spPr>
          <a:xfrm>
            <a:off x="5839797" y="2283250"/>
            <a:ext cx="2436397" cy="5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 burger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build="p"/>
      <p:bldP spid="1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"/>
          <p:cNvSpPr txBox="1">
            <a:spLocks noGrp="1"/>
          </p:cNvSpPr>
          <p:nvPr>
            <p:ph type="ctrTitle"/>
          </p:nvPr>
        </p:nvSpPr>
        <p:spPr>
          <a:xfrm>
            <a:off x="1273477" y="212636"/>
            <a:ext cx="7058423" cy="127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/>
              <a:t>Say the plural form of each noun.</a:t>
            </a:r>
            <a:endParaRPr sz="4800" b="1" dirty="0"/>
          </a:p>
        </p:txBody>
      </p:sp>
      <p:pic>
        <p:nvPicPr>
          <p:cNvPr id="330" name="Google Shape;330;p23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205699" y="2952174"/>
            <a:ext cx="1193980" cy="15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3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1555756" y="2952175"/>
            <a:ext cx="1593800" cy="127110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3"/>
          <p:cNvSpPr txBox="1">
            <a:spLocks noGrp="1"/>
          </p:cNvSpPr>
          <p:nvPr>
            <p:ph type="subTitle" idx="1"/>
          </p:nvPr>
        </p:nvSpPr>
        <p:spPr>
          <a:xfrm>
            <a:off x="1497725" y="2283249"/>
            <a:ext cx="2085447" cy="668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Tow  apple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highlight>
                  <a:srgbClr val="FFFF00"/>
                </a:highlight>
              </a:rPr>
              <a:t>s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sz="2800" b="1" dirty="0">
              <a:solidFill>
                <a:schemeClr val="tx2">
                  <a:lumMod val="1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332;p23">
            <a:extLst>
              <a:ext uri="{FF2B5EF4-FFF2-40B4-BE49-F238E27FC236}">
                <a16:creationId xmlns:a16="http://schemas.microsoft.com/office/drawing/2014/main" id="{5E900D2B-A3A5-48A8-81D1-280E14809E02}"/>
              </a:ext>
            </a:extLst>
          </p:cNvPr>
          <p:cNvSpPr txBox="1">
            <a:spLocks/>
          </p:cNvSpPr>
          <p:nvPr/>
        </p:nvSpPr>
        <p:spPr>
          <a:xfrm>
            <a:off x="3857657" y="2283250"/>
            <a:ext cx="1895247" cy="5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Book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highlight>
                  <a:srgbClr val="FFFF00"/>
                </a:highlight>
              </a:rPr>
              <a:t>s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  </a:t>
            </a:r>
          </a:p>
          <a:p>
            <a:pPr marL="0" indent="0" algn="l"/>
            <a:endParaRPr lang="en-US" dirty="0"/>
          </a:p>
        </p:txBody>
      </p:sp>
      <p:sp>
        <p:nvSpPr>
          <p:cNvPr id="21" name="Google Shape;332;p23">
            <a:extLst>
              <a:ext uri="{FF2B5EF4-FFF2-40B4-BE49-F238E27FC236}">
                <a16:creationId xmlns:a16="http://schemas.microsoft.com/office/drawing/2014/main" id="{95EB3660-7292-4210-8178-0E241EDA31DC}"/>
              </a:ext>
            </a:extLst>
          </p:cNvPr>
          <p:cNvSpPr txBox="1">
            <a:spLocks/>
          </p:cNvSpPr>
          <p:nvPr/>
        </p:nvSpPr>
        <p:spPr>
          <a:xfrm>
            <a:off x="5839797" y="2283250"/>
            <a:ext cx="2889533" cy="5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Three burger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highlight>
                  <a:srgbClr val="FFFF00"/>
                </a:highlight>
              </a:rPr>
              <a:t>s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6" name="Google Shape;329;p23">
            <a:extLst>
              <a:ext uri="{FF2B5EF4-FFF2-40B4-BE49-F238E27FC236}">
                <a16:creationId xmlns:a16="http://schemas.microsoft.com/office/drawing/2014/main" id="{C1B69990-A2CE-4A7D-BF58-8288FB210B64}"/>
              </a:ext>
            </a:extLst>
          </p:cNvPr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6406917" y="3253261"/>
            <a:ext cx="1655568" cy="194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29;p23">
            <a:extLst>
              <a:ext uri="{FF2B5EF4-FFF2-40B4-BE49-F238E27FC236}">
                <a16:creationId xmlns:a16="http://schemas.microsoft.com/office/drawing/2014/main" id="{7F51203D-3617-4BDF-90A9-1CFF51F92827}"/>
              </a:ext>
            </a:extLst>
          </p:cNvPr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7234701" y="2571750"/>
            <a:ext cx="1655568" cy="194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29;p23">
            <a:extLst>
              <a:ext uri="{FF2B5EF4-FFF2-40B4-BE49-F238E27FC236}">
                <a16:creationId xmlns:a16="http://schemas.microsoft.com/office/drawing/2014/main" id="{696533DC-AFFE-40E4-95F3-D4719999C133}"/>
              </a:ext>
            </a:extLst>
          </p:cNvPr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6227463" y="2655102"/>
            <a:ext cx="1655568" cy="151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3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build="p"/>
      <p:bldP spid="1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up of coffee and a glass of orange juice&#10;&#10;Description automatically generated">
            <a:extLst>
              <a:ext uri="{FF2B5EF4-FFF2-40B4-BE49-F238E27FC236}">
                <a16:creationId xmlns:a16="http://schemas.microsoft.com/office/drawing/2014/main" id="{3D9CAA6A-4C84-4D15-AD8A-CBDDE88A5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130" y="1069159"/>
            <a:ext cx="4139369" cy="3005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40FFD-5546-4EE6-881F-1707C65F51F2}"/>
              </a:ext>
            </a:extLst>
          </p:cNvPr>
          <p:cNvSpPr txBox="1"/>
          <p:nvPr/>
        </p:nvSpPr>
        <p:spPr>
          <a:xfrm>
            <a:off x="1003102" y="4264164"/>
            <a:ext cx="64416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Tea / a cup of tea </a:t>
            </a:r>
            <a:endParaRPr lang="ar-SA" sz="4000" b="1" dirty="0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34352397-2539-4853-98E4-BFE3E5D35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6240" y="724480"/>
            <a:ext cx="2057082" cy="3176477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EDB13EAC-E7FF-488A-9810-EF244F89F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9936" y="914303"/>
            <a:ext cx="3176477" cy="31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CAA6A-4C84-4D15-AD8A-CBDDE88A5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4130" y="1407552"/>
            <a:ext cx="4139369" cy="2328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40FFD-5546-4EE6-881F-1707C65F51F2}"/>
              </a:ext>
            </a:extLst>
          </p:cNvPr>
          <p:cNvSpPr txBox="1"/>
          <p:nvPr/>
        </p:nvSpPr>
        <p:spPr>
          <a:xfrm>
            <a:off x="1003102" y="4264164"/>
            <a:ext cx="64416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water / a glass of water </a:t>
            </a:r>
            <a:endParaRPr lang="ar-SA" sz="4000" b="1" dirty="0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34352397-2539-4853-98E4-BFE3E5D35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28887" y="823578"/>
            <a:ext cx="2057082" cy="3176477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EDB13EAC-E7FF-488A-9810-EF244F89F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9189" y="815635"/>
            <a:ext cx="3176477" cy="31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2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C0A1BF-ADBA-4461-B3F5-B795095DE548}"/>
              </a:ext>
            </a:extLst>
          </p:cNvPr>
          <p:cNvCxnSpPr>
            <a:cxnSpLocks/>
          </p:cNvCxnSpPr>
          <p:nvPr/>
        </p:nvCxnSpPr>
        <p:spPr>
          <a:xfrm>
            <a:off x="4572000" y="2041451"/>
            <a:ext cx="0" cy="31020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56493A-8ACA-41C9-9C8E-8A95DE762B78}"/>
              </a:ext>
            </a:extLst>
          </p:cNvPr>
          <p:cNvCxnSpPr>
            <a:cxnSpLocks/>
          </p:cNvCxnSpPr>
          <p:nvPr/>
        </p:nvCxnSpPr>
        <p:spPr>
          <a:xfrm flipH="1">
            <a:off x="0" y="2041451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76B7FB-0CA0-4CE9-9434-3FAEB0EC12DA}"/>
              </a:ext>
            </a:extLst>
          </p:cNvPr>
          <p:cNvSpPr txBox="1"/>
          <p:nvPr/>
        </p:nvSpPr>
        <p:spPr>
          <a:xfrm>
            <a:off x="606056" y="2171640"/>
            <a:ext cx="317913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Count </a:t>
            </a:r>
            <a:r>
              <a:rPr lang="en-US" sz="2000" b="1" dirty="0" err="1"/>
              <a:t>nonuns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D5C1D-68E8-4A3F-AFE4-873B5224B4EF}"/>
              </a:ext>
            </a:extLst>
          </p:cNvPr>
          <p:cNvSpPr txBox="1"/>
          <p:nvPr/>
        </p:nvSpPr>
        <p:spPr>
          <a:xfrm>
            <a:off x="5358810" y="2171640"/>
            <a:ext cx="317913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Non</a:t>
            </a:r>
            <a:r>
              <a:rPr lang="en-US" sz="2000" b="1" dirty="0"/>
              <a:t>count nouns </a:t>
            </a:r>
            <a:r>
              <a:rPr lang="en-US" dirty="0"/>
              <a:t> </a:t>
            </a:r>
            <a:endParaRPr lang="ar-SA" dirty="0"/>
          </a:p>
        </p:txBody>
      </p:sp>
      <p:pic>
        <p:nvPicPr>
          <p:cNvPr id="15" name="Picture 14" descr="A sandwich sitting on top of a table&#10;&#10;Description automatically generated">
            <a:extLst>
              <a:ext uri="{FF2B5EF4-FFF2-40B4-BE49-F238E27FC236}">
                <a16:creationId xmlns:a16="http://schemas.microsoft.com/office/drawing/2014/main" id="{5635AC16-437C-4C1A-92F6-53537B5F8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1" t="23270" r="5508" b="14209"/>
          <a:stretch/>
        </p:blipFill>
        <p:spPr>
          <a:xfrm>
            <a:off x="0" y="-2960"/>
            <a:ext cx="1531088" cy="1013055"/>
          </a:xfrm>
          <a:prstGeom prst="rect">
            <a:avLst/>
          </a:prstGeom>
        </p:spPr>
      </p:pic>
      <p:pic>
        <p:nvPicPr>
          <p:cNvPr id="18" name="Picture 17" descr="A close up of a egg&#10;&#10;Description automatically generated">
            <a:extLst>
              <a:ext uri="{FF2B5EF4-FFF2-40B4-BE49-F238E27FC236}">
                <a16:creationId xmlns:a16="http://schemas.microsoft.com/office/drawing/2014/main" id="{A1B56CA7-380D-4658-A7B1-406C3F2563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037" t="13643" r="23466" b="13385"/>
          <a:stretch/>
        </p:blipFill>
        <p:spPr>
          <a:xfrm>
            <a:off x="1616149" y="74428"/>
            <a:ext cx="820726" cy="1105787"/>
          </a:xfrm>
          <a:prstGeom prst="rect">
            <a:avLst/>
          </a:prstGeom>
        </p:spPr>
      </p:pic>
      <p:pic>
        <p:nvPicPr>
          <p:cNvPr id="21" name="Picture 20" descr="A chocolate cake sitting on top of a table&#10;&#10;Description automatically generated">
            <a:extLst>
              <a:ext uri="{FF2B5EF4-FFF2-40B4-BE49-F238E27FC236}">
                <a16:creationId xmlns:a16="http://schemas.microsoft.com/office/drawing/2014/main" id="{C0DE3CE1-ACC7-4EC0-8263-752259FBFC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5737" t="22946" r="12804" b="20000"/>
          <a:stretch/>
        </p:blipFill>
        <p:spPr>
          <a:xfrm>
            <a:off x="225317" y="1080414"/>
            <a:ext cx="1348301" cy="888545"/>
          </a:xfrm>
          <a:prstGeom prst="rect">
            <a:avLst/>
          </a:prstGeom>
        </p:spPr>
      </p:pic>
      <p:pic>
        <p:nvPicPr>
          <p:cNvPr id="24" name="Picture 23" descr="A close up of a coffee cup&#10;&#10;Description automatically generated">
            <a:extLst>
              <a:ext uri="{FF2B5EF4-FFF2-40B4-BE49-F238E27FC236}">
                <a16:creationId xmlns:a16="http://schemas.microsoft.com/office/drawing/2014/main" id="{9922E5B5-827D-4D3F-B826-E37389699E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856055" y="11374"/>
            <a:ext cx="1219189" cy="12191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DB55B8-7EFD-4066-AEDB-22369777B5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50965" y="0"/>
            <a:ext cx="999893" cy="1298562"/>
          </a:xfrm>
          <a:prstGeom prst="rect">
            <a:avLst/>
          </a:prstGeom>
        </p:spPr>
      </p:pic>
      <p:pic>
        <p:nvPicPr>
          <p:cNvPr id="36" name="Picture 35" descr="A picture containing cup, table, indoor, sitting&#10;&#10;Description automatically generated">
            <a:extLst>
              <a:ext uri="{FF2B5EF4-FFF2-40B4-BE49-F238E27FC236}">
                <a16:creationId xmlns:a16="http://schemas.microsoft.com/office/drawing/2014/main" id="{E935A460-948D-4AD5-A0F1-138D41A459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4736" r="20571"/>
          <a:stretch/>
        </p:blipFill>
        <p:spPr>
          <a:xfrm>
            <a:off x="1992798" y="837500"/>
            <a:ext cx="1060797" cy="1155267"/>
          </a:xfrm>
          <a:prstGeom prst="rect">
            <a:avLst/>
          </a:prstGeom>
        </p:spPr>
      </p:pic>
      <p:pic>
        <p:nvPicPr>
          <p:cNvPr id="39" name="Picture 38" descr="A close up of an orange&#10;&#10;Description automatically generated">
            <a:extLst>
              <a:ext uri="{FF2B5EF4-FFF2-40B4-BE49-F238E27FC236}">
                <a16:creationId xmlns:a16="http://schemas.microsoft.com/office/drawing/2014/main" id="{A1EEFDE8-92FB-4F7D-9DB3-BB4088C591E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060631" y="1147022"/>
            <a:ext cx="1780668" cy="929286"/>
          </a:xfrm>
          <a:prstGeom prst="rect">
            <a:avLst/>
          </a:prstGeom>
        </p:spPr>
      </p:pic>
      <p:pic>
        <p:nvPicPr>
          <p:cNvPr id="42" name="Picture 41" descr="A picture containing cheese, food, sitting&#10;&#10;Description automatically generated">
            <a:extLst>
              <a:ext uri="{FF2B5EF4-FFF2-40B4-BE49-F238E27FC236}">
                <a16:creationId xmlns:a16="http://schemas.microsoft.com/office/drawing/2014/main" id="{534C6029-C0E8-4033-A4EE-960888DB7F5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22616" t="16633" r="20775" b="18758"/>
          <a:stretch/>
        </p:blipFill>
        <p:spPr>
          <a:xfrm>
            <a:off x="4928464" y="99138"/>
            <a:ext cx="1107267" cy="1043659"/>
          </a:xfrm>
          <a:prstGeom prst="rect">
            <a:avLst/>
          </a:prstGeom>
        </p:spPr>
      </p:pic>
      <p:pic>
        <p:nvPicPr>
          <p:cNvPr id="45" name="Picture 44" descr="A sandwich cut in half on a plate&#10;&#10;Description automatically generated">
            <a:extLst>
              <a:ext uri="{FF2B5EF4-FFF2-40B4-BE49-F238E27FC236}">
                <a16:creationId xmlns:a16="http://schemas.microsoft.com/office/drawing/2014/main" id="{D760BE00-8DA7-432F-9EF2-9A9C7B222F3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5079136" y="858927"/>
            <a:ext cx="2087520" cy="1247619"/>
          </a:xfrm>
          <a:prstGeom prst="rect">
            <a:avLst/>
          </a:prstGeom>
        </p:spPr>
      </p:pic>
      <p:pic>
        <p:nvPicPr>
          <p:cNvPr id="48" name="Picture 47" descr="A picture containing shaker, tableware, indoor, bottle&#10;&#10;Description automatically generated">
            <a:extLst>
              <a:ext uri="{FF2B5EF4-FFF2-40B4-BE49-F238E27FC236}">
                <a16:creationId xmlns:a16="http://schemas.microsoft.com/office/drawing/2014/main" id="{36D39F17-ED71-4073-A791-3701385766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6850348" y="589114"/>
            <a:ext cx="1108290" cy="1485900"/>
          </a:xfrm>
          <a:prstGeom prst="rect">
            <a:avLst/>
          </a:prstGeom>
        </p:spPr>
      </p:pic>
      <p:pic>
        <p:nvPicPr>
          <p:cNvPr id="51" name="Picture 50" descr="A picture containing indoor, sitting, bowl, banana&#10;&#10;Description automatically generated">
            <a:extLst>
              <a:ext uri="{FF2B5EF4-FFF2-40B4-BE49-F238E27FC236}">
                <a16:creationId xmlns:a16="http://schemas.microsoft.com/office/drawing/2014/main" id="{BC1D1B3C-112C-493A-A6CD-AEFC75385F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rot="3119110">
            <a:off x="7528300" y="504253"/>
            <a:ext cx="1558624" cy="9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3827E-7 L -0.02222 0.464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8025E-6 L -0.05677 0.566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2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0.21598 0.427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2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0.18091 0.377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1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55112E-17 L 0.41146 0.371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60494E-6 L -0.04271 0.209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5679E-6 L 0.41666 0.440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2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87654E-7 L 0.19462 0.571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2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60494E-6 L -0.28958 0.575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6.17284E-7 L 0.1007 0.5885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" y="2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97531E-6 L -0.79566 0.6746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2E22A4E-17CF-465F-8056-B16BC70E0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EA8C73-E9F9-4571-A1D6-2696AD160CBB}"/>
              </a:ext>
            </a:extLst>
          </p:cNvPr>
          <p:cNvSpPr/>
          <p:nvPr/>
        </p:nvSpPr>
        <p:spPr>
          <a:xfrm>
            <a:off x="810108" y="1027565"/>
            <a:ext cx="26372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With </a:t>
            </a:r>
            <a:r>
              <a:rPr lang="en-US" sz="2800" b="1" dirty="0">
                <a:solidFill>
                  <a:srgbClr val="0070C0"/>
                </a:solidFill>
                <a:latin typeface="ProximaNova-Light"/>
              </a:rPr>
              <a:t>affirmative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 statements.</a:t>
            </a:r>
            <a:br>
              <a:rPr lang="en-US" sz="2800" b="1" dirty="0">
                <a:solidFill>
                  <a:srgbClr val="231F20"/>
                </a:solidFill>
                <a:latin typeface="ProximaNova-Light"/>
              </a:rPr>
            </a:br>
            <a:r>
              <a:rPr lang="en-US" sz="2400" b="1" dirty="0">
                <a:solidFill>
                  <a:srgbClr val="231F20"/>
                </a:solidFill>
                <a:latin typeface="ProximaNova-Light"/>
              </a:rPr>
              <a:t>There is some juice </a:t>
            </a:r>
            <a:endParaRPr lang="ar-SA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8E1FA-E537-4DBF-B2DE-6E1281E8D650}"/>
              </a:ext>
            </a:extLst>
          </p:cNvPr>
          <p:cNvSpPr/>
          <p:nvPr/>
        </p:nvSpPr>
        <p:spPr>
          <a:xfrm>
            <a:off x="6039290" y="1052168"/>
            <a:ext cx="27963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31F20"/>
                </a:solidFill>
                <a:latin typeface="ProximaNova-Light"/>
              </a:rPr>
              <a:t> 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with </a:t>
            </a:r>
            <a:r>
              <a:rPr lang="en-US" sz="2800" b="1" dirty="0">
                <a:solidFill>
                  <a:srgbClr val="FF0000"/>
                </a:solidFill>
                <a:latin typeface="ProximaNova-Light"/>
              </a:rPr>
              <a:t>negative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 statements and in </a:t>
            </a:r>
            <a:r>
              <a:rPr lang="en-US" sz="2800" b="1" dirty="0">
                <a:solidFill>
                  <a:srgbClr val="C00000"/>
                </a:solidFill>
                <a:latin typeface="ProximaNova-Light"/>
              </a:rPr>
              <a:t>questions</a:t>
            </a:r>
            <a:br>
              <a:rPr lang="en-US" sz="2800" b="1" dirty="0">
                <a:solidFill>
                  <a:srgbClr val="231F20"/>
                </a:solidFill>
                <a:latin typeface="ProximaNova-Light"/>
              </a:rPr>
            </a:br>
            <a:br>
              <a:rPr lang="en-US" sz="2800" b="1" dirty="0">
                <a:solidFill>
                  <a:srgbClr val="231F20"/>
                </a:solidFill>
                <a:latin typeface="ProximaNova-Light"/>
              </a:rPr>
            </a:br>
            <a:r>
              <a:rPr lang="en-US" sz="2800" b="1" dirty="0">
                <a:solidFill>
                  <a:srgbClr val="FF0000"/>
                </a:solidFill>
                <a:latin typeface="ProximaNova-Light"/>
              </a:rPr>
              <a:t>There is </a:t>
            </a:r>
            <a:r>
              <a:rPr lang="en-US" sz="2800" b="1" u="sng" dirty="0">
                <a:solidFill>
                  <a:srgbClr val="FF0000"/>
                </a:solidFill>
                <a:latin typeface="ProximaNova-Light"/>
              </a:rPr>
              <a:t>not</a:t>
            </a:r>
            <a:r>
              <a:rPr lang="en-US" sz="2800" b="1" dirty="0">
                <a:solidFill>
                  <a:srgbClr val="FF0000"/>
                </a:solidFill>
                <a:latin typeface="ProximaNova-Light"/>
              </a:rPr>
              <a:t> any juice.</a:t>
            </a:r>
          </a:p>
          <a:p>
            <a:r>
              <a:rPr lang="en-US" sz="2800" b="1" dirty="0">
                <a:solidFill>
                  <a:srgbClr val="C00000"/>
                </a:solidFill>
                <a:latin typeface="ProximaNova-Light"/>
              </a:rPr>
              <a:t>Is there any juice</a:t>
            </a:r>
            <a:r>
              <a:rPr lang="en-US" sz="2800" b="1" u="sng" dirty="0">
                <a:solidFill>
                  <a:srgbClr val="C00000"/>
                </a:solidFill>
                <a:latin typeface="ProximaNova-Light"/>
              </a:rPr>
              <a:t>?</a:t>
            </a:r>
            <a:r>
              <a:rPr lang="en-US" sz="2800" b="1" dirty="0">
                <a:solidFill>
                  <a:srgbClr val="C00000"/>
                </a:solidFill>
                <a:latin typeface="ProximaNova-Light"/>
              </a:rPr>
              <a:t>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C607BE-CA27-4749-B0DE-84850AFEF489}"/>
              </a:ext>
            </a:extLst>
          </p:cNvPr>
          <p:cNvSpPr/>
          <p:nvPr/>
        </p:nvSpPr>
        <p:spPr>
          <a:xfrm>
            <a:off x="3173817" y="1559881"/>
            <a:ext cx="27963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31F20"/>
                </a:solidFill>
                <a:latin typeface="ProximaNova-Light"/>
              </a:rPr>
              <a:t>With</a:t>
            </a:r>
          </a:p>
          <a:p>
            <a:pPr algn="ctr"/>
            <a:r>
              <a:rPr lang="en-US" sz="2800" dirty="0">
                <a:solidFill>
                  <a:srgbClr val="231F20"/>
                </a:solidFill>
                <a:latin typeface="ProximaNova-Light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noncount nouns</a:t>
            </a:r>
          </a:p>
          <a:p>
            <a:pPr algn="ctr"/>
            <a:r>
              <a:rPr lang="en-US" sz="2800" dirty="0">
                <a:solidFill>
                  <a:srgbClr val="231F20"/>
                </a:solidFill>
                <a:latin typeface="ProximaNova-Light"/>
              </a:rPr>
              <a:t> and With</a:t>
            </a:r>
          </a:p>
          <a:p>
            <a:pPr algn="ctr"/>
            <a:r>
              <a:rPr lang="en-US" sz="2800" dirty="0">
                <a:solidFill>
                  <a:srgbClr val="231F20"/>
                </a:solidFill>
                <a:latin typeface="ProximaNova-Light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plural nouns</a:t>
            </a: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endParaRPr lang="ar-S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AC7FAB-A0DD-4E6A-BBD4-B11FC22D5687}"/>
              </a:ext>
            </a:extLst>
          </p:cNvPr>
          <p:cNvSpPr/>
          <p:nvPr/>
        </p:nvSpPr>
        <p:spPr>
          <a:xfrm>
            <a:off x="1887279" y="406405"/>
            <a:ext cx="1935127" cy="531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09D15B-1923-4FC2-873D-7B1D405AF976}"/>
              </a:ext>
            </a:extLst>
          </p:cNvPr>
          <p:cNvSpPr/>
          <p:nvPr/>
        </p:nvSpPr>
        <p:spPr>
          <a:xfrm>
            <a:off x="5252483" y="388904"/>
            <a:ext cx="1935127" cy="531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Any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73099-C7DB-441C-95FF-DB4F5D71ECA0}"/>
              </a:ext>
            </a:extLst>
          </p:cNvPr>
          <p:cNvSpPr/>
          <p:nvPr/>
        </p:nvSpPr>
        <p:spPr>
          <a:xfrm>
            <a:off x="181830" y="2470628"/>
            <a:ext cx="34108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sometimes some</a:t>
            </a:r>
          </a:p>
          <a:p>
            <a:pPr algn="ctr"/>
            <a:r>
              <a:rPr lang="en-US" sz="2800" dirty="0"/>
              <a:t> is used in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questions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 for offers</a:t>
            </a:r>
            <a:r>
              <a:rPr lang="en-US" sz="2800" dirty="0"/>
              <a:t>.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35169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Kids Baking Worksho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220</Words>
  <Application>Microsoft Office PowerPoint</Application>
  <PresentationFormat>On-screen Show (16:9)</PresentationFormat>
  <Paragraphs>68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Josefin Slab</vt:lpstr>
      <vt:lpstr>Arial</vt:lpstr>
      <vt:lpstr>Fira Sans Extra Condensed Medium</vt:lpstr>
      <vt:lpstr>Proxima Nova Semibold</vt:lpstr>
      <vt:lpstr>Economica</vt:lpstr>
      <vt:lpstr>ProximaNova-Light</vt:lpstr>
      <vt:lpstr>Proxima Nova</vt:lpstr>
      <vt:lpstr>Arvo</vt:lpstr>
      <vt:lpstr>Kids Baking Workshop by SlidesGo</vt:lpstr>
      <vt:lpstr>SlidesGo Final Pages</vt:lpstr>
      <vt:lpstr>U 5  Is There Any Ice Cream?</vt:lpstr>
      <vt:lpstr>01</vt:lpstr>
      <vt:lpstr>PowerPoint Presentation</vt:lpstr>
      <vt:lpstr>What can you see? Use a - an </vt:lpstr>
      <vt:lpstr>Say the plural form of each noun.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 p 108-109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5  Is There Any Ice Cream?</dc:title>
  <dc:creator>nora</dc:creator>
  <cp:lastModifiedBy>نورا العتيبي</cp:lastModifiedBy>
  <cp:revision>15</cp:revision>
  <dcterms:modified xsi:type="dcterms:W3CDTF">2020-10-24T14:06:41Z</dcterms:modified>
</cp:coreProperties>
</file>