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3"/>
  </p:notesMasterIdLst>
  <p:sldIdLst>
    <p:sldId id="317" r:id="rId2"/>
    <p:sldId id="300" r:id="rId3"/>
    <p:sldId id="316" r:id="rId4"/>
    <p:sldId id="319" r:id="rId5"/>
    <p:sldId id="335" r:id="rId6"/>
    <p:sldId id="334" r:id="rId7"/>
    <p:sldId id="333" r:id="rId8"/>
    <p:sldId id="332" r:id="rId9"/>
    <p:sldId id="331" r:id="rId10"/>
    <p:sldId id="330" r:id="rId11"/>
    <p:sldId id="329" r:id="rId12"/>
    <p:sldId id="328" r:id="rId13"/>
    <p:sldId id="321" r:id="rId14"/>
    <p:sldId id="327" r:id="rId15"/>
    <p:sldId id="326" r:id="rId16"/>
    <p:sldId id="325" r:id="rId17"/>
    <p:sldId id="324" r:id="rId18"/>
    <p:sldId id="323" r:id="rId19"/>
    <p:sldId id="322" r:id="rId20"/>
    <p:sldId id="320" r:id="rId21"/>
    <p:sldId id="318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/>
    <p:restoredTop sz="94648"/>
  </p:normalViewPr>
  <p:slideViewPr>
    <p:cSldViewPr snapToGrid="0" snapToObjects="1">
      <p:cViewPr varScale="1">
        <p:scale>
          <a:sx n="61" d="100"/>
          <a:sy n="61" d="100"/>
        </p:scale>
        <p:origin x="248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20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3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gi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00" y="947667"/>
            <a:ext cx="5185400" cy="370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7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12">
            <a:alphaModFix/>
          </a:blip>
          <a:srcRect l="2125" t="7754" r="2563" b="5507"/>
          <a:stretch/>
        </p:blipFill>
        <p:spPr>
          <a:xfrm>
            <a:off x="5720269" y="2238700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96000" y="2720001"/>
            <a:ext cx="487200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3700" y="2720001"/>
            <a:ext cx="487200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5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8DB1478-EA8A-5D47-99AE-9A627E09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18" y="1251421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50BCDC05-E557-1348-9570-61A9AA8E4EC0}"/>
              </a:ext>
            </a:extLst>
          </p:cNvPr>
          <p:cNvSpPr/>
          <p:nvPr/>
        </p:nvSpPr>
        <p:spPr>
          <a:xfrm>
            <a:off x="1504320" y="1805974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١-٣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ترتيب العمليات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5" name="مربع نص 5">
            <a:extLst>
              <a:ext uri="{FF2B5EF4-FFF2-40B4-BE49-F238E27FC236}">
                <a16:creationId xmlns:a16="http://schemas.microsoft.com/office/drawing/2014/main" id="{5128DC38-73F4-F64D-811B-EC3574CD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974" y="1242317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4A2B652-2B33-A949-A878-E034BB787D8C}"/>
              </a:ext>
            </a:extLst>
          </p:cNvPr>
          <p:cNvSpPr/>
          <p:nvPr/>
        </p:nvSpPr>
        <p:spPr>
          <a:xfrm>
            <a:off x="2760294" y="2732908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240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أحسب قيمة عبارة عددية باستعمال ترتيب العمليات </a:t>
            </a:r>
            <a:endParaRPr lang="ar-SA" sz="2400" dirty="0">
              <a:solidFill>
                <a:srgbClr val="011893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8" y="457180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10" y="3443697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20" y="4376279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857285" y="4165160"/>
            <a:ext cx="8270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723296" y="4492107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55131" y="4580211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761B7B74-1B9A-5142-A59F-E46BF9E6A225}"/>
              </a:ext>
            </a:extLst>
          </p:cNvPr>
          <p:cNvPicPr>
            <a:picLocks noChangeAspect="1"/>
          </p:cNvPicPr>
          <p:nvPr/>
        </p:nvPicPr>
        <p:blipFill>
          <a:blip r:embed="rId32">
            <a:alphaModFix amt="50000"/>
          </a:blip>
          <a:stretch>
            <a:fillRect/>
          </a:stretch>
        </p:blipFill>
        <p:spPr>
          <a:xfrm>
            <a:off x="621613" y="3192072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32">
            <a:alphaModFix amt="50000"/>
          </a:blip>
          <a:stretch>
            <a:fillRect/>
          </a:stretch>
        </p:blipFill>
        <p:spPr>
          <a:xfrm>
            <a:off x="8367152" y="2327334"/>
            <a:ext cx="1121778" cy="11245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21">
            <a:extLst>
              <a:ext uri="{FF2B5EF4-FFF2-40B4-BE49-F238E27FC236}">
                <a16:creationId xmlns:a16="http://schemas.microsoft.com/office/drawing/2014/main" id="{CF1C00F6-3074-944A-8F71-F3DA0FF69BB3}"/>
              </a:ext>
            </a:extLst>
          </p:cNvPr>
          <p:cNvGrpSpPr/>
          <p:nvPr/>
        </p:nvGrpSpPr>
        <p:grpSpPr>
          <a:xfrm>
            <a:off x="2028271" y="1132330"/>
            <a:ext cx="8358246" cy="928694"/>
            <a:chOff x="571472" y="857232"/>
            <a:chExt cx="8358246" cy="928694"/>
          </a:xfrm>
        </p:grpSpPr>
        <p:sp>
          <p:nvSpPr>
            <p:cNvPr id="63" name="دبوس زينة 4">
              <a:extLst>
                <a:ext uri="{FF2B5EF4-FFF2-40B4-BE49-F238E27FC236}">
                  <a16:creationId xmlns:a16="http://schemas.microsoft.com/office/drawing/2014/main" id="{44DC8661-2A8C-414E-B7EC-4CFCA0DD25BC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٢٠ ــ ٢ ( ٤ ــ ١ ) × ٣  وعلل كل خطوة في الحل</a:t>
              </a:r>
            </a:p>
          </p:txBody>
        </p:sp>
        <p:grpSp>
          <p:nvGrpSpPr>
            <p:cNvPr id="64" name="مجموعة 20">
              <a:extLst>
                <a:ext uri="{FF2B5EF4-FFF2-40B4-BE49-F238E27FC236}">
                  <a16:creationId xmlns:a16="http://schemas.microsoft.com/office/drawing/2014/main" id="{92316727-4F7D-0B46-BC8E-38D4310D85CC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65" name="دبوس زينة 5">
                <a:extLst>
                  <a:ext uri="{FF2B5EF4-FFF2-40B4-BE49-F238E27FC236}">
                    <a16:creationId xmlns:a16="http://schemas.microsoft.com/office/drawing/2014/main" id="{CF2943F4-51D2-E64C-9D96-DC5B7EEEC6EB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15913677-BEC6-F642-84ED-8BFF4C1899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4" name="خماسي 15">
            <a:extLst>
              <a:ext uri="{FF2B5EF4-FFF2-40B4-BE49-F238E27FC236}">
                <a16:creationId xmlns:a16="http://schemas.microsoft.com/office/drawing/2014/main" id="{8458E3C0-EC8F-F14E-BC3B-C83D86EA3E53}"/>
              </a:ext>
            </a:extLst>
          </p:cNvPr>
          <p:cNvSpPr/>
          <p:nvPr/>
        </p:nvSpPr>
        <p:spPr>
          <a:xfrm rot="5400000">
            <a:off x="8286239" y="2575382"/>
            <a:ext cx="785819" cy="1071571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16">
            <a:extLst>
              <a:ext uri="{FF2B5EF4-FFF2-40B4-BE49-F238E27FC236}">
                <a16:creationId xmlns:a16="http://schemas.microsoft.com/office/drawing/2014/main" id="{81551CBB-DB19-7741-A6F0-92AD62D49AD6}"/>
              </a:ext>
            </a:extLst>
          </p:cNvPr>
          <p:cNvSpPr txBox="1"/>
          <p:nvPr/>
        </p:nvSpPr>
        <p:spPr>
          <a:xfrm>
            <a:off x="7243245" y="2703966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٢٠ ــ ٢ ( ٤ ــ ١ ) × ٣</a:t>
            </a:r>
          </a:p>
        </p:txBody>
      </p:sp>
      <p:sp>
        <p:nvSpPr>
          <p:cNvPr id="7" name="خماسي 17">
            <a:extLst>
              <a:ext uri="{FF2B5EF4-FFF2-40B4-BE49-F238E27FC236}">
                <a16:creationId xmlns:a16="http://schemas.microsoft.com/office/drawing/2014/main" id="{691C5AEE-37A3-4745-B130-E9C41CCC41C1}"/>
              </a:ext>
            </a:extLst>
          </p:cNvPr>
          <p:cNvSpPr/>
          <p:nvPr/>
        </p:nvSpPr>
        <p:spPr>
          <a:xfrm rot="5400000">
            <a:off x="8136219" y="3096879"/>
            <a:ext cx="785819" cy="185738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18">
            <a:extLst>
              <a:ext uri="{FF2B5EF4-FFF2-40B4-BE49-F238E27FC236}">
                <a16:creationId xmlns:a16="http://schemas.microsoft.com/office/drawing/2014/main" id="{2E445CF5-AE04-BB4A-9A86-2AAC1638B722}"/>
              </a:ext>
            </a:extLst>
          </p:cNvPr>
          <p:cNvSpPr txBox="1"/>
          <p:nvPr/>
        </p:nvSpPr>
        <p:spPr>
          <a:xfrm>
            <a:off x="7386121" y="3599623"/>
            <a:ext cx="2786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٢٠ ــ ٢ ×           × ٣ </a:t>
            </a:r>
          </a:p>
        </p:txBody>
      </p:sp>
      <p:sp>
        <p:nvSpPr>
          <p:cNvPr id="9" name="خماسي 19">
            <a:extLst>
              <a:ext uri="{FF2B5EF4-FFF2-40B4-BE49-F238E27FC236}">
                <a16:creationId xmlns:a16="http://schemas.microsoft.com/office/drawing/2014/main" id="{297D9A4C-BE0A-D949-BA23-13D9D7110027}"/>
              </a:ext>
            </a:extLst>
          </p:cNvPr>
          <p:cNvSpPr/>
          <p:nvPr/>
        </p:nvSpPr>
        <p:spPr>
          <a:xfrm>
            <a:off x="2249674" y="2647735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القوس</a:t>
            </a:r>
          </a:p>
        </p:txBody>
      </p:sp>
      <p:sp>
        <p:nvSpPr>
          <p:cNvPr id="12" name="خماسي 20">
            <a:extLst>
              <a:ext uri="{FF2B5EF4-FFF2-40B4-BE49-F238E27FC236}">
                <a16:creationId xmlns:a16="http://schemas.microsoft.com/office/drawing/2014/main" id="{973B2AA0-A22E-5741-BDA0-8AB3D917FBA2}"/>
              </a:ext>
            </a:extLst>
          </p:cNvPr>
          <p:cNvSpPr/>
          <p:nvPr/>
        </p:nvSpPr>
        <p:spPr>
          <a:xfrm>
            <a:off x="2330176" y="3659570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الضرب</a:t>
            </a:r>
          </a:p>
        </p:txBody>
      </p:sp>
      <p:sp>
        <p:nvSpPr>
          <p:cNvPr id="13" name="مربع نص 21">
            <a:extLst>
              <a:ext uri="{FF2B5EF4-FFF2-40B4-BE49-F238E27FC236}">
                <a16:creationId xmlns:a16="http://schemas.microsoft.com/office/drawing/2014/main" id="{D2E95366-01AB-8A42-9F19-BECC10AE5C26}"/>
              </a:ext>
            </a:extLst>
          </p:cNvPr>
          <p:cNvSpPr txBox="1"/>
          <p:nvPr/>
        </p:nvSpPr>
        <p:spPr>
          <a:xfrm>
            <a:off x="8486265" y="3618372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14" name="خماسي 22">
            <a:extLst>
              <a:ext uri="{FF2B5EF4-FFF2-40B4-BE49-F238E27FC236}">
                <a16:creationId xmlns:a16="http://schemas.microsoft.com/office/drawing/2014/main" id="{15D60780-3F50-374B-A9CD-DB389F14B371}"/>
              </a:ext>
            </a:extLst>
          </p:cNvPr>
          <p:cNvSpPr/>
          <p:nvPr/>
        </p:nvSpPr>
        <p:spPr>
          <a:xfrm rot="5400000">
            <a:off x="8829168" y="4032715"/>
            <a:ext cx="785819" cy="178595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23">
            <a:extLst>
              <a:ext uri="{FF2B5EF4-FFF2-40B4-BE49-F238E27FC236}">
                <a16:creationId xmlns:a16="http://schemas.microsoft.com/office/drawing/2014/main" id="{DA2ED8F9-EABD-9A45-B326-5BE643616FFD}"/>
              </a:ext>
            </a:extLst>
          </p:cNvPr>
          <p:cNvSpPr txBox="1"/>
          <p:nvPr/>
        </p:nvSpPr>
        <p:spPr>
          <a:xfrm>
            <a:off x="9372097" y="4489916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٢٠ ــ</a:t>
            </a:r>
          </a:p>
        </p:txBody>
      </p:sp>
      <p:sp>
        <p:nvSpPr>
          <p:cNvPr id="16" name="مربع نص 24">
            <a:extLst>
              <a:ext uri="{FF2B5EF4-FFF2-40B4-BE49-F238E27FC236}">
                <a16:creationId xmlns:a16="http://schemas.microsoft.com/office/drawing/2014/main" id="{27B6C99A-CDE1-654D-93C6-3B151DDB5C38}"/>
              </a:ext>
            </a:extLst>
          </p:cNvPr>
          <p:cNvSpPr txBox="1"/>
          <p:nvPr/>
        </p:nvSpPr>
        <p:spPr>
          <a:xfrm>
            <a:off x="8364821" y="4518738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١٨</a:t>
            </a:r>
          </a:p>
        </p:txBody>
      </p:sp>
      <p:sp>
        <p:nvSpPr>
          <p:cNvPr id="17" name="مربع نص 25">
            <a:extLst>
              <a:ext uri="{FF2B5EF4-FFF2-40B4-BE49-F238E27FC236}">
                <a16:creationId xmlns:a16="http://schemas.microsoft.com/office/drawing/2014/main" id="{E80EA7AB-AC51-5E44-AC90-7871EC441CD5}"/>
              </a:ext>
            </a:extLst>
          </p:cNvPr>
          <p:cNvSpPr txBox="1"/>
          <p:nvPr/>
        </p:nvSpPr>
        <p:spPr>
          <a:xfrm>
            <a:off x="8972045" y="5490048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18" name="خماسي 26">
            <a:extLst>
              <a:ext uri="{FF2B5EF4-FFF2-40B4-BE49-F238E27FC236}">
                <a16:creationId xmlns:a16="http://schemas.microsoft.com/office/drawing/2014/main" id="{2CD16F75-CFCC-EC47-BEB3-03E7FB228085}"/>
              </a:ext>
            </a:extLst>
          </p:cNvPr>
          <p:cNvSpPr/>
          <p:nvPr/>
        </p:nvSpPr>
        <p:spPr>
          <a:xfrm>
            <a:off x="2315722" y="4735991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الطرح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DF673D2F-6686-3C4A-8541-2AF444C54802}"/>
              </a:ext>
            </a:extLst>
          </p:cNvPr>
          <p:cNvSpPr txBox="1"/>
          <p:nvPr/>
        </p:nvSpPr>
        <p:spPr>
          <a:xfrm>
            <a:off x="2207848" y="679460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>
                <a:solidFill>
                  <a:srgbClr val="C00000"/>
                </a:solidFill>
              </a:rPr>
              <a:t>ج</a:t>
            </a:r>
            <a:r>
              <a:rPr lang="ar-SA" b="1" dirty="0">
                <a:solidFill>
                  <a:srgbClr val="C00000"/>
                </a:solidFill>
              </a:rPr>
              <a:t>ـ/ صـ ٢٢</a:t>
            </a:r>
          </a:p>
        </p:txBody>
      </p:sp>
    </p:spTree>
    <p:extLst>
      <p:ext uri="{BB962C8B-B14F-4D97-AF65-F5344CB8AC3E}">
        <p14:creationId xmlns:p14="http://schemas.microsoft.com/office/powerpoint/2010/main" val="113995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84895" y="1121410"/>
            <a:ext cx="1287246" cy="480398"/>
            <a:chOff x="10030904" y="968175"/>
            <a:chExt cx="1407871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030904" y="1023507"/>
              <a:ext cx="137608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فهمكم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0217" y="39823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87516" y="532977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21">
            <a:extLst>
              <a:ext uri="{FF2B5EF4-FFF2-40B4-BE49-F238E27FC236}">
                <a16:creationId xmlns:a16="http://schemas.microsoft.com/office/drawing/2014/main" id="{248AC1B0-D99A-1749-80F5-4F8171886ADB}"/>
              </a:ext>
            </a:extLst>
          </p:cNvPr>
          <p:cNvGrpSpPr/>
          <p:nvPr/>
        </p:nvGrpSpPr>
        <p:grpSpPr>
          <a:xfrm>
            <a:off x="2055316" y="677325"/>
            <a:ext cx="8358246" cy="928694"/>
            <a:chOff x="571472" y="857232"/>
            <a:chExt cx="8358246" cy="928694"/>
          </a:xfrm>
        </p:grpSpPr>
        <p:sp>
          <p:nvSpPr>
            <p:cNvPr id="63" name="دبوس زينة 4">
              <a:extLst>
                <a:ext uri="{FF2B5EF4-FFF2-40B4-BE49-F238E27FC236}">
                  <a16:creationId xmlns:a16="http://schemas.microsoft.com/office/drawing/2014/main" id="{1AA9D28A-029E-4944-8F49-2E918AAB644A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٦ + ٨ ÷ ٢ + ٢ ( ٣ ــ ١ ) وعلل كل خطوة في الحل</a:t>
              </a:r>
            </a:p>
          </p:txBody>
        </p:sp>
        <p:grpSp>
          <p:nvGrpSpPr>
            <p:cNvPr id="64" name="مجموعة 20">
              <a:extLst>
                <a:ext uri="{FF2B5EF4-FFF2-40B4-BE49-F238E27FC236}">
                  <a16:creationId xmlns:a16="http://schemas.microsoft.com/office/drawing/2014/main" id="{DCEEB395-130D-FB45-9016-92EE53F440DA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65" name="دبوس زينة 5">
                <a:extLst>
                  <a:ext uri="{FF2B5EF4-FFF2-40B4-BE49-F238E27FC236}">
                    <a16:creationId xmlns:a16="http://schemas.microsoft.com/office/drawing/2014/main" id="{AD9C7D8C-6A4F-7C42-B1C1-DBA907FA8E71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459334AA-65D4-A440-885A-87B987311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4" name="خماسي 15">
            <a:extLst>
              <a:ext uri="{FF2B5EF4-FFF2-40B4-BE49-F238E27FC236}">
                <a16:creationId xmlns:a16="http://schemas.microsoft.com/office/drawing/2014/main" id="{6C729E39-F932-6342-A709-43952355ED26}"/>
              </a:ext>
            </a:extLst>
          </p:cNvPr>
          <p:cNvSpPr/>
          <p:nvPr/>
        </p:nvSpPr>
        <p:spPr>
          <a:xfrm rot="5400000">
            <a:off x="7398878" y="2120377"/>
            <a:ext cx="785819" cy="1071571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16">
            <a:extLst>
              <a:ext uri="{FF2B5EF4-FFF2-40B4-BE49-F238E27FC236}">
                <a16:creationId xmlns:a16="http://schemas.microsoft.com/office/drawing/2014/main" id="{516C75E8-2B7E-3648-B86E-531E50975386}"/>
              </a:ext>
            </a:extLst>
          </p:cNvPr>
          <p:cNvSpPr txBox="1"/>
          <p:nvPr/>
        </p:nvSpPr>
        <p:spPr>
          <a:xfrm>
            <a:off x="7055976" y="2248961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+ ٨ ÷ ٢ + ٢ ( ٣ ــ ١ )</a:t>
            </a:r>
          </a:p>
        </p:txBody>
      </p:sp>
      <p:sp>
        <p:nvSpPr>
          <p:cNvPr id="7" name="خماسي 17">
            <a:extLst>
              <a:ext uri="{FF2B5EF4-FFF2-40B4-BE49-F238E27FC236}">
                <a16:creationId xmlns:a16="http://schemas.microsoft.com/office/drawing/2014/main" id="{B875572C-E2D3-8845-9654-03CDE169D4B9}"/>
              </a:ext>
            </a:extLst>
          </p:cNvPr>
          <p:cNvSpPr/>
          <p:nvPr/>
        </p:nvSpPr>
        <p:spPr>
          <a:xfrm rot="5400000">
            <a:off x="8877644" y="3213379"/>
            <a:ext cx="785819" cy="71438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18">
            <a:extLst>
              <a:ext uri="{FF2B5EF4-FFF2-40B4-BE49-F238E27FC236}">
                <a16:creationId xmlns:a16="http://schemas.microsoft.com/office/drawing/2014/main" id="{74282CF7-E47B-214F-8547-A47ED5DDBAD4}"/>
              </a:ext>
            </a:extLst>
          </p:cNvPr>
          <p:cNvSpPr txBox="1"/>
          <p:nvPr/>
        </p:nvSpPr>
        <p:spPr>
          <a:xfrm>
            <a:off x="7413166" y="3144618"/>
            <a:ext cx="2786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+ ٨ ÷ ٢ + ٢ ×</a:t>
            </a:r>
          </a:p>
        </p:txBody>
      </p:sp>
      <p:sp>
        <p:nvSpPr>
          <p:cNvPr id="9" name="خماسي 19">
            <a:extLst>
              <a:ext uri="{FF2B5EF4-FFF2-40B4-BE49-F238E27FC236}">
                <a16:creationId xmlns:a16="http://schemas.microsoft.com/office/drawing/2014/main" id="{C24EEF6C-9865-9240-AB3E-2A2D8D766AC6}"/>
              </a:ext>
            </a:extLst>
          </p:cNvPr>
          <p:cNvSpPr/>
          <p:nvPr/>
        </p:nvSpPr>
        <p:spPr>
          <a:xfrm>
            <a:off x="2210732" y="2141805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القوس</a:t>
            </a:r>
          </a:p>
        </p:txBody>
      </p:sp>
      <p:sp>
        <p:nvSpPr>
          <p:cNvPr id="12" name="خماسي 20">
            <a:extLst>
              <a:ext uri="{FF2B5EF4-FFF2-40B4-BE49-F238E27FC236}">
                <a16:creationId xmlns:a16="http://schemas.microsoft.com/office/drawing/2014/main" id="{86757E9C-797B-874B-BD9C-051473EA2852}"/>
              </a:ext>
            </a:extLst>
          </p:cNvPr>
          <p:cNvSpPr/>
          <p:nvPr/>
        </p:nvSpPr>
        <p:spPr>
          <a:xfrm>
            <a:off x="2177781" y="3154912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القسمة</a:t>
            </a:r>
          </a:p>
        </p:txBody>
      </p:sp>
      <p:sp>
        <p:nvSpPr>
          <p:cNvPr id="13" name="مربع نص 21">
            <a:extLst>
              <a:ext uri="{FF2B5EF4-FFF2-40B4-BE49-F238E27FC236}">
                <a16:creationId xmlns:a16="http://schemas.microsoft.com/office/drawing/2014/main" id="{331F262F-D9A7-5148-84A0-8A4A83CEB391}"/>
              </a:ext>
            </a:extLst>
          </p:cNvPr>
          <p:cNvSpPr txBox="1"/>
          <p:nvPr/>
        </p:nvSpPr>
        <p:spPr>
          <a:xfrm>
            <a:off x="7598904" y="3163367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14" name="خماسي 22">
            <a:extLst>
              <a:ext uri="{FF2B5EF4-FFF2-40B4-BE49-F238E27FC236}">
                <a16:creationId xmlns:a16="http://schemas.microsoft.com/office/drawing/2014/main" id="{7166CB80-8866-A142-8884-256D90D09B64}"/>
              </a:ext>
            </a:extLst>
          </p:cNvPr>
          <p:cNvSpPr/>
          <p:nvPr/>
        </p:nvSpPr>
        <p:spPr>
          <a:xfrm rot="5400000">
            <a:off x="7756068" y="4020625"/>
            <a:ext cx="785819" cy="900121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23">
            <a:extLst>
              <a:ext uri="{FF2B5EF4-FFF2-40B4-BE49-F238E27FC236}">
                <a16:creationId xmlns:a16="http://schemas.microsoft.com/office/drawing/2014/main" id="{A51C9FAC-2A16-CD4D-A400-9ABA43E76B3C}"/>
              </a:ext>
            </a:extLst>
          </p:cNvPr>
          <p:cNvSpPr txBox="1"/>
          <p:nvPr/>
        </p:nvSpPr>
        <p:spPr>
          <a:xfrm>
            <a:off x="7584616" y="4034911"/>
            <a:ext cx="2628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+          + ٢ ×   ٢</a:t>
            </a:r>
          </a:p>
        </p:txBody>
      </p:sp>
      <p:sp>
        <p:nvSpPr>
          <p:cNvPr id="16" name="مربع نص 24">
            <a:extLst>
              <a:ext uri="{FF2B5EF4-FFF2-40B4-BE49-F238E27FC236}">
                <a16:creationId xmlns:a16="http://schemas.microsoft.com/office/drawing/2014/main" id="{D5E8E761-CCC7-064D-B454-197224EF6DA2}"/>
              </a:ext>
            </a:extLst>
          </p:cNvPr>
          <p:cNvSpPr txBox="1"/>
          <p:nvPr/>
        </p:nvSpPr>
        <p:spPr>
          <a:xfrm>
            <a:off x="8827638" y="403045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17" name="خماسي 26">
            <a:extLst>
              <a:ext uri="{FF2B5EF4-FFF2-40B4-BE49-F238E27FC236}">
                <a16:creationId xmlns:a16="http://schemas.microsoft.com/office/drawing/2014/main" id="{18FFAA8F-13EE-3E4A-B57C-A5DA0D0F6833}"/>
              </a:ext>
            </a:extLst>
          </p:cNvPr>
          <p:cNvSpPr/>
          <p:nvPr/>
        </p:nvSpPr>
        <p:spPr>
          <a:xfrm>
            <a:off x="2219987" y="4159417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الضرب</a:t>
            </a:r>
          </a:p>
        </p:txBody>
      </p:sp>
      <p:sp>
        <p:nvSpPr>
          <p:cNvPr id="18" name="خماسي 27">
            <a:extLst>
              <a:ext uri="{FF2B5EF4-FFF2-40B4-BE49-F238E27FC236}">
                <a16:creationId xmlns:a16="http://schemas.microsoft.com/office/drawing/2014/main" id="{FC4E1FBE-E509-BD4D-99EE-A69FB2766BED}"/>
              </a:ext>
            </a:extLst>
          </p:cNvPr>
          <p:cNvSpPr/>
          <p:nvPr/>
        </p:nvSpPr>
        <p:spPr>
          <a:xfrm rot="5400000">
            <a:off x="8706193" y="4399246"/>
            <a:ext cx="785819" cy="2085989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28">
            <a:extLst>
              <a:ext uri="{FF2B5EF4-FFF2-40B4-BE49-F238E27FC236}">
                <a16:creationId xmlns:a16="http://schemas.microsoft.com/office/drawing/2014/main" id="{F139B5D1-4CF7-984F-A9E2-582FCDAB52DD}"/>
              </a:ext>
            </a:extLst>
          </p:cNvPr>
          <p:cNvSpPr txBox="1"/>
          <p:nvPr/>
        </p:nvSpPr>
        <p:spPr>
          <a:xfrm>
            <a:off x="7584617" y="5006465"/>
            <a:ext cx="2628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 +    ٤    +</a:t>
            </a:r>
          </a:p>
        </p:txBody>
      </p:sp>
      <p:sp>
        <p:nvSpPr>
          <p:cNvPr id="20" name="مربع نص 25">
            <a:extLst>
              <a:ext uri="{FF2B5EF4-FFF2-40B4-BE49-F238E27FC236}">
                <a16:creationId xmlns:a16="http://schemas.microsoft.com/office/drawing/2014/main" id="{4F160E0A-9F82-404D-978C-2F10769C45DE}"/>
              </a:ext>
            </a:extLst>
          </p:cNvPr>
          <p:cNvSpPr txBox="1"/>
          <p:nvPr/>
        </p:nvSpPr>
        <p:spPr>
          <a:xfrm>
            <a:off x="7898944" y="5035043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21" name="مربع نص 29">
            <a:extLst>
              <a:ext uri="{FF2B5EF4-FFF2-40B4-BE49-F238E27FC236}">
                <a16:creationId xmlns:a16="http://schemas.microsoft.com/office/drawing/2014/main" id="{CF3CF8E9-C687-9441-8B9F-0F3610B264A2}"/>
              </a:ext>
            </a:extLst>
          </p:cNvPr>
          <p:cNvSpPr txBox="1"/>
          <p:nvPr/>
        </p:nvSpPr>
        <p:spPr>
          <a:xfrm>
            <a:off x="8770488" y="5963737"/>
            <a:ext cx="6429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</a:t>
            </a:r>
          </a:p>
        </p:txBody>
      </p:sp>
      <p:sp>
        <p:nvSpPr>
          <p:cNvPr id="22" name="خماسي 30">
            <a:extLst>
              <a:ext uri="{FF2B5EF4-FFF2-40B4-BE49-F238E27FC236}">
                <a16:creationId xmlns:a16="http://schemas.microsoft.com/office/drawing/2014/main" id="{58FE726A-0F6F-E143-B689-D70878A2D64F}"/>
              </a:ext>
            </a:extLst>
          </p:cNvPr>
          <p:cNvSpPr/>
          <p:nvPr/>
        </p:nvSpPr>
        <p:spPr>
          <a:xfrm>
            <a:off x="2281330" y="5103800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الجمع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A6656844-C68C-F44F-904D-3A9838714B05}"/>
              </a:ext>
            </a:extLst>
          </p:cNvPr>
          <p:cNvSpPr txBox="1"/>
          <p:nvPr/>
        </p:nvSpPr>
        <p:spPr>
          <a:xfrm>
            <a:off x="8215715" y="340927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دـ/ صـ ٢٢</a:t>
            </a:r>
          </a:p>
        </p:txBody>
      </p:sp>
    </p:spTree>
    <p:extLst>
      <p:ext uri="{BB962C8B-B14F-4D97-AF65-F5344CB8AC3E}">
        <p14:creationId xmlns:p14="http://schemas.microsoft.com/office/powerpoint/2010/main" val="316184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857879" y="1121410"/>
            <a:ext cx="1114266" cy="480398"/>
            <a:chOff x="10220094" y="968175"/>
            <a:chExt cx="1218681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220094" y="1023507"/>
              <a:ext cx="118689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87364" y="465961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21">
            <a:extLst>
              <a:ext uri="{FF2B5EF4-FFF2-40B4-BE49-F238E27FC236}">
                <a16:creationId xmlns:a16="http://schemas.microsoft.com/office/drawing/2014/main" id="{E9A353F9-8E44-9544-BFCE-9332E5283A29}"/>
              </a:ext>
            </a:extLst>
          </p:cNvPr>
          <p:cNvGrpSpPr/>
          <p:nvPr/>
        </p:nvGrpSpPr>
        <p:grpSpPr>
          <a:xfrm>
            <a:off x="2028271" y="1189265"/>
            <a:ext cx="8358246" cy="928694"/>
            <a:chOff x="571472" y="857232"/>
            <a:chExt cx="8358246" cy="928694"/>
          </a:xfrm>
        </p:grpSpPr>
        <p:sp>
          <p:nvSpPr>
            <p:cNvPr id="63" name="دبوس زينة 4">
              <a:extLst>
                <a:ext uri="{FF2B5EF4-FFF2-40B4-BE49-F238E27FC236}">
                  <a16:creationId xmlns:a16="http://schemas.microsoft.com/office/drawing/2014/main" id="{3E8D6972-FA1F-0444-8C98-1F64E7B7FC3D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( ٥ ــ ١ )</a:t>
              </a:r>
              <a:r>
                <a:rPr lang="ar-SA" sz="2800" b="1" baseline="30000" dirty="0">
                  <a:solidFill>
                    <a:srgbClr val="002060"/>
                  </a:solidFill>
                </a:rPr>
                <a:t>٣</a:t>
              </a:r>
              <a:r>
                <a:rPr lang="ar-SA" sz="2400" b="1" dirty="0">
                  <a:solidFill>
                    <a:srgbClr val="002060"/>
                  </a:solidFill>
                </a:rPr>
                <a:t> ÷ ٤  وعلل كل خطوة في الحل</a:t>
              </a:r>
            </a:p>
          </p:txBody>
        </p:sp>
        <p:grpSp>
          <p:nvGrpSpPr>
            <p:cNvPr id="64" name="مجموعة 20">
              <a:extLst>
                <a:ext uri="{FF2B5EF4-FFF2-40B4-BE49-F238E27FC236}">
                  <a16:creationId xmlns:a16="http://schemas.microsoft.com/office/drawing/2014/main" id="{BFAEACE3-D33F-F64A-8BA8-12F148FCA4D2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65" name="دبوس زينة 5">
                <a:extLst>
                  <a:ext uri="{FF2B5EF4-FFF2-40B4-BE49-F238E27FC236}">
                    <a16:creationId xmlns:a16="http://schemas.microsoft.com/office/drawing/2014/main" id="{F18DF611-F814-9E4F-BA20-AB81A41CD9A5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9969DA20-927E-B94E-8C25-B9509C50E3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4" name="خماسي 15">
            <a:extLst>
              <a:ext uri="{FF2B5EF4-FFF2-40B4-BE49-F238E27FC236}">
                <a16:creationId xmlns:a16="http://schemas.microsoft.com/office/drawing/2014/main" id="{D9F41E74-9767-B449-A2CE-7911D24CAAF6}"/>
              </a:ext>
            </a:extLst>
          </p:cNvPr>
          <p:cNvSpPr/>
          <p:nvPr/>
        </p:nvSpPr>
        <p:spPr>
          <a:xfrm rot="5400000">
            <a:off x="9179213" y="2668037"/>
            <a:ext cx="785819" cy="1000132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16">
            <a:extLst>
              <a:ext uri="{FF2B5EF4-FFF2-40B4-BE49-F238E27FC236}">
                <a16:creationId xmlns:a16="http://schemas.microsoft.com/office/drawing/2014/main" id="{3C29BB88-E62E-EC48-AD82-918E30B17458}"/>
              </a:ext>
            </a:extLst>
          </p:cNvPr>
          <p:cNvSpPr txBox="1"/>
          <p:nvPr/>
        </p:nvSpPr>
        <p:spPr>
          <a:xfrm>
            <a:off x="7243245" y="2760901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٥ ــ ١ )</a:t>
            </a:r>
            <a:r>
              <a:rPr lang="ar-SA" sz="2800" b="1" baseline="30000" dirty="0"/>
              <a:t>٣</a:t>
            </a:r>
            <a:r>
              <a:rPr lang="ar-SA" sz="2400" b="1" dirty="0"/>
              <a:t> ÷ ٤</a:t>
            </a:r>
          </a:p>
        </p:txBody>
      </p:sp>
      <p:sp>
        <p:nvSpPr>
          <p:cNvPr id="7" name="خماسي 17">
            <a:extLst>
              <a:ext uri="{FF2B5EF4-FFF2-40B4-BE49-F238E27FC236}">
                <a16:creationId xmlns:a16="http://schemas.microsoft.com/office/drawing/2014/main" id="{92F1F5B3-8936-1842-B553-A7C88225884B}"/>
              </a:ext>
            </a:extLst>
          </p:cNvPr>
          <p:cNvSpPr/>
          <p:nvPr/>
        </p:nvSpPr>
        <p:spPr>
          <a:xfrm rot="5400000">
            <a:off x="9207789" y="3868194"/>
            <a:ext cx="785819" cy="428629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18">
            <a:extLst>
              <a:ext uri="{FF2B5EF4-FFF2-40B4-BE49-F238E27FC236}">
                <a16:creationId xmlns:a16="http://schemas.microsoft.com/office/drawing/2014/main" id="{0AA5035E-E615-564E-8133-95678AEED047}"/>
              </a:ext>
            </a:extLst>
          </p:cNvPr>
          <p:cNvSpPr txBox="1"/>
          <p:nvPr/>
        </p:nvSpPr>
        <p:spPr>
          <a:xfrm>
            <a:off x="8229089" y="3656558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÷ ٤</a:t>
            </a:r>
          </a:p>
        </p:txBody>
      </p:sp>
      <p:sp>
        <p:nvSpPr>
          <p:cNvPr id="9" name="خماسي 19">
            <a:extLst>
              <a:ext uri="{FF2B5EF4-FFF2-40B4-BE49-F238E27FC236}">
                <a16:creationId xmlns:a16="http://schemas.microsoft.com/office/drawing/2014/main" id="{EEFE3479-D4EE-D74D-BE69-5543C0136EC9}"/>
              </a:ext>
            </a:extLst>
          </p:cNvPr>
          <p:cNvSpPr/>
          <p:nvPr/>
        </p:nvSpPr>
        <p:spPr>
          <a:xfrm>
            <a:off x="2225783" y="2574065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القوس</a:t>
            </a:r>
          </a:p>
        </p:txBody>
      </p:sp>
      <p:sp>
        <p:nvSpPr>
          <p:cNvPr id="12" name="خماسي 20">
            <a:extLst>
              <a:ext uri="{FF2B5EF4-FFF2-40B4-BE49-F238E27FC236}">
                <a16:creationId xmlns:a16="http://schemas.microsoft.com/office/drawing/2014/main" id="{259E44E4-A6AC-1D41-8506-F3E1C935CFC9}"/>
              </a:ext>
            </a:extLst>
          </p:cNvPr>
          <p:cNvSpPr/>
          <p:nvPr/>
        </p:nvSpPr>
        <p:spPr>
          <a:xfrm>
            <a:off x="2313948" y="3690936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القوة</a:t>
            </a:r>
          </a:p>
        </p:txBody>
      </p:sp>
      <p:sp>
        <p:nvSpPr>
          <p:cNvPr id="13" name="مربع نص 21">
            <a:extLst>
              <a:ext uri="{FF2B5EF4-FFF2-40B4-BE49-F238E27FC236}">
                <a16:creationId xmlns:a16="http://schemas.microsoft.com/office/drawing/2014/main" id="{E2019DD4-CA70-864F-AC20-7573425F00DE}"/>
              </a:ext>
            </a:extLst>
          </p:cNvPr>
          <p:cNvSpPr txBox="1"/>
          <p:nvPr/>
        </p:nvSpPr>
        <p:spPr>
          <a:xfrm>
            <a:off x="9286371" y="3675307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baseline="30000" dirty="0"/>
              <a:t>٣</a:t>
            </a:r>
            <a:r>
              <a:rPr lang="ar-SA" sz="2400" b="1" dirty="0"/>
              <a:t>٤</a:t>
            </a:r>
          </a:p>
        </p:txBody>
      </p:sp>
      <p:sp>
        <p:nvSpPr>
          <p:cNvPr id="14" name="خماسي 22">
            <a:extLst>
              <a:ext uri="{FF2B5EF4-FFF2-40B4-BE49-F238E27FC236}">
                <a16:creationId xmlns:a16="http://schemas.microsoft.com/office/drawing/2014/main" id="{6E17E341-4FDA-D94C-8685-DD54655C5970}"/>
              </a:ext>
            </a:extLst>
          </p:cNvPr>
          <p:cNvSpPr/>
          <p:nvPr/>
        </p:nvSpPr>
        <p:spPr>
          <a:xfrm rot="5400000">
            <a:off x="8722011" y="4296821"/>
            <a:ext cx="785819" cy="13716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23">
            <a:extLst>
              <a:ext uri="{FF2B5EF4-FFF2-40B4-BE49-F238E27FC236}">
                <a16:creationId xmlns:a16="http://schemas.microsoft.com/office/drawing/2014/main" id="{2847A140-D191-0A4E-8534-8C6966FBE43B}"/>
              </a:ext>
            </a:extLst>
          </p:cNvPr>
          <p:cNvSpPr txBox="1"/>
          <p:nvPr/>
        </p:nvSpPr>
        <p:spPr>
          <a:xfrm>
            <a:off x="9314947" y="454685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٦٤</a:t>
            </a:r>
          </a:p>
        </p:txBody>
      </p:sp>
      <p:sp>
        <p:nvSpPr>
          <p:cNvPr id="16" name="مربع نص 24">
            <a:extLst>
              <a:ext uri="{FF2B5EF4-FFF2-40B4-BE49-F238E27FC236}">
                <a16:creationId xmlns:a16="http://schemas.microsoft.com/office/drawing/2014/main" id="{4A2AA8B1-2BA0-FF4A-AA0D-2D16E4B867E0}"/>
              </a:ext>
            </a:extLst>
          </p:cNvPr>
          <p:cNvSpPr txBox="1"/>
          <p:nvPr/>
        </p:nvSpPr>
        <p:spPr>
          <a:xfrm>
            <a:off x="8214803" y="4513814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÷ ٤</a:t>
            </a:r>
          </a:p>
        </p:txBody>
      </p:sp>
      <p:sp>
        <p:nvSpPr>
          <p:cNvPr id="17" name="مربع نص 25">
            <a:extLst>
              <a:ext uri="{FF2B5EF4-FFF2-40B4-BE49-F238E27FC236}">
                <a16:creationId xmlns:a16="http://schemas.microsoft.com/office/drawing/2014/main" id="{2B3456CD-9C5A-EB4E-96E8-C5D5C46DECAD}"/>
              </a:ext>
            </a:extLst>
          </p:cNvPr>
          <p:cNvSpPr txBox="1"/>
          <p:nvPr/>
        </p:nvSpPr>
        <p:spPr>
          <a:xfrm>
            <a:off x="8800593" y="5546983"/>
            <a:ext cx="628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١٦</a:t>
            </a:r>
          </a:p>
        </p:txBody>
      </p:sp>
      <p:sp>
        <p:nvSpPr>
          <p:cNvPr id="18" name="خماسي 26">
            <a:extLst>
              <a:ext uri="{FF2B5EF4-FFF2-40B4-BE49-F238E27FC236}">
                <a16:creationId xmlns:a16="http://schemas.microsoft.com/office/drawing/2014/main" id="{CB4AB265-934C-A74F-B57F-E752293C8F24}"/>
              </a:ext>
            </a:extLst>
          </p:cNvPr>
          <p:cNvSpPr/>
          <p:nvPr/>
        </p:nvSpPr>
        <p:spPr>
          <a:xfrm>
            <a:off x="2353029" y="4710539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القسمة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C1329181-98D9-124D-8701-25A29CF9AEDD}"/>
              </a:ext>
            </a:extLst>
          </p:cNvPr>
          <p:cNvSpPr txBox="1"/>
          <p:nvPr/>
        </p:nvSpPr>
        <p:spPr>
          <a:xfrm>
            <a:off x="8215715" y="340927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هـ/ صـ ٢٢</a:t>
            </a:r>
          </a:p>
        </p:txBody>
      </p:sp>
    </p:spTree>
    <p:extLst>
      <p:ext uri="{BB962C8B-B14F-4D97-AF65-F5344CB8AC3E}">
        <p14:creationId xmlns:p14="http://schemas.microsoft.com/office/powerpoint/2010/main" val="399082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828597" y="1121410"/>
            <a:ext cx="1143544" cy="480398"/>
            <a:chOff x="10188072" y="968175"/>
            <a:chExt cx="1250703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88072" y="1023507"/>
              <a:ext cx="1218915" cy="324277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9910" y="451064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751799" y="31674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755857" y="4475554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2">
            <a:extLst>
              <a:ext uri="{FF2B5EF4-FFF2-40B4-BE49-F238E27FC236}">
                <a16:creationId xmlns:a16="http://schemas.microsoft.com/office/drawing/2014/main" id="{2C26A106-CBC8-7C4D-B889-04A69E686C56}"/>
              </a:ext>
            </a:extLst>
          </p:cNvPr>
          <p:cNvSpPr/>
          <p:nvPr/>
        </p:nvSpPr>
        <p:spPr>
          <a:xfrm rot="5400000">
            <a:off x="8256959" y="3141156"/>
            <a:ext cx="785819" cy="381479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خماسي 16">
            <a:extLst>
              <a:ext uri="{FF2B5EF4-FFF2-40B4-BE49-F238E27FC236}">
                <a16:creationId xmlns:a16="http://schemas.microsoft.com/office/drawing/2014/main" id="{CF33BA35-C6DD-7441-A1B8-FE8A944E7B67}"/>
              </a:ext>
            </a:extLst>
          </p:cNvPr>
          <p:cNvSpPr/>
          <p:nvPr/>
        </p:nvSpPr>
        <p:spPr>
          <a:xfrm rot="5400000">
            <a:off x="9914323" y="3498344"/>
            <a:ext cx="785819" cy="957273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11">
            <a:extLst>
              <a:ext uri="{FF2B5EF4-FFF2-40B4-BE49-F238E27FC236}">
                <a16:creationId xmlns:a16="http://schemas.microsoft.com/office/drawing/2014/main" id="{D9E141EB-0CF3-B849-ADCA-42E845FC375D}"/>
              </a:ext>
            </a:extLst>
          </p:cNvPr>
          <p:cNvSpPr txBox="1"/>
          <p:nvPr/>
        </p:nvSpPr>
        <p:spPr>
          <a:xfrm>
            <a:off x="8409579" y="5722496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٦٧</a:t>
            </a:r>
          </a:p>
        </p:txBody>
      </p:sp>
      <p:sp>
        <p:nvSpPr>
          <p:cNvPr id="7" name="مربع نص 17">
            <a:extLst>
              <a:ext uri="{FF2B5EF4-FFF2-40B4-BE49-F238E27FC236}">
                <a16:creationId xmlns:a16="http://schemas.microsoft.com/office/drawing/2014/main" id="{1D5EE2E9-3FFE-C648-8A3E-BD914789F179}"/>
              </a:ext>
            </a:extLst>
          </p:cNvPr>
          <p:cNvSpPr txBox="1"/>
          <p:nvPr/>
        </p:nvSpPr>
        <p:spPr>
          <a:xfrm>
            <a:off x="10028623" y="462260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B96E786-7D03-9E46-A778-C5D706AF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5084" y="1105735"/>
            <a:ext cx="39911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C020185-7BC7-074D-A332-EFF85795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8335" y="2890716"/>
            <a:ext cx="424322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25">
            <a:extLst>
              <a:ext uri="{FF2B5EF4-FFF2-40B4-BE49-F238E27FC236}">
                <a16:creationId xmlns:a16="http://schemas.microsoft.com/office/drawing/2014/main" id="{EDF45997-540D-9546-9FB6-DBCF3CC3A018}"/>
              </a:ext>
            </a:extLst>
          </p:cNvPr>
          <p:cNvSpPr txBox="1"/>
          <p:nvPr/>
        </p:nvSpPr>
        <p:spPr>
          <a:xfrm>
            <a:off x="9057067" y="3584071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14" name="مربع نص 26">
            <a:extLst>
              <a:ext uri="{FF2B5EF4-FFF2-40B4-BE49-F238E27FC236}">
                <a16:creationId xmlns:a16="http://schemas.microsoft.com/office/drawing/2014/main" id="{7CAED13A-2DB8-2149-86CC-EC82B51BA40F}"/>
              </a:ext>
            </a:extLst>
          </p:cNvPr>
          <p:cNvSpPr txBox="1"/>
          <p:nvPr/>
        </p:nvSpPr>
        <p:spPr>
          <a:xfrm>
            <a:off x="7528293" y="3584071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15" name="مربع نص 10">
            <a:extLst>
              <a:ext uri="{FF2B5EF4-FFF2-40B4-BE49-F238E27FC236}">
                <a16:creationId xmlns:a16="http://schemas.microsoft.com/office/drawing/2014/main" id="{25A4812E-9262-F447-87C6-8076EC98FE12}"/>
              </a:ext>
            </a:extLst>
          </p:cNvPr>
          <p:cNvSpPr txBox="1"/>
          <p:nvPr/>
        </p:nvSpPr>
        <p:spPr>
          <a:xfrm>
            <a:off x="9757159" y="3584071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 × ٢</a:t>
            </a:r>
          </a:p>
        </p:txBody>
      </p:sp>
      <p:sp>
        <p:nvSpPr>
          <p:cNvPr id="16" name="خماسي 27">
            <a:extLst>
              <a:ext uri="{FF2B5EF4-FFF2-40B4-BE49-F238E27FC236}">
                <a16:creationId xmlns:a16="http://schemas.microsoft.com/office/drawing/2014/main" id="{F89513DA-C7C7-4049-B6D7-1CEF8D4D3411}"/>
              </a:ext>
            </a:extLst>
          </p:cNvPr>
          <p:cNvSpPr/>
          <p:nvPr/>
        </p:nvSpPr>
        <p:spPr>
          <a:xfrm rot="5400000">
            <a:off x="8078366" y="3562642"/>
            <a:ext cx="785819" cy="82867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خماسي 28">
            <a:extLst>
              <a:ext uri="{FF2B5EF4-FFF2-40B4-BE49-F238E27FC236}">
                <a16:creationId xmlns:a16="http://schemas.microsoft.com/office/drawing/2014/main" id="{8B217268-B240-7B4E-99B5-7EF260A83DEE}"/>
              </a:ext>
            </a:extLst>
          </p:cNvPr>
          <p:cNvSpPr/>
          <p:nvPr/>
        </p:nvSpPr>
        <p:spPr>
          <a:xfrm rot="5400000">
            <a:off x="6708022" y="3562642"/>
            <a:ext cx="785819" cy="82867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23">
            <a:extLst>
              <a:ext uri="{FF2B5EF4-FFF2-40B4-BE49-F238E27FC236}">
                <a16:creationId xmlns:a16="http://schemas.microsoft.com/office/drawing/2014/main" id="{B4661743-0C6C-8942-AA14-BA3C022B4AD7}"/>
              </a:ext>
            </a:extLst>
          </p:cNvPr>
          <p:cNvSpPr txBox="1"/>
          <p:nvPr/>
        </p:nvSpPr>
        <p:spPr>
          <a:xfrm>
            <a:off x="7956923" y="3584071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× ٧</a:t>
            </a:r>
          </a:p>
        </p:txBody>
      </p:sp>
      <p:sp>
        <p:nvSpPr>
          <p:cNvPr id="19" name="مربع نص 24">
            <a:extLst>
              <a:ext uri="{FF2B5EF4-FFF2-40B4-BE49-F238E27FC236}">
                <a16:creationId xmlns:a16="http://schemas.microsoft.com/office/drawing/2014/main" id="{3D9A96B3-71DE-7149-BB5B-B5DA27AF07A3}"/>
              </a:ext>
            </a:extLst>
          </p:cNvPr>
          <p:cNvSpPr txBox="1"/>
          <p:nvPr/>
        </p:nvSpPr>
        <p:spPr>
          <a:xfrm>
            <a:off x="6565146" y="3629615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× ٥</a:t>
            </a:r>
          </a:p>
        </p:txBody>
      </p:sp>
      <p:sp>
        <p:nvSpPr>
          <p:cNvPr id="20" name="مربع نص 29">
            <a:extLst>
              <a:ext uri="{FF2B5EF4-FFF2-40B4-BE49-F238E27FC236}">
                <a16:creationId xmlns:a16="http://schemas.microsoft.com/office/drawing/2014/main" id="{425A602C-0DA2-DE48-B485-1B9B6EA7F971}"/>
              </a:ext>
            </a:extLst>
          </p:cNvPr>
          <p:cNvSpPr txBox="1"/>
          <p:nvPr/>
        </p:nvSpPr>
        <p:spPr>
          <a:xfrm>
            <a:off x="8185523" y="462260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٢٨</a:t>
            </a:r>
          </a:p>
        </p:txBody>
      </p:sp>
      <p:sp>
        <p:nvSpPr>
          <p:cNvPr id="21" name="مربع نص 30">
            <a:extLst>
              <a:ext uri="{FF2B5EF4-FFF2-40B4-BE49-F238E27FC236}">
                <a16:creationId xmlns:a16="http://schemas.microsoft.com/office/drawing/2014/main" id="{B1A1F058-D7AC-9846-8D51-0A25D624D5F6}"/>
              </a:ext>
            </a:extLst>
          </p:cNvPr>
          <p:cNvSpPr txBox="1"/>
          <p:nvPr/>
        </p:nvSpPr>
        <p:spPr>
          <a:xfrm>
            <a:off x="6873472" y="464504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</a:t>
            </a:r>
          </a:p>
        </p:txBody>
      </p:sp>
      <p:sp>
        <p:nvSpPr>
          <p:cNvPr id="22" name="مربع نص 31">
            <a:extLst>
              <a:ext uri="{FF2B5EF4-FFF2-40B4-BE49-F238E27FC236}">
                <a16:creationId xmlns:a16="http://schemas.microsoft.com/office/drawing/2014/main" id="{0A1E3517-536C-F64E-84B0-F17B507E7336}"/>
              </a:ext>
            </a:extLst>
          </p:cNvPr>
          <p:cNvSpPr txBox="1"/>
          <p:nvPr/>
        </p:nvSpPr>
        <p:spPr>
          <a:xfrm>
            <a:off x="9057067" y="4622604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23" name="مربع نص 32">
            <a:extLst>
              <a:ext uri="{FF2B5EF4-FFF2-40B4-BE49-F238E27FC236}">
                <a16:creationId xmlns:a16="http://schemas.microsoft.com/office/drawing/2014/main" id="{5D99F4CF-9F88-1744-B0F7-A4183996B030}"/>
              </a:ext>
            </a:extLst>
          </p:cNvPr>
          <p:cNvSpPr txBox="1"/>
          <p:nvPr/>
        </p:nvSpPr>
        <p:spPr>
          <a:xfrm>
            <a:off x="7528293" y="4622604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24" name="مربع نص 33">
            <a:extLst>
              <a:ext uri="{FF2B5EF4-FFF2-40B4-BE49-F238E27FC236}">
                <a16:creationId xmlns:a16="http://schemas.microsoft.com/office/drawing/2014/main" id="{4190D8F9-1C71-A148-9DE1-6C2FCDE247DA}"/>
              </a:ext>
            </a:extLst>
          </p:cNvPr>
          <p:cNvSpPr txBox="1"/>
          <p:nvPr/>
        </p:nvSpPr>
        <p:spPr>
          <a:xfrm>
            <a:off x="7405851" y="5672199"/>
            <a:ext cx="7858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ريالا</a:t>
            </a:r>
          </a:p>
        </p:txBody>
      </p:sp>
      <p:grpSp>
        <p:nvGrpSpPr>
          <p:cNvPr id="25" name="مجموعة 38">
            <a:extLst>
              <a:ext uri="{FF2B5EF4-FFF2-40B4-BE49-F238E27FC236}">
                <a16:creationId xmlns:a16="http://schemas.microsoft.com/office/drawing/2014/main" id="{65F5F826-9A33-7C48-8010-1F1C4F02B27E}"/>
              </a:ext>
            </a:extLst>
          </p:cNvPr>
          <p:cNvGrpSpPr/>
          <p:nvPr/>
        </p:nvGrpSpPr>
        <p:grpSpPr>
          <a:xfrm>
            <a:off x="1555738" y="1034296"/>
            <a:ext cx="3722678" cy="2394703"/>
            <a:chOff x="796222" y="714356"/>
            <a:chExt cx="2747058" cy="1641996"/>
          </a:xfrm>
        </p:grpSpPr>
        <p:pic>
          <p:nvPicPr>
            <p:cNvPr id="111" name="Picture 4">
              <a:extLst>
                <a:ext uri="{FF2B5EF4-FFF2-40B4-BE49-F238E27FC236}">
                  <a16:creationId xmlns:a16="http://schemas.microsoft.com/office/drawing/2014/main" id="{B13E5A35-43A3-3D48-934C-18F524DCC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96222" y="714356"/>
              <a:ext cx="2747058" cy="164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" name="مربع نص 34">
              <a:extLst>
                <a:ext uri="{FF2B5EF4-FFF2-40B4-BE49-F238E27FC236}">
                  <a16:creationId xmlns:a16="http://schemas.microsoft.com/office/drawing/2014/main" id="{B1048D74-9CE9-584A-BF55-1264AC0EDEDB}"/>
                </a:ext>
              </a:extLst>
            </p:cNvPr>
            <p:cNvSpPr txBox="1"/>
            <p:nvPr/>
          </p:nvSpPr>
          <p:spPr>
            <a:xfrm>
              <a:off x="1914508" y="1142984"/>
              <a:ext cx="57600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١٢</a:t>
              </a:r>
            </a:p>
          </p:txBody>
        </p:sp>
        <p:sp>
          <p:nvSpPr>
            <p:cNvPr id="113" name="مربع نص 36">
              <a:extLst>
                <a:ext uri="{FF2B5EF4-FFF2-40B4-BE49-F238E27FC236}">
                  <a16:creationId xmlns:a16="http://schemas.microsoft.com/office/drawing/2014/main" id="{9CE844FA-9F1B-2348-B981-BE7412D9E795}"/>
                </a:ext>
              </a:extLst>
            </p:cNvPr>
            <p:cNvSpPr txBox="1"/>
            <p:nvPr/>
          </p:nvSpPr>
          <p:spPr>
            <a:xfrm>
              <a:off x="1936142" y="1545672"/>
              <a:ext cx="57600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120" name="مربع نص 37">
              <a:extLst>
                <a:ext uri="{FF2B5EF4-FFF2-40B4-BE49-F238E27FC236}">
                  <a16:creationId xmlns:a16="http://schemas.microsoft.com/office/drawing/2014/main" id="{F6F7319B-04D1-B44C-934B-B3E846F453C3}"/>
                </a:ext>
              </a:extLst>
            </p:cNvPr>
            <p:cNvSpPr txBox="1"/>
            <p:nvPr/>
          </p:nvSpPr>
          <p:spPr>
            <a:xfrm>
              <a:off x="1936142" y="1934511"/>
              <a:ext cx="57600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4D3FA5E-D693-F446-9B4B-C04BA0E03144}"/>
              </a:ext>
            </a:extLst>
          </p:cNvPr>
          <p:cNvSpPr txBox="1"/>
          <p:nvPr/>
        </p:nvSpPr>
        <p:spPr>
          <a:xfrm>
            <a:off x="7210058" y="764728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و/ صـ ٢٢</a:t>
            </a: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D12AD174-8FE5-0C45-B00D-3CD3F53AC618}"/>
              </a:ext>
            </a:extLst>
          </p:cNvPr>
          <p:cNvSpPr/>
          <p:nvPr/>
        </p:nvSpPr>
        <p:spPr>
          <a:xfrm rot="385153">
            <a:off x="9187669" y="593124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358950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7973" y="43397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2">
            <a:extLst>
              <a:ext uri="{FF2B5EF4-FFF2-40B4-BE49-F238E27FC236}">
                <a16:creationId xmlns:a16="http://schemas.microsoft.com/office/drawing/2014/main" id="{4E339118-4A1E-5945-8E15-D20C48B75068}"/>
              </a:ext>
            </a:extLst>
          </p:cNvPr>
          <p:cNvSpPr/>
          <p:nvPr/>
        </p:nvSpPr>
        <p:spPr>
          <a:xfrm rot="5400000">
            <a:off x="8706612" y="3109128"/>
            <a:ext cx="785819" cy="107157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D0B82C4-2FDE-A94B-A1EC-3203A867433E}"/>
              </a:ext>
            </a:extLst>
          </p:cNvPr>
          <p:cNvSpPr txBox="1"/>
          <p:nvPr/>
        </p:nvSpPr>
        <p:spPr>
          <a:xfrm>
            <a:off x="7292141" y="3237711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 + ( ٥ ــ ٢ )</a:t>
            </a:r>
          </a:p>
        </p:txBody>
      </p:sp>
      <p:sp>
        <p:nvSpPr>
          <p:cNvPr id="6" name="خماسي 12">
            <a:extLst>
              <a:ext uri="{FF2B5EF4-FFF2-40B4-BE49-F238E27FC236}">
                <a16:creationId xmlns:a16="http://schemas.microsoft.com/office/drawing/2014/main" id="{7F3DC6A6-CB64-9A44-A0E2-9AEEC8D09B14}"/>
              </a:ext>
            </a:extLst>
          </p:cNvPr>
          <p:cNvSpPr/>
          <p:nvPr/>
        </p:nvSpPr>
        <p:spPr>
          <a:xfrm rot="5400000">
            <a:off x="9178104" y="3923518"/>
            <a:ext cx="785819" cy="127159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10">
            <a:extLst>
              <a:ext uri="{FF2B5EF4-FFF2-40B4-BE49-F238E27FC236}">
                <a16:creationId xmlns:a16="http://schemas.microsoft.com/office/drawing/2014/main" id="{5ADEA397-E1BE-684C-AF2A-2C1DF0418D30}"/>
              </a:ext>
            </a:extLst>
          </p:cNvPr>
          <p:cNvSpPr txBox="1"/>
          <p:nvPr/>
        </p:nvSpPr>
        <p:spPr>
          <a:xfrm>
            <a:off x="8363711" y="4133368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 +</a:t>
            </a:r>
          </a:p>
        </p:txBody>
      </p:sp>
      <p:sp>
        <p:nvSpPr>
          <p:cNvPr id="8" name="خماسي 13">
            <a:extLst>
              <a:ext uri="{FF2B5EF4-FFF2-40B4-BE49-F238E27FC236}">
                <a16:creationId xmlns:a16="http://schemas.microsoft.com/office/drawing/2014/main" id="{6BB155F4-F615-6341-9A44-B3105F9FF8A1}"/>
              </a:ext>
            </a:extLst>
          </p:cNvPr>
          <p:cNvSpPr/>
          <p:nvPr/>
        </p:nvSpPr>
        <p:spPr>
          <a:xfrm>
            <a:off x="2143011" y="3097385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القوس</a:t>
            </a:r>
          </a:p>
        </p:txBody>
      </p:sp>
      <p:sp>
        <p:nvSpPr>
          <p:cNvPr id="9" name="خماسي 14">
            <a:extLst>
              <a:ext uri="{FF2B5EF4-FFF2-40B4-BE49-F238E27FC236}">
                <a16:creationId xmlns:a16="http://schemas.microsoft.com/office/drawing/2014/main" id="{2DA83ED9-5075-8D42-8242-9254A57E0F21}"/>
              </a:ext>
            </a:extLst>
          </p:cNvPr>
          <p:cNvSpPr/>
          <p:nvPr/>
        </p:nvSpPr>
        <p:spPr>
          <a:xfrm>
            <a:off x="2167410" y="4324410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الجمع</a:t>
            </a:r>
          </a:p>
        </p:txBody>
      </p:sp>
      <p:sp>
        <p:nvSpPr>
          <p:cNvPr id="12" name="مربع نص 9">
            <a:extLst>
              <a:ext uri="{FF2B5EF4-FFF2-40B4-BE49-F238E27FC236}">
                <a16:creationId xmlns:a16="http://schemas.microsoft.com/office/drawing/2014/main" id="{8DFCA5F4-9727-6B45-AC6D-8A64498B6762}"/>
              </a:ext>
            </a:extLst>
          </p:cNvPr>
          <p:cNvSpPr txBox="1"/>
          <p:nvPr/>
        </p:nvSpPr>
        <p:spPr>
          <a:xfrm>
            <a:off x="8935215" y="4187040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13" name="مربع نص 11">
            <a:extLst>
              <a:ext uri="{FF2B5EF4-FFF2-40B4-BE49-F238E27FC236}">
                <a16:creationId xmlns:a16="http://schemas.microsoft.com/office/drawing/2014/main" id="{B740BBDF-4052-1142-AD10-6D8E5CA0FE2D}"/>
              </a:ext>
            </a:extLst>
          </p:cNvPr>
          <p:cNvSpPr txBox="1"/>
          <p:nvPr/>
        </p:nvSpPr>
        <p:spPr>
          <a:xfrm>
            <a:off x="9292405" y="503794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</a:p>
        </p:txBody>
      </p:sp>
      <p:grpSp>
        <p:nvGrpSpPr>
          <p:cNvPr id="14" name="مجموعة 17">
            <a:extLst>
              <a:ext uri="{FF2B5EF4-FFF2-40B4-BE49-F238E27FC236}">
                <a16:creationId xmlns:a16="http://schemas.microsoft.com/office/drawing/2014/main" id="{4DFAD587-190C-FE48-85F1-7F6D131A000E}"/>
              </a:ext>
            </a:extLst>
          </p:cNvPr>
          <p:cNvGrpSpPr/>
          <p:nvPr/>
        </p:nvGrpSpPr>
        <p:grpSpPr>
          <a:xfrm>
            <a:off x="2077167" y="1666075"/>
            <a:ext cx="8358246" cy="928694"/>
            <a:chOff x="571472" y="857232"/>
            <a:chExt cx="8358246" cy="928694"/>
          </a:xfrm>
        </p:grpSpPr>
        <p:sp>
          <p:nvSpPr>
            <p:cNvPr id="77" name="دبوس زينة 4">
              <a:extLst>
                <a:ext uri="{FF2B5EF4-FFF2-40B4-BE49-F238E27FC236}">
                  <a16:creationId xmlns:a16="http://schemas.microsoft.com/office/drawing/2014/main" id="{064FCF1E-7E20-CD4A-8D4F-119E583615F6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٨ + ( ٥ ــ ٢ )  وعلل كل خطوة في الحل</a:t>
              </a:r>
            </a:p>
          </p:txBody>
        </p:sp>
        <p:grpSp>
          <p:nvGrpSpPr>
            <p:cNvPr id="78" name="مجموعة 16">
              <a:extLst>
                <a:ext uri="{FF2B5EF4-FFF2-40B4-BE49-F238E27FC236}">
                  <a16:creationId xmlns:a16="http://schemas.microsoft.com/office/drawing/2014/main" id="{E9DD54BB-FB5D-2042-8CDC-29FC6E0BF810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79" name="دبوس زينة 5">
                <a:extLst>
                  <a:ext uri="{FF2B5EF4-FFF2-40B4-BE49-F238E27FC236}">
                    <a16:creationId xmlns:a16="http://schemas.microsoft.com/office/drawing/2014/main" id="{BF7D4370-6AB2-AF47-9D23-685E8245AFAC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80" name="Picture 2">
                <a:extLst>
                  <a:ext uri="{FF2B5EF4-FFF2-40B4-BE49-F238E27FC236}">
                    <a16:creationId xmlns:a16="http://schemas.microsoft.com/office/drawing/2014/main" id="{5E91D8AD-5781-5546-B79B-D13002235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D8BA933-793A-D548-B060-62B5B8924A34}"/>
              </a:ext>
            </a:extLst>
          </p:cNvPr>
          <p:cNvSpPr txBox="1"/>
          <p:nvPr/>
        </p:nvSpPr>
        <p:spPr>
          <a:xfrm>
            <a:off x="7811936" y="1121410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١/ صـ ٢٣</a:t>
            </a:r>
          </a:p>
        </p:txBody>
      </p:sp>
    </p:spTree>
    <p:extLst>
      <p:ext uri="{BB962C8B-B14F-4D97-AF65-F5344CB8AC3E}">
        <p14:creationId xmlns:p14="http://schemas.microsoft.com/office/powerpoint/2010/main" val="357941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72347" y="427129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43" y="421918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2">
            <a:extLst>
              <a:ext uri="{FF2B5EF4-FFF2-40B4-BE49-F238E27FC236}">
                <a16:creationId xmlns:a16="http://schemas.microsoft.com/office/drawing/2014/main" id="{294ED891-97DC-0240-B4F2-F5C039E9C29A}"/>
              </a:ext>
            </a:extLst>
          </p:cNvPr>
          <p:cNvSpPr/>
          <p:nvPr/>
        </p:nvSpPr>
        <p:spPr>
          <a:xfrm rot="5400000">
            <a:off x="8486267" y="3197664"/>
            <a:ext cx="785819" cy="107157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803DEA-3B91-3C4F-90ED-380888D2E07B}"/>
              </a:ext>
            </a:extLst>
          </p:cNvPr>
          <p:cNvSpPr txBox="1"/>
          <p:nvPr/>
        </p:nvSpPr>
        <p:spPr>
          <a:xfrm>
            <a:off x="7243245" y="3326247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٢٥ ÷ ( ٩ ــ ٤ )</a:t>
            </a:r>
          </a:p>
        </p:txBody>
      </p:sp>
      <p:sp>
        <p:nvSpPr>
          <p:cNvPr id="6" name="خماسي 12">
            <a:extLst>
              <a:ext uri="{FF2B5EF4-FFF2-40B4-BE49-F238E27FC236}">
                <a16:creationId xmlns:a16="http://schemas.microsoft.com/office/drawing/2014/main" id="{2494239C-24C0-DA4C-AC38-96AA4D291FF0}"/>
              </a:ext>
            </a:extLst>
          </p:cNvPr>
          <p:cNvSpPr/>
          <p:nvPr/>
        </p:nvSpPr>
        <p:spPr>
          <a:xfrm rot="5400000">
            <a:off x="9050628" y="3962047"/>
            <a:ext cx="785819" cy="1371613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10">
            <a:extLst>
              <a:ext uri="{FF2B5EF4-FFF2-40B4-BE49-F238E27FC236}">
                <a16:creationId xmlns:a16="http://schemas.microsoft.com/office/drawing/2014/main" id="{48C65382-5470-0143-A47B-992D96DA1F9F}"/>
              </a:ext>
            </a:extLst>
          </p:cNvPr>
          <p:cNvSpPr txBox="1"/>
          <p:nvPr/>
        </p:nvSpPr>
        <p:spPr>
          <a:xfrm>
            <a:off x="8314815" y="4221904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٢٥ ÷</a:t>
            </a:r>
          </a:p>
        </p:txBody>
      </p:sp>
      <p:sp>
        <p:nvSpPr>
          <p:cNvPr id="8" name="خماسي 13">
            <a:extLst>
              <a:ext uri="{FF2B5EF4-FFF2-40B4-BE49-F238E27FC236}">
                <a16:creationId xmlns:a16="http://schemas.microsoft.com/office/drawing/2014/main" id="{058DB1A2-B2CD-F046-91B9-F5FC583780C8}"/>
              </a:ext>
            </a:extLst>
          </p:cNvPr>
          <p:cNvSpPr/>
          <p:nvPr/>
        </p:nvSpPr>
        <p:spPr>
          <a:xfrm>
            <a:off x="2483187" y="3241051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القوس</a:t>
            </a:r>
          </a:p>
        </p:txBody>
      </p:sp>
      <p:sp>
        <p:nvSpPr>
          <p:cNvPr id="9" name="خماسي 14">
            <a:extLst>
              <a:ext uri="{FF2B5EF4-FFF2-40B4-BE49-F238E27FC236}">
                <a16:creationId xmlns:a16="http://schemas.microsoft.com/office/drawing/2014/main" id="{603E473D-256B-B04E-91D8-7F986C257DD7}"/>
              </a:ext>
            </a:extLst>
          </p:cNvPr>
          <p:cNvSpPr/>
          <p:nvPr/>
        </p:nvSpPr>
        <p:spPr>
          <a:xfrm>
            <a:off x="2483187" y="4363602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القسمة</a:t>
            </a:r>
          </a:p>
        </p:txBody>
      </p:sp>
      <p:sp>
        <p:nvSpPr>
          <p:cNvPr id="12" name="مربع نص 9">
            <a:extLst>
              <a:ext uri="{FF2B5EF4-FFF2-40B4-BE49-F238E27FC236}">
                <a16:creationId xmlns:a16="http://schemas.microsoft.com/office/drawing/2014/main" id="{B48BA785-7F30-8240-B522-EAA5DDFC0C9A}"/>
              </a:ext>
            </a:extLst>
          </p:cNvPr>
          <p:cNvSpPr txBox="1"/>
          <p:nvPr/>
        </p:nvSpPr>
        <p:spPr>
          <a:xfrm>
            <a:off x="8586279" y="424065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13" name="مربع نص 11">
            <a:extLst>
              <a:ext uri="{FF2B5EF4-FFF2-40B4-BE49-F238E27FC236}">
                <a16:creationId xmlns:a16="http://schemas.microsoft.com/office/drawing/2014/main" id="{025A71EF-934C-E249-8D76-EF5DCB7B1DF0}"/>
              </a:ext>
            </a:extLst>
          </p:cNvPr>
          <p:cNvSpPr txBox="1"/>
          <p:nvPr/>
        </p:nvSpPr>
        <p:spPr>
          <a:xfrm>
            <a:off x="9157783" y="514077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grpSp>
        <p:nvGrpSpPr>
          <p:cNvPr id="14" name="مجموعة 17">
            <a:extLst>
              <a:ext uri="{FF2B5EF4-FFF2-40B4-BE49-F238E27FC236}">
                <a16:creationId xmlns:a16="http://schemas.microsoft.com/office/drawing/2014/main" id="{70A14A34-9EEF-D94D-A1B7-5328DCFA92CD}"/>
              </a:ext>
            </a:extLst>
          </p:cNvPr>
          <p:cNvGrpSpPr/>
          <p:nvPr/>
        </p:nvGrpSpPr>
        <p:grpSpPr>
          <a:xfrm>
            <a:off x="2028271" y="1754611"/>
            <a:ext cx="8358246" cy="928694"/>
            <a:chOff x="571472" y="857232"/>
            <a:chExt cx="8358246" cy="928694"/>
          </a:xfrm>
        </p:grpSpPr>
        <p:sp>
          <p:nvSpPr>
            <p:cNvPr id="77" name="دبوس زينة 4">
              <a:extLst>
                <a:ext uri="{FF2B5EF4-FFF2-40B4-BE49-F238E27FC236}">
                  <a16:creationId xmlns:a16="http://schemas.microsoft.com/office/drawing/2014/main" id="{54B63F47-4AFE-9F45-94C3-A58DA0D67337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٢٥ ÷ ( ٩ ــ ٤ )  وعلل كل خطوة في الحل</a:t>
              </a:r>
            </a:p>
          </p:txBody>
        </p:sp>
        <p:grpSp>
          <p:nvGrpSpPr>
            <p:cNvPr id="78" name="مجموعة 16">
              <a:extLst>
                <a:ext uri="{FF2B5EF4-FFF2-40B4-BE49-F238E27FC236}">
                  <a16:creationId xmlns:a16="http://schemas.microsoft.com/office/drawing/2014/main" id="{04F604D8-D43D-DE47-B2EF-A94279725B87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79" name="دبوس زينة 5">
                <a:extLst>
                  <a:ext uri="{FF2B5EF4-FFF2-40B4-BE49-F238E27FC236}">
                    <a16:creationId xmlns:a16="http://schemas.microsoft.com/office/drawing/2014/main" id="{D00F8F48-70C2-E042-A55E-5A8CAA466FCA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80" name="Picture 2">
                <a:extLst>
                  <a:ext uri="{FF2B5EF4-FFF2-40B4-BE49-F238E27FC236}">
                    <a16:creationId xmlns:a16="http://schemas.microsoft.com/office/drawing/2014/main" id="{E9846C6C-B46D-BE4E-B6F2-D7EAB0AD82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AF977DA4-2711-0841-87DB-F00E403E9A6B}"/>
              </a:ext>
            </a:extLst>
          </p:cNvPr>
          <p:cNvSpPr txBox="1"/>
          <p:nvPr/>
        </p:nvSpPr>
        <p:spPr>
          <a:xfrm>
            <a:off x="7811936" y="1121410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٢/ صـ ٢٣</a:t>
            </a:r>
          </a:p>
        </p:txBody>
      </p:sp>
    </p:spTree>
    <p:extLst>
      <p:ext uri="{BB962C8B-B14F-4D97-AF65-F5344CB8AC3E}">
        <p14:creationId xmlns:p14="http://schemas.microsoft.com/office/powerpoint/2010/main" val="279753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37943" y="360115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20" name="خماسي 15">
            <a:extLst>
              <a:ext uri="{FF2B5EF4-FFF2-40B4-BE49-F238E27FC236}">
                <a16:creationId xmlns:a16="http://schemas.microsoft.com/office/drawing/2014/main" id="{ACEEA2F4-83F3-BB4D-9D61-C873CFE4C7F9}"/>
              </a:ext>
            </a:extLst>
          </p:cNvPr>
          <p:cNvSpPr/>
          <p:nvPr/>
        </p:nvSpPr>
        <p:spPr>
          <a:xfrm rot="5400000">
            <a:off x="8523499" y="2840133"/>
            <a:ext cx="785819" cy="71438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16">
            <a:extLst>
              <a:ext uri="{FF2B5EF4-FFF2-40B4-BE49-F238E27FC236}">
                <a16:creationId xmlns:a16="http://schemas.microsoft.com/office/drawing/2014/main" id="{BBC57EC3-310F-784F-A3FB-FA57FD806D24}"/>
              </a:ext>
            </a:extLst>
          </p:cNvPr>
          <p:cNvSpPr txBox="1"/>
          <p:nvPr/>
        </p:nvSpPr>
        <p:spPr>
          <a:xfrm>
            <a:off x="7059020" y="2790122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١٤ ــ ٢ × ٦ + ٩</a:t>
            </a:r>
          </a:p>
        </p:txBody>
      </p:sp>
      <p:sp>
        <p:nvSpPr>
          <p:cNvPr id="22" name="خماسي 17">
            <a:extLst>
              <a:ext uri="{FF2B5EF4-FFF2-40B4-BE49-F238E27FC236}">
                <a16:creationId xmlns:a16="http://schemas.microsoft.com/office/drawing/2014/main" id="{5AE71BEF-D1A7-414F-A3D0-FD5A73B57931}"/>
              </a:ext>
            </a:extLst>
          </p:cNvPr>
          <p:cNvSpPr/>
          <p:nvPr/>
        </p:nvSpPr>
        <p:spPr>
          <a:xfrm rot="5400000">
            <a:off x="8937838" y="3540224"/>
            <a:ext cx="785819" cy="11430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18">
            <a:extLst>
              <a:ext uri="{FF2B5EF4-FFF2-40B4-BE49-F238E27FC236}">
                <a16:creationId xmlns:a16="http://schemas.microsoft.com/office/drawing/2014/main" id="{35CC3CF6-F562-D948-8576-3AF7F64E671C}"/>
              </a:ext>
            </a:extLst>
          </p:cNvPr>
          <p:cNvSpPr txBox="1"/>
          <p:nvPr/>
        </p:nvSpPr>
        <p:spPr>
          <a:xfrm>
            <a:off x="7844838" y="3685779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١٤ ــ          + ٩</a:t>
            </a:r>
          </a:p>
        </p:txBody>
      </p:sp>
      <p:sp>
        <p:nvSpPr>
          <p:cNvPr id="24" name="خماسي 19">
            <a:extLst>
              <a:ext uri="{FF2B5EF4-FFF2-40B4-BE49-F238E27FC236}">
                <a16:creationId xmlns:a16="http://schemas.microsoft.com/office/drawing/2014/main" id="{16176EF9-934F-454E-BF83-98DC43CF22CE}"/>
              </a:ext>
            </a:extLst>
          </p:cNvPr>
          <p:cNvSpPr/>
          <p:nvPr/>
        </p:nvSpPr>
        <p:spPr>
          <a:xfrm>
            <a:off x="2225695" y="2754404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الضرب</a:t>
            </a:r>
          </a:p>
        </p:txBody>
      </p:sp>
      <p:sp>
        <p:nvSpPr>
          <p:cNvPr id="25" name="خماسي 20">
            <a:extLst>
              <a:ext uri="{FF2B5EF4-FFF2-40B4-BE49-F238E27FC236}">
                <a16:creationId xmlns:a16="http://schemas.microsoft.com/office/drawing/2014/main" id="{F0F0024E-8A49-3B4A-A18C-9227A4EDDFD4}"/>
              </a:ext>
            </a:extLst>
          </p:cNvPr>
          <p:cNvSpPr/>
          <p:nvPr/>
        </p:nvSpPr>
        <p:spPr>
          <a:xfrm>
            <a:off x="2308914" y="3787617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الطرح</a:t>
            </a:r>
          </a:p>
        </p:txBody>
      </p:sp>
      <p:sp>
        <p:nvSpPr>
          <p:cNvPr id="26" name="مربع نص 21">
            <a:extLst>
              <a:ext uri="{FF2B5EF4-FFF2-40B4-BE49-F238E27FC236}">
                <a16:creationId xmlns:a16="http://schemas.microsoft.com/office/drawing/2014/main" id="{48A6BE28-6920-DF40-B482-A0E330DC285E}"/>
              </a:ext>
            </a:extLst>
          </p:cNvPr>
          <p:cNvSpPr txBox="1"/>
          <p:nvPr/>
        </p:nvSpPr>
        <p:spPr>
          <a:xfrm>
            <a:off x="8630656" y="370452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27" name="خماسي 22">
            <a:extLst>
              <a:ext uri="{FF2B5EF4-FFF2-40B4-BE49-F238E27FC236}">
                <a16:creationId xmlns:a16="http://schemas.microsoft.com/office/drawing/2014/main" id="{0E765776-DC7F-3247-BF60-D582997DAFFB}"/>
              </a:ext>
            </a:extLst>
          </p:cNvPr>
          <p:cNvSpPr/>
          <p:nvPr/>
        </p:nvSpPr>
        <p:spPr>
          <a:xfrm rot="5400000">
            <a:off x="8387765" y="4218884"/>
            <a:ext cx="785819" cy="1585922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3">
            <a:extLst>
              <a:ext uri="{FF2B5EF4-FFF2-40B4-BE49-F238E27FC236}">
                <a16:creationId xmlns:a16="http://schemas.microsoft.com/office/drawing/2014/main" id="{E3DD92F7-8F0E-9745-954D-8107C4864E0B}"/>
              </a:ext>
            </a:extLst>
          </p:cNvPr>
          <p:cNvSpPr txBox="1"/>
          <p:nvPr/>
        </p:nvSpPr>
        <p:spPr>
          <a:xfrm>
            <a:off x="9059284" y="457607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29" name="مربع نص 24">
            <a:extLst>
              <a:ext uri="{FF2B5EF4-FFF2-40B4-BE49-F238E27FC236}">
                <a16:creationId xmlns:a16="http://schemas.microsoft.com/office/drawing/2014/main" id="{694E6C07-6075-534B-95EF-ED3C562EF5B1}"/>
              </a:ext>
            </a:extLst>
          </p:cNvPr>
          <p:cNvSpPr txBox="1"/>
          <p:nvPr/>
        </p:nvSpPr>
        <p:spPr>
          <a:xfrm>
            <a:off x="7830552" y="4543035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 ٩</a:t>
            </a:r>
          </a:p>
        </p:txBody>
      </p:sp>
      <p:sp>
        <p:nvSpPr>
          <p:cNvPr id="30" name="مربع نص 25">
            <a:extLst>
              <a:ext uri="{FF2B5EF4-FFF2-40B4-BE49-F238E27FC236}">
                <a16:creationId xmlns:a16="http://schemas.microsoft.com/office/drawing/2014/main" id="{C6575E5C-09F0-6D44-A1DE-2E77226BB492}"/>
              </a:ext>
            </a:extLst>
          </p:cNvPr>
          <p:cNvSpPr txBox="1"/>
          <p:nvPr/>
        </p:nvSpPr>
        <p:spPr>
          <a:xfrm>
            <a:off x="8473492" y="5576204"/>
            <a:ext cx="614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</a:p>
        </p:txBody>
      </p:sp>
      <p:sp>
        <p:nvSpPr>
          <p:cNvPr id="31" name="خماسي 26">
            <a:extLst>
              <a:ext uri="{FF2B5EF4-FFF2-40B4-BE49-F238E27FC236}">
                <a16:creationId xmlns:a16="http://schemas.microsoft.com/office/drawing/2014/main" id="{7C14F57B-59A7-ED4E-B671-804B18C79DC7}"/>
              </a:ext>
            </a:extLst>
          </p:cNvPr>
          <p:cNvSpPr/>
          <p:nvPr/>
        </p:nvSpPr>
        <p:spPr>
          <a:xfrm>
            <a:off x="2299627" y="4706297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الجمع</a:t>
            </a:r>
          </a:p>
        </p:txBody>
      </p:sp>
      <p:grpSp>
        <p:nvGrpSpPr>
          <p:cNvPr id="32" name="مجموعة 17">
            <a:extLst>
              <a:ext uri="{FF2B5EF4-FFF2-40B4-BE49-F238E27FC236}">
                <a16:creationId xmlns:a16="http://schemas.microsoft.com/office/drawing/2014/main" id="{E4BB3644-6C22-2440-9730-9540FE53DFBA}"/>
              </a:ext>
            </a:extLst>
          </p:cNvPr>
          <p:cNvGrpSpPr/>
          <p:nvPr/>
        </p:nvGrpSpPr>
        <p:grpSpPr>
          <a:xfrm>
            <a:off x="1844046" y="1218486"/>
            <a:ext cx="8358246" cy="928694"/>
            <a:chOff x="571472" y="857232"/>
            <a:chExt cx="8358246" cy="928694"/>
          </a:xfrm>
        </p:grpSpPr>
        <p:sp>
          <p:nvSpPr>
            <p:cNvPr id="126" name="دبوس زينة 28">
              <a:extLst>
                <a:ext uri="{FF2B5EF4-FFF2-40B4-BE49-F238E27FC236}">
                  <a16:creationId xmlns:a16="http://schemas.microsoft.com/office/drawing/2014/main" id="{DB9177E9-49D6-2B46-A7FB-C5A483CF4898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١٤ ــ ٢ × ٦ + ٩  وعلل كل خطوة في الحل</a:t>
              </a:r>
            </a:p>
          </p:txBody>
        </p:sp>
        <p:grpSp>
          <p:nvGrpSpPr>
            <p:cNvPr id="127" name="مجموعة 16">
              <a:extLst>
                <a:ext uri="{FF2B5EF4-FFF2-40B4-BE49-F238E27FC236}">
                  <a16:creationId xmlns:a16="http://schemas.microsoft.com/office/drawing/2014/main" id="{2D9E4BAF-FB0D-B649-A4AB-296666D6369A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28" name="دبوس زينة 30">
                <a:extLst>
                  <a:ext uri="{FF2B5EF4-FFF2-40B4-BE49-F238E27FC236}">
                    <a16:creationId xmlns:a16="http://schemas.microsoft.com/office/drawing/2014/main" id="{36F0F8CF-5040-2D4B-A720-117006D7BE71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9" name="Picture 2">
                <a:extLst>
                  <a:ext uri="{FF2B5EF4-FFF2-40B4-BE49-F238E27FC236}">
                    <a16:creationId xmlns:a16="http://schemas.microsoft.com/office/drawing/2014/main" id="{F159C432-7AED-354E-9A28-620017729B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6B170A62-9424-1644-9046-BE1892A0DD88}"/>
              </a:ext>
            </a:extLst>
          </p:cNvPr>
          <p:cNvSpPr txBox="1"/>
          <p:nvPr/>
        </p:nvSpPr>
        <p:spPr>
          <a:xfrm>
            <a:off x="1846368" y="811655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٣/ صـ ٢٣</a:t>
            </a:r>
          </a:p>
        </p:txBody>
      </p:sp>
    </p:spTree>
    <p:extLst>
      <p:ext uri="{BB962C8B-B14F-4D97-AF65-F5344CB8AC3E}">
        <p14:creationId xmlns:p14="http://schemas.microsoft.com/office/powerpoint/2010/main" val="13519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15">
            <a:extLst>
              <a:ext uri="{FF2B5EF4-FFF2-40B4-BE49-F238E27FC236}">
                <a16:creationId xmlns:a16="http://schemas.microsoft.com/office/drawing/2014/main" id="{70224D9C-FAD2-4546-95CC-9391E35E1626}"/>
              </a:ext>
            </a:extLst>
          </p:cNvPr>
          <p:cNvSpPr/>
          <p:nvPr/>
        </p:nvSpPr>
        <p:spPr>
          <a:xfrm rot="5400000">
            <a:off x="8401545" y="2017377"/>
            <a:ext cx="785819" cy="1071571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16">
            <a:extLst>
              <a:ext uri="{FF2B5EF4-FFF2-40B4-BE49-F238E27FC236}">
                <a16:creationId xmlns:a16="http://schemas.microsoft.com/office/drawing/2014/main" id="{CBCF55F1-58BD-334D-94BE-65BE2A9AD557}"/>
              </a:ext>
            </a:extLst>
          </p:cNvPr>
          <p:cNvSpPr txBox="1"/>
          <p:nvPr/>
        </p:nvSpPr>
        <p:spPr>
          <a:xfrm>
            <a:off x="6915635" y="2145961"/>
            <a:ext cx="3429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١٧ + ٢ ( ٦ ــ ٣ ) ــ ٣ × ٤</a:t>
            </a:r>
          </a:p>
        </p:txBody>
      </p:sp>
      <p:sp>
        <p:nvSpPr>
          <p:cNvPr id="6" name="خماسي 17">
            <a:extLst>
              <a:ext uri="{FF2B5EF4-FFF2-40B4-BE49-F238E27FC236}">
                <a16:creationId xmlns:a16="http://schemas.microsoft.com/office/drawing/2014/main" id="{2DEC159B-781F-DA4C-A4C0-5AC408DBF157}"/>
              </a:ext>
            </a:extLst>
          </p:cNvPr>
          <p:cNvSpPr/>
          <p:nvPr/>
        </p:nvSpPr>
        <p:spPr>
          <a:xfrm rot="5400000">
            <a:off x="8737303" y="3038935"/>
            <a:ext cx="785819" cy="1000133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18">
            <a:extLst>
              <a:ext uri="{FF2B5EF4-FFF2-40B4-BE49-F238E27FC236}">
                <a16:creationId xmlns:a16="http://schemas.microsoft.com/office/drawing/2014/main" id="{E7F752E6-381E-0147-BF71-BF18FF4E52AF}"/>
              </a:ext>
            </a:extLst>
          </p:cNvPr>
          <p:cNvSpPr txBox="1"/>
          <p:nvPr/>
        </p:nvSpPr>
        <p:spPr>
          <a:xfrm>
            <a:off x="7201387" y="3113052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١٧ + ٢ ×           ــ ٣ × ٤</a:t>
            </a:r>
          </a:p>
        </p:txBody>
      </p:sp>
      <p:sp>
        <p:nvSpPr>
          <p:cNvPr id="8" name="خماسي 19">
            <a:extLst>
              <a:ext uri="{FF2B5EF4-FFF2-40B4-BE49-F238E27FC236}">
                <a16:creationId xmlns:a16="http://schemas.microsoft.com/office/drawing/2014/main" id="{9B52CD6C-0ABF-E241-AD7D-8CD99B03DFC4}"/>
              </a:ext>
            </a:extLst>
          </p:cNvPr>
          <p:cNvSpPr/>
          <p:nvPr/>
        </p:nvSpPr>
        <p:spPr>
          <a:xfrm>
            <a:off x="2366768" y="2179361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القوس</a:t>
            </a:r>
          </a:p>
        </p:txBody>
      </p:sp>
      <p:sp>
        <p:nvSpPr>
          <p:cNvPr id="9" name="خماسي 20">
            <a:extLst>
              <a:ext uri="{FF2B5EF4-FFF2-40B4-BE49-F238E27FC236}">
                <a16:creationId xmlns:a16="http://schemas.microsoft.com/office/drawing/2014/main" id="{B1E8F464-12A7-F44E-ADA5-C54A15D3E114}"/>
              </a:ext>
            </a:extLst>
          </p:cNvPr>
          <p:cNvSpPr/>
          <p:nvPr/>
        </p:nvSpPr>
        <p:spPr>
          <a:xfrm>
            <a:off x="2448924" y="3136998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الضرب</a:t>
            </a:r>
          </a:p>
        </p:txBody>
      </p:sp>
      <p:sp>
        <p:nvSpPr>
          <p:cNvPr id="12" name="مربع نص 21">
            <a:extLst>
              <a:ext uri="{FF2B5EF4-FFF2-40B4-BE49-F238E27FC236}">
                <a16:creationId xmlns:a16="http://schemas.microsoft.com/office/drawing/2014/main" id="{7D2B483A-942D-1D47-8160-BD03873286A1}"/>
              </a:ext>
            </a:extLst>
          </p:cNvPr>
          <p:cNvSpPr txBox="1"/>
          <p:nvPr/>
        </p:nvSpPr>
        <p:spPr>
          <a:xfrm>
            <a:off x="8487271" y="313180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13" name="خماسي 22">
            <a:extLst>
              <a:ext uri="{FF2B5EF4-FFF2-40B4-BE49-F238E27FC236}">
                <a16:creationId xmlns:a16="http://schemas.microsoft.com/office/drawing/2014/main" id="{6003A51C-F74A-B342-B3FD-3A28ABD69083}"/>
              </a:ext>
            </a:extLst>
          </p:cNvPr>
          <p:cNvSpPr/>
          <p:nvPr/>
        </p:nvSpPr>
        <p:spPr>
          <a:xfrm rot="5400000">
            <a:off x="9273089" y="3884588"/>
            <a:ext cx="785819" cy="132874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23">
            <a:extLst>
              <a:ext uri="{FF2B5EF4-FFF2-40B4-BE49-F238E27FC236}">
                <a16:creationId xmlns:a16="http://schemas.microsoft.com/office/drawing/2014/main" id="{890B66D1-DE6A-6940-ABBB-2944DD73233D}"/>
              </a:ext>
            </a:extLst>
          </p:cNvPr>
          <p:cNvSpPr txBox="1"/>
          <p:nvPr/>
        </p:nvSpPr>
        <p:spPr>
          <a:xfrm>
            <a:off x="7701453" y="4113188"/>
            <a:ext cx="26574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١٧ +                 ــ</a:t>
            </a:r>
          </a:p>
        </p:txBody>
      </p:sp>
      <p:sp>
        <p:nvSpPr>
          <p:cNvPr id="15" name="مربع نص 24">
            <a:extLst>
              <a:ext uri="{FF2B5EF4-FFF2-40B4-BE49-F238E27FC236}">
                <a16:creationId xmlns:a16="http://schemas.microsoft.com/office/drawing/2014/main" id="{9079F7D6-CA27-8941-9504-864182FFC33F}"/>
              </a:ext>
            </a:extLst>
          </p:cNvPr>
          <p:cNvSpPr txBox="1"/>
          <p:nvPr/>
        </p:nvSpPr>
        <p:spPr>
          <a:xfrm>
            <a:off x="8701585" y="4080151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16" name="خماسي 26">
            <a:extLst>
              <a:ext uri="{FF2B5EF4-FFF2-40B4-BE49-F238E27FC236}">
                <a16:creationId xmlns:a16="http://schemas.microsoft.com/office/drawing/2014/main" id="{B0FBC9F0-2BA3-C445-9D2A-A507278BABC1}"/>
              </a:ext>
            </a:extLst>
          </p:cNvPr>
          <p:cNvSpPr/>
          <p:nvPr/>
        </p:nvSpPr>
        <p:spPr>
          <a:xfrm>
            <a:off x="2515457" y="4123818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الجمع</a:t>
            </a:r>
          </a:p>
        </p:txBody>
      </p:sp>
      <p:grpSp>
        <p:nvGrpSpPr>
          <p:cNvPr id="17" name="مجموعة 17">
            <a:extLst>
              <a:ext uri="{FF2B5EF4-FFF2-40B4-BE49-F238E27FC236}">
                <a16:creationId xmlns:a16="http://schemas.microsoft.com/office/drawing/2014/main" id="{C2E6BC2F-C592-F049-A330-20FEADAB0846}"/>
              </a:ext>
            </a:extLst>
          </p:cNvPr>
          <p:cNvGrpSpPr/>
          <p:nvPr/>
        </p:nvGrpSpPr>
        <p:grpSpPr>
          <a:xfrm>
            <a:off x="2200727" y="860077"/>
            <a:ext cx="8358246" cy="928694"/>
            <a:chOff x="571472" y="857232"/>
            <a:chExt cx="8358246" cy="928694"/>
          </a:xfrm>
        </p:grpSpPr>
        <p:sp>
          <p:nvSpPr>
            <p:cNvPr id="83" name="دبوس زينة 28">
              <a:extLst>
                <a:ext uri="{FF2B5EF4-FFF2-40B4-BE49-F238E27FC236}">
                  <a16:creationId xmlns:a16="http://schemas.microsoft.com/office/drawing/2014/main" id="{9C774BBE-B0BA-084A-BE64-D3A16DA3F851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١٧ + ٢ ( ٦ ــ ٣ ) ــ ٣ × ٤  وعلل كل خطوة في الحل</a:t>
              </a:r>
            </a:p>
          </p:txBody>
        </p:sp>
        <p:grpSp>
          <p:nvGrpSpPr>
            <p:cNvPr id="84" name="مجموعة 16">
              <a:extLst>
                <a:ext uri="{FF2B5EF4-FFF2-40B4-BE49-F238E27FC236}">
                  <a16:creationId xmlns:a16="http://schemas.microsoft.com/office/drawing/2014/main" id="{32E6F405-A0AC-7C41-922D-0415BEA3A305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85" name="دبوس زينة 30">
                <a:extLst>
                  <a:ext uri="{FF2B5EF4-FFF2-40B4-BE49-F238E27FC236}">
                    <a16:creationId xmlns:a16="http://schemas.microsoft.com/office/drawing/2014/main" id="{131D31FA-A23B-874C-BA17-3CB4C1495C3D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86" name="Picture 2">
                <a:extLst>
                  <a:ext uri="{FF2B5EF4-FFF2-40B4-BE49-F238E27FC236}">
                    <a16:creationId xmlns:a16="http://schemas.microsoft.com/office/drawing/2014/main" id="{DA99A799-50FA-5845-BC57-5CF14C81CD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8" name="خماسي 27">
            <a:extLst>
              <a:ext uri="{FF2B5EF4-FFF2-40B4-BE49-F238E27FC236}">
                <a16:creationId xmlns:a16="http://schemas.microsoft.com/office/drawing/2014/main" id="{24A87A07-3087-2843-A6CF-EE4ABEE5F159}"/>
              </a:ext>
            </a:extLst>
          </p:cNvPr>
          <p:cNvSpPr/>
          <p:nvPr/>
        </p:nvSpPr>
        <p:spPr>
          <a:xfrm rot="5400000">
            <a:off x="7251393" y="3158429"/>
            <a:ext cx="785819" cy="742955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ربع نص 29">
            <a:extLst>
              <a:ext uri="{FF2B5EF4-FFF2-40B4-BE49-F238E27FC236}">
                <a16:creationId xmlns:a16="http://schemas.microsoft.com/office/drawing/2014/main" id="{3D595DE9-1AD8-7844-84BD-D0C410CAF49F}"/>
              </a:ext>
            </a:extLst>
          </p:cNvPr>
          <p:cNvSpPr txBox="1"/>
          <p:nvPr/>
        </p:nvSpPr>
        <p:spPr>
          <a:xfrm>
            <a:off x="7215675" y="4084614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20" name="خماسي 33">
            <a:extLst>
              <a:ext uri="{FF2B5EF4-FFF2-40B4-BE49-F238E27FC236}">
                <a16:creationId xmlns:a16="http://schemas.microsoft.com/office/drawing/2014/main" id="{6511F05B-776C-A343-9323-7BD1D57418A6}"/>
              </a:ext>
            </a:extLst>
          </p:cNvPr>
          <p:cNvSpPr/>
          <p:nvPr/>
        </p:nvSpPr>
        <p:spPr>
          <a:xfrm rot="5400000">
            <a:off x="8362911" y="4213436"/>
            <a:ext cx="677346" cy="240031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5">
            <a:extLst>
              <a:ext uri="{FF2B5EF4-FFF2-40B4-BE49-F238E27FC236}">
                <a16:creationId xmlns:a16="http://schemas.microsoft.com/office/drawing/2014/main" id="{376D3F59-BFD9-7C4A-AF94-5F5E9DA97A8D}"/>
              </a:ext>
            </a:extLst>
          </p:cNvPr>
          <p:cNvSpPr txBox="1"/>
          <p:nvPr/>
        </p:nvSpPr>
        <p:spPr>
          <a:xfrm>
            <a:off x="9358813" y="5113320"/>
            <a:ext cx="614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٢٣</a:t>
            </a:r>
          </a:p>
        </p:txBody>
      </p:sp>
      <p:sp>
        <p:nvSpPr>
          <p:cNvPr id="22" name="مربع نص 32">
            <a:extLst>
              <a:ext uri="{FF2B5EF4-FFF2-40B4-BE49-F238E27FC236}">
                <a16:creationId xmlns:a16="http://schemas.microsoft.com/office/drawing/2014/main" id="{BC0E88C6-C266-2842-AC9D-1B01E93AC815}"/>
              </a:ext>
            </a:extLst>
          </p:cNvPr>
          <p:cNvSpPr txBox="1"/>
          <p:nvPr/>
        </p:nvSpPr>
        <p:spPr>
          <a:xfrm>
            <a:off x="7401413" y="5117781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  ١٢</a:t>
            </a:r>
          </a:p>
        </p:txBody>
      </p:sp>
      <p:sp>
        <p:nvSpPr>
          <p:cNvPr id="23" name="مربع نص 34">
            <a:extLst>
              <a:ext uri="{FF2B5EF4-FFF2-40B4-BE49-F238E27FC236}">
                <a16:creationId xmlns:a16="http://schemas.microsoft.com/office/drawing/2014/main" id="{4F883F0D-BB94-C14E-9804-6AD10D5D16AE}"/>
              </a:ext>
            </a:extLst>
          </p:cNvPr>
          <p:cNvSpPr txBox="1"/>
          <p:nvPr/>
        </p:nvSpPr>
        <p:spPr>
          <a:xfrm>
            <a:off x="8357592" y="5816545"/>
            <a:ext cx="6143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١١</a:t>
            </a:r>
          </a:p>
        </p:txBody>
      </p:sp>
      <p:sp>
        <p:nvSpPr>
          <p:cNvPr id="24" name="خماسي 35">
            <a:extLst>
              <a:ext uri="{FF2B5EF4-FFF2-40B4-BE49-F238E27FC236}">
                <a16:creationId xmlns:a16="http://schemas.microsoft.com/office/drawing/2014/main" id="{2037C431-C4F5-3F41-920C-95799D08AAF2}"/>
              </a:ext>
            </a:extLst>
          </p:cNvPr>
          <p:cNvSpPr/>
          <p:nvPr/>
        </p:nvSpPr>
        <p:spPr>
          <a:xfrm>
            <a:off x="2418658" y="5147698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الطرح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172CAD66-E136-4D40-BE1F-8244B3E875FE}"/>
              </a:ext>
            </a:extLst>
          </p:cNvPr>
          <p:cNvSpPr txBox="1"/>
          <p:nvPr/>
        </p:nvSpPr>
        <p:spPr>
          <a:xfrm>
            <a:off x="3190910" y="478578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٤/ صـ ٢٣</a:t>
            </a:r>
          </a:p>
        </p:txBody>
      </p:sp>
    </p:spTree>
    <p:extLst>
      <p:ext uri="{BB962C8B-B14F-4D97-AF65-F5344CB8AC3E}">
        <p14:creationId xmlns:p14="http://schemas.microsoft.com/office/powerpoint/2010/main" val="57745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 animBg="1"/>
      <p:bldP spid="12" grpId="0"/>
      <p:bldP spid="13" grpId="0" animBg="1"/>
      <p:bldP spid="14" grpId="0"/>
      <p:bldP spid="15" grpId="0"/>
      <p:bldP spid="16" grpId="0" animBg="1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72347" y="42392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2">
            <a:extLst>
              <a:ext uri="{FF2B5EF4-FFF2-40B4-BE49-F238E27FC236}">
                <a16:creationId xmlns:a16="http://schemas.microsoft.com/office/drawing/2014/main" id="{1B767665-5D19-914F-AF86-888C7B60DC44}"/>
              </a:ext>
            </a:extLst>
          </p:cNvPr>
          <p:cNvSpPr/>
          <p:nvPr/>
        </p:nvSpPr>
        <p:spPr>
          <a:xfrm rot="5400000">
            <a:off x="9321750" y="3309539"/>
            <a:ext cx="785819" cy="78581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خماسي 12">
            <a:extLst>
              <a:ext uri="{FF2B5EF4-FFF2-40B4-BE49-F238E27FC236}">
                <a16:creationId xmlns:a16="http://schemas.microsoft.com/office/drawing/2014/main" id="{4297C7A5-20C9-E846-8E4A-D73FFFADAF1A}"/>
              </a:ext>
            </a:extLst>
          </p:cNvPr>
          <p:cNvSpPr/>
          <p:nvPr/>
        </p:nvSpPr>
        <p:spPr>
          <a:xfrm rot="5400000">
            <a:off x="8835972" y="3966760"/>
            <a:ext cx="785819" cy="1443051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10">
            <a:extLst>
              <a:ext uri="{FF2B5EF4-FFF2-40B4-BE49-F238E27FC236}">
                <a16:creationId xmlns:a16="http://schemas.microsoft.com/office/drawing/2014/main" id="{BD57B1BC-B147-6A4E-845E-E52A6D24E77E}"/>
              </a:ext>
            </a:extLst>
          </p:cNvPr>
          <p:cNvSpPr txBox="1"/>
          <p:nvPr/>
        </p:nvSpPr>
        <p:spPr>
          <a:xfrm>
            <a:off x="9436051" y="424805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</a:t>
            </a:r>
          </a:p>
        </p:txBody>
      </p:sp>
      <p:sp>
        <p:nvSpPr>
          <p:cNvPr id="7" name="خماسي 13">
            <a:extLst>
              <a:ext uri="{FF2B5EF4-FFF2-40B4-BE49-F238E27FC236}">
                <a16:creationId xmlns:a16="http://schemas.microsoft.com/office/drawing/2014/main" id="{C249B063-4DF5-BF4C-A011-2613FAEDBBCE}"/>
              </a:ext>
            </a:extLst>
          </p:cNvPr>
          <p:cNvSpPr/>
          <p:nvPr/>
        </p:nvSpPr>
        <p:spPr>
          <a:xfrm>
            <a:off x="2223538" y="3211821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الضرب</a:t>
            </a:r>
          </a:p>
        </p:txBody>
      </p:sp>
      <p:sp>
        <p:nvSpPr>
          <p:cNvPr id="8" name="خماسي 14">
            <a:extLst>
              <a:ext uri="{FF2B5EF4-FFF2-40B4-BE49-F238E27FC236}">
                <a16:creationId xmlns:a16="http://schemas.microsoft.com/office/drawing/2014/main" id="{C506C625-C206-E742-9E2C-FA271B63F72F}"/>
              </a:ext>
            </a:extLst>
          </p:cNvPr>
          <p:cNvSpPr/>
          <p:nvPr/>
        </p:nvSpPr>
        <p:spPr>
          <a:xfrm>
            <a:off x="2312084" y="4305716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الطرح</a:t>
            </a:r>
          </a:p>
        </p:txBody>
      </p:sp>
      <p:sp>
        <p:nvSpPr>
          <p:cNvPr id="9" name="مربع نص 9">
            <a:extLst>
              <a:ext uri="{FF2B5EF4-FFF2-40B4-BE49-F238E27FC236}">
                <a16:creationId xmlns:a16="http://schemas.microsoft.com/office/drawing/2014/main" id="{3E7EF036-28EE-0346-BF47-13ABB8DB42B1}"/>
              </a:ext>
            </a:extLst>
          </p:cNvPr>
          <p:cNvSpPr txBox="1"/>
          <p:nvPr/>
        </p:nvSpPr>
        <p:spPr>
          <a:xfrm>
            <a:off x="8435919" y="427662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90F79E5-B9B0-474D-BFAB-B5D083CAA40D}"/>
              </a:ext>
            </a:extLst>
          </p:cNvPr>
          <p:cNvSpPr txBox="1"/>
          <p:nvPr/>
        </p:nvSpPr>
        <p:spPr>
          <a:xfrm>
            <a:off x="8950271" y="526247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٢٨</a:t>
            </a:r>
          </a:p>
        </p:txBody>
      </p:sp>
      <p:grpSp>
        <p:nvGrpSpPr>
          <p:cNvPr id="13" name="مجموعة 17">
            <a:extLst>
              <a:ext uri="{FF2B5EF4-FFF2-40B4-BE49-F238E27FC236}">
                <a16:creationId xmlns:a16="http://schemas.microsoft.com/office/drawing/2014/main" id="{A3C5E8C1-D143-F340-A109-C3C289CE0551}"/>
              </a:ext>
            </a:extLst>
          </p:cNvPr>
          <p:cNvGrpSpPr/>
          <p:nvPr/>
        </p:nvGrpSpPr>
        <p:grpSpPr>
          <a:xfrm>
            <a:off x="1992211" y="1723609"/>
            <a:ext cx="8358246" cy="928694"/>
            <a:chOff x="571472" y="857232"/>
            <a:chExt cx="8358246" cy="928694"/>
          </a:xfrm>
        </p:grpSpPr>
        <p:sp>
          <p:nvSpPr>
            <p:cNvPr id="75" name="دبوس زينة 4">
              <a:extLst>
                <a:ext uri="{FF2B5EF4-FFF2-40B4-BE49-F238E27FC236}">
                  <a16:creationId xmlns:a16="http://schemas.microsoft.com/office/drawing/2014/main" id="{527EAFBA-F6D0-FC43-8A0A-BDFC5A1ED458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٨ × ٥ ــ ٤ × ٣  وعلل كل خطوة في الحل</a:t>
              </a:r>
            </a:p>
          </p:txBody>
        </p:sp>
        <p:grpSp>
          <p:nvGrpSpPr>
            <p:cNvPr id="76" name="مجموعة 16">
              <a:extLst>
                <a:ext uri="{FF2B5EF4-FFF2-40B4-BE49-F238E27FC236}">
                  <a16:creationId xmlns:a16="http://schemas.microsoft.com/office/drawing/2014/main" id="{3FA00485-C4EA-F94F-AF78-0C9E70FDDD29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77" name="دبوس زينة 5">
                <a:extLst>
                  <a:ext uri="{FF2B5EF4-FFF2-40B4-BE49-F238E27FC236}">
                    <a16:creationId xmlns:a16="http://schemas.microsoft.com/office/drawing/2014/main" id="{BBAEC58A-6529-6E4C-98F2-6E55F9D95C9C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78" name="Picture 2">
                <a:extLst>
                  <a:ext uri="{FF2B5EF4-FFF2-40B4-BE49-F238E27FC236}">
                    <a16:creationId xmlns:a16="http://schemas.microsoft.com/office/drawing/2014/main" id="{3BD10BA7-1190-CB41-ACEC-0E66B43D9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خماسي 15">
            <a:extLst>
              <a:ext uri="{FF2B5EF4-FFF2-40B4-BE49-F238E27FC236}">
                <a16:creationId xmlns:a16="http://schemas.microsoft.com/office/drawing/2014/main" id="{B0C19140-A3C8-554D-813E-AA4314151110}"/>
              </a:ext>
            </a:extLst>
          </p:cNvPr>
          <p:cNvSpPr/>
          <p:nvPr/>
        </p:nvSpPr>
        <p:spPr>
          <a:xfrm rot="5400000">
            <a:off x="8321618" y="3309534"/>
            <a:ext cx="785819" cy="78581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6">
            <a:extLst>
              <a:ext uri="{FF2B5EF4-FFF2-40B4-BE49-F238E27FC236}">
                <a16:creationId xmlns:a16="http://schemas.microsoft.com/office/drawing/2014/main" id="{E0AA4A05-3B52-C841-A786-FEFE48D626A9}"/>
              </a:ext>
            </a:extLst>
          </p:cNvPr>
          <p:cNvSpPr txBox="1"/>
          <p:nvPr/>
        </p:nvSpPr>
        <p:spPr>
          <a:xfrm>
            <a:off x="8907409" y="424805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</a:t>
            </a:r>
          </a:p>
        </p:txBody>
      </p:sp>
      <p:sp>
        <p:nvSpPr>
          <p:cNvPr id="16" name="مربع نص 3">
            <a:extLst>
              <a:ext uri="{FF2B5EF4-FFF2-40B4-BE49-F238E27FC236}">
                <a16:creationId xmlns:a16="http://schemas.microsoft.com/office/drawing/2014/main" id="{E66F9C8E-76DB-884C-BE7D-746496931BF9}"/>
              </a:ext>
            </a:extLst>
          </p:cNvPr>
          <p:cNvSpPr txBox="1"/>
          <p:nvPr/>
        </p:nvSpPr>
        <p:spPr>
          <a:xfrm>
            <a:off x="7207185" y="3295245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 × ٥ ــ ٤ × ٣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DD63A46C-6455-CB4C-8EDF-DAFC9AF03B83}"/>
              </a:ext>
            </a:extLst>
          </p:cNvPr>
          <p:cNvSpPr txBox="1"/>
          <p:nvPr/>
        </p:nvSpPr>
        <p:spPr>
          <a:xfrm>
            <a:off x="7811936" y="1121410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٥/ صـ ٢٣</a:t>
            </a:r>
          </a:p>
        </p:txBody>
      </p:sp>
    </p:spTree>
    <p:extLst>
      <p:ext uri="{BB962C8B-B14F-4D97-AF65-F5344CB8AC3E}">
        <p14:creationId xmlns:p14="http://schemas.microsoft.com/office/powerpoint/2010/main" val="150432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9" grpId="0"/>
      <p:bldP spid="12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7849" y="42392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4719" y="43829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2">
            <a:extLst>
              <a:ext uri="{FF2B5EF4-FFF2-40B4-BE49-F238E27FC236}">
                <a16:creationId xmlns:a16="http://schemas.microsoft.com/office/drawing/2014/main" id="{E2BF1031-973E-B24F-85AC-3DC8266BDC4B}"/>
              </a:ext>
            </a:extLst>
          </p:cNvPr>
          <p:cNvSpPr/>
          <p:nvPr/>
        </p:nvSpPr>
        <p:spPr>
          <a:xfrm rot="5400000">
            <a:off x="8507697" y="2272329"/>
            <a:ext cx="785819" cy="1028709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9E76DB1-8509-EF41-9ACB-43C90FC158BE}"/>
              </a:ext>
            </a:extLst>
          </p:cNvPr>
          <p:cNvSpPr txBox="1"/>
          <p:nvPr/>
        </p:nvSpPr>
        <p:spPr>
          <a:xfrm>
            <a:off x="7243245" y="2379481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٤٥ ÷ ( ٤ ــ ١ )</a:t>
            </a:r>
            <a:r>
              <a:rPr lang="ar-SA" sz="3000" b="1" spc="-100" baseline="30000" dirty="0"/>
              <a:t>٢</a:t>
            </a:r>
          </a:p>
        </p:txBody>
      </p:sp>
      <p:sp>
        <p:nvSpPr>
          <p:cNvPr id="6" name="خماسي 12">
            <a:extLst>
              <a:ext uri="{FF2B5EF4-FFF2-40B4-BE49-F238E27FC236}">
                <a16:creationId xmlns:a16="http://schemas.microsoft.com/office/drawing/2014/main" id="{288086DC-F2CD-8E4C-ACB4-02170F7AD688}"/>
              </a:ext>
            </a:extLst>
          </p:cNvPr>
          <p:cNvSpPr/>
          <p:nvPr/>
        </p:nvSpPr>
        <p:spPr>
          <a:xfrm rot="5400000">
            <a:off x="8507698" y="3625185"/>
            <a:ext cx="785819" cy="457207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10">
            <a:extLst>
              <a:ext uri="{FF2B5EF4-FFF2-40B4-BE49-F238E27FC236}">
                <a16:creationId xmlns:a16="http://schemas.microsoft.com/office/drawing/2014/main" id="{500C787C-B935-2B40-A364-8155088813F8}"/>
              </a:ext>
            </a:extLst>
          </p:cNvPr>
          <p:cNvSpPr txBox="1"/>
          <p:nvPr/>
        </p:nvSpPr>
        <p:spPr>
          <a:xfrm>
            <a:off x="8314815" y="3427839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٤٥ ÷</a:t>
            </a:r>
          </a:p>
        </p:txBody>
      </p:sp>
      <p:sp>
        <p:nvSpPr>
          <p:cNvPr id="8" name="خماسي 13">
            <a:extLst>
              <a:ext uri="{FF2B5EF4-FFF2-40B4-BE49-F238E27FC236}">
                <a16:creationId xmlns:a16="http://schemas.microsoft.com/office/drawing/2014/main" id="{1D1E64C9-54CF-334E-A923-F1F9DB1809D6}"/>
              </a:ext>
            </a:extLst>
          </p:cNvPr>
          <p:cNvSpPr/>
          <p:nvPr/>
        </p:nvSpPr>
        <p:spPr>
          <a:xfrm>
            <a:off x="2495275" y="2238924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القوس</a:t>
            </a:r>
          </a:p>
        </p:txBody>
      </p:sp>
      <p:sp>
        <p:nvSpPr>
          <p:cNvPr id="9" name="خماسي 14">
            <a:extLst>
              <a:ext uri="{FF2B5EF4-FFF2-40B4-BE49-F238E27FC236}">
                <a16:creationId xmlns:a16="http://schemas.microsoft.com/office/drawing/2014/main" id="{12869225-5FF0-C744-B78A-0A76294490AA}"/>
              </a:ext>
            </a:extLst>
          </p:cNvPr>
          <p:cNvSpPr/>
          <p:nvPr/>
        </p:nvSpPr>
        <p:spPr>
          <a:xfrm>
            <a:off x="2460234" y="3341211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القوة</a:t>
            </a:r>
          </a:p>
        </p:txBody>
      </p:sp>
      <p:sp>
        <p:nvSpPr>
          <p:cNvPr id="12" name="مربع نص 9">
            <a:extLst>
              <a:ext uri="{FF2B5EF4-FFF2-40B4-BE49-F238E27FC236}">
                <a16:creationId xmlns:a16="http://schemas.microsoft.com/office/drawing/2014/main" id="{B4685C44-F7A4-2049-A0E3-DEBF9A0E88A2}"/>
              </a:ext>
            </a:extLst>
          </p:cNvPr>
          <p:cNvSpPr txBox="1"/>
          <p:nvPr/>
        </p:nvSpPr>
        <p:spPr>
          <a:xfrm>
            <a:off x="8600567" y="344658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spc="-100" baseline="30000" dirty="0"/>
              <a:t>٢</a:t>
            </a:r>
            <a:r>
              <a:rPr lang="ar-SA" sz="2400" b="1" spc="-100" baseline="30000" dirty="0"/>
              <a:t>٣</a:t>
            </a:r>
            <a:endParaRPr lang="ar-SA" sz="2400" b="1" dirty="0"/>
          </a:p>
        </p:txBody>
      </p:sp>
      <p:grpSp>
        <p:nvGrpSpPr>
          <p:cNvPr id="13" name="مجموعة 17">
            <a:extLst>
              <a:ext uri="{FF2B5EF4-FFF2-40B4-BE49-F238E27FC236}">
                <a16:creationId xmlns:a16="http://schemas.microsoft.com/office/drawing/2014/main" id="{838797BE-B456-824D-9C46-D7D832CEC8A9}"/>
              </a:ext>
            </a:extLst>
          </p:cNvPr>
          <p:cNvGrpSpPr/>
          <p:nvPr/>
        </p:nvGrpSpPr>
        <p:grpSpPr>
          <a:xfrm>
            <a:off x="2028271" y="807845"/>
            <a:ext cx="8358246" cy="928694"/>
            <a:chOff x="571472" y="857232"/>
            <a:chExt cx="8358246" cy="928694"/>
          </a:xfrm>
        </p:grpSpPr>
        <p:sp>
          <p:nvSpPr>
            <p:cNvPr id="75" name="دبوس زينة 4">
              <a:extLst>
                <a:ext uri="{FF2B5EF4-FFF2-40B4-BE49-F238E27FC236}">
                  <a16:creationId xmlns:a16="http://schemas.microsoft.com/office/drawing/2014/main" id="{9B79E1F2-ACDC-8641-BFF8-4880AA34533D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٤٥÷ ( ٤ ــ ١ )</a:t>
              </a:r>
              <a:r>
                <a:rPr lang="ar-SA" sz="3000" b="1" spc="-100" baseline="30000" dirty="0">
                  <a:solidFill>
                    <a:srgbClr val="002060"/>
                  </a:solidFill>
                </a:rPr>
                <a:t>٢</a:t>
              </a:r>
              <a:r>
                <a:rPr lang="ar-SA" sz="2400" b="1" dirty="0">
                  <a:solidFill>
                    <a:srgbClr val="002060"/>
                  </a:solidFill>
                </a:rPr>
                <a:t>  وعلل كل خطوة في الحل</a:t>
              </a:r>
            </a:p>
          </p:txBody>
        </p:sp>
        <p:grpSp>
          <p:nvGrpSpPr>
            <p:cNvPr id="76" name="مجموعة 16">
              <a:extLst>
                <a:ext uri="{FF2B5EF4-FFF2-40B4-BE49-F238E27FC236}">
                  <a16:creationId xmlns:a16="http://schemas.microsoft.com/office/drawing/2014/main" id="{C6070469-99A0-4444-96C7-F0419B62359E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77" name="دبوس زينة 5">
                <a:extLst>
                  <a:ext uri="{FF2B5EF4-FFF2-40B4-BE49-F238E27FC236}">
                    <a16:creationId xmlns:a16="http://schemas.microsoft.com/office/drawing/2014/main" id="{7B80865C-A1DC-0E43-B422-93AC2B6156AC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78" name="Picture 2">
                <a:extLst>
                  <a:ext uri="{FF2B5EF4-FFF2-40B4-BE49-F238E27FC236}">
                    <a16:creationId xmlns:a16="http://schemas.microsoft.com/office/drawing/2014/main" id="{7A13A8DA-A0FA-814E-88F4-99880A8EA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خماسي 16">
            <a:extLst>
              <a:ext uri="{FF2B5EF4-FFF2-40B4-BE49-F238E27FC236}">
                <a16:creationId xmlns:a16="http://schemas.microsoft.com/office/drawing/2014/main" id="{EC42AF60-C4C8-9B48-8EF6-8AF0F31E7E85}"/>
              </a:ext>
            </a:extLst>
          </p:cNvPr>
          <p:cNvSpPr/>
          <p:nvPr/>
        </p:nvSpPr>
        <p:spPr>
          <a:xfrm rot="5400000">
            <a:off x="9062747" y="4176159"/>
            <a:ext cx="785819" cy="1314463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1">
            <a:extLst>
              <a:ext uri="{FF2B5EF4-FFF2-40B4-BE49-F238E27FC236}">
                <a16:creationId xmlns:a16="http://schemas.microsoft.com/office/drawing/2014/main" id="{C3999A04-AB99-5E45-8092-962F3AAC4783}"/>
              </a:ext>
            </a:extLst>
          </p:cNvPr>
          <p:cNvSpPr txBox="1"/>
          <p:nvPr/>
        </p:nvSpPr>
        <p:spPr>
          <a:xfrm>
            <a:off x="8614855" y="441814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3791691-9BB7-2F40-94C0-673C036CA6DF}"/>
              </a:ext>
            </a:extLst>
          </p:cNvPr>
          <p:cNvSpPr txBox="1"/>
          <p:nvPr/>
        </p:nvSpPr>
        <p:spPr>
          <a:xfrm>
            <a:off x="8345557" y="4388667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٤٥ ÷</a:t>
            </a:r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DDFFC942-22F4-1040-8B04-ED49B3A84CDD}"/>
              </a:ext>
            </a:extLst>
          </p:cNvPr>
          <p:cNvSpPr txBox="1"/>
          <p:nvPr/>
        </p:nvSpPr>
        <p:spPr>
          <a:xfrm>
            <a:off x="9172071" y="543702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18" name="خماسي 18">
            <a:extLst>
              <a:ext uri="{FF2B5EF4-FFF2-40B4-BE49-F238E27FC236}">
                <a16:creationId xmlns:a16="http://schemas.microsoft.com/office/drawing/2014/main" id="{38DB0079-6AE5-574D-86F4-F52C6984DC56}"/>
              </a:ext>
            </a:extLst>
          </p:cNvPr>
          <p:cNvSpPr/>
          <p:nvPr/>
        </p:nvSpPr>
        <p:spPr>
          <a:xfrm>
            <a:off x="2460234" y="4530436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القسمة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3BCB6C55-BAA7-5E4C-A1F6-BE35D10B5B83}"/>
              </a:ext>
            </a:extLst>
          </p:cNvPr>
          <p:cNvSpPr txBox="1"/>
          <p:nvPr/>
        </p:nvSpPr>
        <p:spPr>
          <a:xfrm>
            <a:off x="2524019" y="410785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١/ صـ ٢٣</a:t>
            </a:r>
          </a:p>
        </p:txBody>
      </p:sp>
    </p:spTree>
    <p:extLst>
      <p:ext uri="{BB962C8B-B14F-4D97-AF65-F5344CB8AC3E}">
        <p14:creationId xmlns:p14="http://schemas.microsoft.com/office/powerpoint/2010/main" val="331512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 animBg="1"/>
      <p:bldP spid="12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FFC000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ACC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8D8BA0"/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١-٣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904018" y="2038415"/>
            <a:ext cx="3684235" cy="2621049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673895" y="2854142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ترتيب العمليات</a:t>
            </a:r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77830" y="41387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78954" y="413877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6" name="مربع نص 11">
            <a:extLst>
              <a:ext uri="{FF2B5EF4-FFF2-40B4-BE49-F238E27FC236}">
                <a16:creationId xmlns:a16="http://schemas.microsoft.com/office/drawing/2014/main" id="{2CEBE669-3690-544A-A218-E2A8CAA128C3}"/>
              </a:ext>
            </a:extLst>
          </p:cNvPr>
          <p:cNvSpPr txBox="1"/>
          <p:nvPr/>
        </p:nvSpPr>
        <p:spPr>
          <a:xfrm>
            <a:off x="6265909" y="6033646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٦٠</a:t>
            </a:r>
          </a:p>
        </p:txBody>
      </p:sp>
      <p:sp>
        <p:nvSpPr>
          <p:cNvPr id="7" name="مربع نص 17">
            <a:extLst>
              <a:ext uri="{FF2B5EF4-FFF2-40B4-BE49-F238E27FC236}">
                <a16:creationId xmlns:a16="http://schemas.microsoft.com/office/drawing/2014/main" id="{37D8FDAC-ECBB-C245-B077-224A4997ABDC}"/>
              </a:ext>
            </a:extLst>
          </p:cNvPr>
          <p:cNvSpPr txBox="1"/>
          <p:nvPr/>
        </p:nvSpPr>
        <p:spPr>
          <a:xfrm>
            <a:off x="8880539" y="5000477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</a:t>
            </a:r>
          </a:p>
        </p:txBody>
      </p:sp>
      <p:sp>
        <p:nvSpPr>
          <p:cNvPr id="9" name="مربع نص 25">
            <a:extLst>
              <a:ext uri="{FF2B5EF4-FFF2-40B4-BE49-F238E27FC236}">
                <a16:creationId xmlns:a16="http://schemas.microsoft.com/office/drawing/2014/main" id="{0F610C30-30CD-1A47-98C9-D225A0E8BA84}"/>
              </a:ext>
            </a:extLst>
          </p:cNvPr>
          <p:cNvSpPr txBox="1"/>
          <p:nvPr/>
        </p:nvSpPr>
        <p:spPr>
          <a:xfrm>
            <a:off x="7937559" y="3961944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12" name="مربع نص 26">
            <a:extLst>
              <a:ext uri="{FF2B5EF4-FFF2-40B4-BE49-F238E27FC236}">
                <a16:creationId xmlns:a16="http://schemas.microsoft.com/office/drawing/2014/main" id="{60A8B660-544E-A14E-99D2-B0A6605D3DB4}"/>
              </a:ext>
            </a:extLst>
          </p:cNvPr>
          <p:cNvSpPr txBox="1"/>
          <p:nvPr/>
        </p:nvSpPr>
        <p:spPr>
          <a:xfrm>
            <a:off x="6180183" y="3961944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13" name="مربع نص 10">
            <a:extLst>
              <a:ext uri="{FF2B5EF4-FFF2-40B4-BE49-F238E27FC236}">
                <a16:creationId xmlns:a16="http://schemas.microsoft.com/office/drawing/2014/main" id="{BEFCF5CA-7E0B-5D49-B31B-BEF6C2592EF4}"/>
              </a:ext>
            </a:extLst>
          </p:cNvPr>
          <p:cNvSpPr txBox="1"/>
          <p:nvPr/>
        </p:nvSpPr>
        <p:spPr>
          <a:xfrm>
            <a:off x="8609075" y="3961944"/>
            <a:ext cx="1071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× ٧</a:t>
            </a:r>
          </a:p>
        </p:txBody>
      </p:sp>
      <p:sp>
        <p:nvSpPr>
          <p:cNvPr id="16" name="مربع نص 23">
            <a:extLst>
              <a:ext uri="{FF2B5EF4-FFF2-40B4-BE49-F238E27FC236}">
                <a16:creationId xmlns:a16="http://schemas.microsoft.com/office/drawing/2014/main" id="{2C664D7E-6AF2-EE49-80B8-EE10D69F3565}"/>
              </a:ext>
            </a:extLst>
          </p:cNvPr>
          <p:cNvSpPr txBox="1"/>
          <p:nvPr/>
        </p:nvSpPr>
        <p:spPr>
          <a:xfrm>
            <a:off x="6708823" y="3961944"/>
            <a:ext cx="1071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× ٤</a:t>
            </a:r>
          </a:p>
        </p:txBody>
      </p:sp>
      <p:sp>
        <p:nvSpPr>
          <p:cNvPr id="17" name="مربع نص 24">
            <a:extLst>
              <a:ext uri="{FF2B5EF4-FFF2-40B4-BE49-F238E27FC236}">
                <a16:creationId xmlns:a16="http://schemas.microsoft.com/office/drawing/2014/main" id="{6402F91C-0DD5-064B-93D8-19DEE7CCCBA0}"/>
              </a:ext>
            </a:extLst>
          </p:cNvPr>
          <p:cNvSpPr txBox="1"/>
          <p:nvPr/>
        </p:nvSpPr>
        <p:spPr>
          <a:xfrm>
            <a:off x="4980025" y="3961944"/>
            <a:ext cx="1071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 × ٥</a:t>
            </a:r>
          </a:p>
        </p:txBody>
      </p:sp>
      <p:sp>
        <p:nvSpPr>
          <p:cNvPr id="18" name="مربع نص 29">
            <a:extLst>
              <a:ext uri="{FF2B5EF4-FFF2-40B4-BE49-F238E27FC236}">
                <a16:creationId xmlns:a16="http://schemas.microsoft.com/office/drawing/2014/main" id="{2B349155-5106-0F40-9E75-3EC99AD5180F}"/>
              </a:ext>
            </a:extLst>
          </p:cNvPr>
          <p:cNvSpPr txBox="1"/>
          <p:nvPr/>
        </p:nvSpPr>
        <p:spPr>
          <a:xfrm>
            <a:off x="6937423" y="5000477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AAB46D5F-6E9E-964F-8BF4-61E81F1C3DFB}"/>
              </a:ext>
            </a:extLst>
          </p:cNvPr>
          <p:cNvSpPr txBox="1"/>
          <p:nvPr/>
        </p:nvSpPr>
        <p:spPr>
          <a:xfrm>
            <a:off x="5251489" y="5004938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</a:t>
            </a:r>
          </a:p>
        </p:txBody>
      </p:sp>
      <p:sp>
        <p:nvSpPr>
          <p:cNvPr id="20" name="مربع نص 31">
            <a:extLst>
              <a:ext uri="{FF2B5EF4-FFF2-40B4-BE49-F238E27FC236}">
                <a16:creationId xmlns:a16="http://schemas.microsoft.com/office/drawing/2014/main" id="{DF95AE10-1412-D548-B974-5E729AA92E9B}"/>
              </a:ext>
            </a:extLst>
          </p:cNvPr>
          <p:cNvSpPr txBox="1"/>
          <p:nvPr/>
        </p:nvSpPr>
        <p:spPr>
          <a:xfrm>
            <a:off x="7937559" y="5000477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21" name="مربع نص 32">
            <a:extLst>
              <a:ext uri="{FF2B5EF4-FFF2-40B4-BE49-F238E27FC236}">
                <a16:creationId xmlns:a16="http://schemas.microsoft.com/office/drawing/2014/main" id="{ADF17BA3-5B15-1748-81A3-1D989EF410E3}"/>
              </a:ext>
            </a:extLst>
          </p:cNvPr>
          <p:cNvSpPr txBox="1"/>
          <p:nvPr/>
        </p:nvSpPr>
        <p:spPr>
          <a:xfrm>
            <a:off x="6180183" y="5000477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22" name="مربع نص 33">
            <a:extLst>
              <a:ext uri="{FF2B5EF4-FFF2-40B4-BE49-F238E27FC236}">
                <a16:creationId xmlns:a16="http://schemas.microsoft.com/office/drawing/2014/main" id="{932FC075-8371-5E4A-9415-E4F4B822FE23}"/>
              </a:ext>
            </a:extLst>
          </p:cNvPr>
          <p:cNvSpPr txBox="1"/>
          <p:nvPr/>
        </p:nvSpPr>
        <p:spPr>
          <a:xfrm>
            <a:off x="5437229" y="6033646"/>
            <a:ext cx="7858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ريالا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E360010-384A-C446-84F6-49277220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1239" y="708833"/>
            <a:ext cx="71485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sp>
        <p:nvSpPr>
          <p:cNvPr id="24" name="مربع نص 35">
            <a:extLst>
              <a:ext uri="{FF2B5EF4-FFF2-40B4-BE49-F238E27FC236}">
                <a16:creationId xmlns:a16="http://schemas.microsoft.com/office/drawing/2014/main" id="{0A2539B2-B58E-0E4D-962F-C06B79F41CCF}"/>
              </a:ext>
            </a:extLst>
          </p:cNvPr>
          <p:cNvSpPr txBox="1"/>
          <p:nvPr/>
        </p:nvSpPr>
        <p:spPr>
          <a:xfrm>
            <a:off x="8423337" y="3066287"/>
            <a:ext cx="12858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ثمن </a:t>
            </a:r>
            <a:r>
              <a:rPr lang="ar-SA" sz="2400" b="1" dirty="0">
                <a:solidFill>
                  <a:srgbClr val="002060"/>
                </a:solidFill>
              </a:rPr>
              <a:t>التفاح</a:t>
            </a:r>
          </a:p>
        </p:txBody>
      </p:sp>
      <p:sp>
        <p:nvSpPr>
          <p:cNvPr id="25" name="مربع نص 38">
            <a:extLst>
              <a:ext uri="{FF2B5EF4-FFF2-40B4-BE49-F238E27FC236}">
                <a16:creationId xmlns:a16="http://schemas.microsoft.com/office/drawing/2014/main" id="{7981CADA-9363-ED4F-BDE6-5B540D401DB3}"/>
              </a:ext>
            </a:extLst>
          </p:cNvPr>
          <p:cNvSpPr txBox="1"/>
          <p:nvPr/>
        </p:nvSpPr>
        <p:spPr>
          <a:xfrm>
            <a:off x="6494511" y="3066287"/>
            <a:ext cx="14144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ثمن البرتقال</a:t>
            </a:r>
          </a:p>
        </p:txBody>
      </p:sp>
      <p:sp>
        <p:nvSpPr>
          <p:cNvPr id="26" name="مربع نص 39">
            <a:extLst>
              <a:ext uri="{FF2B5EF4-FFF2-40B4-BE49-F238E27FC236}">
                <a16:creationId xmlns:a16="http://schemas.microsoft.com/office/drawing/2014/main" id="{7876205A-0CF6-2740-B775-A350E38EB786}"/>
              </a:ext>
            </a:extLst>
          </p:cNvPr>
          <p:cNvSpPr txBox="1"/>
          <p:nvPr/>
        </p:nvSpPr>
        <p:spPr>
          <a:xfrm>
            <a:off x="4779999" y="3066287"/>
            <a:ext cx="1428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ثمن الموز</a:t>
            </a:r>
          </a:p>
        </p:txBody>
      </p:sp>
      <p:sp>
        <p:nvSpPr>
          <p:cNvPr id="27" name="مربع نص 40">
            <a:extLst>
              <a:ext uri="{FF2B5EF4-FFF2-40B4-BE49-F238E27FC236}">
                <a16:creationId xmlns:a16="http://schemas.microsoft.com/office/drawing/2014/main" id="{DD6C6969-1D41-C743-9501-AADB8DCBD00C}"/>
              </a:ext>
            </a:extLst>
          </p:cNvPr>
          <p:cNvSpPr txBox="1"/>
          <p:nvPr/>
        </p:nvSpPr>
        <p:spPr>
          <a:xfrm>
            <a:off x="3065487" y="3066287"/>
            <a:ext cx="1428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ثمن الكعك</a:t>
            </a:r>
          </a:p>
        </p:txBody>
      </p:sp>
      <p:sp>
        <p:nvSpPr>
          <p:cNvPr id="29" name="مربع نص 41">
            <a:extLst>
              <a:ext uri="{FF2B5EF4-FFF2-40B4-BE49-F238E27FC236}">
                <a16:creationId xmlns:a16="http://schemas.microsoft.com/office/drawing/2014/main" id="{EE3A8F8F-C2F1-244A-91E8-CE79201D1ABE}"/>
              </a:ext>
            </a:extLst>
          </p:cNvPr>
          <p:cNvSpPr txBox="1"/>
          <p:nvPr/>
        </p:nvSpPr>
        <p:spPr>
          <a:xfrm>
            <a:off x="3279801" y="3966407"/>
            <a:ext cx="10715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 × ٣</a:t>
            </a:r>
          </a:p>
        </p:txBody>
      </p:sp>
      <p:sp>
        <p:nvSpPr>
          <p:cNvPr id="30" name="مربع نص 44">
            <a:extLst>
              <a:ext uri="{FF2B5EF4-FFF2-40B4-BE49-F238E27FC236}">
                <a16:creationId xmlns:a16="http://schemas.microsoft.com/office/drawing/2014/main" id="{0F23E568-2DE8-0E49-93A9-F6D933A9B423}"/>
              </a:ext>
            </a:extLst>
          </p:cNvPr>
          <p:cNvSpPr txBox="1"/>
          <p:nvPr/>
        </p:nvSpPr>
        <p:spPr>
          <a:xfrm>
            <a:off x="4494245" y="3970868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31" name="مربع نص 45">
            <a:extLst>
              <a:ext uri="{FF2B5EF4-FFF2-40B4-BE49-F238E27FC236}">
                <a16:creationId xmlns:a16="http://schemas.microsoft.com/office/drawing/2014/main" id="{F85AAF8B-DD8D-FE40-8C02-110C315BB5A1}"/>
              </a:ext>
            </a:extLst>
          </p:cNvPr>
          <p:cNvSpPr txBox="1"/>
          <p:nvPr/>
        </p:nvSpPr>
        <p:spPr>
          <a:xfrm>
            <a:off x="4494245" y="5009401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</a:t>
            </a:r>
          </a:p>
        </p:txBody>
      </p:sp>
      <p:sp>
        <p:nvSpPr>
          <p:cNvPr id="32" name="مربع نص 43">
            <a:extLst>
              <a:ext uri="{FF2B5EF4-FFF2-40B4-BE49-F238E27FC236}">
                <a16:creationId xmlns:a16="http://schemas.microsoft.com/office/drawing/2014/main" id="{156ABA86-2032-174D-B5CC-504F3BAA2882}"/>
              </a:ext>
            </a:extLst>
          </p:cNvPr>
          <p:cNvSpPr txBox="1"/>
          <p:nvPr/>
        </p:nvSpPr>
        <p:spPr>
          <a:xfrm>
            <a:off x="3551267" y="5009401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</a:t>
            </a:r>
          </a:p>
        </p:txBody>
      </p:sp>
      <p:sp>
        <p:nvSpPr>
          <p:cNvPr id="4" name="خماسي 16">
            <a:extLst>
              <a:ext uri="{FF2B5EF4-FFF2-40B4-BE49-F238E27FC236}">
                <a16:creationId xmlns:a16="http://schemas.microsoft.com/office/drawing/2014/main" id="{DC701460-B7FB-9544-A660-5C775DFB6422}"/>
              </a:ext>
            </a:extLst>
          </p:cNvPr>
          <p:cNvSpPr/>
          <p:nvPr/>
        </p:nvSpPr>
        <p:spPr>
          <a:xfrm rot="5400000">
            <a:off x="8751951" y="3876217"/>
            <a:ext cx="785819" cy="957273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خماسي 27">
            <a:extLst>
              <a:ext uri="{FF2B5EF4-FFF2-40B4-BE49-F238E27FC236}">
                <a16:creationId xmlns:a16="http://schemas.microsoft.com/office/drawing/2014/main" id="{35FFD7FF-EFEC-E64A-919F-0D4D6BFE032B}"/>
              </a:ext>
            </a:extLst>
          </p:cNvPr>
          <p:cNvSpPr/>
          <p:nvPr/>
        </p:nvSpPr>
        <p:spPr>
          <a:xfrm rot="5400000">
            <a:off x="6830266" y="3940515"/>
            <a:ext cx="785819" cy="82867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خماسي 28">
            <a:extLst>
              <a:ext uri="{FF2B5EF4-FFF2-40B4-BE49-F238E27FC236}">
                <a16:creationId xmlns:a16="http://schemas.microsoft.com/office/drawing/2014/main" id="{5F2AC467-8403-004C-A0DA-47B74DF111D7}"/>
              </a:ext>
            </a:extLst>
          </p:cNvPr>
          <p:cNvSpPr/>
          <p:nvPr/>
        </p:nvSpPr>
        <p:spPr>
          <a:xfrm rot="5400000">
            <a:off x="5144331" y="3940515"/>
            <a:ext cx="785819" cy="82867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خماسي 42">
            <a:extLst>
              <a:ext uri="{FF2B5EF4-FFF2-40B4-BE49-F238E27FC236}">
                <a16:creationId xmlns:a16="http://schemas.microsoft.com/office/drawing/2014/main" id="{7ACBEC19-A304-6A4D-B441-F05E3BD9BAFA}"/>
              </a:ext>
            </a:extLst>
          </p:cNvPr>
          <p:cNvSpPr/>
          <p:nvPr/>
        </p:nvSpPr>
        <p:spPr>
          <a:xfrm rot="5400000">
            <a:off x="3444107" y="3944976"/>
            <a:ext cx="785819" cy="82867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خماسي 2">
            <a:extLst>
              <a:ext uri="{FF2B5EF4-FFF2-40B4-BE49-F238E27FC236}">
                <a16:creationId xmlns:a16="http://schemas.microsoft.com/office/drawing/2014/main" id="{BD4A7E24-B963-A04E-A6F6-27DE943ED729}"/>
              </a:ext>
            </a:extLst>
          </p:cNvPr>
          <p:cNvSpPr/>
          <p:nvPr/>
        </p:nvSpPr>
        <p:spPr>
          <a:xfrm rot="5400000">
            <a:off x="6144463" y="2526042"/>
            <a:ext cx="785819" cy="5800765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3FA4DD53-1D2A-C343-888B-0887DE48BE8D}"/>
              </a:ext>
            </a:extLst>
          </p:cNvPr>
          <p:cNvSpPr txBox="1"/>
          <p:nvPr/>
        </p:nvSpPr>
        <p:spPr>
          <a:xfrm>
            <a:off x="1014878" y="1276321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٧/ صـ ٢٣</a:t>
            </a: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727392EF-6088-594D-B453-9E6FBAB3B425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</p:spTree>
    <p:extLst>
      <p:ext uri="{BB962C8B-B14F-4D97-AF65-F5344CB8AC3E}">
        <p14:creationId xmlns:p14="http://schemas.microsoft.com/office/powerpoint/2010/main" val="87951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/>
      <p:bldP spid="32" grpId="0" animBg="1"/>
      <p:bldP spid="4" grpId="0" animBg="1"/>
      <p:bldP spid="14" grpId="0" animBg="1"/>
      <p:bldP spid="15" grpId="0" animBg="1"/>
      <p:bldP spid="28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87421" y="795034"/>
            <a:ext cx="5557136" cy="5571065"/>
          </a:xfrm>
          <a:prstGeom prst="rect">
            <a:avLst/>
          </a:prstGeom>
          <a:ln>
            <a:noFill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>
            <a:off x="6221387" y="498726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FFC000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ACC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8D8BA0"/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 flipH="1">
            <a:off x="6351724" y="384762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 flipH="1">
            <a:off x="6351724" y="43856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 flipH="1">
            <a:off x="6351724" y="485904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 flipH="1">
            <a:off x="6351724" y="53273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 flipH="1">
            <a:off x="6351724" y="579286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 flipH="1">
            <a:off x="6336843" y="628008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5737" y="3943149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65533" y="4915744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32195" y="5852369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 flipH="1">
            <a:off x="6382204" y="73866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 flipH="1">
            <a:off x="6382204" y="12766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 flipH="1">
            <a:off x="6382204" y="221842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 flipH="1">
            <a:off x="6382205" y="28048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 flipH="1">
            <a:off x="6382205" y="330942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096000" y="819359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8829" y="2866071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 flipH="1">
            <a:off x="6364464" y="175494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76646" y="1812299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657553" flipH="1">
            <a:off x="6276279" y="3978913"/>
            <a:ext cx="2949965" cy="2403378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9527508" y="587442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8729836" y="4624036"/>
            <a:ext cx="2191955" cy="197830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7118488" y="1597524"/>
            <a:ext cx="3684235" cy="300159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DDF4F3EA-DEAE-3749-8C93-123919CABB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628833" y="232577"/>
            <a:ext cx="2115120" cy="21204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4273" y="423927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09C8C849-A00C-9345-B733-25905B8C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8464" y="505963"/>
            <a:ext cx="8177943" cy="13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2E40269F-67C6-4A41-961F-4D026B4E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8001" y="4300601"/>
            <a:ext cx="3421326" cy="51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A8BBD985-8AFE-5646-9060-9E95ABC2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5027" y="5116727"/>
            <a:ext cx="2134307" cy="4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044E26BE-1E29-5840-AFFB-F1D7F0F6C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6957" y="5611722"/>
            <a:ext cx="53625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ربع نص 17">
            <a:extLst>
              <a:ext uri="{FF2B5EF4-FFF2-40B4-BE49-F238E27FC236}">
                <a16:creationId xmlns:a16="http://schemas.microsoft.com/office/drawing/2014/main" id="{DFB55DF4-493D-C846-90E2-27844070B98C}"/>
              </a:ext>
            </a:extLst>
          </p:cNvPr>
          <p:cNvSpPr txBox="1"/>
          <p:nvPr/>
        </p:nvSpPr>
        <p:spPr>
          <a:xfrm>
            <a:off x="7307975" y="5083690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سليمان</a:t>
            </a:r>
          </a:p>
        </p:txBody>
      </p:sp>
      <p:sp>
        <p:nvSpPr>
          <p:cNvPr id="27" name="مربع نص 18">
            <a:extLst>
              <a:ext uri="{FF2B5EF4-FFF2-40B4-BE49-F238E27FC236}">
                <a16:creationId xmlns:a16="http://schemas.microsoft.com/office/drawing/2014/main" id="{CD89F1BF-D571-684F-930A-F25744DFFAD8}"/>
              </a:ext>
            </a:extLst>
          </p:cNvPr>
          <p:cNvSpPr txBox="1"/>
          <p:nvPr/>
        </p:nvSpPr>
        <p:spPr>
          <a:xfrm>
            <a:off x="3307447" y="5548158"/>
            <a:ext cx="16430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ضرب ٤ ×٣ </a:t>
            </a:r>
          </a:p>
        </p:txBody>
      </p:sp>
      <p:grpSp>
        <p:nvGrpSpPr>
          <p:cNvPr id="28" name="مجموعة 25">
            <a:extLst>
              <a:ext uri="{FF2B5EF4-FFF2-40B4-BE49-F238E27FC236}">
                <a16:creationId xmlns:a16="http://schemas.microsoft.com/office/drawing/2014/main" id="{2E57CC0D-730F-494E-8427-3374EA4895C5}"/>
              </a:ext>
            </a:extLst>
          </p:cNvPr>
          <p:cNvGrpSpPr/>
          <p:nvPr/>
        </p:nvGrpSpPr>
        <p:grpSpPr>
          <a:xfrm>
            <a:off x="2034612" y="1886863"/>
            <a:ext cx="8202321" cy="1981001"/>
            <a:chOff x="370207" y="2357430"/>
            <a:chExt cx="8202321" cy="1981001"/>
          </a:xfrm>
        </p:grpSpPr>
        <p:sp>
          <p:nvSpPr>
            <p:cNvPr id="123" name="مستطيل مستدير الزوايا 19">
              <a:extLst>
                <a:ext uri="{FF2B5EF4-FFF2-40B4-BE49-F238E27FC236}">
                  <a16:creationId xmlns:a16="http://schemas.microsoft.com/office/drawing/2014/main" id="{57B52CC9-FD56-C54F-82D6-4D8B096687BF}"/>
                </a:ext>
              </a:extLst>
            </p:cNvPr>
            <p:cNvSpPr/>
            <p:nvPr/>
          </p:nvSpPr>
          <p:spPr>
            <a:xfrm>
              <a:off x="5572132" y="2928934"/>
              <a:ext cx="3000396" cy="13573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   ٦ + ٤ × ٣</a:t>
              </a:r>
            </a:p>
            <a:p>
              <a:endParaRPr lang="ar-SA" sz="2400" b="1" dirty="0">
                <a:solidFill>
                  <a:schemeClr val="tx1"/>
                </a:solidFill>
              </a:endParaRPr>
            </a:p>
            <a:p>
              <a:r>
                <a:rPr lang="ar-SA" sz="2400" b="1" dirty="0">
                  <a:solidFill>
                    <a:schemeClr val="tx1"/>
                  </a:solidFill>
                </a:rPr>
                <a:t>= ٦ +   ١٢  =  ١٨</a:t>
              </a:r>
            </a:p>
          </p:txBody>
        </p:sp>
        <p:sp>
          <p:nvSpPr>
            <p:cNvPr id="124" name="مستطيل مستدير الزوايا 23">
              <a:extLst>
                <a:ext uri="{FF2B5EF4-FFF2-40B4-BE49-F238E27FC236}">
                  <a16:creationId xmlns:a16="http://schemas.microsoft.com/office/drawing/2014/main" id="{2731053B-6F9D-CE47-A997-912DED25D190}"/>
                </a:ext>
              </a:extLst>
            </p:cNvPr>
            <p:cNvSpPr/>
            <p:nvPr/>
          </p:nvSpPr>
          <p:spPr>
            <a:xfrm>
              <a:off x="370207" y="2981109"/>
              <a:ext cx="3000396" cy="13573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   ٦ + ٤ × ٣</a:t>
              </a:r>
            </a:p>
            <a:p>
              <a:endParaRPr lang="ar-SA" sz="2400" b="1" dirty="0">
                <a:solidFill>
                  <a:schemeClr val="tx1"/>
                </a:solidFill>
              </a:endParaRPr>
            </a:p>
            <a:p>
              <a:r>
                <a:rPr lang="ar-SA" sz="2400" b="1" dirty="0">
                  <a:solidFill>
                    <a:schemeClr val="tx1"/>
                  </a:solidFill>
                </a:rPr>
                <a:t>=   ١٠   × ٣ =  ٣٠</a:t>
              </a:r>
            </a:p>
          </p:txBody>
        </p:sp>
        <p:pic>
          <p:nvPicPr>
            <p:cNvPr id="125" name="Picture 2">
              <a:extLst>
                <a:ext uri="{FF2B5EF4-FFF2-40B4-BE49-F238E27FC236}">
                  <a16:creationId xmlns:a16="http://schemas.microsoft.com/office/drawing/2014/main" id="{C1F12713-1118-754B-B9A4-1FAD4266C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29388" y="2357430"/>
              <a:ext cx="1319214" cy="419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6" name="Picture 3">
              <a:extLst>
                <a:ext uri="{FF2B5EF4-FFF2-40B4-BE49-F238E27FC236}">
                  <a16:creationId xmlns:a16="http://schemas.microsoft.com/office/drawing/2014/main" id="{7F487DA7-83A7-CB4A-B657-BD31B6AEC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53895" y="2372210"/>
              <a:ext cx="989411" cy="37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خماسي 22">
            <a:extLst>
              <a:ext uri="{FF2B5EF4-FFF2-40B4-BE49-F238E27FC236}">
                <a16:creationId xmlns:a16="http://schemas.microsoft.com/office/drawing/2014/main" id="{D26728CC-ED98-F14B-820A-9C12BF96DD85}"/>
              </a:ext>
            </a:extLst>
          </p:cNvPr>
          <p:cNvSpPr/>
          <p:nvPr/>
        </p:nvSpPr>
        <p:spPr>
          <a:xfrm rot="5400000">
            <a:off x="8550228" y="2535786"/>
            <a:ext cx="785819" cy="78581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خماسي 24">
            <a:extLst>
              <a:ext uri="{FF2B5EF4-FFF2-40B4-BE49-F238E27FC236}">
                <a16:creationId xmlns:a16="http://schemas.microsoft.com/office/drawing/2014/main" id="{A44599C4-2BC6-D842-823E-EADB03EEE64F}"/>
              </a:ext>
            </a:extLst>
          </p:cNvPr>
          <p:cNvSpPr/>
          <p:nvPr/>
        </p:nvSpPr>
        <p:spPr>
          <a:xfrm rot="5400000">
            <a:off x="3837855" y="2558694"/>
            <a:ext cx="785818" cy="78581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وسيلة شرح مستطيلة مستديرة الزوايا 14">
            <a:extLst>
              <a:ext uri="{FF2B5EF4-FFF2-40B4-BE49-F238E27FC236}">
                <a16:creationId xmlns:a16="http://schemas.microsoft.com/office/drawing/2014/main" id="{D8D6F3F7-6245-B449-BC2A-207DE825BE23}"/>
              </a:ext>
            </a:extLst>
          </p:cNvPr>
          <p:cNvSpPr/>
          <p:nvPr/>
        </p:nvSpPr>
        <p:spPr>
          <a:xfrm>
            <a:off x="8779599" y="4015715"/>
            <a:ext cx="914408" cy="857256"/>
          </a:xfrm>
          <a:prstGeom prst="wedgeRoundRectCallout">
            <a:avLst>
              <a:gd name="adj1" fmla="val 27396"/>
              <a:gd name="adj2" fmla="val -892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جمع ثانيا</a:t>
            </a:r>
          </a:p>
        </p:txBody>
      </p:sp>
      <p:sp>
        <p:nvSpPr>
          <p:cNvPr id="32" name="وسيلة شرح مستطيلة مستديرة الزوايا 16">
            <a:extLst>
              <a:ext uri="{FF2B5EF4-FFF2-40B4-BE49-F238E27FC236}">
                <a16:creationId xmlns:a16="http://schemas.microsoft.com/office/drawing/2014/main" id="{6777ADF0-FF89-BB42-BA3B-85FC3E0C13FB}"/>
              </a:ext>
            </a:extLst>
          </p:cNvPr>
          <p:cNvSpPr/>
          <p:nvPr/>
        </p:nvSpPr>
        <p:spPr>
          <a:xfrm>
            <a:off x="3534810" y="4137527"/>
            <a:ext cx="914408" cy="785818"/>
          </a:xfrm>
          <a:prstGeom prst="wedgeRoundRectCallout">
            <a:avLst>
              <a:gd name="adj1" fmla="val 27396"/>
              <a:gd name="adj2" fmla="val -951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ضرب ثانيا</a:t>
            </a:r>
          </a:p>
        </p:txBody>
      </p:sp>
      <p:sp>
        <p:nvSpPr>
          <p:cNvPr id="33" name="وسيلة شرح مستطيلة مستديرة الزوايا 13">
            <a:extLst>
              <a:ext uri="{FF2B5EF4-FFF2-40B4-BE49-F238E27FC236}">
                <a16:creationId xmlns:a16="http://schemas.microsoft.com/office/drawing/2014/main" id="{282D5D8E-9F17-5B4F-9FCD-AB85A626DA23}"/>
              </a:ext>
            </a:extLst>
          </p:cNvPr>
          <p:cNvSpPr/>
          <p:nvPr/>
        </p:nvSpPr>
        <p:spPr>
          <a:xfrm>
            <a:off x="8736735" y="1458235"/>
            <a:ext cx="914408" cy="714380"/>
          </a:xfrm>
          <a:prstGeom prst="wedgeRoundRectCallout">
            <a:avLst>
              <a:gd name="adj1" fmla="val -24166"/>
              <a:gd name="adj2" fmla="val 1142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ضرب أولا</a:t>
            </a:r>
          </a:p>
        </p:txBody>
      </p:sp>
      <p:sp>
        <p:nvSpPr>
          <p:cNvPr id="34" name="وسيلة شرح مستطيلة مستديرة الزوايا 15">
            <a:extLst>
              <a:ext uri="{FF2B5EF4-FFF2-40B4-BE49-F238E27FC236}">
                <a16:creationId xmlns:a16="http://schemas.microsoft.com/office/drawing/2014/main" id="{A43B0195-FD20-8643-BD15-3B480FD68910}"/>
              </a:ext>
            </a:extLst>
          </p:cNvPr>
          <p:cNvSpPr/>
          <p:nvPr/>
        </p:nvSpPr>
        <p:spPr>
          <a:xfrm>
            <a:off x="3962465" y="1405603"/>
            <a:ext cx="914408" cy="714380"/>
          </a:xfrm>
          <a:prstGeom prst="wedgeRoundRectCallout">
            <a:avLst>
              <a:gd name="adj1" fmla="val -24166"/>
              <a:gd name="adj2" fmla="val 1142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جمع أولا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F5DAD552-0F8A-8149-969A-D249776F3FA1}"/>
              </a:ext>
            </a:extLst>
          </p:cNvPr>
          <p:cNvSpPr/>
          <p:nvPr/>
        </p:nvSpPr>
        <p:spPr>
          <a:xfrm rot="385153">
            <a:off x="9530594" y="700884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مفهوم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72347" y="451064"/>
            <a:ext cx="4633331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1E79167-2A3E-8244-BA69-C85B591664C8}"/>
              </a:ext>
            </a:extLst>
          </p:cNvPr>
          <p:cNvSpPr txBox="1"/>
          <p:nvPr/>
        </p:nvSpPr>
        <p:spPr>
          <a:xfrm>
            <a:off x="7298979" y="1237629"/>
            <a:ext cx="29289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لاحظ العبارة ٥ + ٣ × ٤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DFECE83-82D1-7045-BD3A-E6D2E60E9872}"/>
              </a:ext>
            </a:extLst>
          </p:cNvPr>
          <p:cNvSpPr txBox="1"/>
          <p:nvPr/>
        </p:nvSpPr>
        <p:spPr>
          <a:xfrm>
            <a:off x="6538720" y="1861967"/>
            <a:ext cx="4031782" cy="41247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ما قيمة هذه العبارة إذا بدأت بالجمع أولا ؟</a:t>
            </a:r>
          </a:p>
        </p:txBody>
      </p:sp>
      <p:sp>
        <p:nvSpPr>
          <p:cNvPr id="6" name="مربع نص 4">
            <a:extLst>
              <a:ext uri="{FF2B5EF4-FFF2-40B4-BE49-F238E27FC236}">
                <a16:creationId xmlns:a16="http://schemas.microsoft.com/office/drawing/2014/main" id="{01D4913C-9E2E-D34F-9AD7-0443826249A0}"/>
              </a:ext>
            </a:extLst>
          </p:cNvPr>
          <p:cNvSpPr txBox="1"/>
          <p:nvPr/>
        </p:nvSpPr>
        <p:spPr>
          <a:xfrm>
            <a:off x="8456720" y="2365437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٣٢</a:t>
            </a:r>
          </a:p>
        </p:txBody>
      </p:sp>
      <p:sp>
        <p:nvSpPr>
          <p:cNvPr id="7" name="مربع نص 5">
            <a:extLst>
              <a:ext uri="{FF2B5EF4-FFF2-40B4-BE49-F238E27FC236}">
                <a16:creationId xmlns:a16="http://schemas.microsoft.com/office/drawing/2014/main" id="{20772BFF-BFDE-5A40-BECC-225365CE6019}"/>
              </a:ext>
            </a:extLst>
          </p:cNvPr>
          <p:cNvSpPr txBox="1"/>
          <p:nvPr/>
        </p:nvSpPr>
        <p:spPr>
          <a:xfrm>
            <a:off x="6594854" y="2906974"/>
            <a:ext cx="4089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ما قيمة هذه العبارة إذا بدأت بالضرب أولا ؟</a:t>
            </a:r>
          </a:p>
        </p:txBody>
      </p:sp>
      <p:sp>
        <p:nvSpPr>
          <p:cNvPr id="8" name="مربع نص 6">
            <a:extLst>
              <a:ext uri="{FF2B5EF4-FFF2-40B4-BE49-F238E27FC236}">
                <a16:creationId xmlns:a16="http://schemas.microsoft.com/office/drawing/2014/main" id="{719AEC19-DB04-364F-B3DB-E45E526F6A24}"/>
              </a:ext>
            </a:extLst>
          </p:cNvPr>
          <p:cNvSpPr txBox="1"/>
          <p:nvPr/>
        </p:nvSpPr>
        <p:spPr>
          <a:xfrm>
            <a:off x="8588886" y="3543226"/>
            <a:ext cx="714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١٧</a:t>
            </a:r>
          </a:p>
        </p:txBody>
      </p:sp>
      <p:sp>
        <p:nvSpPr>
          <p:cNvPr id="9" name="مربع نص 7">
            <a:extLst>
              <a:ext uri="{FF2B5EF4-FFF2-40B4-BE49-F238E27FC236}">
                <a16:creationId xmlns:a16="http://schemas.microsoft.com/office/drawing/2014/main" id="{EF74111F-89B1-D94A-9978-3162D9AD1401}"/>
              </a:ext>
            </a:extLst>
          </p:cNvPr>
          <p:cNvSpPr txBox="1"/>
          <p:nvPr/>
        </p:nvSpPr>
        <p:spPr>
          <a:xfrm>
            <a:off x="6640082" y="4047537"/>
            <a:ext cx="39120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/>
              <a:t>كيف يمكنك معرفة أي العمليات يجب إجراؤها أولا ؟</a:t>
            </a:r>
          </a:p>
        </p:txBody>
      </p:sp>
      <p:sp>
        <p:nvSpPr>
          <p:cNvPr id="12" name="مربع نص 8">
            <a:extLst>
              <a:ext uri="{FF2B5EF4-FFF2-40B4-BE49-F238E27FC236}">
                <a16:creationId xmlns:a16="http://schemas.microsoft.com/office/drawing/2014/main" id="{B3A76C0F-3117-554A-B8AA-DA98A4ED9FA3}"/>
              </a:ext>
            </a:extLst>
          </p:cNvPr>
          <p:cNvSpPr txBox="1"/>
          <p:nvPr/>
        </p:nvSpPr>
        <p:spPr>
          <a:xfrm>
            <a:off x="7744602" y="4533089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ترتيب العمليات</a:t>
            </a:r>
          </a:p>
        </p:txBody>
      </p:sp>
      <p:sp>
        <p:nvSpPr>
          <p:cNvPr id="13" name="مربع نص 9">
            <a:extLst>
              <a:ext uri="{FF2B5EF4-FFF2-40B4-BE49-F238E27FC236}">
                <a16:creationId xmlns:a16="http://schemas.microsoft.com/office/drawing/2014/main" id="{483C5F36-A6E8-1142-874E-F5C089AF140F}"/>
              </a:ext>
            </a:extLst>
          </p:cNvPr>
          <p:cNvSpPr txBox="1"/>
          <p:nvPr/>
        </p:nvSpPr>
        <p:spPr>
          <a:xfrm>
            <a:off x="7298979" y="5115976"/>
            <a:ext cx="30718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/>
              <a:t>أي الإجابتين هي الصحيحة ؟</a:t>
            </a:r>
          </a:p>
        </p:txBody>
      </p:sp>
      <p:sp>
        <p:nvSpPr>
          <p:cNvPr id="14" name="مربع نص 10">
            <a:extLst>
              <a:ext uri="{FF2B5EF4-FFF2-40B4-BE49-F238E27FC236}">
                <a16:creationId xmlns:a16="http://schemas.microsoft.com/office/drawing/2014/main" id="{9F8625C1-9979-8F40-9972-834E25016BC9}"/>
              </a:ext>
            </a:extLst>
          </p:cNvPr>
          <p:cNvSpPr txBox="1"/>
          <p:nvPr/>
        </p:nvSpPr>
        <p:spPr>
          <a:xfrm>
            <a:off x="8177231" y="557154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١٧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E4EF1943-CDE5-ED4C-B2FF-2A547E57CEF6}"/>
              </a:ext>
            </a:extLst>
          </p:cNvPr>
          <p:cNvSpPr/>
          <p:nvPr/>
        </p:nvSpPr>
        <p:spPr>
          <a:xfrm rot="385153">
            <a:off x="8789165" y="614709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</p:spTree>
    <p:extLst>
      <p:ext uri="{BB962C8B-B14F-4D97-AF65-F5344CB8AC3E}">
        <p14:creationId xmlns:p14="http://schemas.microsoft.com/office/powerpoint/2010/main" val="388630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/>
      <p:bldP spid="9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مفهوم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51253" y="413877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25D498-AF63-FC42-BCD5-A3E9CEA9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3085" y="1214879"/>
            <a:ext cx="5818808" cy="4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DA626-4ACE-0447-A1A2-E023A70C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481" y="1929259"/>
            <a:ext cx="4795842" cy="65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DF5AB4-F6F1-304F-89B0-C7687353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275" y="2957980"/>
            <a:ext cx="7358114" cy="297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279060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مثال 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8693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590021" y="3193976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36738" y="4382043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2">
            <a:extLst>
              <a:ext uri="{FF2B5EF4-FFF2-40B4-BE49-F238E27FC236}">
                <a16:creationId xmlns:a16="http://schemas.microsoft.com/office/drawing/2014/main" id="{87A4CDA2-2F5D-7C4C-8FF5-1C61F75D009C}"/>
              </a:ext>
            </a:extLst>
          </p:cNvPr>
          <p:cNvSpPr/>
          <p:nvPr/>
        </p:nvSpPr>
        <p:spPr>
          <a:xfrm rot="5400000">
            <a:off x="7685482" y="2931359"/>
            <a:ext cx="785819" cy="1285884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8A38CD-B53A-394F-AF56-3689B6C262EF}"/>
              </a:ext>
            </a:extLst>
          </p:cNvPr>
          <p:cNvSpPr txBox="1"/>
          <p:nvPr/>
        </p:nvSpPr>
        <p:spPr>
          <a:xfrm>
            <a:off x="6363880" y="3167102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+ ( ١٢ ــ ٣ )</a:t>
            </a:r>
          </a:p>
        </p:txBody>
      </p:sp>
      <p:grpSp>
        <p:nvGrpSpPr>
          <p:cNvPr id="6" name="مجموعة 8">
            <a:extLst>
              <a:ext uri="{FF2B5EF4-FFF2-40B4-BE49-F238E27FC236}">
                <a16:creationId xmlns:a16="http://schemas.microsoft.com/office/drawing/2014/main" id="{E524B96A-039F-3341-BFAB-1531FB521AB3}"/>
              </a:ext>
            </a:extLst>
          </p:cNvPr>
          <p:cNvGrpSpPr/>
          <p:nvPr/>
        </p:nvGrpSpPr>
        <p:grpSpPr>
          <a:xfrm>
            <a:off x="1929365" y="1554353"/>
            <a:ext cx="8358246" cy="928694"/>
            <a:chOff x="571472" y="857232"/>
            <a:chExt cx="8358246" cy="928694"/>
          </a:xfrm>
        </p:grpSpPr>
        <p:sp>
          <p:nvSpPr>
            <p:cNvPr id="65" name="دبوس زينة 4">
              <a:extLst>
                <a:ext uri="{FF2B5EF4-FFF2-40B4-BE49-F238E27FC236}">
                  <a16:creationId xmlns:a16="http://schemas.microsoft.com/office/drawing/2014/main" id="{CDD7CDBE-8970-1C48-B6FA-C0B4C02C5A05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٥ + ( ١٢ ــ ٣ ) وعلل كل خطوة في الحل</a:t>
              </a:r>
            </a:p>
          </p:txBody>
        </p:sp>
        <p:sp>
          <p:nvSpPr>
            <p:cNvPr id="69" name="دبوس زينة 5">
              <a:extLst>
                <a:ext uri="{FF2B5EF4-FFF2-40B4-BE49-F238E27FC236}">
                  <a16:creationId xmlns:a16="http://schemas.microsoft.com/office/drawing/2014/main" id="{E8BB45EF-0E4C-FC41-A5E1-FD43781F4581}"/>
                </a:ext>
              </a:extLst>
            </p:cNvPr>
            <p:cNvSpPr/>
            <p:nvPr/>
          </p:nvSpPr>
          <p:spPr>
            <a:xfrm>
              <a:off x="7715272" y="8572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7" name="خماسي 12">
            <a:extLst>
              <a:ext uri="{FF2B5EF4-FFF2-40B4-BE49-F238E27FC236}">
                <a16:creationId xmlns:a16="http://schemas.microsoft.com/office/drawing/2014/main" id="{045F9927-D142-3A40-A61C-0E1B30448E77}"/>
              </a:ext>
            </a:extLst>
          </p:cNvPr>
          <p:cNvSpPr/>
          <p:nvPr/>
        </p:nvSpPr>
        <p:spPr>
          <a:xfrm rot="5400000">
            <a:off x="8036599" y="3915861"/>
            <a:ext cx="1012277" cy="1285884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11">
            <a:extLst>
              <a:ext uri="{FF2B5EF4-FFF2-40B4-BE49-F238E27FC236}">
                <a16:creationId xmlns:a16="http://schemas.microsoft.com/office/drawing/2014/main" id="{E7ED26C6-A6FE-AD49-88D3-B77457D96E05}"/>
              </a:ext>
            </a:extLst>
          </p:cNvPr>
          <p:cNvSpPr txBox="1"/>
          <p:nvPr/>
        </p:nvSpPr>
        <p:spPr>
          <a:xfrm>
            <a:off x="8321273" y="514267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</a:t>
            </a:r>
          </a:p>
        </p:txBody>
      </p:sp>
      <p:sp>
        <p:nvSpPr>
          <p:cNvPr id="9" name="مربع نص 9">
            <a:extLst>
              <a:ext uri="{FF2B5EF4-FFF2-40B4-BE49-F238E27FC236}">
                <a16:creationId xmlns:a16="http://schemas.microsoft.com/office/drawing/2014/main" id="{F2CFE29B-E4C3-FA4D-8C3A-802700A28FD4}"/>
              </a:ext>
            </a:extLst>
          </p:cNvPr>
          <p:cNvSpPr txBox="1"/>
          <p:nvPr/>
        </p:nvSpPr>
        <p:spPr>
          <a:xfrm>
            <a:off x="7899796" y="4131516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</a:p>
        </p:txBody>
      </p:sp>
      <p:sp>
        <p:nvSpPr>
          <p:cNvPr id="12" name="مربع نص 10">
            <a:extLst>
              <a:ext uri="{FF2B5EF4-FFF2-40B4-BE49-F238E27FC236}">
                <a16:creationId xmlns:a16="http://schemas.microsoft.com/office/drawing/2014/main" id="{A0C81AD0-BECC-6C4F-90D1-E353FC791033}"/>
              </a:ext>
            </a:extLst>
          </p:cNvPr>
          <p:cNvSpPr txBox="1"/>
          <p:nvPr/>
        </p:nvSpPr>
        <p:spPr>
          <a:xfrm>
            <a:off x="8503448" y="4097137"/>
            <a:ext cx="750099" cy="461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 +  </a:t>
            </a:r>
          </a:p>
        </p:txBody>
      </p:sp>
      <p:sp>
        <p:nvSpPr>
          <p:cNvPr id="13" name="خماسي 13">
            <a:extLst>
              <a:ext uri="{FF2B5EF4-FFF2-40B4-BE49-F238E27FC236}">
                <a16:creationId xmlns:a16="http://schemas.microsoft.com/office/drawing/2014/main" id="{64D11361-9237-AC4F-817E-2DD55B94EB3F}"/>
              </a:ext>
            </a:extLst>
          </p:cNvPr>
          <p:cNvSpPr/>
          <p:nvPr/>
        </p:nvSpPr>
        <p:spPr>
          <a:xfrm>
            <a:off x="2127257" y="3113230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نحسب القوس أولا</a:t>
            </a:r>
          </a:p>
        </p:txBody>
      </p:sp>
      <p:sp>
        <p:nvSpPr>
          <p:cNvPr id="14" name="خماسي 14">
            <a:extLst>
              <a:ext uri="{FF2B5EF4-FFF2-40B4-BE49-F238E27FC236}">
                <a16:creationId xmlns:a16="http://schemas.microsoft.com/office/drawing/2014/main" id="{CE2DACCB-5B04-8B4D-8563-A2B0026A2B03}"/>
              </a:ext>
            </a:extLst>
          </p:cNvPr>
          <p:cNvSpPr/>
          <p:nvPr/>
        </p:nvSpPr>
        <p:spPr>
          <a:xfrm>
            <a:off x="2015514" y="4187651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نجمع ثانيا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9DEABE37-AA60-5544-9377-969C62DAACB9}"/>
              </a:ext>
            </a:extLst>
          </p:cNvPr>
          <p:cNvSpPr/>
          <p:nvPr/>
        </p:nvSpPr>
        <p:spPr>
          <a:xfrm rot="385153">
            <a:off x="8587923" y="1730448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</p:spTree>
    <p:extLst>
      <p:ext uri="{BB962C8B-B14F-4D97-AF65-F5344CB8AC3E}">
        <p14:creationId xmlns:p14="http://schemas.microsoft.com/office/powerpoint/2010/main" val="261818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مثال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7849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2">
            <a:extLst>
              <a:ext uri="{FF2B5EF4-FFF2-40B4-BE49-F238E27FC236}">
                <a16:creationId xmlns:a16="http://schemas.microsoft.com/office/drawing/2014/main" id="{6E1FA0EE-843B-674A-A8E8-7D93A107BE15}"/>
              </a:ext>
            </a:extLst>
          </p:cNvPr>
          <p:cNvSpPr/>
          <p:nvPr/>
        </p:nvSpPr>
        <p:spPr>
          <a:xfrm rot="5400000">
            <a:off x="8759423" y="2833509"/>
            <a:ext cx="785819" cy="71438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2BD743F-0D0A-EC4D-A6CD-12D11B79E3B2}"/>
              </a:ext>
            </a:extLst>
          </p:cNvPr>
          <p:cNvSpPr txBox="1"/>
          <p:nvPr/>
        </p:nvSpPr>
        <p:spPr>
          <a:xfrm>
            <a:off x="7109205" y="2783498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 ــ ٣ × ٢ + ٧</a:t>
            </a:r>
          </a:p>
        </p:txBody>
      </p:sp>
      <p:grpSp>
        <p:nvGrpSpPr>
          <p:cNvPr id="6" name="مجموعة 8">
            <a:extLst>
              <a:ext uri="{FF2B5EF4-FFF2-40B4-BE49-F238E27FC236}">
                <a16:creationId xmlns:a16="http://schemas.microsoft.com/office/drawing/2014/main" id="{77BC1A87-5321-6F47-A188-09489D750585}"/>
              </a:ext>
            </a:extLst>
          </p:cNvPr>
          <p:cNvGrpSpPr/>
          <p:nvPr/>
        </p:nvGrpSpPr>
        <p:grpSpPr>
          <a:xfrm>
            <a:off x="1894231" y="1211862"/>
            <a:ext cx="8358246" cy="928694"/>
            <a:chOff x="571472" y="857232"/>
            <a:chExt cx="8358246" cy="928694"/>
          </a:xfrm>
        </p:grpSpPr>
        <p:sp>
          <p:nvSpPr>
            <p:cNvPr id="65" name="دبوس زينة 4">
              <a:extLst>
                <a:ext uri="{FF2B5EF4-FFF2-40B4-BE49-F238E27FC236}">
                  <a16:creationId xmlns:a16="http://schemas.microsoft.com/office/drawing/2014/main" id="{5B90879B-60D4-3F43-9017-568FC57BE589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٨ ــ ٣ × ٢ +٧ وعلل كل خطوة في الحل</a:t>
              </a:r>
            </a:p>
          </p:txBody>
        </p:sp>
        <p:sp>
          <p:nvSpPr>
            <p:cNvPr id="69" name="دبوس زينة 5">
              <a:extLst>
                <a:ext uri="{FF2B5EF4-FFF2-40B4-BE49-F238E27FC236}">
                  <a16:creationId xmlns:a16="http://schemas.microsoft.com/office/drawing/2014/main" id="{8FCBC182-6E6A-E043-B73D-F0E6DA17CA15}"/>
                </a:ext>
              </a:extLst>
            </p:cNvPr>
            <p:cNvSpPr/>
            <p:nvPr/>
          </p:nvSpPr>
          <p:spPr>
            <a:xfrm>
              <a:off x="7715272" y="8572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7" name="خماسي 12">
            <a:extLst>
              <a:ext uri="{FF2B5EF4-FFF2-40B4-BE49-F238E27FC236}">
                <a16:creationId xmlns:a16="http://schemas.microsoft.com/office/drawing/2014/main" id="{FD504496-6CA7-F347-A9DF-3FA3E316E9FB}"/>
              </a:ext>
            </a:extLst>
          </p:cNvPr>
          <p:cNvSpPr/>
          <p:nvPr/>
        </p:nvSpPr>
        <p:spPr>
          <a:xfrm rot="5400000">
            <a:off x="9123757" y="3597892"/>
            <a:ext cx="785819" cy="101442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10">
            <a:extLst>
              <a:ext uri="{FF2B5EF4-FFF2-40B4-BE49-F238E27FC236}">
                <a16:creationId xmlns:a16="http://schemas.microsoft.com/office/drawing/2014/main" id="{4908FA5B-C424-FB42-B0F5-AD9E5541A806}"/>
              </a:ext>
            </a:extLst>
          </p:cNvPr>
          <p:cNvSpPr txBox="1"/>
          <p:nvPr/>
        </p:nvSpPr>
        <p:spPr>
          <a:xfrm>
            <a:off x="8180775" y="3679155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٨ ــ          + ٧</a:t>
            </a:r>
          </a:p>
        </p:txBody>
      </p:sp>
      <p:sp>
        <p:nvSpPr>
          <p:cNvPr id="9" name="خماسي 13">
            <a:extLst>
              <a:ext uri="{FF2B5EF4-FFF2-40B4-BE49-F238E27FC236}">
                <a16:creationId xmlns:a16="http://schemas.microsoft.com/office/drawing/2014/main" id="{70EF1B5A-BB75-5343-8EAB-3A99995C37C7}"/>
              </a:ext>
            </a:extLst>
          </p:cNvPr>
          <p:cNvSpPr/>
          <p:nvPr/>
        </p:nvSpPr>
        <p:spPr>
          <a:xfrm>
            <a:off x="2267262" y="2676188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الضرب</a:t>
            </a:r>
          </a:p>
        </p:txBody>
      </p:sp>
      <p:sp>
        <p:nvSpPr>
          <p:cNvPr id="12" name="خماسي 14">
            <a:extLst>
              <a:ext uri="{FF2B5EF4-FFF2-40B4-BE49-F238E27FC236}">
                <a16:creationId xmlns:a16="http://schemas.microsoft.com/office/drawing/2014/main" id="{A2110B71-93F5-F640-902C-D34C855756FA}"/>
              </a:ext>
            </a:extLst>
          </p:cNvPr>
          <p:cNvSpPr/>
          <p:nvPr/>
        </p:nvSpPr>
        <p:spPr>
          <a:xfrm>
            <a:off x="2306229" y="3697904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الطرح</a:t>
            </a:r>
          </a:p>
        </p:txBody>
      </p:sp>
      <p:sp>
        <p:nvSpPr>
          <p:cNvPr id="13" name="مربع نص 9">
            <a:extLst>
              <a:ext uri="{FF2B5EF4-FFF2-40B4-BE49-F238E27FC236}">
                <a16:creationId xmlns:a16="http://schemas.microsoft.com/office/drawing/2014/main" id="{35AE11D4-AE31-8848-9B52-C2AA86BA2B82}"/>
              </a:ext>
            </a:extLst>
          </p:cNvPr>
          <p:cNvSpPr txBox="1"/>
          <p:nvPr/>
        </p:nvSpPr>
        <p:spPr>
          <a:xfrm>
            <a:off x="8966593" y="3697904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14" name="خماسي 16">
            <a:extLst>
              <a:ext uri="{FF2B5EF4-FFF2-40B4-BE49-F238E27FC236}">
                <a16:creationId xmlns:a16="http://schemas.microsoft.com/office/drawing/2014/main" id="{9E223CFD-C871-DA47-9167-FED59DAF5EE0}"/>
              </a:ext>
            </a:extLst>
          </p:cNvPr>
          <p:cNvSpPr/>
          <p:nvPr/>
        </p:nvSpPr>
        <p:spPr>
          <a:xfrm rot="5400000">
            <a:off x="8552251" y="4283696"/>
            <a:ext cx="785819" cy="144304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1">
            <a:extLst>
              <a:ext uri="{FF2B5EF4-FFF2-40B4-BE49-F238E27FC236}">
                <a16:creationId xmlns:a16="http://schemas.microsoft.com/office/drawing/2014/main" id="{C9423F85-7233-D842-99C9-EDB170FF8B0F}"/>
              </a:ext>
            </a:extLst>
          </p:cNvPr>
          <p:cNvSpPr txBox="1"/>
          <p:nvPr/>
        </p:nvSpPr>
        <p:spPr>
          <a:xfrm>
            <a:off x="9223769" y="4569448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E9B6173-EBD3-1049-B68B-17B3CA33F634}"/>
              </a:ext>
            </a:extLst>
          </p:cNvPr>
          <p:cNvSpPr txBox="1"/>
          <p:nvPr/>
        </p:nvSpPr>
        <p:spPr>
          <a:xfrm>
            <a:off x="8352949" y="4570516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+ ٧</a:t>
            </a:r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648206B0-65AF-274D-9750-E17FB7DDC515}"/>
              </a:ext>
            </a:extLst>
          </p:cNvPr>
          <p:cNvSpPr txBox="1"/>
          <p:nvPr/>
        </p:nvSpPr>
        <p:spPr>
          <a:xfrm>
            <a:off x="8680841" y="5569580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</a:p>
        </p:txBody>
      </p:sp>
      <p:sp>
        <p:nvSpPr>
          <p:cNvPr id="18" name="خماسي 18">
            <a:extLst>
              <a:ext uri="{FF2B5EF4-FFF2-40B4-BE49-F238E27FC236}">
                <a16:creationId xmlns:a16="http://schemas.microsoft.com/office/drawing/2014/main" id="{F507DBF3-063F-C543-B353-EE84B8275349}"/>
              </a:ext>
            </a:extLst>
          </p:cNvPr>
          <p:cNvSpPr/>
          <p:nvPr/>
        </p:nvSpPr>
        <p:spPr>
          <a:xfrm>
            <a:off x="2340926" y="4642040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الجمع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DF766278-91C9-6A44-A565-4FF72DC8DFBA}"/>
              </a:ext>
            </a:extLst>
          </p:cNvPr>
          <p:cNvSpPr/>
          <p:nvPr/>
        </p:nvSpPr>
        <p:spPr>
          <a:xfrm rot="385153">
            <a:off x="8580213" y="1358221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</p:spTree>
    <p:extLst>
      <p:ext uri="{BB962C8B-B14F-4D97-AF65-F5344CB8AC3E}">
        <p14:creationId xmlns:p14="http://schemas.microsoft.com/office/powerpoint/2010/main" val="1909666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 animBg="1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27097" y="1121410"/>
            <a:ext cx="1345048" cy="480398"/>
            <a:chOff x="9967686" y="968175"/>
            <a:chExt cx="1471089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967686" y="1023507"/>
              <a:ext cx="1439301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9647" y="42191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خماسي 2">
            <a:extLst>
              <a:ext uri="{FF2B5EF4-FFF2-40B4-BE49-F238E27FC236}">
                <a16:creationId xmlns:a16="http://schemas.microsoft.com/office/drawing/2014/main" id="{3CEE81F7-B5AF-CD45-AD52-470836ADD45B}"/>
              </a:ext>
            </a:extLst>
          </p:cNvPr>
          <p:cNvSpPr/>
          <p:nvPr/>
        </p:nvSpPr>
        <p:spPr>
          <a:xfrm rot="5400000">
            <a:off x="8309549" y="3096204"/>
            <a:ext cx="785819" cy="1143009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D717A18-8798-6548-8CFA-8C50DCD82E02}"/>
              </a:ext>
            </a:extLst>
          </p:cNvPr>
          <p:cNvSpPr txBox="1"/>
          <p:nvPr/>
        </p:nvSpPr>
        <p:spPr>
          <a:xfrm>
            <a:off x="7102246" y="3260507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٣٩ ÷ ( ٩ + ٤ )</a:t>
            </a:r>
          </a:p>
        </p:txBody>
      </p:sp>
      <p:sp>
        <p:nvSpPr>
          <p:cNvPr id="6" name="خماسي 12">
            <a:extLst>
              <a:ext uri="{FF2B5EF4-FFF2-40B4-BE49-F238E27FC236}">
                <a16:creationId xmlns:a16="http://schemas.microsoft.com/office/drawing/2014/main" id="{067F857B-3C77-444B-AE5B-A736E7724BD5}"/>
              </a:ext>
            </a:extLst>
          </p:cNvPr>
          <p:cNvSpPr/>
          <p:nvPr/>
        </p:nvSpPr>
        <p:spPr>
          <a:xfrm rot="5400000">
            <a:off x="8845333" y="3803437"/>
            <a:ext cx="785819" cy="155735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10">
            <a:extLst>
              <a:ext uri="{FF2B5EF4-FFF2-40B4-BE49-F238E27FC236}">
                <a16:creationId xmlns:a16="http://schemas.microsoft.com/office/drawing/2014/main" id="{37F8B395-2329-2247-BC36-ED6E3F26CDC0}"/>
              </a:ext>
            </a:extLst>
          </p:cNvPr>
          <p:cNvSpPr txBox="1"/>
          <p:nvPr/>
        </p:nvSpPr>
        <p:spPr>
          <a:xfrm>
            <a:off x="8173816" y="4156164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٣٩ ÷</a:t>
            </a:r>
          </a:p>
        </p:txBody>
      </p:sp>
      <p:sp>
        <p:nvSpPr>
          <p:cNvPr id="8" name="خماسي 13">
            <a:extLst>
              <a:ext uri="{FF2B5EF4-FFF2-40B4-BE49-F238E27FC236}">
                <a16:creationId xmlns:a16="http://schemas.microsoft.com/office/drawing/2014/main" id="{928246F4-80E1-7643-9660-F0E258E8A6D0}"/>
              </a:ext>
            </a:extLst>
          </p:cNvPr>
          <p:cNvSpPr/>
          <p:nvPr/>
        </p:nvSpPr>
        <p:spPr>
          <a:xfrm>
            <a:off x="2427958" y="3177679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القوس</a:t>
            </a:r>
          </a:p>
        </p:txBody>
      </p:sp>
      <p:sp>
        <p:nvSpPr>
          <p:cNvPr id="9" name="خماسي 14">
            <a:extLst>
              <a:ext uri="{FF2B5EF4-FFF2-40B4-BE49-F238E27FC236}">
                <a16:creationId xmlns:a16="http://schemas.microsoft.com/office/drawing/2014/main" id="{E59C4F00-AF5E-4044-B515-F514014950EA}"/>
              </a:ext>
            </a:extLst>
          </p:cNvPr>
          <p:cNvSpPr/>
          <p:nvPr/>
        </p:nvSpPr>
        <p:spPr>
          <a:xfrm>
            <a:off x="2552940" y="4190542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القسمة</a:t>
            </a:r>
          </a:p>
        </p:txBody>
      </p:sp>
      <p:sp>
        <p:nvSpPr>
          <p:cNvPr id="12" name="مربع نص 9">
            <a:extLst>
              <a:ext uri="{FF2B5EF4-FFF2-40B4-BE49-F238E27FC236}">
                <a16:creationId xmlns:a16="http://schemas.microsoft.com/office/drawing/2014/main" id="{F45D0192-DBFA-8A42-91CD-632DE2577901}"/>
              </a:ext>
            </a:extLst>
          </p:cNvPr>
          <p:cNvSpPr txBox="1"/>
          <p:nvPr/>
        </p:nvSpPr>
        <p:spPr>
          <a:xfrm>
            <a:off x="8416708" y="417491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</a:t>
            </a:r>
          </a:p>
        </p:txBody>
      </p:sp>
      <p:sp>
        <p:nvSpPr>
          <p:cNvPr id="13" name="مربع نص 11">
            <a:extLst>
              <a:ext uri="{FF2B5EF4-FFF2-40B4-BE49-F238E27FC236}">
                <a16:creationId xmlns:a16="http://schemas.microsoft.com/office/drawing/2014/main" id="{EA55B591-1F59-ED48-B0AB-87B61907B38D}"/>
              </a:ext>
            </a:extLst>
          </p:cNvPr>
          <p:cNvSpPr txBox="1"/>
          <p:nvPr/>
        </p:nvSpPr>
        <p:spPr>
          <a:xfrm>
            <a:off x="8945346" y="5046457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grpSp>
        <p:nvGrpSpPr>
          <p:cNvPr id="14" name="مجموعة 21">
            <a:extLst>
              <a:ext uri="{FF2B5EF4-FFF2-40B4-BE49-F238E27FC236}">
                <a16:creationId xmlns:a16="http://schemas.microsoft.com/office/drawing/2014/main" id="{FC4A9090-0940-2D40-8B01-22312B2FF15D}"/>
              </a:ext>
            </a:extLst>
          </p:cNvPr>
          <p:cNvGrpSpPr/>
          <p:nvPr/>
        </p:nvGrpSpPr>
        <p:grpSpPr>
          <a:xfrm>
            <a:off x="1887272" y="1688871"/>
            <a:ext cx="8358246" cy="928694"/>
            <a:chOff x="571472" y="857232"/>
            <a:chExt cx="8358246" cy="928694"/>
          </a:xfrm>
        </p:grpSpPr>
        <p:sp>
          <p:nvSpPr>
            <p:cNvPr id="77" name="دبوس زينة 4">
              <a:extLst>
                <a:ext uri="{FF2B5EF4-FFF2-40B4-BE49-F238E27FC236}">
                  <a16:creationId xmlns:a16="http://schemas.microsoft.com/office/drawing/2014/main" id="{E94E5DBD-70BE-4E48-926C-1EFAC5FB2077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٣٩ ÷ ( ٩ + ٤ )  وعلل كل خطوة في الحل</a:t>
              </a:r>
            </a:p>
          </p:txBody>
        </p:sp>
        <p:grpSp>
          <p:nvGrpSpPr>
            <p:cNvPr id="78" name="مجموعة 20">
              <a:extLst>
                <a:ext uri="{FF2B5EF4-FFF2-40B4-BE49-F238E27FC236}">
                  <a16:creationId xmlns:a16="http://schemas.microsoft.com/office/drawing/2014/main" id="{A519A5CC-17F0-224D-B5CE-1383AAF485E3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79" name="دبوس زينة 5">
                <a:extLst>
                  <a:ext uri="{FF2B5EF4-FFF2-40B4-BE49-F238E27FC236}">
                    <a16:creationId xmlns:a16="http://schemas.microsoft.com/office/drawing/2014/main" id="{71EF2A5C-683E-8140-9E17-3A38504F5EC9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80" name="Picture 2">
                <a:extLst>
                  <a:ext uri="{FF2B5EF4-FFF2-40B4-BE49-F238E27FC236}">
                    <a16:creationId xmlns:a16="http://schemas.microsoft.com/office/drawing/2014/main" id="{525EEDF4-C321-0E42-A49C-D80799D0E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A9ADC7-48C0-A34C-B24F-C547D5A9D7DE}"/>
              </a:ext>
            </a:extLst>
          </p:cNvPr>
          <p:cNvSpPr txBox="1"/>
          <p:nvPr/>
        </p:nvSpPr>
        <p:spPr>
          <a:xfrm>
            <a:off x="2225695" y="950286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>
                <a:solidFill>
                  <a:srgbClr val="C00000"/>
                </a:solidFill>
              </a:rPr>
              <a:t>أ</a:t>
            </a:r>
            <a:r>
              <a:rPr lang="ar-SA" b="1" dirty="0">
                <a:solidFill>
                  <a:srgbClr val="C00000"/>
                </a:solidFill>
              </a:rPr>
              <a:t>/صـ ٢١</a:t>
            </a:r>
          </a:p>
        </p:txBody>
      </p:sp>
    </p:spTree>
    <p:extLst>
      <p:ext uri="{BB962C8B-B14F-4D97-AF65-F5344CB8AC3E}">
        <p14:creationId xmlns:p14="http://schemas.microsoft.com/office/powerpoint/2010/main" val="356997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56223" y="1121410"/>
            <a:ext cx="1415918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6419" y="43397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3" name="مجموعة 21">
            <a:extLst>
              <a:ext uri="{FF2B5EF4-FFF2-40B4-BE49-F238E27FC236}">
                <a16:creationId xmlns:a16="http://schemas.microsoft.com/office/drawing/2014/main" id="{DE6C9FDB-BAFF-7847-8910-D03BC9CA1AC2}"/>
              </a:ext>
            </a:extLst>
          </p:cNvPr>
          <p:cNvGrpSpPr/>
          <p:nvPr/>
        </p:nvGrpSpPr>
        <p:grpSpPr>
          <a:xfrm>
            <a:off x="1992211" y="1455063"/>
            <a:ext cx="8358246" cy="928694"/>
            <a:chOff x="571472" y="857232"/>
            <a:chExt cx="8358246" cy="928694"/>
          </a:xfrm>
        </p:grpSpPr>
        <p:sp>
          <p:nvSpPr>
            <p:cNvPr id="63" name="دبوس زينة 4">
              <a:extLst>
                <a:ext uri="{FF2B5EF4-FFF2-40B4-BE49-F238E27FC236}">
                  <a16:creationId xmlns:a16="http://schemas.microsoft.com/office/drawing/2014/main" id="{2BCA48CF-60D9-4C43-83FE-482F013AA807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احسب قيمة :  ١٠ + ٨ ÷ ٢ ــ ٦  وعلل كل خطوة في الحل</a:t>
              </a:r>
            </a:p>
          </p:txBody>
        </p:sp>
        <p:grpSp>
          <p:nvGrpSpPr>
            <p:cNvPr id="64" name="مجموعة 20">
              <a:extLst>
                <a:ext uri="{FF2B5EF4-FFF2-40B4-BE49-F238E27FC236}">
                  <a16:creationId xmlns:a16="http://schemas.microsoft.com/office/drawing/2014/main" id="{11378E60-009F-A448-AF25-FC1858332342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65" name="دبوس زينة 5">
                <a:extLst>
                  <a:ext uri="{FF2B5EF4-FFF2-40B4-BE49-F238E27FC236}">
                    <a16:creationId xmlns:a16="http://schemas.microsoft.com/office/drawing/2014/main" id="{7165F24F-4C59-0A41-92E2-AD7DA95AB12F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5BC84837-76DE-EF4F-BE43-823B118B76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4" name="خماسي 15">
            <a:extLst>
              <a:ext uri="{FF2B5EF4-FFF2-40B4-BE49-F238E27FC236}">
                <a16:creationId xmlns:a16="http://schemas.microsoft.com/office/drawing/2014/main" id="{7A639F11-32FE-9342-A1FB-C99135F97031}"/>
              </a:ext>
            </a:extLst>
          </p:cNvPr>
          <p:cNvSpPr/>
          <p:nvPr/>
        </p:nvSpPr>
        <p:spPr>
          <a:xfrm rot="5400000">
            <a:off x="8643088" y="3076710"/>
            <a:ext cx="785819" cy="71438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16">
            <a:extLst>
              <a:ext uri="{FF2B5EF4-FFF2-40B4-BE49-F238E27FC236}">
                <a16:creationId xmlns:a16="http://schemas.microsoft.com/office/drawing/2014/main" id="{33D24ADE-C097-F946-B17B-097500BE1E05}"/>
              </a:ext>
            </a:extLst>
          </p:cNvPr>
          <p:cNvSpPr txBox="1"/>
          <p:nvPr/>
        </p:nvSpPr>
        <p:spPr>
          <a:xfrm>
            <a:off x="7207185" y="3026699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 + ٨ ÷ ٢ ــ ٦</a:t>
            </a:r>
          </a:p>
        </p:txBody>
      </p:sp>
      <p:sp>
        <p:nvSpPr>
          <p:cNvPr id="7" name="خماسي 17">
            <a:extLst>
              <a:ext uri="{FF2B5EF4-FFF2-40B4-BE49-F238E27FC236}">
                <a16:creationId xmlns:a16="http://schemas.microsoft.com/office/drawing/2014/main" id="{92AE0F99-A469-664E-BA6C-69651CCD2B3E}"/>
              </a:ext>
            </a:extLst>
          </p:cNvPr>
          <p:cNvSpPr/>
          <p:nvPr/>
        </p:nvSpPr>
        <p:spPr>
          <a:xfrm rot="5400000">
            <a:off x="9100291" y="3776801"/>
            <a:ext cx="785819" cy="11430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18">
            <a:extLst>
              <a:ext uri="{FF2B5EF4-FFF2-40B4-BE49-F238E27FC236}">
                <a16:creationId xmlns:a16="http://schemas.microsoft.com/office/drawing/2014/main" id="{8A3F4E69-167C-644C-8A08-427384E65B66}"/>
              </a:ext>
            </a:extLst>
          </p:cNvPr>
          <p:cNvSpPr txBox="1"/>
          <p:nvPr/>
        </p:nvSpPr>
        <p:spPr>
          <a:xfrm>
            <a:off x="7993003" y="3922356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١٠ +          ــ ٦</a:t>
            </a:r>
          </a:p>
        </p:txBody>
      </p:sp>
      <p:sp>
        <p:nvSpPr>
          <p:cNvPr id="9" name="خماسي 19">
            <a:extLst>
              <a:ext uri="{FF2B5EF4-FFF2-40B4-BE49-F238E27FC236}">
                <a16:creationId xmlns:a16="http://schemas.microsoft.com/office/drawing/2014/main" id="{B6778A8E-FB16-534B-8EF4-9D3969FF0B63}"/>
              </a:ext>
            </a:extLst>
          </p:cNvPr>
          <p:cNvSpPr/>
          <p:nvPr/>
        </p:nvSpPr>
        <p:spPr>
          <a:xfrm>
            <a:off x="2295708" y="2953517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القسمة</a:t>
            </a:r>
          </a:p>
        </p:txBody>
      </p:sp>
      <p:sp>
        <p:nvSpPr>
          <p:cNvPr id="12" name="خماسي 20">
            <a:extLst>
              <a:ext uri="{FF2B5EF4-FFF2-40B4-BE49-F238E27FC236}">
                <a16:creationId xmlns:a16="http://schemas.microsoft.com/office/drawing/2014/main" id="{0DE74251-8569-B940-B1C2-764E423AABCC}"/>
              </a:ext>
            </a:extLst>
          </p:cNvPr>
          <p:cNvSpPr/>
          <p:nvPr/>
        </p:nvSpPr>
        <p:spPr>
          <a:xfrm>
            <a:off x="2410353" y="3916185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الجمع</a:t>
            </a:r>
          </a:p>
        </p:txBody>
      </p:sp>
      <p:sp>
        <p:nvSpPr>
          <p:cNvPr id="13" name="مربع نص 21">
            <a:extLst>
              <a:ext uri="{FF2B5EF4-FFF2-40B4-BE49-F238E27FC236}">
                <a16:creationId xmlns:a16="http://schemas.microsoft.com/office/drawing/2014/main" id="{6A45D0DE-F4FF-7045-81D4-42546B1230CF}"/>
              </a:ext>
            </a:extLst>
          </p:cNvPr>
          <p:cNvSpPr txBox="1"/>
          <p:nvPr/>
        </p:nvSpPr>
        <p:spPr>
          <a:xfrm>
            <a:off x="8850259" y="3941105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14" name="خماسي 22">
            <a:extLst>
              <a:ext uri="{FF2B5EF4-FFF2-40B4-BE49-F238E27FC236}">
                <a16:creationId xmlns:a16="http://schemas.microsoft.com/office/drawing/2014/main" id="{6627B882-3B71-6945-B7DC-75D8B3FD0435}"/>
              </a:ext>
            </a:extLst>
          </p:cNvPr>
          <p:cNvSpPr/>
          <p:nvPr/>
        </p:nvSpPr>
        <p:spPr>
          <a:xfrm rot="5400000">
            <a:off x="8535930" y="4455461"/>
            <a:ext cx="785819" cy="1585922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23">
            <a:extLst>
              <a:ext uri="{FF2B5EF4-FFF2-40B4-BE49-F238E27FC236}">
                <a16:creationId xmlns:a16="http://schemas.microsoft.com/office/drawing/2014/main" id="{7C4B8898-0BBF-DB47-8879-4932D6FCC13A}"/>
              </a:ext>
            </a:extLst>
          </p:cNvPr>
          <p:cNvSpPr txBox="1"/>
          <p:nvPr/>
        </p:nvSpPr>
        <p:spPr>
          <a:xfrm>
            <a:off x="9207449" y="481264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</a:t>
            </a:r>
          </a:p>
        </p:txBody>
      </p:sp>
      <p:sp>
        <p:nvSpPr>
          <p:cNvPr id="16" name="مربع نص 24">
            <a:extLst>
              <a:ext uri="{FF2B5EF4-FFF2-40B4-BE49-F238E27FC236}">
                <a16:creationId xmlns:a16="http://schemas.microsoft.com/office/drawing/2014/main" id="{D9A5548B-D086-0645-AC89-048EFAC4D2EE}"/>
              </a:ext>
            </a:extLst>
          </p:cNvPr>
          <p:cNvSpPr txBox="1"/>
          <p:nvPr/>
        </p:nvSpPr>
        <p:spPr>
          <a:xfrm>
            <a:off x="7950141" y="4779612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٦</a:t>
            </a:r>
          </a:p>
        </p:txBody>
      </p:sp>
      <p:sp>
        <p:nvSpPr>
          <p:cNvPr id="17" name="مربع نص 25">
            <a:extLst>
              <a:ext uri="{FF2B5EF4-FFF2-40B4-BE49-F238E27FC236}">
                <a16:creationId xmlns:a16="http://schemas.microsoft.com/office/drawing/2014/main" id="{BA2E321E-C185-D243-BBDA-9ACA4B57DB58}"/>
              </a:ext>
            </a:extLst>
          </p:cNvPr>
          <p:cNvSpPr txBox="1"/>
          <p:nvPr/>
        </p:nvSpPr>
        <p:spPr>
          <a:xfrm>
            <a:off x="8678809" y="5812781"/>
            <a:ext cx="500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</a:p>
        </p:txBody>
      </p:sp>
      <p:sp>
        <p:nvSpPr>
          <p:cNvPr id="18" name="خماسي 26">
            <a:extLst>
              <a:ext uri="{FF2B5EF4-FFF2-40B4-BE49-F238E27FC236}">
                <a16:creationId xmlns:a16="http://schemas.microsoft.com/office/drawing/2014/main" id="{7592E6B9-8271-5943-BB5C-B55F7134A67C}"/>
              </a:ext>
            </a:extLst>
          </p:cNvPr>
          <p:cNvSpPr/>
          <p:nvPr/>
        </p:nvSpPr>
        <p:spPr>
          <a:xfrm>
            <a:off x="2478148" y="4994754"/>
            <a:ext cx="3000396" cy="392908"/>
          </a:xfrm>
          <a:prstGeom prst="homePlat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الطرح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18F3D42A-46F4-EA44-8EB2-1D78ADAA272B}"/>
              </a:ext>
            </a:extLst>
          </p:cNvPr>
          <p:cNvSpPr txBox="1"/>
          <p:nvPr/>
        </p:nvSpPr>
        <p:spPr>
          <a:xfrm>
            <a:off x="2225695" y="950286"/>
            <a:ext cx="2041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ب /صـ ٢١</a:t>
            </a:r>
          </a:p>
        </p:txBody>
      </p:sp>
    </p:spTree>
    <p:extLst>
      <p:ext uri="{BB962C8B-B14F-4D97-AF65-F5344CB8AC3E}">
        <p14:creationId xmlns:p14="http://schemas.microsoft.com/office/powerpoint/2010/main" val="291637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730</Words>
  <Application>Microsoft Macintosh PowerPoint</Application>
  <PresentationFormat>شاشة عريضة</PresentationFormat>
  <Paragraphs>243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18 Khebrat Musamim</vt:lpstr>
      <vt:lpstr>Aldhabi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8</cp:revision>
  <dcterms:created xsi:type="dcterms:W3CDTF">2021-08-28T07:17:54Z</dcterms:created>
  <dcterms:modified xsi:type="dcterms:W3CDTF">2021-11-16T06:38:55Z</dcterms:modified>
</cp:coreProperties>
</file>