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3" r:id="rId3"/>
    <p:sldId id="277" r:id="rId4"/>
    <p:sldId id="274" r:id="rId5"/>
    <p:sldId id="276" r:id="rId6"/>
    <p:sldId id="280" r:id="rId7"/>
    <p:sldId id="278" r:id="rId8"/>
    <p:sldId id="281" r:id="rId9"/>
    <p:sldId id="279" r:id="rId10"/>
    <p:sldId id="284" r:id="rId11"/>
    <p:sldId id="285" r:id="rId12"/>
    <p:sldId id="286" r:id="rId13"/>
    <p:sldId id="282" r:id="rId14"/>
    <p:sldId id="283" r:id="rId15"/>
    <p:sldId id="287" r:id="rId16"/>
    <p:sldId id="288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2:03:20.8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1649 1271 24575,'11'-9'0,"1"0"0,0 0 0,1 2 0,0-1 0,0 2 0,0 0 0,25-8 0,16-7 0,-13-1 0,59-41 0,0 0 0,-24 24 0,34-20 0,-87 42 0,-23 17 0,0-1 0,0 1 0,1 0 0,-1 0 0,0 0 0,0 0 0,1 0 0,-1-1 0,0 1 0,0 0 0,0 0 0,0 0 0,1-1 0,-1 1 0,0 0 0,0 0 0,0 0 0,0-1 0,0 1 0,0 0 0,0 0 0,1-1 0,-1 1 0,0 0 0,0 0 0,0-1 0,0 1 0,0 0 0,0 0 0,0-1 0,0 1 0,0 0 0,-1-1 0,1 1 0,0 0 0,0 0 0,0 0 0,0-1 0,0 1 0,0 0 0,0 0 0,-1-1 0,1 1 0,0 0 0,0 0 0,0 0 0,0-1 0,-1 1 0,1 0 0,0 0 0,0 0 0,-1 0 0,1 0 0,0 0 0,0-1 0,0 1 0,-1 0 0,1 0 0,-19-2 0,-40 6 0,1 2 0,1 2 0,-87 25 0,-37 14 0,-350 75 0,487-117 0,30-4 0,0 1 0,-27 6 0,31-3 0,12 0 0,19-1 0,24-4 0,-1-3 0,1-2 0,-1-1 0,-1-2 0,1-3 0,-1-1 0,-1-2 0,-1-2 0,0-2 0,69-40 0,-108 57 0,0 0 0,0 0 0,-1 0 0,1 0 0,0-1 0,-1 1 0,1 0 0,-1-1 0,1 1 0,-1-1 0,0 0 0,1 1 0,-1-1 0,0 0 0,1-3 0,-2 5 0,0 0 0,0-1 0,0 1 0,0-1 0,0 1 0,-1 0 0,1-1 0,0 1 0,0-1 0,0 1 0,0 0 0,-1-1 0,1 1 0,0 0 0,0-1 0,-1 1 0,1 0 0,0 0 0,-1-1 0,1 1 0,0 0 0,-1 0 0,1-1 0,0 1 0,-1 0 0,-21-6 0,-43 2 0,-93 5 0,82 1 0,-264 3 0,333-5 0,0-1 0,0 1 0,-1-1 0,-6-2 0,13 3 0,0 0 0,1 0 0,-1 0 0,0 0 0,0 0 0,1-1 0,-1 1 0,0 0 0,1 0 0,-1-1 0,1 1 0,-1 0 0,0-1 0,1 1 0,-1-1 0,1 1 0,-1-1 0,1 1 0,-1-1 0,1 1 0,-1-1 0,1 1 0,-1-1 0,1 1 0,0-1 0,0 0 0,-1 1 0,1-1 0,0 0 0,0 1 0,-1-1 0,1 0 0,0 1 0,0-1 0,0 0 0,0 0 0,0 1 0,0-1 0,0 0 0,0 1 0,1-1 0,-1 0 0,0 1 0,0-1 0,1 0 0,-1 1 0,0-1 0,0 0 0,1 1 0,-1-1 0,1 1 0,-1-1 0,1 1 0,0-1 0,2-3 0,0 0 0,1 1 0,0 0 0,-1 0 0,1 0 0,0 0 0,1 0 0,-1 1 0,0 0 0,1 0 0,-1 0 0,7-1 0,10-3 0,33-3 0,-13 2 0,16-6 0,95-36 0,47-36 0,-196 83 0,165-63 0,-163 63 0,0 0 0,0-1 0,-1 1 0,1-1 0,-1 0 0,0 0 0,0-1 0,0 0 0,0 1 0,-1-1 0,4-5 0,-6 7 0,1 0 0,-1 0 0,0 0 0,-1 0 0,1 0 0,0 0 0,-1 0 0,1 0 0,-1-1 0,0 1 0,1 0 0,-1 0 0,0-1 0,0 1 0,-1 0 0,1 0 0,0 0 0,-1-1 0,0 1 0,1 0 0,-1 0 0,0 0 0,0 0 0,0 0 0,0 0 0,0 0 0,-1 0 0,-1-1 0,-16-21 0,10 15 0,1-2 0,-15-21 0,21 29 0,1 0 0,0 0 0,-1 0 0,1 0 0,0 0 0,0 0 0,1 0 0,-1 0 0,1 0 0,-1 0 0,1 0 0,0 0 0,0-1 0,0 1 0,1 0 0,-1 0 0,2-5 0,-1 5 0,1 1 0,-1 0 0,1 0 0,-1 0 0,1 0 0,0 0 0,0 0 0,0 0 0,0 0 0,0 1 0,0-1 0,0 1 0,1 0 0,-1 0 0,0-1 0,1 2 0,-1-1 0,1 0 0,-1 0 0,1 1 0,-1-1 0,4 1 0,3-2 0,0 2 0,0-1 0,1 1 0,17 2 0,-22-1 0,0 0 0,0 0 0,1 0 0,-1 1 0,0 0 0,0 0 0,-1 0 0,1 1 0,0-1 0,-1 1 0,1 0 0,-1 0 0,0 1 0,0-1 0,6 8 0,-6-5 0,-1-1 0,0 1 0,0 0 0,0-1 0,-1 2 0,1-1 0,-1 0 0,-1 0 0,1 1 0,-1-1 0,0 0 0,-1 11 0,-1 17 0,0-23 0,0 0 0,1 1 0,0-1 0,1 0 0,3 18 0,-3-26 0,-1-1 0,1 0 0,0 1 0,0-1 0,0 0 0,0 0 0,1 0 0,-1 0 0,1 0 0,-1 0 0,1 0 0,-1 0 0,1-1 0,0 1 0,0 0 0,0-1 0,0 0 0,0 1 0,0-1 0,1 0 0,-1 0 0,0 0 0,0-1 0,1 1 0,-1 0 0,1-1 0,-1 0 0,0 1 0,1-1 0,-1 0 0,5-1 0,8 0 0,0 0 0,-1-1 0,1-1 0,18-7 0,64-25 0,-82 30 0,415-184-814,-278 118 646,-140 66 168,18-8 0,-1-1 0,44-30 0,-71 43-2,0 0 1,0 0-1,0-1 0,-1 1 1,1-1-1,-1 0 0,1 0 0,-1 1 1,1-1-1,-1 0 0,2-3 1,-3 4 0,0 0 0,0 1 0,0-1 1,0 1-1,0-1 0,0 1 1,0-1-1,0 0 0,0 1 0,0-1 1,0 1-1,0-1 0,0 0 0,0 1 1,-1-1-1,1 1 0,0-1 0,0 1 1,-1-1-1,1 1 0,0-1 1,-1 1-1,1-1 0,0 1 0,-1 0 1,1-1-1,-1 0 0,-2 0 17,0-1 0,0 1-1,-1-1 1,1 1 0,0 0 0,0 0-1,0 1 1,-1-1 0,1 1 0,0-1-1,-1 1 1,-3 1 0,2-1 6,0 0 0,0 0 0,0 1 0,1 0 1,-1 0-1,0 0 0,1 1 0,-1-1 0,1 1 0,0 0 1,-1 1-1,1-1 0,0 1 0,0 0 0,0-1 0,1 2 1,-1-1-1,1 0 0,0 1 0,0 0 0,0-1 0,0 1 1,-2 5-1,2-2-3,0 0 0,0 0 0,1 0 0,0 0 0,1 0 0,-1 1 0,1-1 1,1 1-1,-1-1 0,1 1 0,1-1 0,-1 1 0,1-1 0,3 9 0,1 7-19,1-1 0,15 35 0,-17-49 0,0 1 0,0-2 0,1 1 0,0 0 0,1-1 0,0 0 0,0 0 0,0-1 0,12 10 0,-12-11 0,0 0 0,-1 0 0,0 0 0,0 1 0,0-1 0,-1 1 0,0 1 0,0-1 0,0 0 0,-1 1 0,0 0 0,2 7 0,-4-11 0,0-1 0,0 1 0,-1-1 0,1 1 0,-1 0 0,0-1 0,0 1 0,0 0 0,0-1 0,0 1 0,-1-1 0,1 1 0,-1 0 0,1-1 0,-1 1 0,0-1 0,0 1 0,0-1 0,-1 0 0,1 1 0,0-1 0,-1 0 0,0 0 0,1 0 0,-1 0 0,0 0 0,0 0 0,0-1 0,0 1 0,0-1 0,-1 1 0,1-1 0,0 0 0,-1 0 0,1 0 0,-4 1 0,1 0 0,0 0 0,0-1 0,-1 1 0,1-1 0,-1 0 0,1-1 0,-1 1 0,1-1 0,-1 0 0,1-1 0,-1 1 0,1-1 0,-10-3 0,11 3 0,1-1 0,-1 1 0,1-1 0,0 0 0,-1 0 0,1-1 0,0 1 0,0-1 0,0 1 0,1-1 0,-1 0 0,1 0 0,-1 0 0,1 0 0,0-1 0,0 1 0,1 0 0,-1-1 0,1 0 0,-2-4 0,-11-45 0,7 27 0,-13-37 0,11 38 0,1-1 0,-8-53 0,11 49 0,-1 0 0,-11-28 0,15 54 0,1 0 0,-1 1 0,0-1 0,0 1 0,-1-1 0,1 1 0,-1 0 0,1 0 0,-1 0 0,0 0 0,-6-4 0,-3 0 0,1 0 0,-17-6 0,-16-11 0,9-2 0,0-1 0,2-2 0,1-2 0,1-1 0,-27-36 0,57 67 0,1 0 0,-1 0 0,0 0 0,1 1 0,-1-1 0,0 0 0,0 0 0,0 1 0,0-1 0,0 0 0,1 1 0,-1-1 0,0 1 0,-2-1 0,2 1 0,1 0 0,0 0 0,-1 0 0,1 0 0,0 0 0,-1 0 0,1 0 0,0 0 0,0 1 0,-1-1 0,1 0 0,0 0 0,-1 0 0,1 1 0,0-1 0,0 0 0,0 0 0,-1 1 0,1-1 0,0 0 0,0 0 0,0 1 0,-1-1 0,1 0 0,0 1 0,0-1 0,0 0 0,0 1 0,0-1 0,0 1 0,-2 35 0,2-31 0,3 281 0,-3-282 0,0 0 0,0 0 0,1 0 0,-1 0 0,1-1 0,-1 1 0,1 0 0,0 0 0,1 0 0,-1-1 0,1 1 0,0 0 0,0-1 0,0 0 0,0 1 0,0-1 0,1 0 0,-1 0 0,1 0 0,0 0 0,0-1 0,0 1 0,0-1 0,1 0 0,-1 0 0,0 0 0,1 0 0,4 1 0,76 33 0,24 13 0,-92-41 0,1-1 0,1 0 0,22 5 0,-9-3 0,-30-9 0,0 1 0,0-1 0,0 0 0,0 0 0,0 1 0,0-1 0,0 0 0,-1 1 0,1-1 0,0 1 0,0-1 0,0 1 0,-1 0 0,1-1 0,0 1 0,-1 0 0,1-1 0,0 1 0,-1 0 0,1 0 0,-1 0 0,1 0 0,-1 0 0,0 0 0,0 0 0,0 0 0,-1-1 0,1 1 0,0 0 0,0 0 0,-1-1 0,1 1 0,0 0 0,-1 0 0,1-1 0,-1 1 0,1-1 0,-1 1 0,1 0 0,-1-1 0,1 1 0,-1-1 0,-1 2 0,-4 2 0,0 0 0,-1 0 0,0 0 0,-13 4 0,-9 1 0,0-1 0,-1-1 0,-33 2 0,27-3 0,-742 99-347,-11-54 0,315-52 799,166-1-210,290 2-242,10 1 0,0-1 0,0 0 0,-1-1 0,1 0 0,-12-3 0,20 4 0,-1 0 0,1 0 0,0 0 0,0 0 0,-1 0 0,1 0 0,0 0 0,0 0 0,-1 0 0,1 0 0,0 0 0,0 0 0,0-1 0,-1 1 0,1 0 0,0 0 0,0 0 0,0 0 0,-1-1 0,1 1 0,0 0 0,0 0 0,0 0 0,0-1 0,-1 1 0,1 0 0,0 0 0,0 0 0,0-1 0,0 1 0,0 0 0,0 0 0,0-1 0,7-4 0,16-1 0,3 1 0,0 2 0,0 1 0,0 2 0,1 0 0,46 7 0,-65-4-89,-1-1 1,0 1-1,0 1 0,0-1 0,0 1 0,-1 0 0,1 1 1,-1-1-1,0 1 0,9 10 0,-11-11-299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2T12:03:28.4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84CF173-092A-40FC-8B41-102B9BEF376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5805377"/>
            <a:ext cx="701749" cy="80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نصف إطار 8">
            <a:extLst>
              <a:ext uri="{FF2B5EF4-FFF2-40B4-BE49-F238E27FC236}">
                <a16:creationId xmlns:a16="http://schemas.microsoft.com/office/drawing/2014/main" id="{AC064A44-19D5-490C-A67A-AC443B9F1DF7}"/>
              </a:ext>
            </a:extLst>
          </p:cNvPr>
          <p:cNvSpPr/>
          <p:nvPr userDrawn="1"/>
        </p:nvSpPr>
        <p:spPr>
          <a:xfrm>
            <a:off x="0" y="0"/>
            <a:ext cx="900000" cy="4076241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5CFB7F7-4141-492B-B48D-D02EABA7BEE2}"/>
              </a:ext>
            </a:extLst>
          </p:cNvPr>
          <p:cNvSpPr/>
          <p:nvPr userDrawn="1"/>
        </p:nvSpPr>
        <p:spPr>
          <a:xfrm>
            <a:off x="3036000" y="50404"/>
            <a:ext cx="612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lg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B7041CE-BDB7-41AE-B2DE-CF93094AA1CE}"/>
              </a:ext>
            </a:extLst>
          </p:cNvPr>
          <p:cNvSpPr/>
          <p:nvPr userDrawn="1"/>
        </p:nvSpPr>
        <p:spPr>
          <a:xfrm>
            <a:off x="1023730" y="954157"/>
            <a:ext cx="11062253" cy="5852193"/>
          </a:xfrm>
          <a:custGeom>
            <a:avLst/>
            <a:gdLst>
              <a:gd name="connsiteX0" fmla="*/ 0 w 11062253"/>
              <a:gd name="connsiteY0" fmla="*/ 975385 h 5852193"/>
              <a:gd name="connsiteX1" fmla="*/ 975385 w 11062253"/>
              <a:gd name="connsiteY1" fmla="*/ 0 h 5852193"/>
              <a:gd name="connsiteX2" fmla="*/ 1635968 w 11062253"/>
              <a:gd name="connsiteY2" fmla="*/ 0 h 5852193"/>
              <a:gd name="connsiteX3" fmla="*/ 2387665 w 11062253"/>
              <a:gd name="connsiteY3" fmla="*/ 0 h 5852193"/>
              <a:gd name="connsiteX4" fmla="*/ 2866018 w 11062253"/>
              <a:gd name="connsiteY4" fmla="*/ 0 h 5852193"/>
              <a:gd name="connsiteX5" fmla="*/ 3253256 w 11062253"/>
              <a:gd name="connsiteY5" fmla="*/ 0 h 5852193"/>
              <a:gd name="connsiteX6" fmla="*/ 4004953 w 11062253"/>
              <a:gd name="connsiteY6" fmla="*/ 0 h 5852193"/>
              <a:gd name="connsiteX7" fmla="*/ 4665536 w 11062253"/>
              <a:gd name="connsiteY7" fmla="*/ 0 h 5852193"/>
              <a:gd name="connsiteX8" fmla="*/ 5052774 w 11062253"/>
              <a:gd name="connsiteY8" fmla="*/ 0 h 5852193"/>
              <a:gd name="connsiteX9" fmla="*/ 5622241 w 11062253"/>
              <a:gd name="connsiteY9" fmla="*/ 0 h 5852193"/>
              <a:gd name="connsiteX10" fmla="*/ 6100594 w 11062253"/>
              <a:gd name="connsiteY10" fmla="*/ 0 h 5852193"/>
              <a:gd name="connsiteX11" fmla="*/ 6578947 w 11062253"/>
              <a:gd name="connsiteY11" fmla="*/ 0 h 5852193"/>
              <a:gd name="connsiteX12" fmla="*/ 7148415 w 11062253"/>
              <a:gd name="connsiteY12" fmla="*/ 0 h 5852193"/>
              <a:gd name="connsiteX13" fmla="*/ 7717882 w 11062253"/>
              <a:gd name="connsiteY13" fmla="*/ 0 h 5852193"/>
              <a:gd name="connsiteX14" fmla="*/ 8105120 w 11062253"/>
              <a:gd name="connsiteY14" fmla="*/ 0 h 5852193"/>
              <a:gd name="connsiteX15" fmla="*/ 8856818 w 11062253"/>
              <a:gd name="connsiteY15" fmla="*/ 0 h 5852193"/>
              <a:gd name="connsiteX16" fmla="*/ 9244056 w 11062253"/>
              <a:gd name="connsiteY16" fmla="*/ 0 h 5852193"/>
              <a:gd name="connsiteX17" fmla="*/ 10086868 w 11062253"/>
              <a:gd name="connsiteY17" fmla="*/ 0 h 5852193"/>
              <a:gd name="connsiteX18" fmla="*/ 11062253 w 11062253"/>
              <a:gd name="connsiteY18" fmla="*/ 975385 h 5852193"/>
              <a:gd name="connsiteX19" fmla="*/ 11062253 w 11062253"/>
              <a:gd name="connsiteY19" fmla="*/ 1571745 h 5852193"/>
              <a:gd name="connsiteX20" fmla="*/ 11062253 w 11062253"/>
              <a:gd name="connsiteY20" fmla="*/ 2129092 h 5852193"/>
              <a:gd name="connsiteX21" fmla="*/ 11062253 w 11062253"/>
              <a:gd name="connsiteY21" fmla="*/ 2725452 h 5852193"/>
              <a:gd name="connsiteX22" fmla="*/ 11062253 w 11062253"/>
              <a:gd name="connsiteY22" fmla="*/ 3204770 h 5852193"/>
              <a:gd name="connsiteX23" fmla="*/ 11062253 w 11062253"/>
              <a:gd name="connsiteY23" fmla="*/ 3723101 h 5852193"/>
              <a:gd name="connsiteX24" fmla="*/ 11062253 w 11062253"/>
              <a:gd name="connsiteY24" fmla="*/ 4202419 h 5852193"/>
              <a:gd name="connsiteX25" fmla="*/ 11062253 w 11062253"/>
              <a:gd name="connsiteY25" fmla="*/ 4876808 h 5852193"/>
              <a:gd name="connsiteX26" fmla="*/ 10086868 w 11062253"/>
              <a:gd name="connsiteY26" fmla="*/ 5852193 h 5852193"/>
              <a:gd name="connsiteX27" fmla="*/ 9790745 w 11062253"/>
              <a:gd name="connsiteY27" fmla="*/ 5852193 h 5852193"/>
              <a:gd name="connsiteX28" fmla="*/ 9039047 w 11062253"/>
              <a:gd name="connsiteY28" fmla="*/ 5852193 h 5852193"/>
              <a:gd name="connsiteX29" fmla="*/ 8469580 w 11062253"/>
              <a:gd name="connsiteY29" fmla="*/ 5852193 h 5852193"/>
              <a:gd name="connsiteX30" fmla="*/ 7991227 w 11062253"/>
              <a:gd name="connsiteY30" fmla="*/ 5852193 h 5852193"/>
              <a:gd name="connsiteX31" fmla="*/ 7421759 w 11062253"/>
              <a:gd name="connsiteY31" fmla="*/ 5852193 h 5852193"/>
              <a:gd name="connsiteX32" fmla="*/ 7034521 w 11062253"/>
              <a:gd name="connsiteY32" fmla="*/ 5852193 h 5852193"/>
              <a:gd name="connsiteX33" fmla="*/ 6738398 w 11062253"/>
              <a:gd name="connsiteY33" fmla="*/ 5852193 h 5852193"/>
              <a:gd name="connsiteX34" fmla="*/ 6351160 w 11062253"/>
              <a:gd name="connsiteY34" fmla="*/ 5852193 h 5852193"/>
              <a:gd name="connsiteX35" fmla="*/ 5872807 w 11062253"/>
              <a:gd name="connsiteY35" fmla="*/ 5852193 h 5852193"/>
              <a:gd name="connsiteX36" fmla="*/ 5576684 w 11062253"/>
              <a:gd name="connsiteY36" fmla="*/ 5852193 h 5852193"/>
              <a:gd name="connsiteX37" fmla="*/ 5007216 w 11062253"/>
              <a:gd name="connsiteY37" fmla="*/ 5852193 h 5852193"/>
              <a:gd name="connsiteX38" fmla="*/ 4711093 w 11062253"/>
              <a:gd name="connsiteY38" fmla="*/ 5852193 h 5852193"/>
              <a:gd name="connsiteX39" fmla="*/ 4414970 w 11062253"/>
              <a:gd name="connsiteY39" fmla="*/ 5852193 h 5852193"/>
              <a:gd name="connsiteX40" fmla="*/ 3754387 w 11062253"/>
              <a:gd name="connsiteY40" fmla="*/ 5852193 h 5852193"/>
              <a:gd name="connsiteX41" fmla="*/ 3458264 w 11062253"/>
              <a:gd name="connsiteY41" fmla="*/ 5852193 h 5852193"/>
              <a:gd name="connsiteX42" fmla="*/ 2706567 w 11062253"/>
              <a:gd name="connsiteY42" fmla="*/ 5852193 h 5852193"/>
              <a:gd name="connsiteX43" fmla="*/ 2137099 w 11062253"/>
              <a:gd name="connsiteY43" fmla="*/ 5852193 h 5852193"/>
              <a:gd name="connsiteX44" fmla="*/ 1840976 w 11062253"/>
              <a:gd name="connsiteY44" fmla="*/ 5852193 h 5852193"/>
              <a:gd name="connsiteX45" fmla="*/ 975385 w 11062253"/>
              <a:gd name="connsiteY45" fmla="*/ 5852193 h 5852193"/>
              <a:gd name="connsiteX46" fmla="*/ 0 w 11062253"/>
              <a:gd name="connsiteY46" fmla="*/ 4876808 h 5852193"/>
              <a:gd name="connsiteX47" fmla="*/ 0 w 11062253"/>
              <a:gd name="connsiteY47" fmla="*/ 4241433 h 5852193"/>
              <a:gd name="connsiteX48" fmla="*/ 0 w 11062253"/>
              <a:gd name="connsiteY48" fmla="*/ 3684087 h 5852193"/>
              <a:gd name="connsiteX49" fmla="*/ 0 w 11062253"/>
              <a:gd name="connsiteY49" fmla="*/ 3087727 h 5852193"/>
              <a:gd name="connsiteX50" fmla="*/ 0 w 11062253"/>
              <a:gd name="connsiteY50" fmla="*/ 2569395 h 5852193"/>
              <a:gd name="connsiteX51" fmla="*/ 0 w 11062253"/>
              <a:gd name="connsiteY51" fmla="*/ 1973035 h 5852193"/>
              <a:gd name="connsiteX52" fmla="*/ 0 w 11062253"/>
              <a:gd name="connsiteY52" fmla="*/ 975385 h 58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062253" h="5852193" fill="none" extrusionOk="0">
                <a:moveTo>
                  <a:pt x="0" y="975385"/>
                </a:moveTo>
                <a:cubicBezTo>
                  <a:pt x="-17953" y="345561"/>
                  <a:pt x="435535" y="-17402"/>
                  <a:pt x="975385" y="0"/>
                </a:cubicBezTo>
                <a:cubicBezTo>
                  <a:pt x="1258261" y="-62057"/>
                  <a:pt x="1453451" y="37843"/>
                  <a:pt x="1635968" y="0"/>
                </a:cubicBezTo>
                <a:cubicBezTo>
                  <a:pt x="1818485" y="-37843"/>
                  <a:pt x="2024842" y="2635"/>
                  <a:pt x="2387665" y="0"/>
                </a:cubicBezTo>
                <a:cubicBezTo>
                  <a:pt x="2750488" y="-2635"/>
                  <a:pt x="2654614" y="50720"/>
                  <a:pt x="2866018" y="0"/>
                </a:cubicBezTo>
                <a:cubicBezTo>
                  <a:pt x="3077422" y="-50720"/>
                  <a:pt x="3158328" y="14297"/>
                  <a:pt x="3253256" y="0"/>
                </a:cubicBezTo>
                <a:cubicBezTo>
                  <a:pt x="3348184" y="-14297"/>
                  <a:pt x="3770430" y="53719"/>
                  <a:pt x="4004953" y="0"/>
                </a:cubicBezTo>
                <a:cubicBezTo>
                  <a:pt x="4239476" y="-53719"/>
                  <a:pt x="4429329" y="10440"/>
                  <a:pt x="4665536" y="0"/>
                </a:cubicBezTo>
                <a:cubicBezTo>
                  <a:pt x="4901743" y="-10440"/>
                  <a:pt x="4872369" y="10535"/>
                  <a:pt x="5052774" y="0"/>
                </a:cubicBezTo>
                <a:cubicBezTo>
                  <a:pt x="5233179" y="-10535"/>
                  <a:pt x="5379091" y="14624"/>
                  <a:pt x="5622241" y="0"/>
                </a:cubicBezTo>
                <a:cubicBezTo>
                  <a:pt x="5865391" y="-14624"/>
                  <a:pt x="5950141" y="27540"/>
                  <a:pt x="6100594" y="0"/>
                </a:cubicBezTo>
                <a:cubicBezTo>
                  <a:pt x="6251047" y="-27540"/>
                  <a:pt x="6347987" y="46472"/>
                  <a:pt x="6578947" y="0"/>
                </a:cubicBezTo>
                <a:cubicBezTo>
                  <a:pt x="6809907" y="-46472"/>
                  <a:pt x="6930966" y="58008"/>
                  <a:pt x="7148415" y="0"/>
                </a:cubicBezTo>
                <a:cubicBezTo>
                  <a:pt x="7365864" y="-58008"/>
                  <a:pt x="7547581" y="21946"/>
                  <a:pt x="7717882" y="0"/>
                </a:cubicBezTo>
                <a:cubicBezTo>
                  <a:pt x="7888183" y="-21946"/>
                  <a:pt x="7994653" y="31497"/>
                  <a:pt x="8105120" y="0"/>
                </a:cubicBezTo>
                <a:cubicBezTo>
                  <a:pt x="8215587" y="-31497"/>
                  <a:pt x="8538158" y="30933"/>
                  <a:pt x="8856818" y="0"/>
                </a:cubicBezTo>
                <a:cubicBezTo>
                  <a:pt x="9175478" y="-30933"/>
                  <a:pt x="9151300" y="4341"/>
                  <a:pt x="9244056" y="0"/>
                </a:cubicBezTo>
                <a:cubicBezTo>
                  <a:pt x="9336812" y="-4341"/>
                  <a:pt x="9774424" y="26026"/>
                  <a:pt x="10086868" y="0"/>
                </a:cubicBezTo>
                <a:cubicBezTo>
                  <a:pt x="10616498" y="-7451"/>
                  <a:pt x="11072621" y="441865"/>
                  <a:pt x="11062253" y="975385"/>
                </a:cubicBezTo>
                <a:cubicBezTo>
                  <a:pt x="11116491" y="1200820"/>
                  <a:pt x="11034325" y="1383548"/>
                  <a:pt x="11062253" y="1571745"/>
                </a:cubicBezTo>
                <a:cubicBezTo>
                  <a:pt x="11090181" y="1759942"/>
                  <a:pt x="11047397" y="1969538"/>
                  <a:pt x="11062253" y="2129092"/>
                </a:cubicBezTo>
                <a:cubicBezTo>
                  <a:pt x="11077109" y="2288646"/>
                  <a:pt x="11013666" y="2527084"/>
                  <a:pt x="11062253" y="2725452"/>
                </a:cubicBezTo>
                <a:cubicBezTo>
                  <a:pt x="11110840" y="2923820"/>
                  <a:pt x="11018929" y="2989241"/>
                  <a:pt x="11062253" y="3204770"/>
                </a:cubicBezTo>
                <a:cubicBezTo>
                  <a:pt x="11105577" y="3420299"/>
                  <a:pt x="11003148" y="3541618"/>
                  <a:pt x="11062253" y="3723101"/>
                </a:cubicBezTo>
                <a:cubicBezTo>
                  <a:pt x="11121358" y="3904584"/>
                  <a:pt x="11021111" y="4049188"/>
                  <a:pt x="11062253" y="4202419"/>
                </a:cubicBezTo>
                <a:cubicBezTo>
                  <a:pt x="11103395" y="4355650"/>
                  <a:pt x="11053801" y="4719696"/>
                  <a:pt x="11062253" y="4876808"/>
                </a:cubicBezTo>
                <a:cubicBezTo>
                  <a:pt x="11154672" y="5470412"/>
                  <a:pt x="10623710" y="5781504"/>
                  <a:pt x="10086868" y="5852193"/>
                </a:cubicBezTo>
                <a:cubicBezTo>
                  <a:pt x="10011212" y="5882401"/>
                  <a:pt x="9911580" y="5848127"/>
                  <a:pt x="9790745" y="5852193"/>
                </a:cubicBezTo>
                <a:cubicBezTo>
                  <a:pt x="9669910" y="5856259"/>
                  <a:pt x="9387367" y="5850156"/>
                  <a:pt x="9039047" y="5852193"/>
                </a:cubicBezTo>
                <a:cubicBezTo>
                  <a:pt x="8690727" y="5854230"/>
                  <a:pt x="8686800" y="5798528"/>
                  <a:pt x="8469580" y="5852193"/>
                </a:cubicBezTo>
                <a:cubicBezTo>
                  <a:pt x="8252360" y="5905858"/>
                  <a:pt x="8206630" y="5843758"/>
                  <a:pt x="7991227" y="5852193"/>
                </a:cubicBezTo>
                <a:cubicBezTo>
                  <a:pt x="7775824" y="5860628"/>
                  <a:pt x="7616181" y="5850678"/>
                  <a:pt x="7421759" y="5852193"/>
                </a:cubicBezTo>
                <a:cubicBezTo>
                  <a:pt x="7227337" y="5853708"/>
                  <a:pt x="7147573" y="5839375"/>
                  <a:pt x="7034521" y="5852193"/>
                </a:cubicBezTo>
                <a:cubicBezTo>
                  <a:pt x="6921469" y="5865011"/>
                  <a:pt x="6830335" y="5833557"/>
                  <a:pt x="6738398" y="5852193"/>
                </a:cubicBezTo>
                <a:cubicBezTo>
                  <a:pt x="6646461" y="5870829"/>
                  <a:pt x="6542355" y="5841699"/>
                  <a:pt x="6351160" y="5852193"/>
                </a:cubicBezTo>
                <a:cubicBezTo>
                  <a:pt x="6159965" y="5862687"/>
                  <a:pt x="6111057" y="5808506"/>
                  <a:pt x="5872807" y="5852193"/>
                </a:cubicBezTo>
                <a:cubicBezTo>
                  <a:pt x="5634557" y="5895880"/>
                  <a:pt x="5717404" y="5832951"/>
                  <a:pt x="5576684" y="5852193"/>
                </a:cubicBezTo>
                <a:cubicBezTo>
                  <a:pt x="5435964" y="5871435"/>
                  <a:pt x="5238516" y="5789206"/>
                  <a:pt x="5007216" y="5852193"/>
                </a:cubicBezTo>
                <a:cubicBezTo>
                  <a:pt x="4775916" y="5915180"/>
                  <a:pt x="4816267" y="5817431"/>
                  <a:pt x="4711093" y="5852193"/>
                </a:cubicBezTo>
                <a:cubicBezTo>
                  <a:pt x="4605919" y="5886955"/>
                  <a:pt x="4558513" y="5831695"/>
                  <a:pt x="4414970" y="5852193"/>
                </a:cubicBezTo>
                <a:cubicBezTo>
                  <a:pt x="4271427" y="5872691"/>
                  <a:pt x="3961985" y="5779882"/>
                  <a:pt x="3754387" y="5852193"/>
                </a:cubicBezTo>
                <a:cubicBezTo>
                  <a:pt x="3546789" y="5924504"/>
                  <a:pt x="3556064" y="5836080"/>
                  <a:pt x="3458264" y="5852193"/>
                </a:cubicBezTo>
                <a:cubicBezTo>
                  <a:pt x="3360464" y="5868306"/>
                  <a:pt x="2952965" y="5820876"/>
                  <a:pt x="2706567" y="5852193"/>
                </a:cubicBezTo>
                <a:cubicBezTo>
                  <a:pt x="2460169" y="5883510"/>
                  <a:pt x="2355555" y="5785118"/>
                  <a:pt x="2137099" y="5852193"/>
                </a:cubicBezTo>
                <a:cubicBezTo>
                  <a:pt x="1918643" y="5919268"/>
                  <a:pt x="1918657" y="5819432"/>
                  <a:pt x="1840976" y="5852193"/>
                </a:cubicBezTo>
                <a:cubicBezTo>
                  <a:pt x="1763295" y="5884954"/>
                  <a:pt x="1161701" y="5833290"/>
                  <a:pt x="975385" y="5852193"/>
                </a:cubicBezTo>
                <a:cubicBezTo>
                  <a:pt x="421759" y="5921148"/>
                  <a:pt x="-40045" y="5387830"/>
                  <a:pt x="0" y="4876808"/>
                </a:cubicBezTo>
                <a:cubicBezTo>
                  <a:pt x="-37372" y="4731797"/>
                  <a:pt x="60074" y="4450610"/>
                  <a:pt x="0" y="4241433"/>
                </a:cubicBezTo>
                <a:cubicBezTo>
                  <a:pt x="-60074" y="4032257"/>
                  <a:pt x="41346" y="3804418"/>
                  <a:pt x="0" y="3684087"/>
                </a:cubicBezTo>
                <a:cubicBezTo>
                  <a:pt x="-41346" y="3563756"/>
                  <a:pt x="20492" y="3268046"/>
                  <a:pt x="0" y="3087727"/>
                </a:cubicBezTo>
                <a:cubicBezTo>
                  <a:pt x="-20492" y="2907408"/>
                  <a:pt x="60582" y="2696588"/>
                  <a:pt x="0" y="2569395"/>
                </a:cubicBezTo>
                <a:cubicBezTo>
                  <a:pt x="-60582" y="2442202"/>
                  <a:pt x="14104" y="2190907"/>
                  <a:pt x="0" y="1973035"/>
                </a:cubicBezTo>
                <a:cubicBezTo>
                  <a:pt x="-14104" y="1755163"/>
                  <a:pt x="91449" y="1399086"/>
                  <a:pt x="0" y="975385"/>
                </a:cubicBezTo>
                <a:close/>
              </a:path>
              <a:path w="11062253" h="5852193" stroke="0" extrusionOk="0">
                <a:moveTo>
                  <a:pt x="0" y="975385"/>
                </a:moveTo>
                <a:cubicBezTo>
                  <a:pt x="-129852" y="355424"/>
                  <a:pt x="446619" y="9523"/>
                  <a:pt x="975385" y="0"/>
                </a:cubicBezTo>
                <a:cubicBezTo>
                  <a:pt x="1169752" y="-15686"/>
                  <a:pt x="1345307" y="14294"/>
                  <a:pt x="1544853" y="0"/>
                </a:cubicBezTo>
                <a:cubicBezTo>
                  <a:pt x="1744399" y="-14294"/>
                  <a:pt x="2020405" y="5542"/>
                  <a:pt x="2296550" y="0"/>
                </a:cubicBezTo>
                <a:cubicBezTo>
                  <a:pt x="2572695" y="-5542"/>
                  <a:pt x="2711887" y="66210"/>
                  <a:pt x="2957133" y="0"/>
                </a:cubicBezTo>
                <a:cubicBezTo>
                  <a:pt x="3202379" y="-66210"/>
                  <a:pt x="3184836" y="30138"/>
                  <a:pt x="3253256" y="0"/>
                </a:cubicBezTo>
                <a:cubicBezTo>
                  <a:pt x="3321676" y="-30138"/>
                  <a:pt x="3611967" y="30703"/>
                  <a:pt x="3822723" y="0"/>
                </a:cubicBezTo>
                <a:cubicBezTo>
                  <a:pt x="4033479" y="-30703"/>
                  <a:pt x="3971811" y="12388"/>
                  <a:pt x="4118847" y="0"/>
                </a:cubicBezTo>
                <a:cubicBezTo>
                  <a:pt x="4265883" y="-12388"/>
                  <a:pt x="4573024" y="3304"/>
                  <a:pt x="4688314" y="0"/>
                </a:cubicBezTo>
                <a:cubicBezTo>
                  <a:pt x="4803604" y="-3304"/>
                  <a:pt x="4988630" y="49217"/>
                  <a:pt x="5257782" y="0"/>
                </a:cubicBezTo>
                <a:cubicBezTo>
                  <a:pt x="5526934" y="-49217"/>
                  <a:pt x="5794417" y="7636"/>
                  <a:pt x="6009479" y="0"/>
                </a:cubicBezTo>
                <a:cubicBezTo>
                  <a:pt x="6224541" y="-7636"/>
                  <a:pt x="6492266" y="14956"/>
                  <a:pt x="6670062" y="0"/>
                </a:cubicBezTo>
                <a:cubicBezTo>
                  <a:pt x="6847858" y="-14956"/>
                  <a:pt x="7147285" y="10366"/>
                  <a:pt x="7421759" y="0"/>
                </a:cubicBezTo>
                <a:cubicBezTo>
                  <a:pt x="7696233" y="-10366"/>
                  <a:pt x="7788368" y="41220"/>
                  <a:pt x="7991227" y="0"/>
                </a:cubicBezTo>
                <a:cubicBezTo>
                  <a:pt x="8194086" y="-41220"/>
                  <a:pt x="8200187" y="6909"/>
                  <a:pt x="8378465" y="0"/>
                </a:cubicBezTo>
                <a:cubicBezTo>
                  <a:pt x="8556743" y="-6909"/>
                  <a:pt x="8583590" y="45410"/>
                  <a:pt x="8765703" y="0"/>
                </a:cubicBezTo>
                <a:cubicBezTo>
                  <a:pt x="8947816" y="-45410"/>
                  <a:pt x="8932229" y="9161"/>
                  <a:pt x="9061826" y="0"/>
                </a:cubicBezTo>
                <a:cubicBezTo>
                  <a:pt x="9191423" y="-9161"/>
                  <a:pt x="9308588" y="37589"/>
                  <a:pt x="9449064" y="0"/>
                </a:cubicBezTo>
                <a:cubicBezTo>
                  <a:pt x="9589540" y="-37589"/>
                  <a:pt x="9956472" y="65164"/>
                  <a:pt x="10086868" y="0"/>
                </a:cubicBezTo>
                <a:cubicBezTo>
                  <a:pt x="10615551" y="18252"/>
                  <a:pt x="11044826" y="453667"/>
                  <a:pt x="11062253" y="975385"/>
                </a:cubicBezTo>
                <a:cubicBezTo>
                  <a:pt x="11115011" y="1106737"/>
                  <a:pt x="11024638" y="1239100"/>
                  <a:pt x="11062253" y="1454703"/>
                </a:cubicBezTo>
                <a:cubicBezTo>
                  <a:pt x="11099868" y="1670306"/>
                  <a:pt x="11053602" y="1790373"/>
                  <a:pt x="11062253" y="1973035"/>
                </a:cubicBezTo>
                <a:cubicBezTo>
                  <a:pt x="11070904" y="2155697"/>
                  <a:pt x="11037562" y="2382102"/>
                  <a:pt x="11062253" y="2530381"/>
                </a:cubicBezTo>
                <a:cubicBezTo>
                  <a:pt x="11086944" y="2678660"/>
                  <a:pt x="11033173" y="2869444"/>
                  <a:pt x="11062253" y="3087727"/>
                </a:cubicBezTo>
                <a:cubicBezTo>
                  <a:pt x="11091333" y="3306010"/>
                  <a:pt x="11059583" y="3386666"/>
                  <a:pt x="11062253" y="3645073"/>
                </a:cubicBezTo>
                <a:cubicBezTo>
                  <a:pt x="11064923" y="3903480"/>
                  <a:pt x="11061513" y="3866827"/>
                  <a:pt x="11062253" y="4085376"/>
                </a:cubicBezTo>
                <a:cubicBezTo>
                  <a:pt x="11062993" y="4303925"/>
                  <a:pt x="11010319" y="4511792"/>
                  <a:pt x="11062253" y="4876808"/>
                </a:cubicBezTo>
                <a:cubicBezTo>
                  <a:pt x="11044481" y="5553857"/>
                  <a:pt x="10732091" y="5940112"/>
                  <a:pt x="10086868" y="5852193"/>
                </a:cubicBezTo>
                <a:cubicBezTo>
                  <a:pt x="9911731" y="5870780"/>
                  <a:pt x="9799742" y="5811184"/>
                  <a:pt x="9699630" y="5852193"/>
                </a:cubicBezTo>
                <a:cubicBezTo>
                  <a:pt x="9599518" y="5893202"/>
                  <a:pt x="9434311" y="5835515"/>
                  <a:pt x="9312392" y="5852193"/>
                </a:cubicBezTo>
                <a:cubicBezTo>
                  <a:pt x="9190473" y="5868871"/>
                  <a:pt x="8975128" y="5849172"/>
                  <a:pt x="8834039" y="5852193"/>
                </a:cubicBezTo>
                <a:cubicBezTo>
                  <a:pt x="8692950" y="5855214"/>
                  <a:pt x="8667531" y="5824461"/>
                  <a:pt x="8537916" y="5852193"/>
                </a:cubicBezTo>
                <a:cubicBezTo>
                  <a:pt x="8408301" y="5879925"/>
                  <a:pt x="8123776" y="5814347"/>
                  <a:pt x="7786219" y="5852193"/>
                </a:cubicBezTo>
                <a:cubicBezTo>
                  <a:pt x="7448662" y="5890039"/>
                  <a:pt x="7445310" y="5795751"/>
                  <a:pt x="7216751" y="5852193"/>
                </a:cubicBezTo>
                <a:cubicBezTo>
                  <a:pt x="6988192" y="5908635"/>
                  <a:pt x="6926702" y="5806124"/>
                  <a:pt x="6738398" y="5852193"/>
                </a:cubicBezTo>
                <a:cubicBezTo>
                  <a:pt x="6550094" y="5898262"/>
                  <a:pt x="6437209" y="5824659"/>
                  <a:pt x="6351160" y="5852193"/>
                </a:cubicBezTo>
                <a:cubicBezTo>
                  <a:pt x="6265111" y="5879727"/>
                  <a:pt x="6035095" y="5837999"/>
                  <a:pt x="5872807" y="5852193"/>
                </a:cubicBezTo>
                <a:cubicBezTo>
                  <a:pt x="5710519" y="5866387"/>
                  <a:pt x="5525708" y="5789424"/>
                  <a:pt x="5212225" y="5852193"/>
                </a:cubicBezTo>
                <a:cubicBezTo>
                  <a:pt x="4898742" y="5914962"/>
                  <a:pt x="4762990" y="5851388"/>
                  <a:pt x="4551642" y="5852193"/>
                </a:cubicBezTo>
                <a:cubicBezTo>
                  <a:pt x="4340294" y="5852998"/>
                  <a:pt x="4342832" y="5847145"/>
                  <a:pt x="4255519" y="5852193"/>
                </a:cubicBezTo>
                <a:cubicBezTo>
                  <a:pt x="4168206" y="5857241"/>
                  <a:pt x="3978949" y="5828419"/>
                  <a:pt x="3868281" y="5852193"/>
                </a:cubicBezTo>
                <a:cubicBezTo>
                  <a:pt x="3757613" y="5875967"/>
                  <a:pt x="3619686" y="5845659"/>
                  <a:pt x="3481043" y="5852193"/>
                </a:cubicBezTo>
                <a:cubicBezTo>
                  <a:pt x="3342400" y="5858727"/>
                  <a:pt x="3236963" y="5824476"/>
                  <a:pt x="3093805" y="5852193"/>
                </a:cubicBezTo>
                <a:cubicBezTo>
                  <a:pt x="2950647" y="5879910"/>
                  <a:pt x="2652812" y="5825635"/>
                  <a:pt x="2524337" y="5852193"/>
                </a:cubicBezTo>
                <a:cubicBezTo>
                  <a:pt x="2395862" y="5878751"/>
                  <a:pt x="1923092" y="5842397"/>
                  <a:pt x="1772640" y="5852193"/>
                </a:cubicBezTo>
                <a:cubicBezTo>
                  <a:pt x="1622188" y="5861989"/>
                  <a:pt x="1153833" y="5819722"/>
                  <a:pt x="975385" y="5852193"/>
                </a:cubicBezTo>
                <a:cubicBezTo>
                  <a:pt x="557491" y="5878246"/>
                  <a:pt x="-104825" y="5352561"/>
                  <a:pt x="0" y="4876808"/>
                </a:cubicBezTo>
                <a:cubicBezTo>
                  <a:pt x="-47963" y="4688430"/>
                  <a:pt x="40117" y="4590340"/>
                  <a:pt x="0" y="4358476"/>
                </a:cubicBezTo>
                <a:cubicBezTo>
                  <a:pt x="-40117" y="4126612"/>
                  <a:pt x="33787" y="4135330"/>
                  <a:pt x="0" y="3918173"/>
                </a:cubicBezTo>
                <a:cubicBezTo>
                  <a:pt x="-33787" y="3701016"/>
                  <a:pt x="37799" y="3450898"/>
                  <a:pt x="0" y="3321812"/>
                </a:cubicBezTo>
                <a:cubicBezTo>
                  <a:pt x="-37799" y="3192726"/>
                  <a:pt x="59506" y="2994237"/>
                  <a:pt x="0" y="2686438"/>
                </a:cubicBezTo>
                <a:cubicBezTo>
                  <a:pt x="-59506" y="2378639"/>
                  <a:pt x="60713" y="2223811"/>
                  <a:pt x="0" y="2090077"/>
                </a:cubicBezTo>
                <a:cubicBezTo>
                  <a:pt x="-60713" y="1956343"/>
                  <a:pt x="40065" y="1718798"/>
                  <a:pt x="0" y="1571745"/>
                </a:cubicBezTo>
                <a:cubicBezTo>
                  <a:pt x="-40065" y="1424692"/>
                  <a:pt x="6061" y="1146479"/>
                  <a:pt x="0" y="975385"/>
                </a:cubicBezTo>
                <a:close/>
              </a:path>
            </a:pathLst>
          </a:custGeom>
          <a:solidFill>
            <a:srgbClr val="E2F0D9">
              <a:alpha val="41176"/>
            </a:srgb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233018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2EB366F-98B0-2782-F288-5D1BB0FDBDD6}"/>
              </a:ext>
            </a:extLst>
          </p:cNvPr>
          <p:cNvSpPr/>
          <p:nvPr userDrawn="1"/>
        </p:nvSpPr>
        <p:spPr>
          <a:xfrm>
            <a:off x="-156189" y="6612288"/>
            <a:ext cx="1517155" cy="245712"/>
          </a:xfrm>
          <a:custGeom>
            <a:avLst/>
            <a:gdLst>
              <a:gd name="connsiteX0" fmla="*/ 0 w 1517155"/>
              <a:gd name="connsiteY0" fmla="*/ 0 h 245712"/>
              <a:gd name="connsiteX1" fmla="*/ 475375 w 1517155"/>
              <a:gd name="connsiteY1" fmla="*/ 0 h 245712"/>
              <a:gd name="connsiteX2" fmla="*/ 950750 w 1517155"/>
              <a:gd name="connsiteY2" fmla="*/ 0 h 245712"/>
              <a:gd name="connsiteX3" fmla="*/ 1517155 w 1517155"/>
              <a:gd name="connsiteY3" fmla="*/ 0 h 245712"/>
              <a:gd name="connsiteX4" fmla="*/ 1517155 w 1517155"/>
              <a:gd name="connsiteY4" fmla="*/ 245712 h 245712"/>
              <a:gd name="connsiteX5" fmla="*/ 1041780 w 1517155"/>
              <a:gd name="connsiteY5" fmla="*/ 245712 h 245712"/>
              <a:gd name="connsiteX6" fmla="*/ 520890 w 1517155"/>
              <a:gd name="connsiteY6" fmla="*/ 245712 h 245712"/>
              <a:gd name="connsiteX7" fmla="*/ 0 w 1517155"/>
              <a:gd name="connsiteY7" fmla="*/ 245712 h 245712"/>
              <a:gd name="connsiteX8" fmla="*/ 0 w 1517155"/>
              <a:gd name="connsiteY8" fmla="*/ 0 h 24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155" h="245712" extrusionOk="0">
                <a:moveTo>
                  <a:pt x="0" y="0"/>
                </a:moveTo>
                <a:cubicBezTo>
                  <a:pt x="140104" y="-7386"/>
                  <a:pt x="285454" y="40719"/>
                  <a:pt x="475375" y="0"/>
                </a:cubicBezTo>
                <a:cubicBezTo>
                  <a:pt x="665297" y="-40719"/>
                  <a:pt x="758372" y="22871"/>
                  <a:pt x="950750" y="0"/>
                </a:cubicBezTo>
                <a:cubicBezTo>
                  <a:pt x="1143129" y="-22871"/>
                  <a:pt x="1374204" y="5515"/>
                  <a:pt x="1517155" y="0"/>
                </a:cubicBezTo>
                <a:cubicBezTo>
                  <a:pt x="1526172" y="92817"/>
                  <a:pt x="1509957" y="172964"/>
                  <a:pt x="1517155" y="245712"/>
                </a:cubicBezTo>
                <a:cubicBezTo>
                  <a:pt x="1395834" y="259954"/>
                  <a:pt x="1150884" y="233446"/>
                  <a:pt x="1041780" y="245712"/>
                </a:cubicBezTo>
                <a:cubicBezTo>
                  <a:pt x="932676" y="257978"/>
                  <a:pt x="653597" y="230935"/>
                  <a:pt x="520890" y="245712"/>
                </a:cubicBezTo>
                <a:cubicBezTo>
                  <a:pt x="388183" y="260489"/>
                  <a:pt x="122853" y="235376"/>
                  <a:pt x="0" y="245712"/>
                </a:cubicBezTo>
                <a:cubicBezTo>
                  <a:pt x="-20765" y="154710"/>
                  <a:pt x="12385" y="116385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>
                <a:solidFill>
                  <a:schemeClr val="tx1"/>
                </a:solidFill>
                <a:cs typeface="Akhbar MT" pitchFamily="2" charset="-78"/>
              </a:rPr>
              <a:t>معلمة المادة : غزيل المطرفي </a:t>
            </a:r>
          </a:p>
        </p:txBody>
      </p:sp>
    </p:spTree>
    <p:extLst>
      <p:ext uri="{BB962C8B-B14F-4D97-AF65-F5344CB8AC3E}">
        <p14:creationId xmlns:p14="http://schemas.microsoft.com/office/powerpoint/2010/main" val="3844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ACF29F-DF1F-4A16-B6EA-E3E176A2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95471-130C-48AF-A5A3-EECD9740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E5E099-A17C-42D0-A2A1-57B4855A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1CF04B-989B-47C1-B487-EAD0B9DC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F05B3B-BBE6-40F3-8A7D-B53E88A2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8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1939B2-27DC-45CC-B8A6-2E08BA085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92D316-4A0B-43D2-A9E4-A9AF70B0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DB6D09-0C90-41D4-B9C2-EC4E55CF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FE28C7-9056-4C76-A197-28ED5E30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1A00FF-DBE0-4443-B44B-CB961183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45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6732B5-7205-47DF-BB56-8645F79F6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178AA-C88C-43C3-B92A-50708716F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FC4C1A-140E-4BF4-B565-EC5D3AAB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2108-C898-4E17-8DF2-D78FF918FD62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E0EF6-EFE7-4AA0-A47E-A69D4111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E4FFEF-0A7C-44E1-A257-21F9DCCF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555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6D8253-2DA7-4072-9009-BCB961C1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904960-1F33-4EA5-A7D0-74B69947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49F016-F4FB-4406-B168-5D17A0B0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29336F-AB3C-43D8-A900-502E48A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D6E15C-E9A6-4AFF-B278-EB6E2BDB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6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EDAD7-7CE1-4188-9355-91908EFE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069CFB-6FEE-41CB-A0B8-4631E259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F4BC6-9EC0-4B84-9AB5-33463762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A6FCB-0FB9-4F92-8321-024AA77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5279F2-F9A0-42EB-A0FA-6FB55528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DEFD78-9024-43DC-B229-1352BEEE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A83A77-CE40-4DF7-87E4-02D331B1F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F3EAE-6987-43AB-93AE-A5C51B43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2F3F53-5573-4C13-A8D8-C9D84BEC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B01AB-7653-419D-90C7-A9A26852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955ACD-6DCD-495C-8C93-0B596B5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3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4FB88-6126-4AB8-9A1B-718FD07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590D52-6C0B-4E67-88D3-E7D9DDB6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E668C5-049C-4543-91F3-BECB41D51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0C58EF4-34D0-424F-8DBC-B9AD792E5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C9E000-EF6A-413A-A9AF-99AEFE54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093D59F-B595-47EF-9C9C-782BA671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523F8F3-B90A-4A6F-BC28-8E40523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C0C3EB-15B4-47BC-A4D5-3CB23024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32514-EE34-4746-A123-38714267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8FC76C-A41E-475A-9F27-E2AD8997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1214F0-3AEC-4DBD-A6E7-98A0F5BF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621B0E-48A6-4C25-94E9-F8BF3B9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14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896DF22-BD20-4389-8F0A-6B97196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5A5986-9192-4487-8212-070883AA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C81BE0-22AF-40C6-9980-7E01774B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1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7665BE-CCC2-499A-A7F6-BC48F34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074A1C-89E7-4E66-AFB7-7D3B2B84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BAC90F-7B54-4E6F-B08D-4408763E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A4D573-C4D1-46B8-9E07-ACDB26C2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49BE57-9E55-4773-9B53-6B4B200A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0B9637-E9F3-449A-84FD-3D7E4690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54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7B7E8-CA8A-4D20-8CB5-B21C1C2E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19A57B-609D-4C93-A619-01B904664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ED86D9-10A2-4337-B150-81E73A5ED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515048-8165-4D92-B69E-A67D9AC6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110FFD-2C04-4345-8E53-9D8BABC3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3AED34-C07E-49BE-9401-8A513947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0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9D4039B-7E1F-433B-A1C8-F6726FE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94CE57-97F8-4E19-B13A-2F9F06B5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D5E4B5-2919-4344-9A82-F832B5FC3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D27C-5BA5-4D52-B947-6413BF5CD60B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8DDA91-6FD9-44BF-888A-000BD1FA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89C0B7-0718-4015-97E2-0F1BB7EB5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301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hyperlink" Target="https://ien.edu.sa/qr/L-GE-ME-K09-SM1-MATH-CH5-L2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svg"/><Relationship Id="rId7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svg"/><Relationship Id="rId7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svg"/><Relationship Id="rId7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2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2.xml"/><Relationship Id="rId5" Type="http://schemas.openxmlformats.org/officeDocument/2006/relationships/image" Target="../media/image3.png"/><Relationship Id="rId10" Type="http://schemas.openxmlformats.org/officeDocument/2006/relationships/image" Target="../media/image51.png"/><Relationship Id="rId4" Type="http://schemas.openxmlformats.org/officeDocument/2006/relationships/image" Target="../media/image13.svg"/><Relationship Id="rId9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4.png"/><Relationship Id="rId3" Type="http://schemas.openxmlformats.org/officeDocument/2006/relationships/image" Target="../media/image12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veworksheets.com/2-zi1187125dr" TargetMode="External"/><Relationship Id="rId11" Type="http://schemas.openxmlformats.org/officeDocument/2006/relationships/image" Target="../media/image56.jpg"/><Relationship Id="rId5" Type="http://schemas.openxmlformats.org/officeDocument/2006/relationships/image" Target="../media/image3.png"/><Relationship Id="rId10" Type="http://schemas.openxmlformats.org/officeDocument/2006/relationships/hyperlink" Target="https://youtu.be/fcqRXFL26XM" TargetMode="External"/><Relationship Id="rId4" Type="http://schemas.openxmlformats.org/officeDocument/2006/relationships/image" Target="../media/image13.sv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9.png"/><Relationship Id="rId7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sv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3.sv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svg"/><Relationship Id="rId7" Type="http://schemas.openxmlformats.org/officeDocument/2006/relationships/image" Target="../media/image24.png"/><Relationship Id="rId12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5" Type="http://schemas.openxmlformats.org/officeDocument/2006/relationships/image" Target="../media/image7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svg"/><Relationship Id="rId7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svg"/><Relationship Id="rId7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3.svg"/><Relationship Id="rId7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ED73D267-851C-43AD-964E-F4FDECA13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87" y="1646777"/>
            <a:ext cx="725359" cy="141660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6791FA1-86F2-4ED5-A9EC-6F2632990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EB13C95-4391-4FEB-AC49-2214D2F61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884" y="1164974"/>
            <a:ext cx="2524129" cy="1543265"/>
          </a:xfrm>
          <a:custGeom>
            <a:avLst/>
            <a:gdLst>
              <a:gd name="connsiteX0" fmla="*/ 0 w 2524129"/>
              <a:gd name="connsiteY0" fmla="*/ 0 h 1543265"/>
              <a:gd name="connsiteX1" fmla="*/ 631032 w 2524129"/>
              <a:gd name="connsiteY1" fmla="*/ 0 h 1543265"/>
              <a:gd name="connsiteX2" fmla="*/ 1262065 w 2524129"/>
              <a:gd name="connsiteY2" fmla="*/ 0 h 1543265"/>
              <a:gd name="connsiteX3" fmla="*/ 1867855 w 2524129"/>
              <a:gd name="connsiteY3" fmla="*/ 0 h 1543265"/>
              <a:gd name="connsiteX4" fmla="*/ 2524129 w 2524129"/>
              <a:gd name="connsiteY4" fmla="*/ 0 h 1543265"/>
              <a:gd name="connsiteX5" fmla="*/ 2524129 w 2524129"/>
              <a:gd name="connsiteY5" fmla="*/ 514422 h 1543265"/>
              <a:gd name="connsiteX6" fmla="*/ 2524129 w 2524129"/>
              <a:gd name="connsiteY6" fmla="*/ 982545 h 1543265"/>
              <a:gd name="connsiteX7" fmla="*/ 2524129 w 2524129"/>
              <a:gd name="connsiteY7" fmla="*/ 1543265 h 1543265"/>
              <a:gd name="connsiteX8" fmla="*/ 1893097 w 2524129"/>
              <a:gd name="connsiteY8" fmla="*/ 1543265 h 1543265"/>
              <a:gd name="connsiteX9" fmla="*/ 1337788 w 2524129"/>
              <a:gd name="connsiteY9" fmla="*/ 1543265 h 1543265"/>
              <a:gd name="connsiteX10" fmla="*/ 656274 w 2524129"/>
              <a:gd name="connsiteY10" fmla="*/ 1543265 h 1543265"/>
              <a:gd name="connsiteX11" fmla="*/ 0 w 2524129"/>
              <a:gd name="connsiteY11" fmla="*/ 1543265 h 1543265"/>
              <a:gd name="connsiteX12" fmla="*/ 0 w 2524129"/>
              <a:gd name="connsiteY12" fmla="*/ 1075141 h 1543265"/>
              <a:gd name="connsiteX13" fmla="*/ 0 w 2524129"/>
              <a:gd name="connsiteY13" fmla="*/ 576152 h 1543265"/>
              <a:gd name="connsiteX14" fmla="*/ 0 w 2524129"/>
              <a:gd name="connsiteY14" fmla="*/ 0 h 154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4129" h="1543265" fill="none" extrusionOk="0">
                <a:moveTo>
                  <a:pt x="0" y="0"/>
                </a:moveTo>
                <a:cubicBezTo>
                  <a:pt x="295263" y="-16256"/>
                  <a:pt x="452655" y="24793"/>
                  <a:pt x="631032" y="0"/>
                </a:cubicBezTo>
                <a:cubicBezTo>
                  <a:pt x="809409" y="-24793"/>
                  <a:pt x="1073336" y="-10787"/>
                  <a:pt x="1262065" y="0"/>
                </a:cubicBezTo>
                <a:cubicBezTo>
                  <a:pt x="1450794" y="10787"/>
                  <a:pt x="1604277" y="14997"/>
                  <a:pt x="1867855" y="0"/>
                </a:cubicBezTo>
                <a:cubicBezTo>
                  <a:pt x="2131433" y="-14997"/>
                  <a:pt x="2330197" y="-32798"/>
                  <a:pt x="2524129" y="0"/>
                </a:cubicBezTo>
                <a:cubicBezTo>
                  <a:pt x="2525732" y="215186"/>
                  <a:pt x="2500046" y="290435"/>
                  <a:pt x="2524129" y="514422"/>
                </a:cubicBezTo>
                <a:cubicBezTo>
                  <a:pt x="2548212" y="738409"/>
                  <a:pt x="2506330" y="797571"/>
                  <a:pt x="2524129" y="982545"/>
                </a:cubicBezTo>
                <a:cubicBezTo>
                  <a:pt x="2541928" y="1167519"/>
                  <a:pt x="2534866" y="1393589"/>
                  <a:pt x="2524129" y="1543265"/>
                </a:cubicBezTo>
                <a:cubicBezTo>
                  <a:pt x="2271802" y="1528026"/>
                  <a:pt x="2163823" y="1550199"/>
                  <a:pt x="1893097" y="1543265"/>
                </a:cubicBezTo>
                <a:cubicBezTo>
                  <a:pt x="1622371" y="1536331"/>
                  <a:pt x="1501884" y="1547420"/>
                  <a:pt x="1337788" y="1543265"/>
                </a:cubicBezTo>
                <a:cubicBezTo>
                  <a:pt x="1173692" y="1539110"/>
                  <a:pt x="961603" y="1528991"/>
                  <a:pt x="656274" y="1543265"/>
                </a:cubicBezTo>
                <a:cubicBezTo>
                  <a:pt x="350945" y="1557539"/>
                  <a:pt x="168568" y="1542468"/>
                  <a:pt x="0" y="1543265"/>
                </a:cubicBezTo>
                <a:cubicBezTo>
                  <a:pt x="-18835" y="1389843"/>
                  <a:pt x="-16006" y="1281146"/>
                  <a:pt x="0" y="1075141"/>
                </a:cubicBezTo>
                <a:cubicBezTo>
                  <a:pt x="16006" y="869136"/>
                  <a:pt x="-15899" y="786623"/>
                  <a:pt x="0" y="576152"/>
                </a:cubicBezTo>
                <a:cubicBezTo>
                  <a:pt x="15899" y="365681"/>
                  <a:pt x="23452" y="137680"/>
                  <a:pt x="0" y="0"/>
                </a:cubicBezTo>
                <a:close/>
              </a:path>
              <a:path w="2524129" h="1543265" stroke="0" extrusionOk="0">
                <a:moveTo>
                  <a:pt x="0" y="0"/>
                </a:moveTo>
                <a:cubicBezTo>
                  <a:pt x="186106" y="18372"/>
                  <a:pt x="333010" y="-5011"/>
                  <a:pt x="580550" y="0"/>
                </a:cubicBezTo>
                <a:cubicBezTo>
                  <a:pt x="828090" y="5011"/>
                  <a:pt x="959383" y="-12770"/>
                  <a:pt x="1211582" y="0"/>
                </a:cubicBezTo>
                <a:cubicBezTo>
                  <a:pt x="1463781" y="12770"/>
                  <a:pt x="1524661" y="28229"/>
                  <a:pt x="1792132" y="0"/>
                </a:cubicBezTo>
                <a:cubicBezTo>
                  <a:pt x="2059603" y="-28229"/>
                  <a:pt x="2377571" y="3033"/>
                  <a:pt x="2524129" y="0"/>
                </a:cubicBezTo>
                <a:cubicBezTo>
                  <a:pt x="2520436" y="123557"/>
                  <a:pt x="2541965" y="341584"/>
                  <a:pt x="2524129" y="545287"/>
                </a:cubicBezTo>
                <a:cubicBezTo>
                  <a:pt x="2506293" y="748990"/>
                  <a:pt x="2503187" y="939539"/>
                  <a:pt x="2524129" y="1075141"/>
                </a:cubicBezTo>
                <a:cubicBezTo>
                  <a:pt x="2545071" y="1210743"/>
                  <a:pt x="2531847" y="1329844"/>
                  <a:pt x="2524129" y="1543265"/>
                </a:cubicBezTo>
                <a:cubicBezTo>
                  <a:pt x="2260023" y="1571122"/>
                  <a:pt x="2165415" y="1564245"/>
                  <a:pt x="1918338" y="1543265"/>
                </a:cubicBezTo>
                <a:cubicBezTo>
                  <a:pt x="1671261" y="1522285"/>
                  <a:pt x="1629590" y="1566561"/>
                  <a:pt x="1363030" y="1543265"/>
                </a:cubicBezTo>
                <a:cubicBezTo>
                  <a:pt x="1096470" y="1519969"/>
                  <a:pt x="1024775" y="1566753"/>
                  <a:pt x="706756" y="1543265"/>
                </a:cubicBezTo>
                <a:cubicBezTo>
                  <a:pt x="388737" y="1519777"/>
                  <a:pt x="152434" y="1556298"/>
                  <a:pt x="0" y="1543265"/>
                </a:cubicBezTo>
                <a:cubicBezTo>
                  <a:pt x="-20115" y="1365450"/>
                  <a:pt x="14195" y="1159921"/>
                  <a:pt x="0" y="997978"/>
                </a:cubicBezTo>
                <a:cubicBezTo>
                  <a:pt x="-14195" y="836035"/>
                  <a:pt x="6863" y="589047"/>
                  <a:pt x="0" y="483556"/>
                </a:cubicBezTo>
                <a:cubicBezTo>
                  <a:pt x="-6863" y="378065"/>
                  <a:pt x="-15157" y="14096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2778110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D93EA7B-0E20-409B-8C89-A844F0060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884" y="2843016"/>
            <a:ext cx="2448267" cy="2861297"/>
          </a:xfrm>
          <a:custGeom>
            <a:avLst/>
            <a:gdLst>
              <a:gd name="connsiteX0" fmla="*/ 0 w 2448267"/>
              <a:gd name="connsiteY0" fmla="*/ 0 h 2861297"/>
              <a:gd name="connsiteX1" fmla="*/ 636549 w 2448267"/>
              <a:gd name="connsiteY1" fmla="*/ 0 h 2861297"/>
              <a:gd name="connsiteX2" fmla="*/ 1248616 w 2448267"/>
              <a:gd name="connsiteY2" fmla="*/ 0 h 2861297"/>
              <a:gd name="connsiteX3" fmla="*/ 1811718 w 2448267"/>
              <a:gd name="connsiteY3" fmla="*/ 0 h 2861297"/>
              <a:gd name="connsiteX4" fmla="*/ 2448267 w 2448267"/>
              <a:gd name="connsiteY4" fmla="*/ 0 h 2861297"/>
              <a:gd name="connsiteX5" fmla="*/ 2448267 w 2448267"/>
              <a:gd name="connsiteY5" fmla="*/ 629485 h 2861297"/>
              <a:gd name="connsiteX6" fmla="*/ 2448267 w 2448267"/>
              <a:gd name="connsiteY6" fmla="*/ 1230358 h 2861297"/>
              <a:gd name="connsiteX7" fmla="*/ 2448267 w 2448267"/>
              <a:gd name="connsiteY7" fmla="*/ 1831230 h 2861297"/>
              <a:gd name="connsiteX8" fmla="*/ 2448267 w 2448267"/>
              <a:gd name="connsiteY8" fmla="*/ 2861297 h 2861297"/>
              <a:gd name="connsiteX9" fmla="*/ 1885166 w 2448267"/>
              <a:gd name="connsiteY9" fmla="*/ 2861297 h 2861297"/>
              <a:gd name="connsiteX10" fmla="*/ 1346547 w 2448267"/>
              <a:gd name="connsiteY10" fmla="*/ 2861297 h 2861297"/>
              <a:gd name="connsiteX11" fmla="*/ 807928 w 2448267"/>
              <a:gd name="connsiteY11" fmla="*/ 2861297 h 2861297"/>
              <a:gd name="connsiteX12" fmla="*/ 0 w 2448267"/>
              <a:gd name="connsiteY12" fmla="*/ 2861297 h 2861297"/>
              <a:gd name="connsiteX13" fmla="*/ 0 w 2448267"/>
              <a:gd name="connsiteY13" fmla="*/ 2346264 h 2861297"/>
              <a:gd name="connsiteX14" fmla="*/ 0 w 2448267"/>
              <a:gd name="connsiteY14" fmla="*/ 1716778 h 2861297"/>
              <a:gd name="connsiteX15" fmla="*/ 0 w 2448267"/>
              <a:gd name="connsiteY15" fmla="*/ 1115906 h 2861297"/>
              <a:gd name="connsiteX16" fmla="*/ 0 w 2448267"/>
              <a:gd name="connsiteY16" fmla="*/ 629485 h 2861297"/>
              <a:gd name="connsiteX17" fmla="*/ 0 w 2448267"/>
              <a:gd name="connsiteY17" fmla="*/ 0 h 286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48267" h="2861297" fill="none" extrusionOk="0">
                <a:moveTo>
                  <a:pt x="0" y="0"/>
                </a:moveTo>
                <a:cubicBezTo>
                  <a:pt x="181374" y="22119"/>
                  <a:pt x="404591" y="29459"/>
                  <a:pt x="636549" y="0"/>
                </a:cubicBezTo>
                <a:cubicBezTo>
                  <a:pt x="868507" y="-29459"/>
                  <a:pt x="1070337" y="4788"/>
                  <a:pt x="1248616" y="0"/>
                </a:cubicBezTo>
                <a:cubicBezTo>
                  <a:pt x="1426895" y="-4788"/>
                  <a:pt x="1633928" y="2905"/>
                  <a:pt x="1811718" y="0"/>
                </a:cubicBezTo>
                <a:cubicBezTo>
                  <a:pt x="1989508" y="-2905"/>
                  <a:pt x="2254710" y="-25941"/>
                  <a:pt x="2448267" y="0"/>
                </a:cubicBezTo>
                <a:cubicBezTo>
                  <a:pt x="2455987" y="175266"/>
                  <a:pt x="2447904" y="432782"/>
                  <a:pt x="2448267" y="629485"/>
                </a:cubicBezTo>
                <a:cubicBezTo>
                  <a:pt x="2448630" y="826189"/>
                  <a:pt x="2448584" y="937109"/>
                  <a:pt x="2448267" y="1230358"/>
                </a:cubicBezTo>
                <a:cubicBezTo>
                  <a:pt x="2447950" y="1523607"/>
                  <a:pt x="2456017" y="1609018"/>
                  <a:pt x="2448267" y="1831230"/>
                </a:cubicBezTo>
                <a:cubicBezTo>
                  <a:pt x="2440517" y="2053442"/>
                  <a:pt x="2468556" y="2346982"/>
                  <a:pt x="2448267" y="2861297"/>
                </a:cubicBezTo>
                <a:cubicBezTo>
                  <a:pt x="2183212" y="2861559"/>
                  <a:pt x="2162244" y="2883274"/>
                  <a:pt x="1885166" y="2861297"/>
                </a:cubicBezTo>
                <a:cubicBezTo>
                  <a:pt x="1608088" y="2839320"/>
                  <a:pt x="1471972" y="2860539"/>
                  <a:pt x="1346547" y="2861297"/>
                </a:cubicBezTo>
                <a:cubicBezTo>
                  <a:pt x="1221122" y="2862055"/>
                  <a:pt x="991010" y="2835729"/>
                  <a:pt x="807928" y="2861297"/>
                </a:cubicBezTo>
                <a:cubicBezTo>
                  <a:pt x="624846" y="2886865"/>
                  <a:pt x="321436" y="2870296"/>
                  <a:pt x="0" y="2861297"/>
                </a:cubicBezTo>
                <a:cubicBezTo>
                  <a:pt x="-1312" y="2642952"/>
                  <a:pt x="12028" y="2506884"/>
                  <a:pt x="0" y="2346264"/>
                </a:cubicBezTo>
                <a:cubicBezTo>
                  <a:pt x="-12028" y="2185644"/>
                  <a:pt x="5824" y="1940325"/>
                  <a:pt x="0" y="1716778"/>
                </a:cubicBezTo>
                <a:cubicBezTo>
                  <a:pt x="-5824" y="1493231"/>
                  <a:pt x="14380" y="1384121"/>
                  <a:pt x="0" y="1115906"/>
                </a:cubicBezTo>
                <a:cubicBezTo>
                  <a:pt x="-14380" y="847691"/>
                  <a:pt x="-8464" y="730474"/>
                  <a:pt x="0" y="629485"/>
                </a:cubicBezTo>
                <a:cubicBezTo>
                  <a:pt x="8464" y="528496"/>
                  <a:pt x="-1678" y="285759"/>
                  <a:pt x="0" y="0"/>
                </a:cubicBezTo>
                <a:close/>
              </a:path>
              <a:path w="2448267" h="2861297" stroke="0" extrusionOk="0">
                <a:moveTo>
                  <a:pt x="0" y="0"/>
                </a:moveTo>
                <a:cubicBezTo>
                  <a:pt x="138751" y="5768"/>
                  <a:pt x="428534" y="21389"/>
                  <a:pt x="538619" y="0"/>
                </a:cubicBezTo>
                <a:cubicBezTo>
                  <a:pt x="648704" y="-21389"/>
                  <a:pt x="995747" y="17850"/>
                  <a:pt x="1175168" y="0"/>
                </a:cubicBezTo>
                <a:cubicBezTo>
                  <a:pt x="1354589" y="-17850"/>
                  <a:pt x="1560361" y="27760"/>
                  <a:pt x="1787235" y="0"/>
                </a:cubicBezTo>
                <a:cubicBezTo>
                  <a:pt x="2014109" y="-27760"/>
                  <a:pt x="2138140" y="-21340"/>
                  <a:pt x="2448267" y="0"/>
                </a:cubicBezTo>
                <a:cubicBezTo>
                  <a:pt x="2460374" y="238864"/>
                  <a:pt x="2457050" y="394586"/>
                  <a:pt x="2448267" y="629485"/>
                </a:cubicBezTo>
                <a:cubicBezTo>
                  <a:pt x="2439484" y="864385"/>
                  <a:pt x="2465816" y="963297"/>
                  <a:pt x="2448267" y="1115906"/>
                </a:cubicBezTo>
                <a:cubicBezTo>
                  <a:pt x="2430718" y="1268515"/>
                  <a:pt x="2435517" y="1468448"/>
                  <a:pt x="2448267" y="1688165"/>
                </a:cubicBezTo>
                <a:cubicBezTo>
                  <a:pt x="2461017" y="1907882"/>
                  <a:pt x="2434010" y="1970785"/>
                  <a:pt x="2448267" y="2203199"/>
                </a:cubicBezTo>
                <a:cubicBezTo>
                  <a:pt x="2462524" y="2435613"/>
                  <a:pt x="2468211" y="2681062"/>
                  <a:pt x="2448267" y="2861297"/>
                </a:cubicBezTo>
                <a:cubicBezTo>
                  <a:pt x="2336202" y="2848605"/>
                  <a:pt x="2033583" y="2882060"/>
                  <a:pt x="1909648" y="2861297"/>
                </a:cubicBezTo>
                <a:cubicBezTo>
                  <a:pt x="1785713" y="2840534"/>
                  <a:pt x="1556018" y="2873438"/>
                  <a:pt x="1273099" y="2861297"/>
                </a:cubicBezTo>
                <a:cubicBezTo>
                  <a:pt x="990180" y="2849156"/>
                  <a:pt x="954213" y="2882366"/>
                  <a:pt x="734480" y="2861297"/>
                </a:cubicBezTo>
                <a:cubicBezTo>
                  <a:pt x="514747" y="2840228"/>
                  <a:pt x="245837" y="2892444"/>
                  <a:pt x="0" y="2861297"/>
                </a:cubicBezTo>
                <a:cubicBezTo>
                  <a:pt x="-19335" y="2640899"/>
                  <a:pt x="14450" y="2488507"/>
                  <a:pt x="0" y="2317651"/>
                </a:cubicBezTo>
                <a:cubicBezTo>
                  <a:pt x="-14450" y="2146795"/>
                  <a:pt x="-5510" y="1973174"/>
                  <a:pt x="0" y="1774004"/>
                </a:cubicBezTo>
                <a:cubicBezTo>
                  <a:pt x="5510" y="1574834"/>
                  <a:pt x="-649" y="1375329"/>
                  <a:pt x="0" y="1230358"/>
                </a:cubicBezTo>
                <a:cubicBezTo>
                  <a:pt x="649" y="1085387"/>
                  <a:pt x="13817" y="908929"/>
                  <a:pt x="0" y="600872"/>
                </a:cubicBezTo>
                <a:cubicBezTo>
                  <a:pt x="-13817" y="292815"/>
                  <a:pt x="-15219" y="21494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42686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AABA146-C807-4526-BF4E-241F5A03C0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42"/>
          <a:stretch/>
        </p:blipFill>
        <p:spPr>
          <a:xfrm>
            <a:off x="6636311" y="2032000"/>
            <a:ext cx="2267266" cy="2794000"/>
          </a:xfrm>
          <a:custGeom>
            <a:avLst/>
            <a:gdLst>
              <a:gd name="connsiteX0" fmla="*/ 0 w 2267266"/>
              <a:gd name="connsiteY0" fmla="*/ 0 h 2794000"/>
              <a:gd name="connsiteX1" fmla="*/ 498799 w 2267266"/>
              <a:gd name="connsiteY1" fmla="*/ 0 h 2794000"/>
              <a:gd name="connsiteX2" fmla="*/ 1042942 w 2267266"/>
              <a:gd name="connsiteY2" fmla="*/ 0 h 2794000"/>
              <a:gd name="connsiteX3" fmla="*/ 1541741 w 2267266"/>
              <a:gd name="connsiteY3" fmla="*/ 0 h 2794000"/>
              <a:gd name="connsiteX4" fmla="*/ 2267266 w 2267266"/>
              <a:gd name="connsiteY4" fmla="*/ 0 h 2794000"/>
              <a:gd name="connsiteX5" fmla="*/ 2267266 w 2267266"/>
              <a:gd name="connsiteY5" fmla="*/ 698500 h 2794000"/>
              <a:gd name="connsiteX6" fmla="*/ 2267266 w 2267266"/>
              <a:gd name="connsiteY6" fmla="*/ 1341120 h 2794000"/>
              <a:gd name="connsiteX7" fmla="*/ 2267266 w 2267266"/>
              <a:gd name="connsiteY7" fmla="*/ 2011680 h 2794000"/>
              <a:gd name="connsiteX8" fmla="*/ 2267266 w 2267266"/>
              <a:gd name="connsiteY8" fmla="*/ 2794000 h 2794000"/>
              <a:gd name="connsiteX9" fmla="*/ 1745795 w 2267266"/>
              <a:gd name="connsiteY9" fmla="*/ 2794000 h 2794000"/>
              <a:gd name="connsiteX10" fmla="*/ 1224324 w 2267266"/>
              <a:gd name="connsiteY10" fmla="*/ 2794000 h 2794000"/>
              <a:gd name="connsiteX11" fmla="*/ 634834 w 2267266"/>
              <a:gd name="connsiteY11" fmla="*/ 2794000 h 2794000"/>
              <a:gd name="connsiteX12" fmla="*/ 0 w 2267266"/>
              <a:gd name="connsiteY12" fmla="*/ 2794000 h 2794000"/>
              <a:gd name="connsiteX13" fmla="*/ 0 w 2267266"/>
              <a:gd name="connsiteY13" fmla="*/ 2067560 h 2794000"/>
              <a:gd name="connsiteX14" fmla="*/ 0 w 2267266"/>
              <a:gd name="connsiteY14" fmla="*/ 1452880 h 2794000"/>
              <a:gd name="connsiteX15" fmla="*/ 0 w 2267266"/>
              <a:gd name="connsiteY15" fmla="*/ 698500 h 2794000"/>
              <a:gd name="connsiteX16" fmla="*/ 0 w 2267266"/>
              <a:gd name="connsiteY16" fmla="*/ 0 h 27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7266" h="2794000" fill="none" extrusionOk="0">
                <a:moveTo>
                  <a:pt x="0" y="0"/>
                </a:moveTo>
                <a:cubicBezTo>
                  <a:pt x="245619" y="-15942"/>
                  <a:pt x="256358" y="9171"/>
                  <a:pt x="498799" y="0"/>
                </a:cubicBezTo>
                <a:cubicBezTo>
                  <a:pt x="741240" y="-9171"/>
                  <a:pt x="919233" y="-18388"/>
                  <a:pt x="1042942" y="0"/>
                </a:cubicBezTo>
                <a:cubicBezTo>
                  <a:pt x="1166651" y="18388"/>
                  <a:pt x="1384049" y="-2611"/>
                  <a:pt x="1541741" y="0"/>
                </a:cubicBezTo>
                <a:cubicBezTo>
                  <a:pt x="1699433" y="2611"/>
                  <a:pt x="2062350" y="-12350"/>
                  <a:pt x="2267266" y="0"/>
                </a:cubicBezTo>
                <a:cubicBezTo>
                  <a:pt x="2274768" y="226513"/>
                  <a:pt x="2296193" y="393619"/>
                  <a:pt x="2267266" y="698500"/>
                </a:cubicBezTo>
                <a:cubicBezTo>
                  <a:pt x="2238339" y="1003381"/>
                  <a:pt x="2252174" y="1169169"/>
                  <a:pt x="2267266" y="1341120"/>
                </a:cubicBezTo>
                <a:cubicBezTo>
                  <a:pt x="2282358" y="1513071"/>
                  <a:pt x="2297980" y="1728539"/>
                  <a:pt x="2267266" y="2011680"/>
                </a:cubicBezTo>
                <a:cubicBezTo>
                  <a:pt x="2236552" y="2294821"/>
                  <a:pt x="2261595" y="2415560"/>
                  <a:pt x="2267266" y="2794000"/>
                </a:cubicBezTo>
                <a:cubicBezTo>
                  <a:pt x="2045725" y="2771489"/>
                  <a:pt x="1947989" y="2768801"/>
                  <a:pt x="1745795" y="2794000"/>
                </a:cubicBezTo>
                <a:cubicBezTo>
                  <a:pt x="1543601" y="2819199"/>
                  <a:pt x="1352593" y="2788732"/>
                  <a:pt x="1224324" y="2794000"/>
                </a:cubicBezTo>
                <a:cubicBezTo>
                  <a:pt x="1096055" y="2799268"/>
                  <a:pt x="806214" y="2805154"/>
                  <a:pt x="634834" y="2794000"/>
                </a:cubicBezTo>
                <a:cubicBezTo>
                  <a:pt x="463454" y="2782847"/>
                  <a:pt x="223256" y="2800653"/>
                  <a:pt x="0" y="2794000"/>
                </a:cubicBezTo>
                <a:cubicBezTo>
                  <a:pt x="-15189" y="2563220"/>
                  <a:pt x="-25290" y="2281596"/>
                  <a:pt x="0" y="2067560"/>
                </a:cubicBezTo>
                <a:cubicBezTo>
                  <a:pt x="25290" y="1853524"/>
                  <a:pt x="-19577" y="1699064"/>
                  <a:pt x="0" y="1452880"/>
                </a:cubicBezTo>
                <a:cubicBezTo>
                  <a:pt x="19577" y="1206696"/>
                  <a:pt x="28924" y="1010385"/>
                  <a:pt x="0" y="698500"/>
                </a:cubicBezTo>
                <a:cubicBezTo>
                  <a:pt x="-28924" y="386615"/>
                  <a:pt x="15804" y="264283"/>
                  <a:pt x="0" y="0"/>
                </a:cubicBezTo>
                <a:close/>
              </a:path>
              <a:path w="2267266" h="2794000" stroke="0" extrusionOk="0">
                <a:moveTo>
                  <a:pt x="0" y="0"/>
                </a:moveTo>
                <a:cubicBezTo>
                  <a:pt x="121005" y="390"/>
                  <a:pt x="371254" y="25802"/>
                  <a:pt x="544144" y="0"/>
                </a:cubicBezTo>
                <a:cubicBezTo>
                  <a:pt x="717034" y="-25802"/>
                  <a:pt x="956880" y="-27199"/>
                  <a:pt x="1110960" y="0"/>
                </a:cubicBezTo>
                <a:cubicBezTo>
                  <a:pt x="1265040" y="27199"/>
                  <a:pt x="1563052" y="29828"/>
                  <a:pt x="1723122" y="0"/>
                </a:cubicBezTo>
                <a:cubicBezTo>
                  <a:pt x="1883192" y="-29828"/>
                  <a:pt x="2066575" y="-25226"/>
                  <a:pt x="2267266" y="0"/>
                </a:cubicBezTo>
                <a:cubicBezTo>
                  <a:pt x="2280307" y="316229"/>
                  <a:pt x="2241095" y="513196"/>
                  <a:pt x="2267266" y="670560"/>
                </a:cubicBezTo>
                <a:cubicBezTo>
                  <a:pt x="2293437" y="827924"/>
                  <a:pt x="2278426" y="1136951"/>
                  <a:pt x="2267266" y="1424940"/>
                </a:cubicBezTo>
                <a:cubicBezTo>
                  <a:pt x="2256106" y="1712929"/>
                  <a:pt x="2298618" y="1776060"/>
                  <a:pt x="2267266" y="2123440"/>
                </a:cubicBezTo>
                <a:cubicBezTo>
                  <a:pt x="2235914" y="2470820"/>
                  <a:pt x="2250133" y="2635276"/>
                  <a:pt x="2267266" y="2794000"/>
                </a:cubicBezTo>
                <a:cubicBezTo>
                  <a:pt x="2016438" y="2776319"/>
                  <a:pt x="1913464" y="2822471"/>
                  <a:pt x="1677777" y="2794000"/>
                </a:cubicBezTo>
                <a:cubicBezTo>
                  <a:pt x="1442090" y="2765529"/>
                  <a:pt x="1318600" y="2801915"/>
                  <a:pt x="1178978" y="2794000"/>
                </a:cubicBezTo>
                <a:cubicBezTo>
                  <a:pt x="1039356" y="2786085"/>
                  <a:pt x="866268" y="2810354"/>
                  <a:pt x="680180" y="2794000"/>
                </a:cubicBezTo>
                <a:cubicBezTo>
                  <a:pt x="494092" y="2777646"/>
                  <a:pt x="282865" y="2794362"/>
                  <a:pt x="0" y="2794000"/>
                </a:cubicBezTo>
                <a:cubicBezTo>
                  <a:pt x="-12594" y="2553102"/>
                  <a:pt x="-8124" y="2373266"/>
                  <a:pt x="0" y="2179320"/>
                </a:cubicBezTo>
                <a:cubicBezTo>
                  <a:pt x="8124" y="1985374"/>
                  <a:pt x="-24782" y="1639281"/>
                  <a:pt x="0" y="1480820"/>
                </a:cubicBezTo>
                <a:cubicBezTo>
                  <a:pt x="24782" y="1322359"/>
                  <a:pt x="-12206" y="1016249"/>
                  <a:pt x="0" y="866140"/>
                </a:cubicBezTo>
                <a:cubicBezTo>
                  <a:pt x="12206" y="716031"/>
                  <a:pt x="-27660" y="29923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453100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0507F3A-1020-48D3-AC1C-7BC149D3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373377" y="4655835"/>
            <a:ext cx="725359" cy="14166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43198ED-2406-4EE8-9877-02B705AD4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5813" y="2797188"/>
            <a:ext cx="2172003" cy="612001"/>
          </a:xfrm>
          <a:custGeom>
            <a:avLst/>
            <a:gdLst>
              <a:gd name="connsiteX0" fmla="*/ 0 w 2172003"/>
              <a:gd name="connsiteY0" fmla="*/ 0 h 612001"/>
              <a:gd name="connsiteX1" fmla="*/ 477841 w 2172003"/>
              <a:gd name="connsiteY1" fmla="*/ 0 h 612001"/>
              <a:gd name="connsiteX2" fmla="*/ 1064281 w 2172003"/>
              <a:gd name="connsiteY2" fmla="*/ 0 h 612001"/>
              <a:gd name="connsiteX3" fmla="*/ 1542122 w 2172003"/>
              <a:gd name="connsiteY3" fmla="*/ 0 h 612001"/>
              <a:gd name="connsiteX4" fmla="*/ 2172003 w 2172003"/>
              <a:gd name="connsiteY4" fmla="*/ 0 h 612001"/>
              <a:gd name="connsiteX5" fmla="*/ 2172003 w 2172003"/>
              <a:gd name="connsiteY5" fmla="*/ 287640 h 612001"/>
              <a:gd name="connsiteX6" fmla="*/ 2172003 w 2172003"/>
              <a:gd name="connsiteY6" fmla="*/ 612001 h 612001"/>
              <a:gd name="connsiteX7" fmla="*/ 1694162 w 2172003"/>
              <a:gd name="connsiteY7" fmla="*/ 612001 h 612001"/>
              <a:gd name="connsiteX8" fmla="*/ 1107722 w 2172003"/>
              <a:gd name="connsiteY8" fmla="*/ 612001 h 612001"/>
              <a:gd name="connsiteX9" fmla="*/ 521281 w 2172003"/>
              <a:gd name="connsiteY9" fmla="*/ 612001 h 612001"/>
              <a:gd name="connsiteX10" fmla="*/ 0 w 2172003"/>
              <a:gd name="connsiteY10" fmla="*/ 612001 h 612001"/>
              <a:gd name="connsiteX11" fmla="*/ 0 w 2172003"/>
              <a:gd name="connsiteY11" fmla="*/ 293760 h 612001"/>
              <a:gd name="connsiteX12" fmla="*/ 0 w 2172003"/>
              <a:gd name="connsiteY12" fmla="*/ 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2003" h="612001" fill="none" extrusionOk="0">
                <a:moveTo>
                  <a:pt x="0" y="0"/>
                </a:moveTo>
                <a:cubicBezTo>
                  <a:pt x="147294" y="-55631"/>
                  <a:pt x="336788" y="11430"/>
                  <a:pt x="477841" y="0"/>
                </a:cubicBezTo>
                <a:cubicBezTo>
                  <a:pt x="618894" y="-11430"/>
                  <a:pt x="904462" y="52291"/>
                  <a:pt x="1064281" y="0"/>
                </a:cubicBezTo>
                <a:cubicBezTo>
                  <a:pt x="1224100" y="-52291"/>
                  <a:pt x="1374811" y="51057"/>
                  <a:pt x="1542122" y="0"/>
                </a:cubicBezTo>
                <a:cubicBezTo>
                  <a:pt x="1709433" y="-51057"/>
                  <a:pt x="1926614" y="23095"/>
                  <a:pt x="2172003" y="0"/>
                </a:cubicBezTo>
                <a:cubicBezTo>
                  <a:pt x="2194483" y="95169"/>
                  <a:pt x="2141048" y="217695"/>
                  <a:pt x="2172003" y="287640"/>
                </a:cubicBezTo>
                <a:cubicBezTo>
                  <a:pt x="2202958" y="357585"/>
                  <a:pt x="2148194" y="504898"/>
                  <a:pt x="2172003" y="612001"/>
                </a:cubicBezTo>
                <a:cubicBezTo>
                  <a:pt x="2021707" y="627570"/>
                  <a:pt x="1837133" y="563633"/>
                  <a:pt x="1694162" y="612001"/>
                </a:cubicBezTo>
                <a:cubicBezTo>
                  <a:pt x="1551191" y="660369"/>
                  <a:pt x="1305433" y="548071"/>
                  <a:pt x="1107722" y="612001"/>
                </a:cubicBezTo>
                <a:cubicBezTo>
                  <a:pt x="910011" y="675931"/>
                  <a:pt x="766589" y="557944"/>
                  <a:pt x="521281" y="612001"/>
                </a:cubicBezTo>
                <a:cubicBezTo>
                  <a:pt x="275973" y="666058"/>
                  <a:pt x="134165" y="560381"/>
                  <a:pt x="0" y="612001"/>
                </a:cubicBezTo>
                <a:cubicBezTo>
                  <a:pt x="-38000" y="539023"/>
                  <a:pt x="30317" y="380463"/>
                  <a:pt x="0" y="293760"/>
                </a:cubicBezTo>
                <a:cubicBezTo>
                  <a:pt x="-30317" y="207057"/>
                  <a:pt x="16" y="65129"/>
                  <a:pt x="0" y="0"/>
                </a:cubicBezTo>
                <a:close/>
              </a:path>
              <a:path w="2172003" h="612001" stroke="0" extrusionOk="0">
                <a:moveTo>
                  <a:pt x="0" y="0"/>
                </a:moveTo>
                <a:cubicBezTo>
                  <a:pt x="198536" y="-5945"/>
                  <a:pt x="340913" y="7988"/>
                  <a:pt x="564721" y="0"/>
                </a:cubicBezTo>
                <a:cubicBezTo>
                  <a:pt x="788529" y="-7988"/>
                  <a:pt x="977626" y="51878"/>
                  <a:pt x="1151162" y="0"/>
                </a:cubicBezTo>
                <a:cubicBezTo>
                  <a:pt x="1324698" y="-51878"/>
                  <a:pt x="1472199" y="42060"/>
                  <a:pt x="1650722" y="0"/>
                </a:cubicBezTo>
                <a:cubicBezTo>
                  <a:pt x="1829245" y="-42060"/>
                  <a:pt x="1978758" y="36528"/>
                  <a:pt x="2172003" y="0"/>
                </a:cubicBezTo>
                <a:cubicBezTo>
                  <a:pt x="2172845" y="74128"/>
                  <a:pt x="2147048" y="225177"/>
                  <a:pt x="2172003" y="287640"/>
                </a:cubicBezTo>
                <a:cubicBezTo>
                  <a:pt x="2196958" y="350103"/>
                  <a:pt x="2146705" y="544855"/>
                  <a:pt x="2172003" y="612001"/>
                </a:cubicBezTo>
                <a:cubicBezTo>
                  <a:pt x="1936312" y="648780"/>
                  <a:pt x="1804985" y="564195"/>
                  <a:pt x="1585562" y="612001"/>
                </a:cubicBezTo>
                <a:cubicBezTo>
                  <a:pt x="1366139" y="659807"/>
                  <a:pt x="1177271" y="581184"/>
                  <a:pt x="1042561" y="612001"/>
                </a:cubicBezTo>
                <a:cubicBezTo>
                  <a:pt x="907851" y="642818"/>
                  <a:pt x="680150" y="610574"/>
                  <a:pt x="499561" y="612001"/>
                </a:cubicBezTo>
                <a:cubicBezTo>
                  <a:pt x="318972" y="613428"/>
                  <a:pt x="113166" y="576492"/>
                  <a:pt x="0" y="612001"/>
                </a:cubicBezTo>
                <a:cubicBezTo>
                  <a:pt x="-34772" y="476182"/>
                  <a:pt x="19908" y="423158"/>
                  <a:pt x="0" y="293760"/>
                </a:cubicBezTo>
                <a:cubicBezTo>
                  <a:pt x="-19908" y="164362"/>
                  <a:pt x="21778" y="11161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40351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6008EFE-6953-40FD-855B-ED3BF9EFD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6390" y="3633761"/>
            <a:ext cx="3591426" cy="612001"/>
          </a:xfrm>
          <a:custGeom>
            <a:avLst/>
            <a:gdLst>
              <a:gd name="connsiteX0" fmla="*/ 0 w 3591426"/>
              <a:gd name="connsiteY0" fmla="*/ 0 h 612001"/>
              <a:gd name="connsiteX1" fmla="*/ 670400 w 3591426"/>
              <a:gd name="connsiteY1" fmla="*/ 0 h 612001"/>
              <a:gd name="connsiteX2" fmla="*/ 1340799 w 3591426"/>
              <a:gd name="connsiteY2" fmla="*/ 0 h 612001"/>
              <a:gd name="connsiteX3" fmla="*/ 1939370 w 3591426"/>
              <a:gd name="connsiteY3" fmla="*/ 0 h 612001"/>
              <a:gd name="connsiteX4" fmla="*/ 2502027 w 3591426"/>
              <a:gd name="connsiteY4" fmla="*/ 0 h 612001"/>
              <a:gd name="connsiteX5" fmla="*/ 3064684 w 3591426"/>
              <a:gd name="connsiteY5" fmla="*/ 0 h 612001"/>
              <a:gd name="connsiteX6" fmla="*/ 3591426 w 3591426"/>
              <a:gd name="connsiteY6" fmla="*/ 0 h 612001"/>
              <a:gd name="connsiteX7" fmla="*/ 3591426 w 3591426"/>
              <a:gd name="connsiteY7" fmla="*/ 293760 h 612001"/>
              <a:gd name="connsiteX8" fmla="*/ 3591426 w 3591426"/>
              <a:gd name="connsiteY8" fmla="*/ 612001 h 612001"/>
              <a:gd name="connsiteX9" fmla="*/ 3100598 w 3591426"/>
              <a:gd name="connsiteY9" fmla="*/ 612001 h 612001"/>
              <a:gd name="connsiteX10" fmla="*/ 2430198 w 3591426"/>
              <a:gd name="connsiteY10" fmla="*/ 612001 h 612001"/>
              <a:gd name="connsiteX11" fmla="*/ 1903456 w 3591426"/>
              <a:gd name="connsiteY11" fmla="*/ 612001 h 612001"/>
              <a:gd name="connsiteX12" fmla="*/ 1233056 w 3591426"/>
              <a:gd name="connsiteY12" fmla="*/ 612001 h 612001"/>
              <a:gd name="connsiteX13" fmla="*/ 562657 w 3591426"/>
              <a:gd name="connsiteY13" fmla="*/ 612001 h 612001"/>
              <a:gd name="connsiteX14" fmla="*/ 0 w 3591426"/>
              <a:gd name="connsiteY14" fmla="*/ 612001 h 612001"/>
              <a:gd name="connsiteX15" fmla="*/ 0 w 3591426"/>
              <a:gd name="connsiteY15" fmla="*/ 312121 h 612001"/>
              <a:gd name="connsiteX16" fmla="*/ 0 w 3591426"/>
              <a:gd name="connsiteY16" fmla="*/ 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1426" h="612001" fill="none" extrusionOk="0">
                <a:moveTo>
                  <a:pt x="0" y="0"/>
                </a:moveTo>
                <a:cubicBezTo>
                  <a:pt x="325823" y="-4277"/>
                  <a:pt x="446313" y="37349"/>
                  <a:pt x="670400" y="0"/>
                </a:cubicBezTo>
                <a:cubicBezTo>
                  <a:pt x="894487" y="-37349"/>
                  <a:pt x="1198083" y="66293"/>
                  <a:pt x="1340799" y="0"/>
                </a:cubicBezTo>
                <a:cubicBezTo>
                  <a:pt x="1483515" y="-66293"/>
                  <a:pt x="1741081" y="30997"/>
                  <a:pt x="1939370" y="0"/>
                </a:cubicBezTo>
                <a:cubicBezTo>
                  <a:pt x="2137659" y="-30997"/>
                  <a:pt x="2245132" y="12212"/>
                  <a:pt x="2502027" y="0"/>
                </a:cubicBezTo>
                <a:cubicBezTo>
                  <a:pt x="2758922" y="-12212"/>
                  <a:pt x="2800470" y="57519"/>
                  <a:pt x="3064684" y="0"/>
                </a:cubicBezTo>
                <a:cubicBezTo>
                  <a:pt x="3328898" y="-57519"/>
                  <a:pt x="3421142" y="6806"/>
                  <a:pt x="3591426" y="0"/>
                </a:cubicBezTo>
                <a:cubicBezTo>
                  <a:pt x="3599731" y="98842"/>
                  <a:pt x="3571764" y="185478"/>
                  <a:pt x="3591426" y="293760"/>
                </a:cubicBezTo>
                <a:cubicBezTo>
                  <a:pt x="3611088" y="402042"/>
                  <a:pt x="3567857" y="526588"/>
                  <a:pt x="3591426" y="612001"/>
                </a:cubicBezTo>
                <a:cubicBezTo>
                  <a:pt x="3417164" y="659463"/>
                  <a:pt x="3291045" y="573520"/>
                  <a:pt x="3100598" y="612001"/>
                </a:cubicBezTo>
                <a:cubicBezTo>
                  <a:pt x="2910151" y="650482"/>
                  <a:pt x="2736196" y="539336"/>
                  <a:pt x="2430198" y="612001"/>
                </a:cubicBezTo>
                <a:cubicBezTo>
                  <a:pt x="2124200" y="684666"/>
                  <a:pt x="2010716" y="610526"/>
                  <a:pt x="1903456" y="612001"/>
                </a:cubicBezTo>
                <a:cubicBezTo>
                  <a:pt x="1796196" y="613476"/>
                  <a:pt x="1514497" y="600920"/>
                  <a:pt x="1233056" y="612001"/>
                </a:cubicBezTo>
                <a:cubicBezTo>
                  <a:pt x="951615" y="623082"/>
                  <a:pt x="814469" y="554170"/>
                  <a:pt x="562657" y="612001"/>
                </a:cubicBezTo>
                <a:cubicBezTo>
                  <a:pt x="310845" y="669832"/>
                  <a:pt x="271424" y="585548"/>
                  <a:pt x="0" y="612001"/>
                </a:cubicBezTo>
                <a:cubicBezTo>
                  <a:pt x="-16149" y="523025"/>
                  <a:pt x="18195" y="452887"/>
                  <a:pt x="0" y="312121"/>
                </a:cubicBezTo>
                <a:cubicBezTo>
                  <a:pt x="-18195" y="171355"/>
                  <a:pt x="3536" y="127684"/>
                  <a:pt x="0" y="0"/>
                </a:cubicBezTo>
                <a:close/>
              </a:path>
              <a:path w="3591426" h="612001" stroke="0" extrusionOk="0">
                <a:moveTo>
                  <a:pt x="0" y="0"/>
                </a:moveTo>
                <a:cubicBezTo>
                  <a:pt x="243304" y="-38919"/>
                  <a:pt x="434213" y="48936"/>
                  <a:pt x="598571" y="0"/>
                </a:cubicBezTo>
                <a:cubicBezTo>
                  <a:pt x="762929" y="-48936"/>
                  <a:pt x="1071674" y="42629"/>
                  <a:pt x="1197142" y="0"/>
                </a:cubicBezTo>
                <a:cubicBezTo>
                  <a:pt x="1322610" y="-42629"/>
                  <a:pt x="1512769" y="51308"/>
                  <a:pt x="1759799" y="0"/>
                </a:cubicBezTo>
                <a:cubicBezTo>
                  <a:pt x="2006829" y="-51308"/>
                  <a:pt x="2114345" y="34704"/>
                  <a:pt x="2286541" y="0"/>
                </a:cubicBezTo>
                <a:cubicBezTo>
                  <a:pt x="2458737" y="-34704"/>
                  <a:pt x="2717484" y="18270"/>
                  <a:pt x="2921026" y="0"/>
                </a:cubicBezTo>
                <a:cubicBezTo>
                  <a:pt x="3124569" y="-18270"/>
                  <a:pt x="3420190" y="38788"/>
                  <a:pt x="3591426" y="0"/>
                </a:cubicBezTo>
                <a:cubicBezTo>
                  <a:pt x="3599442" y="81014"/>
                  <a:pt x="3573898" y="147481"/>
                  <a:pt x="3591426" y="293760"/>
                </a:cubicBezTo>
                <a:cubicBezTo>
                  <a:pt x="3608954" y="440039"/>
                  <a:pt x="3573396" y="479546"/>
                  <a:pt x="3591426" y="612001"/>
                </a:cubicBezTo>
                <a:cubicBezTo>
                  <a:pt x="3397330" y="670715"/>
                  <a:pt x="3234865" y="601808"/>
                  <a:pt x="3100598" y="612001"/>
                </a:cubicBezTo>
                <a:cubicBezTo>
                  <a:pt x="2966331" y="622194"/>
                  <a:pt x="2748471" y="565358"/>
                  <a:pt x="2537941" y="612001"/>
                </a:cubicBezTo>
                <a:cubicBezTo>
                  <a:pt x="2327411" y="658644"/>
                  <a:pt x="2108467" y="548586"/>
                  <a:pt x="1903456" y="612001"/>
                </a:cubicBezTo>
                <a:cubicBezTo>
                  <a:pt x="1698446" y="675416"/>
                  <a:pt x="1413203" y="540447"/>
                  <a:pt x="1268971" y="612001"/>
                </a:cubicBezTo>
                <a:cubicBezTo>
                  <a:pt x="1124739" y="683555"/>
                  <a:pt x="761397" y="573926"/>
                  <a:pt x="634485" y="612001"/>
                </a:cubicBezTo>
                <a:cubicBezTo>
                  <a:pt x="507573" y="650076"/>
                  <a:pt x="276232" y="579786"/>
                  <a:pt x="0" y="612001"/>
                </a:cubicBezTo>
                <a:cubicBezTo>
                  <a:pt x="-10689" y="474232"/>
                  <a:pt x="30034" y="363730"/>
                  <a:pt x="0" y="299880"/>
                </a:cubicBezTo>
                <a:cubicBezTo>
                  <a:pt x="-30034" y="236030"/>
                  <a:pt x="20920" y="6510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098824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0FBC8EF-ABFD-4CE5-BD50-0DC51E430A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7440" y="4470334"/>
            <a:ext cx="5020376" cy="612001"/>
          </a:xfrm>
          <a:custGeom>
            <a:avLst/>
            <a:gdLst>
              <a:gd name="connsiteX0" fmla="*/ 0 w 5020376"/>
              <a:gd name="connsiteY0" fmla="*/ 0 h 612001"/>
              <a:gd name="connsiteX1" fmla="*/ 457412 w 5020376"/>
              <a:gd name="connsiteY1" fmla="*/ 0 h 612001"/>
              <a:gd name="connsiteX2" fmla="*/ 1065435 w 5020376"/>
              <a:gd name="connsiteY2" fmla="*/ 0 h 612001"/>
              <a:gd name="connsiteX3" fmla="*/ 1623255 w 5020376"/>
              <a:gd name="connsiteY3" fmla="*/ 0 h 612001"/>
              <a:gd name="connsiteX4" fmla="*/ 2130871 w 5020376"/>
              <a:gd name="connsiteY4" fmla="*/ 0 h 612001"/>
              <a:gd name="connsiteX5" fmla="*/ 2588283 w 5020376"/>
              <a:gd name="connsiteY5" fmla="*/ 0 h 612001"/>
              <a:gd name="connsiteX6" fmla="*/ 3246510 w 5020376"/>
              <a:gd name="connsiteY6" fmla="*/ 0 h 612001"/>
              <a:gd name="connsiteX7" fmla="*/ 3754126 w 5020376"/>
              <a:gd name="connsiteY7" fmla="*/ 0 h 612001"/>
              <a:gd name="connsiteX8" fmla="*/ 4412353 w 5020376"/>
              <a:gd name="connsiteY8" fmla="*/ 0 h 612001"/>
              <a:gd name="connsiteX9" fmla="*/ 5020376 w 5020376"/>
              <a:gd name="connsiteY9" fmla="*/ 0 h 612001"/>
              <a:gd name="connsiteX10" fmla="*/ 5020376 w 5020376"/>
              <a:gd name="connsiteY10" fmla="*/ 299880 h 612001"/>
              <a:gd name="connsiteX11" fmla="*/ 5020376 w 5020376"/>
              <a:gd name="connsiteY11" fmla="*/ 612001 h 612001"/>
              <a:gd name="connsiteX12" fmla="*/ 4613168 w 5020376"/>
              <a:gd name="connsiteY12" fmla="*/ 612001 h 612001"/>
              <a:gd name="connsiteX13" fmla="*/ 3954941 w 5020376"/>
              <a:gd name="connsiteY13" fmla="*/ 612001 h 612001"/>
              <a:gd name="connsiteX14" fmla="*/ 3497529 w 5020376"/>
              <a:gd name="connsiteY14" fmla="*/ 612001 h 612001"/>
              <a:gd name="connsiteX15" fmla="*/ 2889505 w 5020376"/>
              <a:gd name="connsiteY15" fmla="*/ 612001 h 612001"/>
              <a:gd name="connsiteX16" fmla="*/ 2281482 w 5020376"/>
              <a:gd name="connsiteY16" fmla="*/ 612001 h 612001"/>
              <a:gd name="connsiteX17" fmla="*/ 1623255 w 5020376"/>
              <a:gd name="connsiteY17" fmla="*/ 612001 h 612001"/>
              <a:gd name="connsiteX18" fmla="*/ 1015232 w 5020376"/>
              <a:gd name="connsiteY18" fmla="*/ 612001 h 612001"/>
              <a:gd name="connsiteX19" fmla="*/ 557820 w 5020376"/>
              <a:gd name="connsiteY19" fmla="*/ 612001 h 612001"/>
              <a:gd name="connsiteX20" fmla="*/ 0 w 5020376"/>
              <a:gd name="connsiteY20" fmla="*/ 612001 h 612001"/>
              <a:gd name="connsiteX21" fmla="*/ 0 w 5020376"/>
              <a:gd name="connsiteY21" fmla="*/ 318241 h 612001"/>
              <a:gd name="connsiteX22" fmla="*/ 0 w 5020376"/>
              <a:gd name="connsiteY22" fmla="*/ 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20376" h="612001" fill="none" extrusionOk="0">
                <a:moveTo>
                  <a:pt x="0" y="0"/>
                </a:moveTo>
                <a:cubicBezTo>
                  <a:pt x="159114" y="-39575"/>
                  <a:pt x="364501" y="42933"/>
                  <a:pt x="457412" y="0"/>
                </a:cubicBezTo>
                <a:cubicBezTo>
                  <a:pt x="550323" y="-42933"/>
                  <a:pt x="846882" y="40624"/>
                  <a:pt x="1065435" y="0"/>
                </a:cubicBezTo>
                <a:cubicBezTo>
                  <a:pt x="1283988" y="-40624"/>
                  <a:pt x="1478156" y="32489"/>
                  <a:pt x="1623255" y="0"/>
                </a:cubicBezTo>
                <a:cubicBezTo>
                  <a:pt x="1768354" y="-32489"/>
                  <a:pt x="1897443" y="41425"/>
                  <a:pt x="2130871" y="0"/>
                </a:cubicBezTo>
                <a:cubicBezTo>
                  <a:pt x="2364299" y="-41425"/>
                  <a:pt x="2474179" y="20636"/>
                  <a:pt x="2588283" y="0"/>
                </a:cubicBezTo>
                <a:cubicBezTo>
                  <a:pt x="2702387" y="-20636"/>
                  <a:pt x="3018222" y="77233"/>
                  <a:pt x="3246510" y="0"/>
                </a:cubicBezTo>
                <a:cubicBezTo>
                  <a:pt x="3474798" y="-77233"/>
                  <a:pt x="3501404" y="34571"/>
                  <a:pt x="3754126" y="0"/>
                </a:cubicBezTo>
                <a:cubicBezTo>
                  <a:pt x="4006848" y="-34571"/>
                  <a:pt x="4168858" y="17477"/>
                  <a:pt x="4412353" y="0"/>
                </a:cubicBezTo>
                <a:cubicBezTo>
                  <a:pt x="4655848" y="-17477"/>
                  <a:pt x="4889115" y="36666"/>
                  <a:pt x="5020376" y="0"/>
                </a:cubicBezTo>
                <a:cubicBezTo>
                  <a:pt x="5031796" y="145821"/>
                  <a:pt x="4997297" y="217193"/>
                  <a:pt x="5020376" y="299880"/>
                </a:cubicBezTo>
                <a:cubicBezTo>
                  <a:pt x="5043455" y="382567"/>
                  <a:pt x="5001934" y="536830"/>
                  <a:pt x="5020376" y="612001"/>
                </a:cubicBezTo>
                <a:cubicBezTo>
                  <a:pt x="4849467" y="660672"/>
                  <a:pt x="4810727" y="572915"/>
                  <a:pt x="4613168" y="612001"/>
                </a:cubicBezTo>
                <a:cubicBezTo>
                  <a:pt x="4415609" y="651087"/>
                  <a:pt x="4258376" y="542826"/>
                  <a:pt x="3954941" y="612001"/>
                </a:cubicBezTo>
                <a:cubicBezTo>
                  <a:pt x="3651506" y="681176"/>
                  <a:pt x="3636155" y="588937"/>
                  <a:pt x="3497529" y="612001"/>
                </a:cubicBezTo>
                <a:cubicBezTo>
                  <a:pt x="3358903" y="635065"/>
                  <a:pt x="3089631" y="606214"/>
                  <a:pt x="2889505" y="612001"/>
                </a:cubicBezTo>
                <a:cubicBezTo>
                  <a:pt x="2689379" y="617788"/>
                  <a:pt x="2545036" y="588221"/>
                  <a:pt x="2281482" y="612001"/>
                </a:cubicBezTo>
                <a:cubicBezTo>
                  <a:pt x="2017928" y="635781"/>
                  <a:pt x="1890460" y="556321"/>
                  <a:pt x="1623255" y="612001"/>
                </a:cubicBezTo>
                <a:cubicBezTo>
                  <a:pt x="1356050" y="667681"/>
                  <a:pt x="1196098" y="604118"/>
                  <a:pt x="1015232" y="612001"/>
                </a:cubicBezTo>
                <a:cubicBezTo>
                  <a:pt x="834366" y="619884"/>
                  <a:pt x="778880" y="596693"/>
                  <a:pt x="557820" y="612001"/>
                </a:cubicBezTo>
                <a:cubicBezTo>
                  <a:pt x="336760" y="627309"/>
                  <a:pt x="203570" y="589418"/>
                  <a:pt x="0" y="612001"/>
                </a:cubicBezTo>
                <a:cubicBezTo>
                  <a:pt x="-12317" y="518532"/>
                  <a:pt x="737" y="394801"/>
                  <a:pt x="0" y="318241"/>
                </a:cubicBezTo>
                <a:cubicBezTo>
                  <a:pt x="-737" y="241681"/>
                  <a:pt x="33055" y="83938"/>
                  <a:pt x="0" y="0"/>
                </a:cubicBezTo>
                <a:close/>
              </a:path>
              <a:path w="5020376" h="612001" stroke="0" extrusionOk="0">
                <a:moveTo>
                  <a:pt x="0" y="0"/>
                </a:moveTo>
                <a:cubicBezTo>
                  <a:pt x="189997" y="-37610"/>
                  <a:pt x="310242" y="51397"/>
                  <a:pt x="557820" y="0"/>
                </a:cubicBezTo>
                <a:cubicBezTo>
                  <a:pt x="805398" y="-51397"/>
                  <a:pt x="809819" y="16995"/>
                  <a:pt x="1015232" y="0"/>
                </a:cubicBezTo>
                <a:cubicBezTo>
                  <a:pt x="1220645" y="-16995"/>
                  <a:pt x="1282157" y="40355"/>
                  <a:pt x="1522847" y="0"/>
                </a:cubicBezTo>
                <a:cubicBezTo>
                  <a:pt x="1763538" y="-40355"/>
                  <a:pt x="1875880" y="51781"/>
                  <a:pt x="1980259" y="0"/>
                </a:cubicBezTo>
                <a:cubicBezTo>
                  <a:pt x="2084638" y="-51781"/>
                  <a:pt x="2365561" y="31399"/>
                  <a:pt x="2487875" y="0"/>
                </a:cubicBezTo>
                <a:cubicBezTo>
                  <a:pt x="2610189" y="-31399"/>
                  <a:pt x="2939963" y="19724"/>
                  <a:pt x="3095899" y="0"/>
                </a:cubicBezTo>
                <a:cubicBezTo>
                  <a:pt x="3251835" y="-19724"/>
                  <a:pt x="3610852" y="74859"/>
                  <a:pt x="3754126" y="0"/>
                </a:cubicBezTo>
                <a:cubicBezTo>
                  <a:pt x="3897400" y="-74859"/>
                  <a:pt x="4004499" y="37156"/>
                  <a:pt x="4161334" y="0"/>
                </a:cubicBezTo>
                <a:cubicBezTo>
                  <a:pt x="4318169" y="-37156"/>
                  <a:pt x="4707474" y="96907"/>
                  <a:pt x="5020376" y="0"/>
                </a:cubicBezTo>
                <a:cubicBezTo>
                  <a:pt x="5033113" y="107403"/>
                  <a:pt x="5005473" y="207002"/>
                  <a:pt x="5020376" y="318241"/>
                </a:cubicBezTo>
                <a:cubicBezTo>
                  <a:pt x="5035279" y="429480"/>
                  <a:pt x="4997159" y="481027"/>
                  <a:pt x="5020376" y="612001"/>
                </a:cubicBezTo>
                <a:cubicBezTo>
                  <a:pt x="4908758" y="626719"/>
                  <a:pt x="4728596" y="573307"/>
                  <a:pt x="4613168" y="612001"/>
                </a:cubicBezTo>
                <a:cubicBezTo>
                  <a:pt x="4497740" y="650695"/>
                  <a:pt x="4218091" y="592612"/>
                  <a:pt x="4005144" y="612001"/>
                </a:cubicBezTo>
                <a:cubicBezTo>
                  <a:pt x="3792197" y="631390"/>
                  <a:pt x="3555321" y="533499"/>
                  <a:pt x="3346917" y="612001"/>
                </a:cubicBezTo>
                <a:cubicBezTo>
                  <a:pt x="3138513" y="690503"/>
                  <a:pt x="3066247" y="574220"/>
                  <a:pt x="2939709" y="612001"/>
                </a:cubicBezTo>
                <a:cubicBezTo>
                  <a:pt x="2813171" y="649782"/>
                  <a:pt x="2604350" y="604890"/>
                  <a:pt x="2432093" y="612001"/>
                </a:cubicBezTo>
                <a:cubicBezTo>
                  <a:pt x="2259836" y="619112"/>
                  <a:pt x="2154920" y="573525"/>
                  <a:pt x="1924477" y="612001"/>
                </a:cubicBezTo>
                <a:cubicBezTo>
                  <a:pt x="1694034" y="650477"/>
                  <a:pt x="1518571" y="603744"/>
                  <a:pt x="1266250" y="612001"/>
                </a:cubicBezTo>
                <a:cubicBezTo>
                  <a:pt x="1013929" y="620258"/>
                  <a:pt x="955464" y="567222"/>
                  <a:pt x="859042" y="612001"/>
                </a:cubicBezTo>
                <a:cubicBezTo>
                  <a:pt x="762620" y="656780"/>
                  <a:pt x="292530" y="579107"/>
                  <a:pt x="0" y="612001"/>
                </a:cubicBezTo>
                <a:cubicBezTo>
                  <a:pt x="-29427" y="470727"/>
                  <a:pt x="15999" y="446358"/>
                  <a:pt x="0" y="299880"/>
                </a:cubicBezTo>
                <a:cubicBezTo>
                  <a:pt x="-15999" y="153402"/>
                  <a:pt x="17148" y="11135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505497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hlinkClick r:id="rId10"/>
            <a:extLst>
              <a:ext uri="{FF2B5EF4-FFF2-40B4-BE49-F238E27FC236}">
                <a16:creationId xmlns:a16="http://schemas.microsoft.com/office/drawing/2014/main" id="{DB47CD41-AF4D-4522-A34F-64E2FC579C33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17440" y="310483"/>
            <a:ext cx="900000" cy="9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D6488E9-5AC0-423F-8549-C3027D54B7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5899" y="1994902"/>
            <a:ext cx="1911917" cy="617337"/>
          </a:xfrm>
          <a:custGeom>
            <a:avLst/>
            <a:gdLst>
              <a:gd name="connsiteX0" fmla="*/ 0 w 1911917"/>
              <a:gd name="connsiteY0" fmla="*/ 0 h 617337"/>
              <a:gd name="connsiteX1" fmla="*/ 497098 w 1911917"/>
              <a:gd name="connsiteY1" fmla="*/ 0 h 617337"/>
              <a:gd name="connsiteX2" fmla="*/ 975078 w 1911917"/>
              <a:gd name="connsiteY2" fmla="*/ 0 h 617337"/>
              <a:gd name="connsiteX3" fmla="*/ 1472176 w 1911917"/>
              <a:gd name="connsiteY3" fmla="*/ 0 h 617337"/>
              <a:gd name="connsiteX4" fmla="*/ 1911917 w 1911917"/>
              <a:gd name="connsiteY4" fmla="*/ 0 h 617337"/>
              <a:gd name="connsiteX5" fmla="*/ 1911917 w 1911917"/>
              <a:gd name="connsiteY5" fmla="*/ 308669 h 617337"/>
              <a:gd name="connsiteX6" fmla="*/ 1911917 w 1911917"/>
              <a:gd name="connsiteY6" fmla="*/ 617337 h 617337"/>
              <a:gd name="connsiteX7" fmla="*/ 1433938 w 1911917"/>
              <a:gd name="connsiteY7" fmla="*/ 617337 h 617337"/>
              <a:gd name="connsiteX8" fmla="*/ 955959 w 1911917"/>
              <a:gd name="connsiteY8" fmla="*/ 617337 h 617337"/>
              <a:gd name="connsiteX9" fmla="*/ 477979 w 1911917"/>
              <a:gd name="connsiteY9" fmla="*/ 617337 h 617337"/>
              <a:gd name="connsiteX10" fmla="*/ 0 w 1911917"/>
              <a:gd name="connsiteY10" fmla="*/ 617337 h 617337"/>
              <a:gd name="connsiteX11" fmla="*/ 0 w 1911917"/>
              <a:gd name="connsiteY11" fmla="*/ 327189 h 617337"/>
              <a:gd name="connsiteX12" fmla="*/ 0 w 1911917"/>
              <a:gd name="connsiteY12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1917" h="617337" fill="none" extrusionOk="0">
                <a:moveTo>
                  <a:pt x="0" y="0"/>
                </a:moveTo>
                <a:cubicBezTo>
                  <a:pt x="133989" y="-28179"/>
                  <a:pt x="342531" y="51837"/>
                  <a:pt x="497098" y="0"/>
                </a:cubicBezTo>
                <a:cubicBezTo>
                  <a:pt x="651665" y="-51837"/>
                  <a:pt x="877642" y="2299"/>
                  <a:pt x="975078" y="0"/>
                </a:cubicBezTo>
                <a:cubicBezTo>
                  <a:pt x="1072514" y="-2299"/>
                  <a:pt x="1280959" y="10585"/>
                  <a:pt x="1472176" y="0"/>
                </a:cubicBezTo>
                <a:cubicBezTo>
                  <a:pt x="1663393" y="-10585"/>
                  <a:pt x="1732571" y="7138"/>
                  <a:pt x="1911917" y="0"/>
                </a:cubicBezTo>
                <a:cubicBezTo>
                  <a:pt x="1923645" y="138942"/>
                  <a:pt x="1890499" y="174319"/>
                  <a:pt x="1911917" y="308669"/>
                </a:cubicBezTo>
                <a:cubicBezTo>
                  <a:pt x="1933335" y="443019"/>
                  <a:pt x="1896128" y="497138"/>
                  <a:pt x="1911917" y="617337"/>
                </a:cubicBezTo>
                <a:cubicBezTo>
                  <a:pt x="1677976" y="660105"/>
                  <a:pt x="1632678" y="617178"/>
                  <a:pt x="1433938" y="617337"/>
                </a:cubicBezTo>
                <a:cubicBezTo>
                  <a:pt x="1235198" y="617496"/>
                  <a:pt x="1180927" y="588478"/>
                  <a:pt x="955959" y="617337"/>
                </a:cubicBezTo>
                <a:cubicBezTo>
                  <a:pt x="730991" y="646196"/>
                  <a:pt x="706787" y="565240"/>
                  <a:pt x="477979" y="617337"/>
                </a:cubicBezTo>
                <a:cubicBezTo>
                  <a:pt x="249171" y="669434"/>
                  <a:pt x="137997" y="577323"/>
                  <a:pt x="0" y="617337"/>
                </a:cubicBezTo>
                <a:cubicBezTo>
                  <a:pt x="-29750" y="544871"/>
                  <a:pt x="8810" y="453888"/>
                  <a:pt x="0" y="327189"/>
                </a:cubicBezTo>
                <a:cubicBezTo>
                  <a:pt x="-8810" y="200490"/>
                  <a:pt x="11182" y="82688"/>
                  <a:pt x="0" y="0"/>
                </a:cubicBezTo>
                <a:close/>
              </a:path>
              <a:path w="1911917" h="617337" stroke="0" extrusionOk="0">
                <a:moveTo>
                  <a:pt x="0" y="0"/>
                </a:moveTo>
                <a:cubicBezTo>
                  <a:pt x="120955" y="-34881"/>
                  <a:pt x="365910" y="44725"/>
                  <a:pt x="477979" y="0"/>
                </a:cubicBezTo>
                <a:cubicBezTo>
                  <a:pt x="590048" y="-44725"/>
                  <a:pt x="813550" y="33898"/>
                  <a:pt x="936839" y="0"/>
                </a:cubicBezTo>
                <a:cubicBezTo>
                  <a:pt x="1060128" y="-33898"/>
                  <a:pt x="1201483" y="27366"/>
                  <a:pt x="1433938" y="0"/>
                </a:cubicBezTo>
                <a:cubicBezTo>
                  <a:pt x="1666393" y="-27366"/>
                  <a:pt x="1686316" y="32430"/>
                  <a:pt x="1911917" y="0"/>
                </a:cubicBezTo>
                <a:cubicBezTo>
                  <a:pt x="1918638" y="115659"/>
                  <a:pt x="1882439" y="199666"/>
                  <a:pt x="1911917" y="296322"/>
                </a:cubicBezTo>
                <a:cubicBezTo>
                  <a:pt x="1941395" y="392978"/>
                  <a:pt x="1905769" y="545942"/>
                  <a:pt x="1911917" y="617337"/>
                </a:cubicBezTo>
                <a:cubicBezTo>
                  <a:pt x="1793395" y="657804"/>
                  <a:pt x="1695804" y="610880"/>
                  <a:pt x="1491295" y="617337"/>
                </a:cubicBezTo>
                <a:cubicBezTo>
                  <a:pt x="1286786" y="623794"/>
                  <a:pt x="1228171" y="590756"/>
                  <a:pt x="1070674" y="617337"/>
                </a:cubicBezTo>
                <a:cubicBezTo>
                  <a:pt x="913177" y="643918"/>
                  <a:pt x="700104" y="592121"/>
                  <a:pt x="554456" y="617337"/>
                </a:cubicBezTo>
                <a:cubicBezTo>
                  <a:pt x="408808" y="642553"/>
                  <a:pt x="249983" y="611094"/>
                  <a:pt x="0" y="617337"/>
                </a:cubicBezTo>
                <a:cubicBezTo>
                  <a:pt x="-11424" y="508881"/>
                  <a:pt x="4570" y="437864"/>
                  <a:pt x="0" y="327189"/>
                </a:cubicBezTo>
                <a:cubicBezTo>
                  <a:pt x="-4570" y="216514"/>
                  <a:pt x="20241" y="1298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57128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46480" y="988635"/>
            <a:ext cx="1103376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0" name="رسم 9" descr="رياضيات التعلم البعيدة خطوط عريضة">
            <a:extLst>
              <a:ext uri="{FF2B5EF4-FFF2-40B4-BE49-F238E27FC236}">
                <a16:creationId xmlns:a16="http://schemas.microsoft.com/office/drawing/2014/main" id="{71BCE7F3-391F-48B6-8F65-55AE0A14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969" y="222833"/>
            <a:ext cx="914400" cy="914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1E4DEE-CD99-4936-8126-C583C6B49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DA19CCB-1873-4E11-B3D6-3B79035A3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830" y="1051355"/>
            <a:ext cx="2999225" cy="552009"/>
          </a:xfrm>
          <a:custGeom>
            <a:avLst/>
            <a:gdLst>
              <a:gd name="connsiteX0" fmla="*/ 0 w 2999225"/>
              <a:gd name="connsiteY0" fmla="*/ 0 h 552009"/>
              <a:gd name="connsiteX1" fmla="*/ 599845 w 2999225"/>
              <a:gd name="connsiteY1" fmla="*/ 0 h 552009"/>
              <a:gd name="connsiteX2" fmla="*/ 1199690 w 2999225"/>
              <a:gd name="connsiteY2" fmla="*/ 0 h 552009"/>
              <a:gd name="connsiteX3" fmla="*/ 1859520 w 2999225"/>
              <a:gd name="connsiteY3" fmla="*/ 0 h 552009"/>
              <a:gd name="connsiteX4" fmla="*/ 2459365 w 2999225"/>
              <a:gd name="connsiteY4" fmla="*/ 0 h 552009"/>
              <a:gd name="connsiteX5" fmla="*/ 2999225 w 2999225"/>
              <a:gd name="connsiteY5" fmla="*/ 0 h 552009"/>
              <a:gd name="connsiteX6" fmla="*/ 2999225 w 2999225"/>
              <a:gd name="connsiteY6" fmla="*/ 552009 h 552009"/>
              <a:gd name="connsiteX7" fmla="*/ 2369388 w 2999225"/>
              <a:gd name="connsiteY7" fmla="*/ 552009 h 552009"/>
              <a:gd name="connsiteX8" fmla="*/ 1859520 w 2999225"/>
              <a:gd name="connsiteY8" fmla="*/ 552009 h 552009"/>
              <a:gd name="connsiteX9" fmla="*/ 1259674 w 2999225"/>
              <a:gd name="connsiteY9" fmla="*/ 552009 h 552009"/>
              <a:gd name="connsiteX10" fmla="*/ 749806 w 2999225"/>
              <a:gd name="connsiteY10" fmla="*/ 552009 h 552009"/>
              <a:gd name="connsiteX11" fmla="*/ 0 w 2999225"/>
              <a:gd name="connsiteY11" fmla="*/ 552009 h 552009"/>
              <a:gd name="connsiteX12" fmla="*/ 0 w 2999225"/>
              <a:gd name="connsiteY12" fmla="*/ 0 h 55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9225" h="552009" fill="none" extrusionOk="0">
                <a:moveTo>
                  <a:pt x="0" y="0"/>
                </a:moveTo>
                <a:cubicBezTo>
                  <a:pt x="288962" y="-43576"/>
                  <a:pt x="353823" y="38046"/>
                  <a:pt x="599845" y="0"/>
                </a:cubicBezTo>
                <a:cubicBezTo>
                  <a:pt x="845867" y="-38046"/>
                  <a:pt x="915111" y="71621"/>
                  <a:pt x="1199690" y="0"/>
                </a:cubicBezTo>
                <a:cubicBezTo>
                  <a:pt x="1484270" y="-71621"/>
                  <a:pt x="1724606" y="78825"/>
                  <a:pt x="1859520" y="0"/>
                </a:cubicBezTo>
                <a:cubicBezTo>
                  <a:pt x="1994434" y="-78825"/>
                  <a:pt x="2301319" y="8495"/>
                  <a:pt x="2459365" y="0"/>
                </a:cubicBezTo>
                <a:cubicBezTo>
                  <a:pt x="2617411" y="-8495"/>
                  <a:pt x="2836075" y="15600"/>
                  <a:pt x="2999225" y="0"/>
                </a:cubicBezTo>
                <a:cubicBezTo>
                  <a:pt x="3038968" y="111796"/>
                  <a:pt x="2969475" y="353425"/>
                  <a:pt x="2999225" y="552009"/>
                </a:cubicBezTo>
                <a:cubicBezTo>
                  <a:pt x="2812749" y="596817"/>
                  <a:pt x="2500663" y="525951"/>
                  <a:pt x="2369388" y="552009"/>
                </a:cubicBezTo>
                <a:cubicBezTo>
                  <a:pt x="2238113" y="578067"/>
                  <a:pt x="1977768" y="544406"/>
                  <a:pt x="1859520" y="552009"/>
                </a:cubicBezTo>
                <a:cubicBezTo>
                  <a:pt x="1741272" y="559612"/>
                  <a:pt x="1552340" y="529850"/>
                  <a:pt x="1259674" y="552009"/>
                </a:cubicBezTo>
                <a:cubicBezTo>
                  <a:pt x="967008" y="574168"/>
                  <a:pt x="926485" y="522354"/>
                  <a:pt x="749806" y="552009"/>
                </a:cubicBezTo>
                <a:cubicBezTo>
                  <a:pt x="573127" y="581664"/>
                  <a:pt x="321200" y="475433"/>
                  <a:pt x="0" y="552009"/>
                </a:cubicBezTo>
                <a:cubicBezTo>
                  <a:pt x="-16186" y="425364"/>
                  <a:pt x="47193" y="266343"/>
                  <a:pt x="0" y="0"/>
                </a:cubicBezTo>
                <a:close/>
              </a:path>
              <a:path w="2999225" h="552009" stroke="0" extrusionOk="0">
                <a:moveTo>
                  <a:pt x="0" y="0"/>
                </a:moveTo>
                <a:cubicBezTo>
                  <a:pt x="249426" y="-24697"/>
                  <a:pt x="304938" y="52470"/>
                  <a:pt x="599845" y="0"/>
                </a:cubicBezTo>
                <a:cubicBezTo>
                  <a:pt x="894752" y="-52470"/>
                  <a:pt x="1024859" y="66563"/>
                  <a:pt x="1199690" y="0"/>
                </a:cubicBezTo>
                <a:cubicBezTo>
                  <a:pt x="1374522" y="-66563"/>
                  <a:pt x="1574442" y="12412"/>
                  <a:pt x="1769543" y="0"/>
                </a:cubicBezTo>
                <a:cubicBezTo>
                  <a:pt x="1964644" y="-12412"/>
                  <a:pt x="2184107" y="15845"/>
                  <a:pt x="2309403" y="0"/>
                </a:cubicBezTo>
                <a:cubicBezTo>
                  <a:pt x="2434699" y="-15845"/>
                  <a:pt x="2843502" y="5089"/>
                  <a:pt x="2999225" y="0"/>
                </a:cubicBezTo>
                <a:cubicBezTo>
                  <a:pt x="3052751" y="116804"/>
                  <a:pt x="2933351" y="428796"/>
                  <a:pt x="2999225" y="552009"/>
                </a:cubicBezTo>
                <a:cubicBezTo>
                  <a:pt x="2679903" y="587437"/>
                  <a:pt x="2515598" y="545807"/>
                  <a:pt x="2339396" y="552009"/>
                </a:cubicBezTo>
                <a:cubicBezTo>
                  <a:pt x="2163194" y="558211"/>
                  <a:pt x="1943518" y="544596"/>
                  <a:pt x="1829527" y="552009"/>
                </a:cubicBezTo>
                <a:cubicBezTo>
                  <a:pt x="1715536" y="559422"/>
                  <a:pt x="1382082" y="503970"/>
                  <a:pt x="1259674" y="552009"/>
                </a:cubicBezTo>
                <a:cubicBezTo>
                  <a:pt x="1137266" y="600048"/>
                  <a:pt x="846805" y="530318"/>
                  <a:pt x="689822" y="552009"/>
                </a:cubicBezTo>
                <a:cubicBezTo>
                  <a:pt x="532839" y="573700"/>
                  <a:pt x="341942" y="516892"/>
                  <a:pt x="0" y="552009"/>
                </a:cubicBezTo>
                <a:cubicBezTo>
                  <a:pt x="-64239" y="345378"/>
                  <a:pt x="59716" y="13654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098824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E794270-AD96-4305-AF72-DD33C3151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544" y="1137233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3FE37D7-CD74-43B2-A7DA-D5042F4309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0442" y="1666084"/>
            <a:ext cx="6005572" cy="6462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C3F4AAF-2D3B-41D2-B605-5A7B8ED1F2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516055" y="637736"/>
            <a:ext cx="419919" cy="70494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E771866-84C4-4123-9ADB-E440FDDA81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0" y="1277084"/>
            <a:ext cx="396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C28CB9A-2277-45EB-BEB0-229758B190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0640" y="2369167"/>
            <a:ext cx="2585415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4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46480" y="988635"/>
            <a:ext cx="1103376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0" name="رسم 9" descr="رياضيات التعلم البعيدة خطوط عريضة">
            <a:extLst>
              <a:ext uri="{FF2B5EF4-FFF2-40B4-BE49-F238E27FC236}">
                <a16:creationId xmlns:a16="http://schemas.microsoft.com/office/drawing/2014/main" id="{71BCE7F3-391F-48B6-8F65-55AE0A14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969" y="222833"/>
            <a:ext cx="914400" cy="914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1E4DEE-CD99-4936-8126-C583C6B49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DA19CCB-1873-4E11-B3D6-3B79035A3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830" y="1051355"/>
            <a:ext cx="2999225" cy="552009"/>
          </a:xfrm>
          <a:custGeom>
            <a:avLst/>
            <a:gdLst>
              <a:gd name="connsiteX0" fmla="*/ 0 w 2999225"/>
              <a:gd name="connsiteY0" fmla="*/ 0 h 552009"/>
              <a:gd name="connsiteX1" fmla="*/ 599845 w 2999225"/>
              <a:gd name="connsiteY1" fmla="*/ 0 h 552009"/>
              <a:gd name="connsiteX2" fmla="*/ 1199690 w 2999225"/>
              <a:gd name="connsiteY2" fmla="*/ 0 h 552009"/>
              <a:gd name="connsiteX3" fmla="*/ 1859520 w 2999225"/>
              <a:gd name="connsiteY3" fmla="*/ 0 h 552009"/>
              <a:gd name="connsiteX4" fmla="*/ 2459365 w 2999225"/>
              <a:gd name="connsiteY4" fmla="*/ 0 h 552009"/>
              <a:gd name="connsiteX5" fmla="*/ 2999225 w 2999225"/>
              <a:gd name="connsiteY5" fmla="*/ 0 h 552009"/>
              <a:gd name="connsiteX6" fmla="*/ 2999225 w 2999225"/>
              <a:gd name="connsiteY6" fmla="*/ 552009 h 552009"/>
              <a:gd name="connsiteX7" fmla="*/ 2369388 w 2999225"/>
              <a:gd name="connsiteY7" fmla="*/ 552009 h 552009"/>
              <a:gd name="connsiteX8" fmla="*/ 1859520 w 2999225"/>
              <a:gd name="connsiteY8" fmla="*/ 552009 h 552009"/>
              <a:gd name="connsiteX9" fmla="*/ 1259674 w 2999225"/>
              <a:gd name="connsiteY9" fmla="*/ 552009 h 552009"/>
              <a:gd name="connsiteX10" fmla="*/ 749806 w 2999225"/>
              <a:gd name="connsiteY10" fmla="*/ 552009 h 552009"/>
              <a:gd name="connsiteX11" fmla="*/ 0 w 2999225"/>
              <a:gd name="connsiteY11" fmla="*/ 552009 h 552009"/>
              <a:gd name="connsiteX12" fmla="*/ 0 w 2999225"/>
              <a:gd name="connsiteY12" fmla="*/ 0 h 55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9225" h="552009" fill="none" extrusionOk="0">
                <a:moveTo>
                  <a:pt x="0" y="0"/>
                </a:moveTo>
                <a:cubicBezTo>
                  <a:pt x="288962" y="-43576"/>
                  <a:pt x="353823" y="38046"/>
                  <a:pt x="599845" y="0"/>
                </a:cubicBezTo>
                <a:cubicBezTo>
                  <a:pt x="845867" y="-38046"/>
                  <a:pt x="915111" y="71621"/>
                  <a:pt x="1199690" y="0"/>
                </a:cubicBezTo>
                <a:cubicBezTo>
                  <a:pt x="1484270" y="-71621"/>
                  <a:pt x="1724606" y="78825"/>
                  <a:pt x="1859520" y="0"/>
                </a:cubicBezTo>
                <a:cubicBezTo>
                  <a:pt x="1994434" y="-78825"/>
                  <a:pt x="2301319" y="8495"/>
                  <a:pt x="2459365" y="0"/>
                </a:cubicBezTo>
                <a:cubicBezTo>
                  <a:pt x="2617411" y="-8495"/>
                  <a:pt x="2836075" y="15600"/>
                  <a:pt x="2999225" y="0"/>
                </a:cubicBezTo>
                <a:cubicBezTo>
                  <a:pt x="3038968" y="111796"/>
                  <a:pt x="2969475" y="353425"/>
                  <a:pt x="2999225" y="552009"/>
                </a:cubicBezTo>
                <a:cubicBezTo>
                  <a:pt x="2812749" y="596817"/>
                  <a:pt x="2500663" y="525951"/>
                  <a:pt x="2369388" y="552009"/>
                </a:cubicBezTo>
                <a:cubicBezTo>
                  <a:pt x="2238113" y="578067"/>
                  <a:pt x="1977768" y="544406"/>
                  <a:pt x="1859520" y="552009"/>
                </a:cubicBezTo>
                <a:cubicBezTo>
                  <a:pt x="1741272" y="559612"/>
                  <a:pt x="1552340" y="529850"/>
                  <a:pt x="1259674" y="552009"/>
                </a:cubicBezTo>
                <a:cubicBezTo>
                  <a:pt x="967008" y="574168"/>
                  <a:pt x="926485" y="522354"/>
                  <a:pt x="749806" y="552009"/>
                </a:cubicBezTo>
                <a:cubicBezTo>
                  <a:pt x="573127" y="581664"/>
                  <a:pt x="321200" y="475433"/>
                  <a:pt x="0" y="552009"/>
                </a:cubicBezTo>
                <a:cubicBezTo>
                  <a:pt x="-16186" y="425364"/>
                  <a:pt x="47193" y="266343"/>
                  <a:pt x="0" y="0"/>
                </a:cubicBezTo>
                <a:close/>
              </a:path>
              <a:path w="2999225" h="552009" stroke="0" extrusionOk="0">
                <a:moveTo>
                  <a:pt x="0" y="0"/>
                </a:moveTo>
                <a:cubicBezTo>
                  <a:pt x="249426" y="-24697"/>
                  <a:pt x="304938" y="52470"/>
                  <a:pt x="599845" y="0"/>
                </a:cubicBezTo>
                <a:cubicBezTo>
                  <a:pt x="894752" y="-52470"/>
                  <a:pt x="1024859" y="66563"/>
                  <a:pt x="1199690" y="0"/>
                </a:cubicBezTo>
                <a:cubicBezTo>
                  <a:pt x="1374522" y="-66563"/>
                  <a:pt x="1574442" y="12412"/>
                  <a:pt x="1769543" y="0"/>
                </a:cubicBezTo>
                <a:cubicBezTo>
                  <a:pt x="1964644" y="-12412"/>
                  <a:pt x="2184107" y="15845"/>
                  <a:pt x="2309403" y="0"/>
                </a:cubicBezTo>
                <a:cubicBezTo>
                  <a:pt x="2434699" y="-15845"/>
                  <a:pt x="2843502" y="5089"/>
                  <a:pt x="2999225" y="0"/>
                </a:cubicBezTo>
                <a:cubicBezTo>
                  <a:pt x="3052751" y="116804"/>
                  <a:pt x="2933351" y="428796"/>
                  <a:pt x="2999225" y="552009"/>
                </a:cubicBezTo>
                <a:cubicBezTo>
                  <a:pt x="2679903" y="587437"/>
                  <a:pt x="2515598" y="545807"/>
                  <a:pt x="2339396" y="552009"/>
                </a:cubicBezTo>
                <a:cubicBezTo>
                  <a:pt x="2163194" y="558211"/>
                  <a:pt x="1943518" y="544596"/>
                  <a:pt x="1829527" y="552009"/>
                </a:cubicBezTo>
                <a:cubicBezTo>
                  <a:pt x="1715536" y="559422"/>
                  <a:pt x="1382082" y="503970"/>
                  <a:pt x="1259674" y="552009"/>
                </a:cubicBezTo>
                <a:cubicBezTo>
                  <a:pt x="1137266" y="600048"/>
                  <a:pt x="846805" y="530318"/>
                  <a:pt x="689822" y="552009"/>
                </a:cubicBezTo>
                <a:cubicBezTo>
                  <a:pt x="532839" y="573700"/>
                  <a:pt x="341942" y="516892"/>
                  <a:pt x="0" y="552009"/>
                </a:cubicBezTo>
                <a:cubicBezTo>
                  <a:pt x="-64239" y="345378"/>
                  <a:pt x="59716" y="13654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098824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C3F4AAF-2D3B-41D2-B605-5A7B8ED1F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516055" y="637736"/>
            <a:ext cx="419919" cy="70494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E771866-84C4-4123-9ADB-E440FDDA81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167914"/>
            <a:ext cx="396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BDAB240-F4F4-4E82-8EAA-ED1542A52A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3876" y="1167914"/>
            <a:ext cx="1158688" cy="263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043596-B480-4779-B82E-33416EB86B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5040" y="1679802"/>
            <a:ext cx="7170933" cy="70494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20C073-5337-4646-BD87-C33FDCABA8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4631" y="2384751"/>
            <a:ext cx="2849621" cy="11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6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46480" y="988635"/>
            <a:ext cx="1103376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0" name="رسم 9" descr="رياضيات التعلم البعيدة خطوط عريضة">
            <a:extLst>
              <a:ext uri="{FF2B5EF4-FFF2-40B4-BE49-F238E27FC236}">
                <a16:creationId xmlns:a16="http://schemas.microsoft.com/office/drawing/2014/main" id="{71BCE7F3-391F-48B6-8F65-55AE0A14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969" y="222833"/>
            <a:ext cx="914400" cy="914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1E4DEE-CD99-4936-8126-C583C6B49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DA19CCB-1873-4E11-B3D6-3B79035A3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830" y="1051355"/>
            <a:ext cx="2999225" cy="552009"/>
          </a:xfrm>
          <a:custGeom>
            <a:avLst/>
            <a:gdLst>
              <a:gd name="connsiteX0" fmla="*/ 0 w 2999225"/>
              <a:gd name="connsiteY0" fmla="*/ 0 h 552009"/>
              <a:gd name="connsiteX1" fmla="*/ 599845 w 2999225"/>
              <a:gd name="connsiteY1" fmla="*/ 0 h 552009"/>
              <a:gd name="connsiteX2" fmla="*/ 1199690 w 2999225"/>
              <a:gd name="connsiteY2" fmla="*/ 0 h 552009"/>
              <a:gd name="connsiteX3" fmla="*/ 1859520 w 2999225"/>
              <a:gd name="connsiteY3" fmla="*/ 0 h 552009"/>
              <a:gd name="connsiteX4" fmla="*/ 2459365 w 2999225"/>
              <a:gd name="connsiteY4" fmla="*/ 0 h 552009"/>
              <a:gd name="connsiteX5" fmla="*/ 2999225 w 2999225"/>
              <a:gd name="connsiteY5" fmla="*/ 0 h 552009"/>
              <a:gd name="connsiteX6" fmla="*/ 2999225 w 2999225"/>
              <a:gd name="connsiteY6" fmla="*/ 552009 h 552009"/>
              <a:gd name="connsiteX7" fmla="*/ 2369388 w 2999225"/>
              <a:gd name="connsiteY7" fmla="*/ 552009 h 552009"/>
              <a:gd name="connsiteX8" fmla="*/ 1859520 w 2999225"/>
              <a:gd name="connsiteY8" fmla="*/ 552009 h 552009"/>
              <a:gd name="connsiteX9" fmla="*/ 1259674 w 2999225"/>
              <a:gd name="connsiteY9" fmla="*/ 552009 h 552009"/>
              <a:gd name="connsiteX10" fmla="*/ 749806 w 2999225"/>
              <a:gd name="connsiteY10" fmla="*/ 552009 h 552009"/>
              <a:gd name="connsiteX11" fmla="*/ 0 w 2999225"/>
              <a:gd name="connsiteY11" fmla="*/ 552009 h 552009"/>
              <a:gd name="connsiteX12" fmla="*/ 0 w 2999225"/>
              <a:gd name="connsiteY12" fmla="*/ 0 h 55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9225" h="552009" fill="none" extrusionOk="0">
                <a:moveTo>
                  <a:pt x="0" y="0"/>
                </a:moveTo>
                <a:cubicBezTo>
                  <a:pt x="288962" y="-43576"/>
                  <a:pt x="353823" y="38046"/>
                  <a:pt x="599845" y="0"/>
                </a:cubicBezTo>
                <a:cubicBezTo>
                  <a:pt x="845867" y="-38046"/>
                  <a:pt x="915111" y="71621"/>
                  <a:pt x="1199690" y="0"/>
                </a:cubicBezTo>
                <a:cubicBezTo>
                  <a:pt x="1484270" y="-71621"/>
                  <a:pt x="1724606" y="78825"/>
                  <a:pt x="1859520" y="0"/>
                </a:cubicBezTo>
                <a:cubicBezTo>
                  <a:pt x="1994434" y="-78825"/>
                  <a:pt x="2301319" y="8495"/>
                  <a:pt x="2459365" y="0"/>
                </a:cubicBezTo>
                <a:cubicBezTo>
                  <a:pt x="2617411" y="-8495"/>
                  <a:pt x="2836075" y="15600"/>
                  <a:pt x="2999225" y="0"/>
                </a:cubicBezTo>
                <a:cubicBezTo>
                  <a:pt x="3038968" y="111796"/>
                  <a:pt x="2969475" y="353425"/>
                  <a:pt x="2999225" y="552009"/>
                </a:cubicBezTo>
                <a:cubicBezTo>
                  <a:pt x="2812749" y="596817"/>
                  <a:pt x="2500663" y="525951"/>
                  <a:pt x="2369388" y="552009"/>
                </a:cubicBezTo>
                <a:cubicBezTo>
                  <a:pt x="2238113" y="578067"/>
                  <a:pt x="1977768" y="544406"/>
                  <a:pt x="1859520" y="552009"/>
                </a:cubicBezTo>
                <a:cubicBezTo>
                  <a:pt x="1741272" y="559612"/>
                  <a:pt x="1552340" y="529850"/>
                  <a:pt x="1259674" y="552009"/>
                </a:cubicBezTo>
                <a:cubicBezTo>
                  <a:pt x="967008" y="574168"/>
                  <a:pt x="926485" y="522354"/>
                  <a:pt x="749806" y="552009"/>
                </a:cubicBezTo>
                <a:cubicBezTo>
                  <a:pt x="573127" y="581664"/>
                  <a:pt x="321200" y="475433"/>
                  <a:pt x="0" y="552009"/>
                </a:cubicBezTo>
                <a:cubicBezTo>
                  <a:pt x="-16186" y="425364"/>
                  <a:pt x="47193" y="266343"/>
                  <a:pt x="0" y="0"/>
                </a:cubicBezTo>
                <a:close/>
              </a:path>
              <a:path w="2999225" h="552009" stroke="0" extrusionOk="0">
                <a:moveTo>
                  <a:pt x="0" y="0"/>
                </a:moveTo>
                <a:cubicBezTo>
                  <a:pt x="249426" y="-24697"/>
                  <a:pt x="304938" y="52470"/>
                  <a:pt x="599845" y="0"/>
                </a:cubicBezTo>
                <a:cubicBezTo>
                  <a:pt x="894752" y="-52470"/>
                  <a:pt x="1024859" y="66563"/>
                  <a:pt x="1199690" y="0"/>
                </a:cubicBezTo>
                <a:cubicBezTo>
                  <a:pt x="1374522" y="-66563"/>
                  <a:pt x="1574442" y="12412"/>
                  <a:pt x="1769543" y="0"/>
                </a:cubicBezTo>
                <a:cubicBezTo>
                  <a:pt x="1964644" y="-12412"/>
                  <a:pt x="2184107" y="15845"/>
                  <a:pt x="2309403" y="0"/>
                </a:cubicBezTo>
                <a:cubicBezTo>
                  <a:pt x="2434699" y="-15845"/>
                  <a:pt x="2843502" y="5089"/>
                  <a:pt x="2999225" y="0"/>
                </a:cubicBezTo>
                <a:cubicBezTo>
                  <a:pt x="3052751" y="116804"/>
                  <a:pt x="2933351" y="428796"/>
                  <a:pt x="2999225" y="552009"/>
                </a:cubicBezTo>
                <a:cubicBezTo>
                  <a:pt x="2679903" y="587437"/>
                  <a:pt x="2515598" y="545807"/>
                  <a:pt x="2339396" y="552009"/>
                </a:cubicBezTo>
                <a:cubicBezTo>
                  <a:pt x="2163194" y="558211"/>
                  <a:pt x="1943518" y="544596"/>
                  <a:pt x="1829527" y="552009"/>
                </a:cubicBezTo>
                <a:cubicBezTo>
                  <a:pt x="1715536" y="559422"/>
                  <a:pt x="1382082" y="503970"/>
                  <a:pt x="1259674" y="552009"/>
                </a:cubicBezTo>
                <a:cubicBezTo>
                  <a:pt x="1137266" y="600048"/>
                  <a:pt x="846805" y="530318"/>
                  <a:pt x="689822" y="552009"/>
                </a:cubicBezTo>
                <a:cubicBezTo>
                  <a:pt x="532839" y="573700"/>
                  <a:pt x="341942" y="516892"/>
                  <a:pt x="0" y="552009"/>
                </a:cubicBezTo>
                <a:cubicBezTo>
                  <a:pt x="-64239" y="345378"/>
                  <a:pt x="59716" y="13654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098824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C3F4AAF-2D3B-41D2-B605-5A7B8ED1F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516055" y="637736"/>
            <a:ext cx="419919" cy="7049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BDAB240-F4F4-4E82-8EAA-ED1542A52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876" y="1167914"/>
            <a:ext cx="1158688" cy="263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043596-B480-4779-B82E-33416EB86B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040" y="1679802"/>
            <a:ext cx="7170933" cy="70494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49BE204-199B-4CC3-84D5-E6E94B0F73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2995" y="2431050"/>
            <a:ext cx="2663019" cy="9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7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46480" y="995681"/>
            <a:ext cx="1103376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C3F4AAF-2D3B-41D2-B605-5A7B8ED1F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89785" y="1672684"/>
            <a:ext cx="790455" cy="1326994"/>
          </a:xfrm>
          <a:prstGeom prst="rect">
            <a:avLst/>
          </a:prstGeom>
        </p:spPr>
      </p:pic>
      <p:pic>
        <p:nvPicPr>
          <p:cNvPr id="10" name="رسم 9" descr="رياضيات التعلم البعيدة خطوط عريضة">
            <a:extLst>
              <a:ext uri="{FF2B5EF4-FFF2-40B4-BE49-F238E27FC236}">
                <a16:creationId xmlns:a16="http://schemas.microsoft.com/office/drawing/2014/main" id="{71BCE7F3-391F-48B6-8F65-55AE0A148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2874" y="5862319"/>
            <a:ext cx="914400" cy="914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1E4DEE-CD99-4936-8126-C583C6B49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F29116-8C3D-49B7-8BDA-735F03B1E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443" y="1094763"/>
            <a:ext cx="5020376" cy="612001"/>
          </a:xfrm>
          <a:custGeom>
            <a:avLst/>
            <a:gdLst>
              <a:gd name="connsiteX0" fmla="*/ 0 w 5020376"/>
              <a:gd name="connsiteY0" fmla="*/ 0 h 612001"/>
              <a:gd name="connsiteX1" fmla="*/ 457412 w 5020376"/>
              <a:gd name="connsiteY1" fmla="*/ 0 h 612001"/>
              <a:gd name="connsiteX2" fmla="*/ 1065435 w 5020376"/>
              <a:gd name="connsiteY2" fmla="*/ 0 h 612001"/>
              <a:gd name="connsiteX3" fmla="*/ 1623255 w 5020376"/>
              <a:gd name="connsiteY3" fmla="*/ 0 h 612001"/>
              <a:gd name="connsiteX4" fmla="*/ 2130871 w 5020376"/>
              <a:gd name="connsiteY4" fmla="*/ 0 h 612001"/>
              <a:gd name="connsiteX5" fmla="*/ 2588283 w 5020376"/>
              <a:gd name="connsiteY5" fmla="*/ 0 h 612001"/>
              <a:gd name="connsiteX6" fmla="*/ 3246510 w 5020376"/>
              <a:gd name="connsiteY6" fmla="*/ 0 h 612001"/>
              <a:gd name="connsiteX7" fmla="*/ 3754126 w 5020376"/>
              <a:gd name="connsiteY7" fmla="*/ 0 h 612001"/>
              <a:gd name="connsiteX8" fmla="*/ 4412353 w 5020376"/>
              <a:gd name="connsiteY8" fmla="*/ 0 h 612001"/>
              <a:gd name="connsiteX9" fmla="*/ 5020376 w 5020376"/>
              <a:gd name="connsiteY9" fmla="*/ 0 h 612001"/>
              <a:gd name="connsiteX10" fmla="*/ 5020376 w 5020376"/>
              <a:gd name="connsiteY10" fmla="*/ 299880 h 612001"/>
              <a:gd name="connsiteX11" fmla="*/ 5020376 w 5020376"/>
              <a:gd name="connsiteY11" fmla="*/ 612001 h 612001"/>
              <a:gd name="connsiteX12" fmla="*/ 4613168 w 5020376"/>
              <a:gd name="connsiteY12" fmla="*/ 612001 h 612001"/>
              <a:gd name="connsiteX13" fmla="*/ 3954941 w 5020376"/>
              <a:gd name="connsiteY13" fmla="*/ 612001 h 612001"/>
              <a:gd name="connsiteX14" fmla="*/ 3497529 w 5020376"/>
              <a:gd name="connsiteY14" fmla="*/ 612001 h 612001"/>
              <a:gd name="connsiteX15" fmla="*/ 2889505 w 5020376"/>
              <a:gd name="connsiteY15" fmla="*/ 612001 h 612001"/>
              <a:gd name="connsiteX16" fmla="*/ 2281482 w 5020376"/>
              <a:gd name="connsiteY16" fmla="*/ 612001 h 612001"/>
              <a:gd name="connsiteX17" fmla="*/ 1623255 w 5020376"/>
              <a:gd name="connsiteY17" fmla="*/ 612001 h 612001"/>
              <a:gd name="connsiteX18" fmla="*/ 1015232 w 5020376"/>
              <a:gd name="connsiteY18" fmla="*/ 612001 h 612001"/>
              <a:gd name="connsiteX19" fmla="*/ 557820 w 5020376"/>
              <a:gd name="connsiteY19" fmla="*/ 612001 h 612001"/>
              <a:gd name="connsiteX20" fmla="*/ 0 w 5020376"/>
              <a:gd name="connsiteY20" fmla="*/ 612001 h 612001"/>
              <a:gd name="connsiteX21" fmla="*/ 0 w 5020376"/>
              <a:gd name="connsiteY21" fmla="*/ 318241 h 612001"/>
              <a:gd name="connsiteX22" fmla="*/ 0 w 5020376"/>
              <a:gd name="connsiteY22" fmla="*/ 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20376" h="612001" fill="none" extrusionOk="0">
                <a:moveTo>
                  <a:pt x="0" y="0"/>
                </a:moveTo>
                <a:cubicBezTo>
                  <a:pt x="159114" y="-39575"/>
                  <a:pt x="364501" y="42933"/>
                  <a:pt x="457412" y="0"/>
                </a:cubicBezTo>
                <a:cubicBezTo>
                  <a:pt x="550323" y="-42933"/>
                  <a:pt x="846882" y="40624"/>
                  <a:pt x="1065435" y="0"/>
                </a:cubicBezTo>
                <a:cubicBezTo>
                  <a:pt x="1283988" y="-40624"/>
                  <a:pt x="1478156" y="32489"/>
                  <a:pt x="1623255" y="0"/>
                </a:cubicBezTo>
                <a:cubicBezTo>
                  <a:pt x="1768354" y="-32489"/>
                  <a:pt x="1897443" y="41425"/>
                  <a:pt x="2130871" y="0"/>
                </a:cubicBezTo>
                <a:cubicBezTo>
                  <a:pt x="2364299" y="-41425"/>
                  <a:pt x="2474179" y="20636"/>
                  <a:pt x="2588283" y="0"/>
                </a:cubicBezTo>
                <a:cubicBezTo>
                  <a:pt x="2702387" y="-20636"/>
                  <a:pt x="3018222" y="77233"/>
                  <a:pt x="3246510" y="0"/>
                </a:cubicBezTo>
                <a:cubicBezTo>
                  <a:pt x="3474798" y="-77233"/>
                  <a:pt x="3501404" y="34571"/>
                  <a:pt x="3754126" y="0"/>
                </a:cubicBezTo>
                <a:cubicBezTo>
                  <a:pt x="4006848" y="-34571"/>
                  <a:pt x="4168858" y="17477"/>
                  <a:pt x="4412353" y="0"/>
                </a:cubicBezTo>
                <a:cubicBezTo>
                  <a:pt x="4655848" y="-17477"/>
                  <a:pt x="4889115" y="36666"/>
                  <a:pt x="5020376" y="0"/>
                </a:cubicBezTo>
                <a:cubicBezTo>
                  <a:pt x="5031796" y="145821"/>
                  <a:pt x="4997297" y="217193"/>
                  <a:pt x="5020376" y="299880"/>
                </a:cubicBezTo>
                <a:cubicBezTo>
                  <a:pt x="5043455" y="382567"/>
                  <a:pt x="5001934" y="536830"/>
                  <a:pt x="5020376" y="612001"/>
                </a:cubicBezTo>
                <a:cubicBezTo>
                  <a:pt x="4849467" y="660672"/>
                  <a:pt x="4810727" y="572915"/>
                  <a:pt x="4613168" y="612001"/>
                </a:cubicBezTo>
                <a:cubicBezTo>
                  <a:pt x="4415609" y="651087"/>
                  <a:pt x="4258376" y="542826"/>
                  <a:pt x="3954941" y="612001"/>
                </a:cubicBezTo>
                <a:cubicBezTo>
                  <a:pt x="3651506" y="681176"/>
                  <a:pt x="3636155" y="588937"/>
                  <a:pt x="3497529" y="612001"/>
                </a:cubicBezTo>
                <a:cubicBezTo>
                  <a:pt x="3358903" y="635065"/>
                  <a:pt x="3089631" y="606214"/>
                  <a:pt x="2889505" y="612001"/>
                </a:cubicBezTo>
                <a:cubicBezTo>
                  <a:pt x="2689379" y="617788"/>
                  <a:pt x="2545036" y="588221"/>
                  <a:pt x="2281482" y="612001"/>
                </a:cubicBezTo>
                <a:cubicBezTo>
                  <a:pt x="2017928" y="635781"/>
                  <a:pt x="1890460" y="556321"/>
                  <a:pt x="1623255" y="612001"/>
                </a:cubicBezTo>
                <a:cubicBezTo>
                  <a:pt x="1356050" y="667681"/>
                  <a:pt x="1196098" y="604118"/>
                  <a:pt x="1015232" y="612001"/>
                </a:cubicBezTo>
                <a:cubicBezTo>
                  <a:pt x="834366" y="619884"/>
                  <a:pt x="778880" y="596693"/>
                  <a:pt x="557820" y="612001"/>
                </a:cubicBezTo>
                <a:cubicBezTo>
                  <a:pt x="336760" y="627309"/>
                  <a:pt x="203570" y="589418"/>
                  <a:pt x="0" y="612001"/>
                </a:cubicBezTo>
                <a:cubicBezTo>
                  <a:pt x="-12317" y="518532"/>
                  <a:pt x="737" y="394801"/>
                  <a:pt x="0" y="318241"/>
                </a:cubicBezTo>
                <a:cubicBezTo>
                  <a:pt x="-737" y="241681"/>
                  <a:pt x="33055" y="83938"/>
                  <a:pt x="0" y="0"/>
                </a:cubicBezTo>
                <a:close/>
              </a:path>
              <a:path w="5020376" h="612001" stroke="0" extrusionOk="0">
                <a:moveTo>
                  <a:pt x="0" y="0"/>
                </a:moveTo>
                <a:cubicBezTo>
                  <a:pt x="189997" y="-37610"/>
                  <a:pt x="310242" y="51397"/>
                  <a:pt x="557820" y="0"/>
                </a:cubicBezTo>
                <a:cubicBezTo>
                  <a:pt x="805398" y="-51397"/>
                  <a:pt x="809819" y="16995"/>
                  <a:pt x="1015232" y="0"/>
                </a:cubicBezTo>
                <a:cubicBezTo>
                  <a:pt x="1220645" y="-16995"/>
                  <a:pt x="1282157" y="40355"/>
                  <a:pt x="1522847" y="0"/>
                </a:cubicBezTo>
                <a:cubicBezTo>
                  <a:pt x="1763538" y="-40355"/>
                  <a:pt x="1875880" y="51781"/>
                  <a:pt x="1980259" y="0"/>
                </a:cubicBezTo>
                <a:cubicBezTo>
                  <a:pt x="2084638" y="-51781"/>
                  <a:pt x="2365561" y="31399"/>
                  <a:pt x="2487875" y="0"/>
                </a:cubicBezTo>
                <a:cubicBezTo>
                  <a:pt x="2610189" y="-31399"/>
                  <a:pt x="2939963" y="19724"/>
                  <a:pt x="3095899" y="0"/>
                </a:cubicBezTo>
                <a:cubicBezTo>
                  <a:pt x="3251835" y="-19724"/>
                  <a:pt x="3610852" y="74859"/>
                  <a:pt x="3754126" y="0"/>
                </a:cubicBezTo>
                <a:cubicBezTo>
                  <a:pt x="3897400" y="-74859"/>
                  <a:pt x="4004499" y="37156"/>
                  <a:pt x="4161334" y="0"/>
                </a:cubicBezTo>
                <a:cubicBezTo>
                  <a:pt x="4318169" y="-37156"/>
                  <a:pt x="4707474" y="96907"/>
                  <a:pt x="5020376" y="0"/>
                </a:cubicBezTo>
                <a:cubicBezTo>
                  <a:pt x="5033113" y="107403"/>
                  <a:pt x="5005473" y="207002"/>
                  <a:pt x="5020376" y="318241"/>
                </a:cubicBezTo>
                <a:cubicBezTo>
                  <a:pt x="5035279" y="429480"/>
                  <a:pt x="4997159" y="481027"/>
                  <a:pt x="5020376" y="612001"/>
                </a:cubicBezTo>
                <a:cubicBezTo>
                  <a:pt x="4908758" y="626719"/>
                  <a:pt x="4728596" y="573307"/>
                  <a:pt x="4613168" y="612001"/>
                </a:cubicBezTo>
                <a:cubicBezTo>
                  <a:pt x="4497740" y="650695"/>
                  <a:pt x="4218091" y="592612"/>
                  <a:pt x="4005144" y="612001"/>
                </a:cubicBezTo>
                <a:cubicBezTo>
                  <a:pt x="3792197" y="631390"/>
                  <a:pt x="3555321" y="533499"/>
                  <a:pt x="3346917" y="612001"/>
                </a:cubicBezTo>
                <a:cubicBezTo>
                  <a:pt x="3138513" y="690503"/>
                  <a:pt x="3066247" y="574220"/>
                  <a:pt x="2939709" y="612001"/>
                </a:cubicBezTo>
                <a:cubicBezTo>
                  <a:pt x="2813171" y="649782"/>
                  <a:pt x="2604350" y="604890"/>
                  <a:pt x="2432093" y="612001"/>
                </a:cubicBezTo>
                <a:cubicBezTo>
                  <a:pt x="2259836" y="619112"/>
                  <a:pt x="2154920" y="573525"/>
                  <a:pt x="1924477" y="612001"/>
                </a:cubicBezTo>
                <a:cubicBezTo>
                  <a:pt x="1694034" y="650477"/>
                  <a:pt x="1518571" y="603744"/>
                  <a:pt x="1266250" y="612001"/>
                </a:cubicBezTo>
                <a:cubicBezTo>
                  <a:pt x="1013929" y="620258"/>
                  <a:pt x="955464" y="567222"/>
                  <a:pt x="859042" y="612001"/>
                </a:cubicBezTo>
                <a:cubicBezTo>
                  <a:pt x="762620" y="656780"/>
                  <a:pt x="292530" y="579107"/>
                  <a:pt x="0" y="612001"/>
                </a:cubicBezTo>
                <a:cubicBezTo>
                  <a:pt x="-29427" y="470727"/>
                  <a:pt x="15999" y="446358"/>
                  <a:pt x="0" y="299880"/>
                </a:cubicBezTo>
                <a:cubicBezTo>
                  <a:pt x="-15999" y="153402"/>
                  <a:pt x="17148" y="11135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9505497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BD857F9-BADE-4A25-8A14-D115382AF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0589" y="1223264"/>
            <a:ext cx="1253937" cy="354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FCF0803-D227-4A3A-A6E3-1006B05C5D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680" y="1773653"/>
            <a:ext cx="9133840" cy="17270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9690596E-8011-45B6-B07E-AA5B3A3A1259}"/>
                  </a:ext>
                </a:extLst>
              </p14:cNvPr>
              <p14:cNvContentPartPr/>
              <p14:nvPr/>
            </p14:nvContentPartPr>
            <p14:xfrm>
              <a:off x="7745228" y="2931668"/>
              <a:ext cx="1061640" cy="45756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9690596E-8011-45B6-B07E-AA5B3A3A12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82588" y="2869028"/>
                <a:ext cx="118728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D2B2D2A3-BF09-4934-B835-1A4E0E8CB046}"/>
                  </a:ext>
                </a:extLst>
              </p14:cNvPr>
              <p14:cNvContentPartPr/>
              <p14:nvPr/>
            </p14:nvContentPartPr>
            <p14:xfrm>
              <a:off x="7772160" y="3200200"/>
              <a:ext cx="360" cy="36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D2B2D2A3-BF09-4934-B835-1A4E0E8CB0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09160" y="313720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08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46480" y="995681"/>
            <a:ext cx="1103376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C3F4AAF-2D3B-41D2-B605-5A7B8ED1F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89785" y="5449725"/>
            <a:ext cx="790455" cy="1326994"/>
          </a:xfrm>
          <a:prstGeom prst="rect">
            <a:avLst/>
          </a:prstGeom>
        </p:spPr>
      </p:pic>
      <p:pic>
        <p:nvPicPr>
          <p:cNvPr id="10" name="رسم 9" descr="رياضيات التعلم البعيدة خطوط عريضة">
            <a:extLst>
              <a:ext uri="{FF2B5EF4-FFF2-40B4-BE49-F238E27FC236}">
                <a16:creationId xmlns:a16="http://schemas.microsoft.com/office/drawing/2014/main" id="{71BCE7F3-391F-48B6-8F65-55AE0A148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80" y="490446"/>
            <a:ext cx="914400" cy="11050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1E4DEE-CD99-4936-8126-C583C6B49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B76FCE4-4E7B-4C30-9D76-C2A47CB9A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963" y="903890"/>
            <a:ext cx="9326277" cy="1907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C855FD2-F65C-4C16-A764-A1193716E0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0516" y="459784"/>
            <a:ext cx="1158688" cy="263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جدول 11">
            <a:extLst>
              <a:ext uri="{FF2B5EF4-FFF2-40B4-BE49-F238E27FC236}">
                <a16:creationId xmlns:a16="http://schemas.microsoft.com/office/drawing/2014/main" id="{0281787F-446B-4D77-BB7D-C85F39360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38421"/>
              </p:ext>
            </p:extLst>
          </p:nvPr>
        </p:nvGraphicFramePr>
        <p:xfrm>
          <a:off x="954480" y="2516917"/>
          <a:ext cx="4670009" cy="4053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1699911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0171798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120139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1968493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35681242"/>
                    </a:ext>
                  </a:extLst>
                </a:gridCol>
                <a:gridCol w="386009">
                  <a:extLst>
                    <a:ext uri="{9D8B030D-6E8A-4147-A177-3AD203B41FA5}">
                      <a16:colId xmlns:a16="http://schemas.microsoft.com/office/drawing/2014/main" val="25396387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8416279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3357774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2988234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1135793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0940184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287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9491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2452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8156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0308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7683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6267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77065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4794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2786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91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46480" y="995681"/>
            <a:ext cx="1103376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C3F4AAF-2D3B-41D2-B605-5A7B8ED1F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40024" y="5040560"/>
            <a:ext cx="790455" cy="1326994"/>
          </a:xfrm>
          <a:prstGeom prst="rect">
            <a:avLst/>
          </a:prstGeom>
        </p:spPr>
      </p:pic>
      <p:pic>
        <p:nvPicPr>
          <p:cNvPr id="10" name="رسم 9" descr="رياضيات التعلم البعيدة خطوط عريضة">
            <a:extLst>
              <a:ext uri="{FF2B5EF4-FFF2-40B4-BE49-F238E27FC236}">
                <a16:creationId xmlns:a16="http://schemas.microsoft.com/office/drawing/2014/main" id="{71BCE7F3-391F-48B6-8F65-55AE0A148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2089" y="1079533"/>
            <a:ext cx="914400" cy="11050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1E4DEE-CD99-4936-8126-C583C6B49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1DE70B0D-9399-4F36-8D7A-03EF6409498D}"/>
              </a:ext>
            </a:extLst>
          </p:cNvPr>
          <p:cNvSpPr/>
          <p:nvPr/>
        </p:nvSpPr>
        <p:spPr>
          <a:xfrm>
            <a:off x="4668734" y="4571611"/>
            <a:ext cx="4860000" cy="540000"/>
          </a:xfrm>
          <a:custGeom>
            <a:avLst/>
            <a:gdLst>
              <a:gd name="connsiteX0" fmla="*/ 0 w 4860000"/>
              <a:gd name="connsiteY0" fmla="*/ 0 h 540000"/>
              <a:gd name="connsiteX1" fmla="*/ 645686 w 4860000"/>
              <a:gd name="connsiteY1" fmla="*/ 0 h 540000"/>
              <a:gd name="connsiteX2" fmla="*/ 1339971 w 4860000"/>
              <a:gd name="connsiteY2" fmla="*/ 0 h 540000"/>
              <a:gd name="connsiteX3" fmla="*/ 2131457 w 4860000"/>
              <a:gd name="connsiteY3" fmla="*/ 0 h 540000"/>
              <a:gd name="connsiteX4" fmla="*/ 2728543 w 4860000"/>
              <a:gd name="connsiteY4" fmla="*/ 0 h 540000"/>
              <a:gd name="connsiteX5" fmla="*/ 3325629 w 4860000"/>
              <a:gd name="connsiteY5" fmla="*/ 0 h 540000"/>
              <a:gd name="connsiteX6" fmla="*/ 3922714 w 4860000"/>
              <a:gd name="connsiteY6" fmla="*/ 0 h 540000"/>
              <a:gd name="connsiteX7" fmla="*/ 4860000 w 4860000"/>
              <a:gd name="connsiteY7" fmla="*/ 0 h 540000"/>
              <a:gd name="connsiteX8" fmla="*/ 4860000 w 4860000"/>
              <a:gd name="connsiteY8" fmla="*/ 540000 h 540000"/>
              <a:gd name="connsiteX9" fmla="*/ 4068514 w 4860000"/>
              <a:gd name="connsiteY9" fmla="*/ 540000 h 540000"/>
              <a:gd name="connsiteX10" fmla="*/ 3374229 w 4860000"/>
              <a:gd name="connsiteY10" fmla="*/ 540000 h 540000"/>
              <a:gd name="connsiteX11" fmla="*/ 2825743 w 4860000"/>
              <a:gd name="connsiteY11" fmla="*/ 540000 h 540000"/>
              <a:gd name="connsiteX12" fmla="*/ 2034257 w 4860000"/>
              <a:gd name="connsiteY12" fmla="*/ 540000 h 540000"/>
              <a:gd name="connsiteX13" fmla="*/ 1242771 w 4860000"/>
              <a:gd name="connsiteY13" fmla="*/ 540000 h 540000"/>
              <a:gd name="connsiteX14" fmla="*/ 694286 w 4860000"/>
              <a:gd name="connsiteY14" fmla="*/ 540000 h 540000"/>
              <a:gd name="connsiteX15" fmla="*/ 0 w 4860000"/>
              <a:gd name="connsiteY15" fmla="*/ 540000 h 540000"/>
              <a:gd name="connsiteX16" fmla="*/ 0 w 4860000"/>
              <a:gd name="connsiteY1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60000" h="540000" fill="none" extrusionOk="0">
                <a:moveTo>
                  <a:pt x="0" y="0"/>
                </a:moveTo>
                <a:cubicBezTo>
                  <a:pt x="235600" y="-15653"/>
                  <a:pt x="497597" y="-10433"/>
                  <a:pt x="645686" y="0"/>
                </a:cubicBezTo>
                <a:cubicBezTo>
                  <a:pt x="793775" y="10433"/>
                  <a:pt x="1108378" y="-16525"/>
                  <a:pt x="1339971" y="0"/>
                </a:cubicBezTo>
                <a:cubicBezTo>
                  <a:pt x="1571564" y="16525"/>
                  <a:pt x="1923638" y="-10176"/>
                  <a:pt x="2131457" y="0"/>
                </a:cubicBezTo>
                <a:cubicBezTo>
                  <a:pt x="2339276" y="10176"/>
                  <a:pt x="2474348" y="16971"/>
                  <a:pt x="2728543" y="0"/>
                </a:cubicBezTo>
                <a:cubicBezTo>
                  <a:pt x="2982738" y="-16971"/>
                  <a:pt x="3032540" y="7320"/>
                  <a:pt x="3325629" y="0"/>
                </a:cubicBezTo>
                <a:cubicBezTo>
                  <a:pt x="3618718" y="-7320"/>
                  <a:pt x="3692453" y="-20383"/>
                  <a:pt x="3922714" y="0"/>
                </a:cubicBezTo>
                <a:cubicBezTo>
                  <a:pt x="4152975" y="20383"/>
                  <a:pt x="4452952" y="2615"/>
                  <a:pt x="4860000" y="0"/>
                </a:cubicBezTo>
                <a:cubicBezTo>
                  <a:pt x="4836425" y="224613"/>
                  <a:pt x="4837920" y="341608"/>
                  <a:pt x="4860000" y="540000"/>
                </a:cubicBezTo>
                <a:cubicBezTo>
                  <a:pt x="4634852" y="520067"/>
                  <a:pt x="4292866" y="557192"/>
                  <a:pt x="4068514" y="540000"/>
                </a:cubicBezTo>
                <a:cubicBezTo>
                  <a:pt x="3844162" y="522808"/>
                  <a:pt x="3519277" y="518261"/>
                  <a:pt x="3374229" y="540000"/>
                </a:cubicBezTo>
                <a:cubicBezTo>
                  <a:pt x="3229182" y="561739"/>
                  <a:pt x="3095276" y="564931"/>
                  <a:pt x="2825743" y="540000"/>
                </a:cubicBezTo>
                <a:cubicBezTo>
                  <a:pt x="2556210" y="515069"/>
                  <a:pt x="2230719" y="551934"/>
                  <a:pt x="2034257" y="540000"/>
                </a:cubicBezTo>
                <a:cubicBezTo>
                  <a:pt x="1837795" y="528066"/>
                  <a:pt x="1470752" y="537819"/>
                  <a:pt x="1242771" y="540000"/>
                </a:cubicBezTo>
                <a:cubicBezTo>
                  <a:pt x="1014790" y="542181"/>
                  <a:pt x="854473" y="517921"/>
                  <a:pt x="694286" y="540000"/>
                </a:cubicBezTo>
                <a:cubicBezTo>
                  <a:pt x="534100" y="562079"/>
                  <a:pt x="341662" y="524925"/>
                  <a:pt x="0" y="540000"/>
                </a:cubicBezTo>
                <a:cubicBezTo>
                  <a:pt x="-5466" y="353081"/>
                  <a:pt x="9723" y="214034"/>
                  <a:pt x="0" y="0"/>
                </a:cubicBezTo>
                <a:close/>
              </a:path>
              <a:path w="4860000" h="540000" stroke="0" extrusionOk="0">
                <a:moveTo>
                  <a:pt x="0" y="0"/>
                </a:moveTo>
                <a:cubicBezTo>
                  <a:pt x="220701" y="-10118"/>
                  <a:pt x="421979" y="20507"/>
                  <a:pt x="791486" y="0"/>
                </a:cubicBezTo>
                <a:cubicBezTo>
                  <a:pt x="1160993" y="-20507"/>
                  <a:pt x="1132734" y="9452"/>
                  <a:pt x="1388571" y="0"/>
                </a:cubicBezTo>
                <a:cubicBezTo>
                  <a:pt x="1644409" y="-9452"/>
                  <a:pt x="1831910" y="-33724"/>
                  <a:pt x="2180057" y="0"/>
                </a:cubicBezTo>
                <a:cubicBezTo>
                  <a:pt x="2528204" y="33724"/>
                  <a:pt x="2799635" y="6611"/>
                  <a:pt x="2971543" y="0"/>
                </a:cubicBezTo>
                <a:cubicBezTo>
                  <a:pt x="3143451" y="-6611"/>
                  <a:pt x="3375758" y="1046"/>
                  <a:pt x="3714429" y="0"/>
                </a:cubicBezTo>
                <a:cubicBezTo>
                  <a:pt x="4053100" y="-1046"/>
                  <a:pt x="4328711" y="-37367"/>
                  <a:pt x="4860000" y="0"/>
                </a:cubicBezTo>
                <a:cubicBezTo>
                  <a:pt x="4861426" y="184605"/>
                  <a:pt x="4878316" y="391940"/>
                  <a:pt x="4860000" y="540000"/>
                </a:cubicBezTo>
                <a:cubicBezTo>
                  <a:pt x="4676239" y="558784"/>
                  <a:pt x="4435622" y="540759"/>
                  <a:pt x="4117114" y="540000"/>
                </a:cubicBezTo>
                <a:cubicBezTo>
                  <a:pt x="3798606" y="539241"/>
                  <a:pt x="3809432" y="519882"/>
                  <a:pt x="3520029" y="540000"/>
                </a:cubicBezTo>
                <a:cubicBezTo>
                  <a:pt x="3230627" y="560118"/>
                  <a:pt x="3214268" y="534724"/>
                  <a:pt x="2971543" y="540000"/>
                </a:cubicBezTo>
                <a:cubicBezTo>
                  <a:pt x="2728818" y="545276"/>
                  <a:pt x="2414832" y="535896"/>
                  <a:pt x="2180057" y="540000"/>
                </a:cubicBezTo>
                <a:cubicBezTo>
                  <a:pt x="1945282" y="544104"/>
                  <a:pt x="1712325" y="528724"/>
                  <a:pt x="1582971" y="540000"/>
                </a:cubicBezTo>
                <a:cubicBezTo>
                  <a:pt x="1453617" y="551276"/>
                  <a:pt x="1101931" y="560831"/>
                  <a:pt x="888686" y="540000"/>
                </a:cubicBezTo>
                <a:cubicBezTo>
                  <a:pt x="675442" y="519169"/>
                  <a:pt x="304020" y="559119"/>
                  <a:pt x="0" y="540000"/>
                </a:cubicBezTo>
                <a:cubicBezTo>
                  <a:pt x="13237" y="351691"/>
                  <a:pt x="20093" y="26391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161( 8 – 9 – 10 – 12 – 15  )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E70B3DB-60E4-4593-9984-585A0C5E7061}"/>
              </a:ext>
            </a:extLst>
          </p:cNvPr>
          <p:cNvSpPr/>
          <p:nvPr/>
        </p:nvSpPr>
        <p:spPr>
          <a:xfrm>
            <a:off x="1552089" y="6205554"/>
            <a:ext cx="1872000" cy="324000"/>
          </a:xfrm>
          <a:custGeom>
            <a:avLst/>
            <a:gdLst>
              <a:gd name="connsiteX0" fmla="*/ 0 w 1872000"/>
              <a:gd name="connsiteY0" fmla="*/ 0 h 324000"/>
              <a:gd name="connsiteX1" fmla="*/ 505440 w 1872000"/>
              <a:gd name="connsiteY1" fmla="*/ 0 h 324000"/>
              <a:gd name="connsiteX2" fmla="*/ 917280 w 1872000"/>
              <a:gd name="connsiteY2" fmla="*/ 0 h 324000"/>
              <a:gd name="connsiteX3" fmla="*/ 1366560 w 1872000"/>
              <a:gd name="connsiteY3" fmla="*/ 0 h 324000"/>
              <a:gd name="connsiteX4" fmla="*/ 1872000 w 1872000"/>
              <a:gd name="connsiteY4" fmla="*/ 0 h 324000"/>
              <a:gd name="connsiteX5" fmla="*/ 1872000 w 1872000"/>
              <a:gd name="connsiteY5" fmla="*/ 324000 h 324000"/>
              <a:gd name="connsiteX6" fmla="*/ 1404000 w 1872000"/>
              <a:gd name="connsiteY6" fmla="*/ 324000 h 324000"/>
              <a:gd name="connsiteX7" fmla="*/ 973440 w 1872000"/>
              <a:gd name="connsiteY7" fmla="*/ 324000 h 324000"/>
              <a:gd name="connsiteX8" fmla="*/ 561600 w 1872000"/>
              <a:gd name="connsiteY8" fmla="*/ 324000 h 324000"/>
              <a:gd name="connsiteX9" fmla="*/ 0 w 1872000"/>
              <a:gd name="connsiteY9" fmla="*/ 324000 h 324000"/>
              <a:gd name="connsiteX10" fmla="*/ 0 w 1872000"/>
              <a:gd name="connsiteY10" fmla="*/ 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2000" h="324000" fill="none" extrusionOk="0">
                <a:moveTo>
                  <a:pt x="0" y="0"/>
                </a:moveTo>
                <a:cubicBezTo>
                  <a:pt x="213998" y="-4283"/>
                  <a:pt x="326960" y="11674"/>
                  <a:pt x="505440" y="0"/>
                </a:cubicBezTo>
                <a:cubicBezTo>
                  <a:pt x="683920" y="-11674"/>
                  <a:pt x="783890" y="9067"/>
                  <a:pt x="917280" y="0"/>
                </a:cubicBezTo>
                <a:cubicBezTo>
                  <a:pt x="1050670" y="-9067"/>
                  <a:pt x="1184413" y="36613"/>
                  <a:pt x="1366560" y="0"/>
                </a:cubicBezTo>
                <a:cubicBezTo>
                  <a:pt x="1548707" y="-36613"/>
                  <a:pt x="1763947" y="53264"/>
                  <a:pt x="1872000" y="0"/>
                </a:cubicBezTo>
                <a:cubicBezTo>
                  <a:pt x="1880544" y="157993"/>
                  <a:pt x="1858002" y="233522"/>
                  <a:pt x="1872000" y="324000"/>
                </a:cubicBezTo>
                <a:cubicBezTo>
                  <a:pt x="1744676" y="360098"/>
                  <a:pt x="1517040" y="293914"/>
                  <a:pt x="1404000" y="324000"/>
                </a:cubicBezTo>
                <a:cubicBezTo>
                  <a:pt x="1290960" y="354086"/>
                  <a:pt x="1143335" y="321138"/>
                  <a:pt x="973440" y="324000"/>
                </a:cubicBezTo>
                <a:cubicBezTo>
                  <a:pt x="803545" y="326862"/>
                  <a:pt x="759673" y="315710"/>
                  <a:pt x="561600" y="324000"/>
                </a:cubicBezTo>
                <a:cubicBezTo>
                  <a:pt x="363527" y="332290"/>
                  <a:pt x="242284" y="313076"/>
                  <a:pt x="0" y="324000"/>
                </a:cubicBezTo>
                <a:cubicBezTo>
                  <a:pt x="-20203" y="229095"/>
                  <a:pt x="22833" y="123239"/>
                  <a:pt x="0" y="0"/>
                </a:cubicBezTo>
                <a:close/>
              </a:path>
              <a:path w="1872000" h="324000" stroke="0" extrusionOk="0">
                <a:moveTo>
                  <a:pt x="0" y="0"/>
                </a:moveTo>
                <a:cubicBezTo>
                  <a:pt x="151091" y="-27834"/>
                  <a:pt x="240513" y="11064"/>
                  <a:pt x="430560" y="0"/>
                </a:cubicBezTo>
                <a:cubicBezTo>
                  <a:pt x="620607" y="-11064"/>
                  <a:pt x="747384" y="19308"/>
                  <a:pt x="861120" y="0"/>
                </a:cubicBezTo>
                <a:cubicBezTo>
                  <a:pt x="974856" y="-19308"/>
                  <a:pt x="1185647" y="48927"/>
                  <a:pt x="1272960" y="0"/>
                </a:cubicBezTo>
                <a:cubicBezTo>
                  <a:pt x="1360273" y="-48927"/>
                  <a:pt x="1740250" y="65904"/>
                  <a:pt x="1872000" y="0"/>
                </a:cubicBezTo>
                <a:cubicBezTo>
                  <a:pt x="1892015" y="85531"/>
                  <a:pt x="1837807" y="244763"/>
                  <a:pt x="1872000" y="324000"/>
                </a:cubicBezTo>
                <a:cubicBezTo>
                  <a:pt x="1786718" y="364807"/>
                  <a:pt x="1555801" y="317716"/>
                  <a:pt x="1460160" y="324000"/>
                </a:cubicBezTo>
                <a:cubicBezTo>
                  <a:pt x="1364519" y="330284"/>
                  <a:pt x="1164415" y="318409"/>
                  <a:pt x="973440" y="324000"/>
                </a:cubicBezTo>
                <a:cubicBezTo>
                  <a:pt x="782465" y="329591"/>
                  <a:pt x="724672" y="323648"/>
                  <a:pt x="524160" y="324000"/>
                </a:cubicBezTo>
                <a:cubicBezTo>
                  <a:pt x="323648" y="324352"/>
                  <a:pt x="226155" y="311215"/>
                  <a:pt x="0" y="324000"/>
                </a:cubicBezTo>
                <a:cubicBezTo>
                  <a:pt x="-1103" y="196694"/>
                  <a:pt x="1413" y="9069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معلمة المادة : غزيل المطرفي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B78636-41BB-4705-B727-AB19CCDF38E0}"/>
              </a:ext>
            </a:extLst>
          </p:cNvPr>
          <p:cNvSpPr/>
          <p:nvPr/>
        </p:nvSpPr>
        <p:spPr>
          <a:xfrm>
            <a:off x="4632189" y="5379295"/>
            <a:ext cx="3818031" cy="1229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((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ورقة عمل تفاعلية ))</a:t>
            </a:r>
          </a:p>
        </p:txBody>
      </p:sp>
      <p:pic>
        <p:nvPicPr>
          <p:cNvPr id="17" name="صورة 16">
            <a:hlinkClick r:id="rId6"/>
            <a:extLst>
              <a:ext uri="{FF2B5EF4-FFF2-40B4-BE49-F238E27FC236}">
                <a16:creationId xmlns:a16="http://schemas.microsoft.com/office/drawing/2014/main" id="{96266BF2-E615-4AC8-8D50-78A6C8490AE7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09" y="5379295"/>
            <a:ext cx="108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410620-A76E-488C-BC53-D45ABC14D3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3119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hlinkClick r:id="rId10"/>
            <a:extLst>
              <a:ext uri="{FF2B5EF4-FFF2-40B4-BE49-F238E27FC236}">
                <a16:creationId xmlns:a16="http://schemas.microsoft.com/office/drawing/2014/main" id="{D87FCD4D-6D54-4522-AC6B-965BB46071F6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5" y="273761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2E656B1-C184-42D7-A3B0-0A424359B1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1929" y="1350646"/>
            <a:ext cx="8597751" cy="724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DABE239-B0BA-42E0-AEAB-0A922E3ECB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50" y="2184572"/>
            <a:ext cx="36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43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23BF642-F364-4265-B4C5-575188799920}"/>
              </a:ext>
            </a:extLst>
          </p:cNvPr>
          <p:cNvSpPr/>
          <p:nvPr/>
        </p:nvSpPr>
        <p:spPr>
          <a:xfrm>
            <a:off x="624738" y="571044"/>
            <a:ext cx="10942523" cy="6082748"/>
          </a:xfrm>
          <a:custGeom>
            <a:avLst/>
            <a:gdLst>
              <a:gd name="connsiteX0" fmla="*/ 0 w 10942523"/>
              <a:gd name="connsiteY0" fmla="*/ 1013812 h 6082748"/>
              <a:gd name="connsiteX1" fmla="*/ 1013812 w 10942523"/>
              <a:gd name="connsiteY1" fmla="*/ 0 h 6082748"/>
              <a:gd name="connsiteX2" fmla="*/ 1340692 w 10942523"/>
              <a:gd name="connsiteY2" fmla="*/ 0 h 6082748"/>
              <a:gd name="connsiteX3" fmla="*/ 2113316 w 10942523"/>
              <a:gd name="connsiteY3" fmla="*/ 0 h 6082748"/>
              <a:gd name="connsiteX4" fmla="*/ 2529345 w 10942523"/>
              <a:gd name="connsiteY4" fmla="*/ 0 h 6082748"/>
              <a:gd name="connsiteX5" fmla="*/ 3034522 w 10942523"/>
              <a:gd name="connsiteY5" fmla="*/ 0 h 6082748"/>
              <a:gd name="connsiteX6" fmla="*/ 3361402 w 10942523"/>
              <a:gd name="connsiteY6" fmla="*/ 0 h 6082748"/>
              <a:gd name="connsiteX7" fmla="*/ 3688282 w 10942523"/>
              <a:gd name="connsiteY7" fmla="*/ 0 h 6082748"/>
              <a:gd name="connsiteX8" fmla="*/ 4104310 w 10942523"/>
              <a:gd name="connsiteY8" fmla="*/ 0 h 6082748"/>
              <a:gd name="connsiteX9" fmla="*/ 4698637 w 10942523"/>
              <a:gd name="connsiteY9" fmla="*/ 0 h 6082748"/>
              <a:gd name="connsiteX10" fmla="*/ 5292964 w 10942523"/>
              <a:gd name="connsiteY10" fmla="*/ 0 h 6082748"/>
              <a:gd name="connsiteX11" fmla="*/ 5798141 w 10942523"/>
              <a:gd name="connsiteY11" fmla="*/ 0 h 6082748"/>
              <a:gd name="connsiteX12" fmla="*/ 6481617 w 10942523"/>
              <a:gd name="connsiteY12" fmla="*/ 0 h 6082748"/>
              <a:gd name="connsiteX13" fmla="*/ 7075943 w 10942523"/>
              <a:gd name="connsiteY13" fmla="*/ 0 h 6082748"/>
              <a:gd name="connsiteX14" fmla="*/ 7759419 w 10942523"/>
              <a:gd name="connsiteY14" fmla="*/ 0 h 6082748"/>
              <a:gd name="connsiteX15" fmla="*/ 8532043 w 10942523"/>
              <a:gd name="connsiteY15" fmla="*/ 0 h 6082748"/>
              <a:gd name="connsiteX16" fmla="*/ 8858923 w 10942523"/>
              <a:gd name="connsiteY16" fmla="*/ 0 h 6082748"/>
              <a:gd name="connsiteX17" fmla="*/ 9364101 w 10942523"/>
              <a:gd name="connsiteY17" fmla="*/ 0 h 6082748"/>
              <a:gd name="connsiteX18" fmla="*/ 9928711 w 10942523"/>
              <a:gd name="connsiteY18" fmla="*/ 0 h 6082748"/>
              <a:gd name="connsiteX19" fmla="*/ 10942523 w 10942523"/>
              <a:gd name="connsiteY19" fmla="*/ 1013812 h 6082748"/>
              <a:gd name="connsiteX20" fmla="*/ 10942523 w 10942523"/>
              <a:gd name="connsiteY20" fmla="*/ 1593115 h 6082748"/>
              <a:gd name="connsiteX21" fmla="*/ 10942523 w 10942523"/>
              <a:gd name="connsiteY21" fmla="*/ 2091316 h 6082748"/>
              <a:gd name="connsiteX22" fmla="*/ 10942523 w 10942523"/>
              <a:gd name="connsiteY22" fmla="*/ 2589517 h 6082748"/>
              <a:gd name="connsiteX23" fmla="*/ 10942523 w 10942523"/>
              <a:gd name="connsiteY23" fmla="*/ 3168821 h 6082748"/>
              <a:gd name="connsiteX24" fmla="*/ 10942523 w 10942523"/>
              <a:gd name="connsiteY24" fmla="*/ 3707573 h 6082748"/>
              <a:gd name="connsiteX25" fmla="*/ 10942523 w 10942523"/>
              <a:gd name="connsiteY25" fmla="*/ 4286876 h 6082748"/>
              <a:gd name="connsiteX26" fmla="*/ 10942523 w 10942523"/>
              <a:gd name="connsiteY26" fmla="*/ 5068936 h 6082748"/>
              <a:gd name="connsiteX27" fmla="*/ 9928711 w 10942523"/>
              <a:gd name="connsiteY27" fmla="*/ 6082748 h 6082748"/>
              <a:gd name="connsiteX28" fmla="*/ 9601831 w 10942523"/>
              <a:gd name="connsiteY28" fmla="*/ 6082748 h 6082748"/>
              <a:gd name="connsiteX29" fmla="*/ 9185803 w 10942523"/>
              <a:gd name="connsiteY29" fmla="*/ 6082748 h 6082748"/>
              <a:gd name="connsiteX30" fmla="*/ 8858923 w 10942523"/>
              <a:gd name="connsiteY30" fmla="*/ 6082748 h 6082748"/>
              <a:gd name="connsiteX31" fmla="*/ 8175448 w 10942523"/>
              <a:gd name="connsiteY31" fmla="*/ 6082748 h 6082748"/>
              <a:gd name="connsiteX32" fmla="*/ 7670270 w 10942523"/>
              <a:gd name="connsiteY32" fmla="*/ 6082748 h 6082748"/>
              <a:gd name="connsiteX33" fmla="*/ 6897645 w 10942523"/>
              <a:gd name="connsiteY33" fmla="*/ 6082748 h 6082748"/>
              <a:gd name="connsiteX34" fmla="*/ 6481617 w 10942523"/>
              <a:gd name="connsiteY34" fmla="*/ 6082748 h 6082748"/>
              <a:gd name="connsiteX35" fmla="*/ 5798141 w 10942523"/>
              <a:gd name="connsiteY35" fmla="*/ 6082748 h 6082748"/>
              <a:gd name="connsiteX36" fmla="*/ 5471262 w 10942523"/>
              <a:gd name="connsiteY36" fmla="*/ 6082748 h 6082748"/>
              <a:gd name="connsiteX37" fmla="*/ 4966084 w 10942523"/>
              <a:gd name="connsiteY37" fmla="*/ 6082748 h 6082748"/>
              <a:gd name="connsiteX38" fmla="*/ 4282608 w 10942523"/>
              <a:gd name="connsiteY38" fmla="*/ 6082748 h 6082748"/>
              <a:gd name="connsiteX39" fmla="*/ 3509984 w 10942523"/>
              <a:gd name="connsiteY39" fmla="*/ 6082748 h 6082748"/>
              <a:gd name="connsiteX40" fmla="*/ 2737359 w 10942523"/>
              <a:gd name="connsiteY40" fmla="*/ 6082748 h 6082748"/>
              <a:gd name="connsiteX41" fmla="*/ 1964735 w 10942523"/>
              <a:gd name="connsiteY41" fmla="*/ 6082748 h 6082748"/>
              <a:gd name="connsiteX42" fmla="*/ 1013812 w 10942523"/>
              <a:gd name="connsiteY42" fmla="*/ 6082748 h 6082748"/>
              <a:gd name="connsiteX43" fmla="*/ 0 w 10942523"/>
              <a:gd name="connsiteY43" fmla="*/ 5068936 h 6082748"/>
              <a:gd name="connsiteX44" fmla="*/ 0 w 10942523"/>
              <a:gd name="connsiteY44" fmla="*/ 4449081 h 6082748"/>
              <a:gd name="connsiteX45" fmla="*/ 0 w 10942523"/>
              <a:gd name="connsiteY45" fmla="*/ 3991432 h 6082748"/>
              <a:gd name="connsiteX46" fmla="*/ 0 w 10942523"/>
              <a:gd name="connsiteY46" fmla="*/ 3371577 h 6082748"/>
              <a:gd name="connsiteX47" fmla="*/ 0 w 10942523"/>
              <a:gd name="connsiteY47" fmla="*/ 2913927 h 6082748"/>
              <a:gd name="connsiteX48" fmla="*/ 0 w 10942523"/>
              <a:gd name="connsiteY48" fmla="*/ 2375175 h 6082748"/>
              <a:gd name="connsiteX49" fmla="*/ 0 w 10942523"/>
              <a:gd name="connsiteY49" fmla="*/ 1714769 h 6082748"/>
              <a:gd name="connsiteX50" fmla="*/ 0 w 10942523"/>
              <a:gd name="connsiteY50" fmla="*/ 1013812 h 60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942523" h="6082748" fill="none" extrusionOk="0">
                <a:moveTo>
                  <a:pt x="0" y="1013812"/>
                </a:moveTo>
                <a:cubicBezTo>
                  <a:pt x="-18495" y="357590"/>
                  <a:pt x="372387" y="79344"/>
                  <a:pt x="1013812" y="0"/>
                </a:cubicBezTo>
                <a:cubicBezTo>
                  <a:pt x="1099465" y="-5811"/>
                  <a:pt x="1271823" y="1709"/>
                  <a:pt x="1340692" y="0"/>
                </a:cubicBezTo>
                <a:cubicBezTo>
                  <a:pt x="1409561" y="-1709"/>
                  <a:pt x="1909807" y="25558"/>
                  <a:pt x="2113316" y="0"/>
                </a:cubicBezTo>
                <a:cubicBezTo>
                  <a:pt x="2316825" y="-25558"/>
                  <a:pt x="2324273" y="41528"/>
                  <a:pt x="2529345" y="0"/>
                </a:cubicBezTo>
                <a:cubicBezTo>
                  <a:pt x="2734417" y="-41528"/>
                  <a:pt x="2788414" y="4663"/>
                  <a:pt x="3034522" y="0"/>
                </a:cubicBezTo>
                <a:cubicBezTo>
                  <a:pt x="3280630" y="-4663"/>
                  <a:pt x="3213566" y="12949"/>
                  <a:pt x="3361402" y="0"/>
                </a:cubicBezTo>
                <a:cubicBezTo>
                  <a:pt x="3509238" y="-12949"/>
                  <a:pt x="3571958" y="5657"/>
                  <a:pt x="3688282" y="0"/>
                </a:cubicBezTo>
                <a:cubicBezTo>
                  <a:pt x="3804606" y="-5657"/>
                  <a:pt x="3948388" y="14343"/>
                  <a:pt x="4104310" y="0"/>
                </a:cubicBezTo>
                <a:cubicBezTo>
                  <a:pt x="4260232" y="-14343"/>
                  <a:pt x="4430951" y="64900"/>
                  <a:pt x="4698637" y="0"/>
                </a:cubicBezTo>
                <a:cubicBezTo>
                  <a:pt x="4966323" y="-64900"/>
                  <a:pt x="5077846" y="24620"/>
                  <a:pt x="5292964" y="0"/>
                </a:cubicBezTo>
                <a:cubicBezTo>
                  <a:pt x="5508082" y="-24620"/>
                  <a:pt x="5662968" y="56261"/>
                  <a:pt x="5798141" y="0"/>
                </a:cubicBezTo>
                <a:cubicBezTo>
                  <a:pt x="5933314" y="-56261"/>
                  <a:pt x="6210802" y="17096"/>
                  <a:pt x="6481617" y="0"/>
                </a:cubicBezTo>
                <a:cubicBezTo>
                  <a:pt x="6752432" y="-17096"/>
                  <a:pt x="6857692" y="43834"/>
                  <a:pt x="7075943" y="0"/>
                </a:cubicBezTo>
                <a:cubicBezTo>
                  <a:pt x="7294194" y="-43834"/>
                  <a:pt x="7580644" y="24866"/>
                  <a:pt x="7759419" y="0"/>
                </a:cubicBezTo>
                <a:cubicBezTo>
                  <a:pt x="7938194" y="-24866"/>
                  <a:pt x="8295831" y="8781"/>
                  <a:pt x="8532043" y="0"/>
                </a:cubicBezTo>
                <a:cubicBezTo>
                  <a:pt x="8768255" y="-8781"/>
                  <a:pt x="8735954" y="20320"/>
                  <a:pt x="8858923" y="0"/>
                </a:cubicBezTo>
                <a:cubicBezTo>
                  <a:pt x="8981892" y="-20320"/>
                  <a:pt x="9135126" y="20405"/>
                  <a:pt x="9364101" y="0"/>
                </a:cubicBezTo>
                <a:cubicBezTo>
                  <a:pt x="9593076" y="-20405"/>
                  <a:pt x="9807835" y="54801"/>
                  <a:pt x="9928711" y="0"/>
                </a:cubicBezTo>
                <a:cubicBezTo>
                  <a:pt x="10472033" y="-24751"/>
                  <a:pt x="10882906" y="398738"/>
                  <a:pt x="10942523" y="1013812"/>
                </a:cubicBezTo>
                <a:cubicBezTo>
                  <a:pt x="10963667" y="1160806"/>
                  <a:pt x="10879283" y="1423801"/>
                  <a:pt x="10942523" y="1593115"/>
                </a:cubicBezTo>
                <a:cubicBezTo>
                  <a:pt x="11005763" y="1762429"/>
                  <a:pt x="10924288" y="1843447"/>
                  <a:pt x="10942523" y="2091316"/>
                </a:cubicBezTo>
                <a:cubicBezTo>
                  <a:pt x="10960758" y="2339185"/>
                  <a:pt x="10918599" y="2480299"/>
                  <a:pt x="10942523" y="2589517"/>
                </a:cubicBezTo>
                <a:cubicBezTo>
                  <a:pt x="10966447" y="2698735"/>
                  <a:pt x="10875860" y="2921743"/>
                  <a:pt x="10942523" y="3168821"/>
                </a:cubicBezTo>
                <a:cubicBezTo>
                  <a:pt x="11009186" y="3415899"/>
                  <a:pt x="10892885" y="3517400"/>
                  <a:pt x="10942523" y="3707573"/>
                </a:cubicBezTo>
                <a:cubicBezTo>
                  <a:pt x="10992161" y="3897746"/>
                  <a:pt x="10930422" y="4153547"/>
                  <a:pt x="10942523" y="4286876"/>
                </a:cubicBezTo>
                <a:cubicBezTo>
                  <a:pt x="10954624" y="4420205"/>
                  <a:pt x="10875751" y="4774806"/>
                  <a:pt x="10942523" y="5068936"/>
                </a:cubicBezTo>
                <a:cubicBezTo>
                  <a:pt x="10914990" y="5619968"/>
                  <a:pt x="10473270" y="6080738"/>
                  <a:pt x="9928711" y="6082748"/>
                </a:cubicBezTo>
                <a:cubicBezTo>
                  <a:pt x="9771471" y="6118723"/>
                  <a:pt x="9699752" y="6052808"/>
                  <a:pt x="9601831" y="6082748"/>
                </a:cubicBezTo>
                <a:cubicBezTo>
                  <a:pt x="9503910" y="6112688"/>
                  <a:pt x="9346797" y="6061583"/>
                  <a:pt x="9185803" y="6082748"/>
                </a:cubicBezTo>
                <a:cubicBezTo>
                  <a:pt x="9024809" y="6103913"/>
                  <a:pt x="8967456" y="6062649"/>
                  <a:pt x="8858923" y="6082748"/>
                </a:cubicBezTo>
                <a:cubicBezTo>
                  <a:pt x="8750390" y="6102847"/>
                  <a:pt x="8502896" y="6004648"/>
                  <a:pt x="8175448" y="6082748"/>
                </a:cubicBezTo>
                <a:cubicBezTo>
                  <a:pt x="7848000" y="6160848"/>
                  <a:pt x="7832611" y="6024372"/>
                  <a:pt x="7670270" y="6082748"/>
                </a:cubicBezTo>
                <a:cubicBezTo>
                  <a:pt x="7507929" y="6141124"/>
                  <a:pt x="7193570" y="6049210"/>
                  <a:pt x="6897645" y="6082748"/>
                </a:cubicBezTo>
                <a:cubicBezTo>
                  <a:pt x="6601720" y="6116286"/>
                  <a:pt x="6627025" y="6059531"/>
                  <a:pt x="6481617" y="6082748"/>
                </a:cubicBezTo>
                <a:cubicBezTo>
                  <a:pt x="6336209" y="6105965"/>
                  <a:pt x="6067950" y="6034745"/>
                  <a:pt x="5798141" y="6082748"/>
                </a:cubicBezTo>
                <a:cubicBezTo>
                  <a:pt x="5528332" y="6130751"/>
                  <a:pt x="5573573" y="6073280"/>
                  <a:pt x="5471262" y="6082748"/>
                </a:cubicBezTo>
                <a:cubicBezTo>
                  <a:pt x="5368951" y="6092216"/>
                  <a:pt x="5216402" y="6033233"/>
                  <a:pt x="4966084" y="6082748"/>
                </a:cubicBezTo>
                <a:cubicBezTo>
                  <a:pt x="4715766" y="6132263"/>
                  <a:pt x="4425556" y="6069870"/>
                  <a:pt x="4282608" y="6082748"/>
                </a:cubicBezTo>
                <a:cubicBezTo>
                  <a:pt x="4139660" y="6095626"/>
                  <a:pt x="3896138" y="6026598"/>
                  <a:pt x="3509984" y="6082748"/>
                </a:cubicBezTo>
                <a:cubicBezTo>
                  <a:pt x="3123830" y="6138898"/>
                  <a:pt x="2910063" y="5990591"/>
                  <a:pt x="2737359" y="6082748"/>
                </a:cubicBezTo>
                <a:cubicBezTo>
                  <a:pt x="2564655" y="6174905"/>
                  <a:pt x="2169981" y="6028975"/>
                  <a:pt x="1964735" y="6082748"/>
                </a:cubicBezTo>
                <a:cubicBezTo>
                  <a:pt x="1759489" y="6136521"/>
                  <a:pt x="1438437" y="5975815"/>
                  <a:pt x="1013812" y="6082748"/>
                </a:cubicBezTo>
                <a:cubicBezTo>
                  <a:pt x="370845" y="6018029"/>
                  <a:pt x="-55906" y="5611133"/>
                  <a:pt x="0" y="5068936"/>
                </a:cubicBezTo>
                <a:cubicBezTo>
                  <a:pt x="-71029" y="4908448"/>
                  <a:pt x="37296" y="4599326"/>
                  <a:pt x="0" y="4449081"/>
                </a:cubicBezTo>
                <a:cubicBezTo>
                  <a:pt x="-37296" y="4298836"/>
                  <a:pt x="11817" y="4104363"/>
                  <a:pt x="0" y="3991432"/>
                </a:cubicBezTo>
                <a:cubicBezTo>
                  <a:pt x="-11817" y="3878501"/>
                  <a:pt x="9282" y="3634941"/>
                  <a:pt x="0" y="3371577"/>
                </a:cubicBezTo>
                <a:cubicBezTo>
                  <a:pt x="-9282" y="3108214"/>
                  <a:pt x="34954" y="3063710"/>
                  <a:pt x="0" y="2913927"/>
                </a:cubicBezTo>
                <a:cubicBezTo>
                  <a:pt x="-34954" y="2764144"/>
                  <a:pt x="4037" y="2518205"/>
                  <a:pt x="0" y="2375175"/>
                </a:cubicBezTo>
                <a:cubicBezTo>
                  <a:pt x="-4037" y="2232145"/>
                  <a:pt x="18524" y="1973150"/>
                  <a:pt x="0" y="1714769"/>
                </a:cubicBezTo>
                <a:cubicBezTo>
                  <a:pt x="-18524" y="1456388"/>
                  <a:pt x="4603" y="1203317"/>
                  <a:pt x="0" y="1013812"/>
                </a:cubicBezTo>
                <a:close/>
              </a:path>
              <a:path w="10942523" h="6082748" stroke="0" extrusionOk="0">
                <a:moveTo>
                  <a:pt x="0" y="1013812"/>
                </a:moveTo>
                <a:cubicBezTo>
                  <a:pt x="43498" y="363892"/>
                  <a:pt x="493567" y="15929"/>
                  <a:pt x="1013812" y="0"/>
                </a:cubicBezTo>
                <a:cubicBezTo>
                  <a:pt x="1118191" y="-19334"/>
                  <a:pt x="1323318" y="29586"/>
                  <a:pt x="1518990" y="0"/>
                </a:cubicBezTo>
                <a:cubicBezTo>
                  <a:pt x="1714662" y="-29586"/>
                  <a:pt x="1695624" y="19633"/>
                  <a:pt x="1845869" y="0"/>
                </a:cubicBezTo>
                <a:cubicBezTo>
                  <a:pt x="1996114" y="-19633"/>
                  <a:pt x="2327563" y="37635"/>
                  <a:pt x="2529345" y="0"/>
                </a:cubicBezTo>
                <a:cubicBezTo>
                  <a:pt x="2731127" y="-37635"/>
                  <a:pt x="2954621" y="53534"/>
                  <a:pt x="3212820" y="0"/>
                </a:cubicBezTo>
                <a:cubicBezTo>
                  <a:pt x="3471019" y="-53534"/>
                  <a:pt x="3701118" y="59309"/>
                  <a:pt x="3985445" y="0"/>
                </a:cubicBezTo>
                <a:cubicBezTo>
                  <a:pt x="4269773" y="-59309"/>
                  <a:pt x="4322346" y="4189"/>
                  <a:pt x="4490623" y="0"/>
                </a:cubicBezTo>
                <a:cubicBezTo>
                  <a:pt x="4658900" y="-4189"/>
                  <a:pt x="5050984" y="85313"/>
                  <a:pt x="5263247" y="0"/>
                </a:cubicBezTo>
                <a:cubicBezTo>
                  <a:pt x="5475510" y="-85313"/>
                  <a:pt x="5448256" y="23514"/>
                  <a:pt x="5590127" y="0"/>
                </a:cubicBezTo>
                <a:cubicBezTo>
                  <a:pt x="5731998" y="-23514"/>
                  <a:pt x="5792453" y="27618"/>
                  <a:pt x="5917006" y="0"/>
                </a:cubicBezTo>
                <a:cubicBezTo>
                  <a:pt x="6041559" y="-27618"/>
                  <a:pt x="6287272" y="42865"/>
                  <a:pt x="6422184" y="0"/>
                </a:cubicBezTo>
                <a:cubicBezTo>
                  <a:pt x="6557096" y="-42865"/>
                  <a:pt x="6654830" y="12219"/>
                  <a:pt x="6749064" y="0"/>
                </a:cubicBezTo>
                <a:cubicBezTo>
                  <a:pt x="6843298" y="-12219"/>
                  <a:pt x="7131332" y="17667"/>
                  <a:pt x="7432539" y="0"/>
                </a:cubicBezTo>
                <a:cubicBezTo>
                  <a:pt x="7733747" y="-17667"/>
                  <a:pt x="7736473" y="55751"/>
                  <a:pt x="7937717" y="0"/>
                </a:cubicBezTo>
                <a:cubicBezTo>
                  <a:pt x="8138961" y="-55751"/>
                  <a:pt x="8457784" y="59098"/>
                  <a:pt x="8710341" y="0"/>
                </a:cubicBezTo>
                <a:cubicBezTo>
                  <a:pt x="8962898" y="-59098"/>
                  <a:pt x="9016804" y="49349"/>
                  <a:pt x="9215519" y="0"/>
                </a:cubicBezTo>
                <a:cubicBezTo>
                  <a:pt x="9414234" y="-49349"/>
                  <a:pt x="9783997" y="57266"/>
                  <a:pt x="9928711" y="0"/>
                </a:cubicBezTo>
                <a:cubicBezTo>
                  <a:pt x="10593317" y="-25727"/>
                  <a:pt x="10903450" y="477157"/>
                  <a:pt x="10942523" y="1013812"/>
                </a:cubicBezTo>
                <a:cubicBezTo>
                  <a:pt x="10994995" y="1153040"/>
                  <a:pt x="10876759" y="1345516"/>
                  <a:pt x="10942523" y="1674218"/>
                </a:cubicBezTo>
                <a:cubicBezTo>
                  <a:pt x="11008287" y="2002920"/>
                  <a:pt x="10884647" y="2147262"/>
                  <a:pt x="10942523" y="2294073"/>
                </a:cubicBezTo>
                <a:cubicBezTo>
                  <a:pt x="11000399" y="2440885"/>
                  <a:pt x="10906078" y="2706725"/>
                  <a:pt x="10942523" y="2954478"/>
                </a:cubicBezTo>
                <a:cubicBezTo>
                  <a:pt x="10978968" y="3202231"/>
                  <a:pt x="10929495" y="3255410"/>
                  <a:pt x="10942523" y="3452679"/>
                </a:cubicBezTo>
                <a:cubicBezTo>
                  <a:pt x="10955551" y="3649948"/>
                  <a:pt x="10897820" y="3708542"/>
                  <a:pt x="10942523" y="3950880"/>
                </a:cubicBezTo>
                <a:cubicBezTo>
                  <a:pt x="10987226" y="4193218"/>
                  <a:pt x="10910970" y="4276716"/>
                  <a:pt x="10942523" y="4449081"/>
                </a:cubicBezTo>
                <a:cubicBezTo>
                  <a:pt x="10974076" y="4621446"/>
                  <a:pt x="10888621" y="4866842"/>
                  <a:pt x="10942523" y="5068936"/>
                </a:cubicBezTo>
                <a:cubicBezTo>
                  <a:pt x="10873044" y="5706725"/>
                  <a:pt x="10447215" y="6011896"/>
                  <a:pt x="9928711" y="6082748"/>
                </a:cubicBezTo>
                <a:cubicBezTo>
                  <a:pt x="9746273" y="6145487"/>
                  <a:pt x="9586170" y="6012987"/>
                  <a:pt x="9245235" y="6082748"/>
                </a:cubicBezTo>
                <a:cubicBezTo>
                  <a:pt x="8904300" y="6152509"/>
                  <a:pt x="8840061" y="6030379"/>
                  <a:pt x="8561760" y="6082748"/>
                </a:cubicBezTo>
                <a:cubicBezTo>
                  <a:pt x="8283459" y="6135117"/>
                  <a:pt x="8251992" y="6042801"/>
                  <a:pt x="7967433" y="6082748"/>
                </a:cubicBezTo>
                <a:cubicBezTo>
                  <a:pt x="7682874" y="6122695"/>
                  <a:pt x="7524667" y="6031088"/>
                  <a:pt x="7283958" y="6082748"/>
                </a:cubicBezTo>
                <a:cubicBezTo>
                  <a:pt x="7043250" y="6134408"/>
                  <a:pt x="7109318" y="6045464"/>
                  <a:pt x="6957078" y="6082748"/>
                </a:cubicBezTo>
                <a:cubicBezTo>
                  <a:pt x="6804838" y="6120032"/>
                  <a:pt x="6540957" y="6073796"/>
                  <a:pt x="6184453" y="6082748"/>
                </a:cubicBezTo>
                <a:cubicBezTo>
                  <a:pt x="5827949" y="6091700"/>
                  <a:pt x="5710319" y="6005644"/>
                  <a:pt x="5411829" y="6082748"/>
                </a:cubicBezTo>
                <a:cubicBezTo>
                  <a:pt x="5113339" y="6159852"/>
                  <a:pt x="5118856" y="6053933"/>
                  <a:pt x="4995800" y="6082748"/>
                </a:cubicBezTo>
                <a:cubicBezTo>
                  <a:pt x="4872744" y="6111563"/>
                  <a:pt x="4450087" y="6020663"/>
                  <a:pt x="4223176" y="6082748"/>
                </a:cubicBezTo>
                <a:cubicBezTo>
                  <a:pt x="3996265" y="6144833"/>
                  <a:pt x="3777894" y="6029726"/>
                  <a:pt x="3539700" y="6082748"/>
                </a:cubicBezTo>
                <a:cubicBezTo>
                  <a:pt x="3301506" y="6135770"/>
                  <a:pt x="3264679" y="6076016"/>
                  <a:pt x="3123671" y="6082748"/>
                </a:cubicBezTo>
                <a:cubicBezTo>
                  <a:pt x="2982663" y="6089480"/>
                  <a:pt x="2813334" y="6036156"/>
                  <a:pt x="2618494" y="6082748"/>
                </a:cubicBezTo>
                <a:cubicBezTo>
                  <a:pt x="2423654" y="6129340"/>
                  <a:pt x="2336442" y="6042329"/>
                  <a:pt x="2202465" y="6082748"/>
                </a:cubicBezTo>
                <a:cubicBezTo>
                  <a:pt x="2068488" y="6123167"/>
                  <a:pt x="1736317" y="6021771"/>
                  <a:pt x="1518990" y="6082748"/>
                </a:cubicBezTo>
                <a:cubicBezTo>
                  <a:pt x="1301663" y="6143725"/>
                  <a:pt x="1125739" y="6052395"/>
                  <a:pt x="1013812" y="6082748"/>
                </a:cubicBezTo>
                <a:cubicBezTo>
                  <a:pt x="485992" y="6096089"/>
                  <a:pt x="-56396" y="5740995"/>
                  <a:pt x="0" y="5068936"/>
                </a:cubicBezTo>
                <a:cubicBezTo>
                  <a:pt x="-22090" y="4868116"/>
                  <a:pt x="37893" y="4774715"/>
                  <a:pt x="0" y="4611286"/>
                </a:cubicBezTo>
                <a:cubicBezTo>
                  <a:pt x="-37893" y="4447857"/>
                  <a:pt x="32834" y="4199739"/>
                  <a:pt x="0" y="3950880"/>
                </a:cubicBezTo>
                <a:cubicBezTo>
                  <a:pt x="-32834" y="3702021"/>
                  <a:pt x="24631" y="3604044"/>
                  <a:pt x="0" y="3493231"/>
                </a:cubicBezTo>
                <a:cubicBezTo>
                  <a:pt x="-24631" y="3382418"/>
                  <a:pt x="42418" y="3240999"/>
                  <a:pt x="0" y="3035581"/>
                </a:cubicBezTo>
                <a:cubicBezTo>
                  <a:pt x="-42418" y="2830163"/>
                  <a:pt x="56528" y="2590394"/>
                  <a:pt x="0" y="2375175"/>
                </a:cubicBezTo>
                <a:cubicBezTo>
                  <a:pt x="-56528" y="2159956"/>
                  <a:pt x="8821" y="1922966"/>
                  <a:pt x="0" y="1795872"/>
                </a:cubicBezTo>
                <a:cubicBezTo>
                  <a:pt x="-8821" y="1668778"/>
                  <a:pt x="52102" y="1349235"/>
                  <a:pt x="0" y="101381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463E8B0-0CED-430F-AA8F-20A2D7B84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28" y="1164095"/>
            <a:ext cx="3214117" cy="2770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126810F-A37A-4479-B8B5-E88D452D3B8C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18182" y="1502384"/>
            <a:ext cx="2160000" cy="90000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42E0CB8-A560-4C9A-B23F-C88CBB03BDB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b="2967"/>
          <a:stretch/>
        </p:blipFill>
        <p:spPr>
          <a:xfrm>
            <a:off x="8518181" y="4052876"/>
            <a:ext cx="2160000" cy="90000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DDE37F7-FF6F-44D6-9D47-D61DFED718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8"/>
          <a:stretch/>
        </p:blipFill>
        <p:spPr>
          <a:xfrm>
            <a:off x="4443255" y="2549243"/>
            <a:ext cx="6234927" cy="125886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8A49BF9-2447-424D-83BC-EA5B9DF82E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8"/>
          <a:stretch/>
        </p:blipFill>
        <p:spPr>
          <a:xfrm>
            <a:off x="4443254" y="5056032"/>
            <a:ext cx="6234927" cy="125886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85F47E1-FE2F-412E-A56F-819AC64E8E2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3406" y="878437"/>
            <a:ext cx="5744776" cy="526041"/>
          </a:xfrm>
          <a:custGeom>
            <a:avLst/>
            <a:gdLst>
              <a:gd name="connsiteX0" fmla="*/ 0 w 5744776"/>
              <a:gd name="connsiteY0" fmla="*/ 0 h 526041"/>
              <a:gd name="connsiteX1" fmla="*/ 459582 w 5744776"/>
              <a:gd name="connsiteY1" fmla="*/ 0 h 526041"/>
              <a:gd name="connsiteX2" fmla="*/ 861716 w 5744776"/>
              <a:gd name="connsiteY2" fmla="*/ 0 h 526041"/>
              <a:gd name="connsiteX3" fmla="*/ 1378746 w 5744776"/>
              <a:gd name="connsiteY3" fmla="*/ 0 h 526041"/>
              <a:gd name="connsiteX4" fmla="*/ 1838328 w 5744776"/>
              <a:gd name="connsiteY4" fmla="*/ 0 h 526041"/>
              <a:gd name="connsiteX5" fmla="*/ 2527701 w 5744776"/>
              <a:gd name="connsiteY5" fmla="*/ 0 h 526041"/>
              <a:gd name="connsiteX6" fmla="*/ 3159627 w 5744776"/>
              <a:gd name="connsiteY6" fmla="*/ 0 h 526041"/>
              <a:gd name="connsiteX7" fmla="*/ 3676657 w 5744776"/>
              <a:gd name="connsiteY7" fmla="*/ 0 h 526041"/>
              <a:gd name="connsiteX8" fmla="*/ 4251134 w 5744776"/>
              <a:gd name="connsiteY8" fmla="*/ 0 h 526041"/>
              <a:gd name="connsiteX9" fmla="*/ 4653269 w 5744776"/>
              <a:gd name="connsiteY9" fmla="*/ 0 h 526041"/>
              <a:gd name="connsiteX10" fmla="*/ 5744776 w 5744776"/>
              <a:gd name="connsiteY10" fmla="*/ 0 h 526041"/>
              <a:gd name="connsiteX11" fmla="*/ 5744776 w 5744776"/>
              <a:gd name="connsiteY11" fmla="*/ 526041 h 526041"/>
              <a:gd name="connsiteX12" fmla="*/ 5112851 w 5744776"/>
              <a:gd name="connsiteY12" fmla="*/ 526041 h 526041"/>
              <a:gd name="connsiteX13" fmla="*/ 4653269 w 5744776"/>
              <a:gd name="connsiteY13" fmla="*/ 526041 h 526041"/>
              <a:gd name="connsiteX14" fmla="*/ 4021343 w 5744776"/>
              <a:gd name="connsiteY14" fmla="*/ 526041 h 526041"/>
              <a:gd name="connsiteX15" fmla="*/ 3389418 w 5744776"/>
              <a:gd name="connsiteY15" fmla="*/ 526041 h 526041"/>
              <a:gd name="connsiteX16" fmla="*/ 2814940 w 5744776"/>
              <a:gd name="connsiteY16" fmla="*/ 526041 h 526041"/>
              <a:gd name="connsiteX17" fmla="*/ 2297910 w 5744776"/>
              <a:gd name="connsiteY17" fmla="*/ 526041 h 526041"/>
              <a:gd name="connsiteX18" fmla="*/ 1780881 w 5744776"/>
              <a:gd name="connsiteY18" fmla="*/ 526041 h 526041"/>
              <a:gd name="connsiteX19" fmla="*/ 1378746 w 5744776"/>
              <a:gd name="connsiteY19" fmla="*/ 526041 h 526041"/>
              <a:gd name="connsiteX20" fmla="*/ 689373 w 5744776"/>
              <a:gd name="connsiteY20" fmla="*/ 526041 h 526041"/>
              <a:gd name="connsiteX21" fmla="*/ 0 w 5744776"/>
              <a:gd name="connsiteY21" fmla="*/ 526041 h 526041"/>
              <a:gd name="connsiteX22" fmla="*/ 0 w 5744776"/>
              <a:gd name="connsiteY22" fmla="*/ 0 h 52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4776" h="526041" fill="none" extrusionOk="0">
                <a:moveTo>
                  <a:pt x="0" y="0"/>
                </a:moveTo>
                <a:cubicBezTo>
                  <a:pt x="121362" y="-5191"/>
                  <a:pt x="287001" y="53414"/>
                  <a:pt x="459582" y="0"/>
                </a:cubicBezTo>
                <a:cubicBezTo>
                  <a:pt x="632163" y="-53414"/>
                  <a:pt x="663001" y="830"/>
                  <a:pt x="861716" y="0"/>
                </a:cubicBezTo>
                <a:cubicBezTo>
                  <a:pt x="1060431" y="-830"/>
                  <a:pt x="1247055" y="38016"/>
                  <a:pt x="1378746" y="0"/>
                </a:cubicBezTo>
                <a:cubicBezTo>
                  <a:pt x="1510437" y="-38016"/>
                  <a:pt x="1713543" y="14508"/>
                  <a:pt x="1838328" y="0"/>
                </a:cubicBezTo>
                <a:cubicBezTo>
                  <a:pt x="1963113" y="-14508"/>
                  <a:pt x="2271026" y="42690"/>
                  <a:pt x="2527701" y="0"/>
                </a:cubicBezTo>
                <a:cubicBezTo>
                  <a:pt x="2784376" y="-42690"/>
                  <a:pt x="2870553" y="60417"/>
                  <a:pt x="3159627" y="0"/>
                </a:cubicBezTo>
                <a:cubicBezTo>
                  <a:pt x="3448701" y="-60417"/>
                  <a:pt x="3418903" y="61562"/>
                  <a:pt x="3676657" y="0"/>
                </a:cubicBezTo>
                <a:cubicBezTo>
                  <a:pt x="3934411" y="-61562"/>
                  <a:pt x="4059060" y="14826"/>
                  <a:pt x="4251134" y="0"/>
                </a:cubicBezTo>
                <a:cubicBezTo>
                  <a:pt x="4443208" y="-14826"/>
                  <a:pt x="4507969" y="18008"/>
                  <a:pt x="4653269" y="0"/>
                </a:cubicBezTo>
                <a:cubicBezTo>
                  <a:pt x="4798569" y="-18008"/>
                  <a:pt x="5355270" y="63902"/>
                  <a:pt x="5744776" y="0"/>
                </a:cubicBezTo>
                <a:cubicBezTo>
                  <a:pt x="5774586" y="226485"/>
                  <a:pt x="5701792" y="400863"/>
                  <a:pt x="5744776" y="526041"/>
                </a:cubicBezTo>
                <a:cubicBezTo>
                  <a:pt x="5454932" y="591109"/>
                  <a:pt x="5281436" y="460160"/>
                  <a:pt x="5112851" y="526041"/>
                </a:cubicBezTo>
                <a:cubicBezTo>
                  <a:pt x="4944267" y="591922"/>
                  <a:pt x="4788982" y="494415"/>
                  <a:pt x="4653269" y="526041"/>
                </a:cubicBezTo>
                <a:cubicBezTo>
                  <a:pt x="4517556" y="557667"/>
                  <a:pt x="4260533" y="453266"/>
                  <a:pt x="4021343" y="526041"/>
                </a:cubicBezTo>
                <a:cubicBezTo>
                  <a:pt x="3782153" y="598816"/>
                  <a:pt x="3650981" y="524219"/>
                  <a:pt x="3389418" y="526041"/>
                </a:cubicBezTo>
                <a:cubicBezTo>
                  <a:pt x="3127855" y="527863"/>
                  <a:pt x="3003844" y="491204"/>
                  <a:pt x="2814940" y="526041"/>
                </a:cubicBezTo>
                <a:cubicBezTo>
                  <a:pt x="2626036" y="560878"/>
                  <a:pt x="2519289" y="509720"/>
                  <a:pt x="2297910" y="526041"/>
                </a:cubicBezTo>
                <a:cubicBezTo>
                  <a:pt x="2076531" y="542362"/>
                  <a:pt x="2011786" y="505853"/>
                  <a:pt x="1780881" y="526041"/>
                </a:cubicBezTo>
                <a:cubicBezTo>
                  <a:pt x="1549976" y="546229"/>
                  <a:pt x="1540500" y="494707"/>
                  <a:pt x="1378746" y="526041"/>
                </a:cubicBezTo>
                <a:cubicBezTo>
                  <a:pt x="1216992" y="557375"/>
                  <a:pt x="965589" y="458866"/>
                  <a:pt x="689373" y="526041"/>
                </a:cubicBezTo>
                <a:cubicBezTo>
                  <a:pt x="413157" y="593216"/>
                  <a:pt x="193724" y="488290"/>
                  <a:pt x="0" y="526041"/>
                </a:cubicBezTo>
                <a:cubicBezTo>
                  <a:pt x="-39164" y="312436"/>
                  <a:pt x="54077" y="164122"/>
                  <a:pt x="0" y="0"/>
                </a:cubicBezTo>
                <a:close/>
              </a:path>
              <a:path w="5744776" h="526041" stroke="0" extrusionOk="0">
                <a:moveTo>
                  <a:pt x="0" y="0"/>
                </a:moveTo>
                <a:cubicBezTo>
                  <a:pt x="270266" y="-76949"/>
                  <a:pt x="353981" y="19069"/>
                  <a:pt x="689373" y="0"/>
                </a:cubicBezTo>
                <a:cubicBezTo>
                  <a:pt x="1024765" y="-19069"/>
                  <a:pt x="1082341" y="25489"/>
                  <a:pt x="1206403" y="0"/>
                </a:cubicBezTo>
                <a:cubicBezTo>
                  <a:pt x="1330465" y="-25489"/>
                  <a:pt x="1619723" y="49151"/>
                  <a:pt x="1780881" y="0"/>
                </a:cubicBezTo>
                <a:cubicBezTo>
                  <a:pt x="1942039" y="-49151"/>
                  <a:pt x="2040056" y="34482"/>
                  <a:pt x="2183015" y="0"/>
                </a:cubicBezTo>
                <a:cubicBezTo>
                  <a:pt x="2325974" y="-34482"/>
                  <a:pt x="2686864" y="29750"/>
                  <a:pt x="2814940" y="0"/>
                </a:cubicBezTo>
                <a:cubicBezTo>
                  <a:pt x="2943016" y="-29750"/>
                  <a:pt x="3149187" y="50107"/>
                  <a:pt x="3331970" y="0"/>
                </a:cubicBezTo>
                <a:cubicBezTo>
                  <a:pt x="3514753" y="-50107"/>
                  <a:pt x="3594600" y="6019"/>
                  <a:pt x="3734104" y="0"/>
                </a:cubicBezTo>
                <a:cubicBezTo>
                  <a:pt x="3873608" y="-6019"/>
                  <a:pt x="4077654" y="56478"/>
                  <a:pt x="4366030" y="0"/>
                </a:cubicBezTo>
                <a:cubicBezTo>
                  <a:pt x="4654406" y="-56478"/>
                  <a:pt x="4708718" y="19433"/>
                  <a:pt x="4940507" y="0"/>
                </a:cubicBezTo>
                <a:cubicBezTo>
                  <a:pt x="5172296" y="-19433"/>
                  <a:pt x="5505742" y="65251"/>
                  <a:pt x="5744776" y="0"/>
                </a:cubicBezTo>
                <a:cubicBezTo>
                  <a:pt x="5754720" y="163305"/>
                  <a:pt x="5697913" y="373585"/>
                  <a:pt x="5744776" y="526041"/>
                </a:cubicBezTo>
                <a:cubicBezTo>
                  <a:pt x="5523785" y="529317"/>
                  <a:pt x="5395569" y="471783"/>
                  <a:pt x="5285194" y="526041"/>
                </a:cubicBezTo>
                <a:cubicBezTo>
                  <a:pt x="5174819" y="580299"/>
                  <a:pt x="4959497" y="477690"/>
                  <a:pt x="4825612" y="526041"/>
                </a:cubicBezTo>
                <a:cubicBezTo>
                  <a:pt x="4691727" y="574392"/>
                  <a:pt x="4403179" y="485864"/>
                  <a:pt x="4193686" y="526041"/>
                </a:cubicBezTo>
                <a:cubicBezTo>
                  <a:pt x="3984193" y="566218"/>
                  <a:pt x="3842082" y="511345"/>
                  <a:pt x="3734104" y="526041"/>
                </a:cubicBezTo>
                <a:cubicBezTo>
                  <a:pt x="3626126" y="540737"/>
                  <a:pt x="3478398" y="498107"/>
                  <a:pt x="3331970" y="526041"/>
                </a:cubicBezTo>
                <a:cubicBezTo>
                  <a:pt x="3185542" y="553975"/>
                  <a:pt x="2999828" y="509855"/>
                  <a:pt x="2872388" y="526041"/>
                </a:cubicBezTo>
                <a:cubicBezTo>
                  <a:pt x="2744948" y="542227"/>
                  <a:pt x="2423320" y="491105"/>
                  <a:pt x="2240463" y="526041"/>
                </a:cubicBezTo>
                <a:cubicBezTo>
                  <a:pt x="2057607" y="560977"/>
                  <a:pt x="1770855" y="477230"/>
                  <a:pt x="1608537" y="526041"/>
                </a:cubicBezTo>
                <a:cubicBezTo>
                  <a:pt x="1446219" y="574852"/>
                  <a:pt x="1077333" y="488541"/>
                  <a:pt x="919164" y="526041"/>
                </a:cubicBezTo>
                <a:cubicBezTo>
                  <a:pt x="760995" y="563541"/>
                  <a:pt x="237810" y="492100"/>
                  <a:pt x="0" y="526041"/>
                </a:cubicBezTo>
                <a:cubicBezTo>
                  <a:pt x="-16814" y="374471"/>
                  <a:pt x="56602" y="11561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776081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5262408-041C-4CCF-A686-E4C8FD502E5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3513" y="119142"/>
            <a:ext cx="4081225" cy="429237"/>
          </a:xfrm>
          <a:custGeom>
            <a:avLst/>
            <a:gdLst>
              <a:gd name="connsiteX0" fmla="*/ 0 w 4081225"/>
              <a:gd name="connsiteY0" fmla="*/ 0 h 429237"/>
              <a:gd name="connsiteX1" fmla="*/ 542220 w 4081225"/>
              <a:gd name="connsiteY1" fmla="*/ 0 h 429237"/>
              <a:gd name="connsiteX2" fmla="*/ 1002815 w 4081225"/>
              <a:gd name="connsiteY2" fmla="*/ 0 h 429237"/>
              <a:gd name="connsiteX3" fmla="*/ 1463411 w 4081225"/>
              <a:gd name="connsiteY3" fmla="*/ 0 h 429237"/>
              <a:gd name="connsiteX4" fmla="*/ 1964818 w 4081225"/>
              <a:gd name="connsiteY4" fmla="*/ 0 h 429237"/>
              <a:gd name="connsiteX5" fmla="*/ 2629475 w 4081225"/>
              <a:gd name="connsiteY5" fmla="*/ 0 h 429237"/>
              <a:gd name="connsiteX6" fmla="*/ 3212507 w 4081225"/>
              <a:gd name="connsiteY6" fmla="*/ 0 h 429237"/>
              <a:gd name="connsiteX7" fmla="*/ 4081225 w 4081225"/>
              <a:gd name="connsiteY7" fmla="*/ 0 h 429237"/>
              <a:gd name="connsiteX8" fmla="*/ 4081225 w 4081225"/>
              <a:gd name="connsiteY8" fmla="*/ 429237 h 429237"/>
              <a:gd name="connsiteX9" fmla="*/ 3539005 w 4081225"/>
              <a:gd name="connsiteY9" fmla="*/ 429237 h 429237"/>
              <a:gd name="connsiteX10" fmla="*/ 2915161 w 4081225"/>
              <a:gd name="connsiteY10" fmla="*/ 429237 h 429237"/>
              <a:gd name="connsiteX11" fmla="*/ 2250504 w 4081225"/>
              <a:gd name="connsiteY11" fmla="*/ 429237 h 429237"/>
              <a:gd name="connsiteX12" fmla="*/ 1789909 w 4081225"/>
              <a:gd name="connsiteY12" fmla="*/ 429237 h 429237"/>
              <a:gd name="connsiteX13" fmla="*/ 1206877 w 4081225"/>
              <a:gd name="connsiteY13" fmla="*/ 429237 h 429237"/>
              <a:gd name="connsiteX14" fmla="*/ 705469 w 4081225"/>
              <a:gd name="connsiteY14" fmla="*/ 429237 h 429237"/>
              <a:gd name="connsiteX15" fmla="*/ 0 w 4081225"/>
              <a:gd name="connsiteY15" fmla="*/ 429237 h 429237"/>
              <a:gd name="connsiteX16" fmla="*/ 0 w 4081225"/>
              <a:gd name="connsiteY16" fmla="*/ 0 h 4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81225" h="429237" fill="none" extrusionOk="0">
                <a:moveTo>
                  <a:pt x="0" y="0"/>
                </a:moveTo>
                <a:cubicBezTo>
                  <a:pt x="241041" y="-32681"/>
                  <a:pt x="273776" y="29754"/>
                  <a:pt x="542220" y="0"/>
                </a:cubicBezTo>
                <a:cubicBezTo>
                  <a:pt x="810664" y="-29754"/>
                  <a:pt x="792370" y="5153"/>
                  <a:pt x="1002815" y="0"/>
                </a:cubicBezTo>
                <a:cubicBezTo>
                  <a:pt x="1213260" y="-5153"/>
                  <a:pt x="1268600" y="13337"/>
                  <a:pt x="1463411" y="0"/>
                </a:cubicBezTo>
                <a:cubicBezTo>
                  <a:pt x="1658222" y="-13337"/>
                  <a:pt x="1716622" y="22220"/>
                  <a:pt x="1964818" y="0"/>
                </a:cubicBezTo>
                <a:cubicBezTo>
                  <a:pt x="2213014" y="-22220"/>
                  <a:pt x="2317255" y="64049"/>
                  <a:pt x="2629475" y="0"/>
                </a:cubicBezTo>
                <a:cubicBezTo>
                  <a:pt x="2941695" y="-64049"/>
                  <a:pt x="2927858" y="24661"/>
                  <a:pt x="3212507" y="0"/>
                </a:cubicBezTo>
                <a:cubicBezTo>
                  <a:pt x="3497156" y="-24661"/>
                  <a:pt x="3699523" y="18605"/>
                  <a:pt x="4081225" y="0"/>
                </a:cubicBezTo>
                <a:cubicBezTo>
                  <a:pt x="4103974" y="103735"/>
                  <a:pt x="4049916" y="316663"/>
                  <a:pt x="4081225" y="429237"/>
                </a:cubicBezTo>
                <a:cubicBezTo>
                  <a:pt x="3840188" y="431621"/>
                  <a:pt x="3673181" y="416314"/>
                  <a:pt x="3539005" y="429237"/>
                </a:cubicBezTo>
                <a:cubicBezTo>
                  <a:pt x="3404829" y="442160"/>
                  <a:pt x="3067221" y="389583"/>
                  <a:pt x="2915161" y="429237"/>
                </a:cubicBezTo>
                <a:cubicBezTo>
                  <a:pt x="2763101" y="468891"/>
                  <a:pt x="2525991" y="384649"/>
                  <a:pt x="2250504" y="429237"/>
                </a:cubicBezTo>
                <a:cubicBezTo>
                  <a:pt x="1975017" y="473825"/>
                  <a:pt x="1888168" y="402790"/>
                  <a:pt x="1789909" y="429237"/>
                </a:cubicBezTo>
                <a:cubicBezTo>
                  <a:pt x="1691650" y="455684"/>
                  <a:pt x="1492658" y="423750"/>
                  <a:pt x="1206877" y="429237"/>
                </a:cubicBezTo>
                <a:cubicBezTo>
                  <a:pt x="921096" y="434724"/>
                  <a:pt x="924070" y="409143"/>
                  <a:pt x="705469" y="429237"/>
                </a:cubicBezTo>
                <a:cubicBezTo>
                  <a:pt x="486868" y="449331"/>
                  <a:pt x="335891" y="416744"/>
                  <a:pt x="0" y="429237"/>
                </a:cubicBezTo>
                <a:cubicBezTo>
                  <a:pt x="-45960" y="216901"/>
                  <a:pt x="7172" y="125521"/>
                  <a:pt x="0" y="0"/>
                </a:cubicBezTo>
                <a:close/>
              </a:path>
              <a:path w="4081225" h="429237" stroke="0" extrusionOk="0">
                <a:moveTo>
                  <a:pt x="0" y="0"/>
                </a:moveTo>
                <a:cubicBezTo>
                  <a:pt x="261953" y="-12953"/>
                  <a:pt x="428983" y="18260"/>
                  <a:pt x="583032" y="0"/>
                </a:cubicBezTo>
                <a:cubicBezTo>
                  <a:pt x="737081" y="-18260"/>
                  <a:pt x="906197" y="66827"/>
                  <a:pt x="1166064" y="0"/>
                </a:cubicBezTo>
                <a:cubicBezTo>
                  <a:pt x="1425931" y="-66827"/>
                  <a:pt x="1598066" y="42343"/>
                  <a:pt x="1789909" y="0"/>
                </a:cubicBezTo>
                <a:cubicBezTo>
                  <a:pt x="1981752" y="-42343"/>
                  <a:pt x="2192513" y="33387"/>
                  <a:pt x="2332129" y="0"/>
                </a:cubicBezTo>
                <a:cubicBezTo>
                  <a:pt x="2471745" y="-33387"/>
                  <a:pt x="2846004" y="34000"/>
                  <a:pt x="2996785" y="0"/>
                </a:cubicBezTo>
                <a:cubicBezTo>
                  <a:pt x="3147566" y="-34000"/>
                  <a:pt x="3847618" y="128780"/>
                  <a:pt x="4081225" y="0"/>
                </a:cubicBezTo>
                <a:cubicBezTo>
                  <a:pt x="4121865" y="178765"/>
                  <a:pt x="4065160" y="338665"/>
                  <a:pt x="4081225" y="429237"/>
                </a:cubicBezTo>
                <a:cubicBezTo>
                  <a:pt x="3884896" y="452889"/>
                  <a:pt x="3830812" y="407524"/>
                  <a:pt x="3620630" y="429237"/>
                </a:cubicBezTo>
                <a:cubicBezTo>
                  <a:pt x="3410449" y="450950"/>
                  <a:pt x="3364287" y="413064"/>
                  <a:pt x="3160034" y="429237"/>
                </a:cubicBezTo>
                <a:cubicBezTo>
                  <a:pt x="2955781" y="445410"/>
                  <a:pt x="2778670" y="419930"/>
                  <a:pt x="2617814" y="429237"/>
                </a:cubicBezTo>
                <a:cubicBezTo>
                  <a:pt x="2456958" y="438544"/>
                  <a:pt x="2271887" y="361017"/>
                  <a:pt x="2034782" y="429237"/>
                </a:cubicBezTo>
                <a:cubicBezTo>
                  <a:pt x="1797677" y="497457"/>
                  <a:pt x="1576488" y="362273"/>
                  <a:pt x="1451750" y="429237"/>
                </a:cubicBezTo>
                <a:cubicBezTo>
                  <a:pt x="1327012" y="496201"/>
                  <a:pt x="1221244" y="383279"/>
                  <a:pt x="991155" y="429237"/>
                </a:cubicBezTo>
                <a:cubicBezTo>
                  <a:pt x="761067" y="475195"/>
                  <a:pt x="484522" y="343130"/>
                  <a:pt x="0" y="429237"/>
                </a:cubicBezTo>
                <a:cubicBezTo>
                  <a:pt x="-21196" y="255587"/>
                  <a:pt x="42668" y="19268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" name="علامة الجمع 1">
            <a:extLst>
              <a:ext uri="{FF2B5EF4-FFF2-40B4-BE49-F238E27FC236}">
                <a16:creationId xmlns:a16="http://schemas.microsoft.com/office/drawing/2014/main" id="{E2E03C18-55FB-4DD1-9A31-A6D0A2173F1B}"/>
              </a:ext>
            </a:extLst>
          </p:cNvPr>
          <p:cNvSpPr/>
          <p:nvPr/>
        </p:nvSpPr>
        <p:spPr>
          <a:xfrm>
            <a:off x="11222604" y="755302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275328 w 720000"/>
              <a:gd name="connsiteY1" fmla="*/ 275328 h 720000"/>
              <a:gd name="connsiteX2" fmla="*/ 275328 w 720000"/>
              <a:gd name="connsiteY2" fmla="*/ 95436 h 720000"/>
              <a:gd name="connsiteX3" fmla="*/ 444672 w 720000"/>
              <a:gd name="connsiteY3" fmla="*/ 95436 h 720000"/>
              <a:gd name="connsiteX4" fmla="*/ 444672 w 720000"/>
              <a:gd name="connsiteY4" fmla="*/ 275328 h 720000"/>
              <a:gd name="connsiteX5" fmla="*/ 624564 w 720000"/>
              <a:gd name="connsiteY5" fmla="*/ 275328 h 720000"/>
              <a:gd name="connsiteX6" fmla="*/ 624564 w 720000"/>
              <a:gd name="connsiteY6" fmla="*/ 444672 h 720000"/>
              <a:gd name="connsiteX7" fmla="*/ 444672 w 720000"/>
              <a:gd name="connsiteY7" fmla="*/ 444672 h 720000"/>
              <a:gd name="connsiteX8" fmla="*/ 444672 w 720000"/>
              <a:gd name="connsiteY8" fmla="*/ 624564 h 720000"/>
              <a:gd name="connsiteX9" fmla="*/ 275328 w 720000"/>
              <a:gd name="connsiteY9" fmla="*/ 624564 h 720000"/>
              <a:gd name="connsiteX10" fmla="*/ 275328 w 720000"/>
              <a:gd name="connsiteY10" fmla="*/ 444672 h 720000"/>
              <a:gd name="connsiteX11" fmla="*/ 95436 w 720000"/>
              <a:gd name="connsiteY11" fmla="*/ 444672 h 720000"/>
              <a:gd name="connsiteX12" fmla="*/ 95436 w 720000"/>
              <a:gd name="connsiteY12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141776" y="273079"/>
                  <a:pt x="234495" y="288306"/>
                  <a:pt x="275328" y="275328"/>
                </a:cubicBezTo>
                <a:cubicBezTo>
                  <a:pt x="258385" y="186657"/>
                  <a:pt x="296247" y="161066"/>
                  <a:pt x="275328" y="95436"/>
                </a:cubicBezTo>
                <a:cubicBezTo>
                  <a:pt x="315772" y="87417"/>
                  <a:pt x="409096" y="98531"/>
                  <a:pt x="444672" y="95436"/>
                </a:cubicBezTo>
                <a:cubicBezTo>
                  <a:pt x="459512" y="162132"/>
                  <a:pt x="444508" y="210232"/>
                  <a:pt x="444672" y="275328"/>
                </a:cubicBezTo>
                <a:cubicBezTo>
                  <a:pt x="517992" y="263379"/>
                  <a:pt x="547832" y="287747"/>
                  <a:pt x="624564" y="275328"/>
                </a:cubicBezTo>
                <a:cubicBezTo>
                  <a:pt x="643370" y="337876"/>
                  <a:pt x="616392" y="397921"/>
                  <a:pt x="624564" y="444672"/>
                </a:cubicBezTo>
                <a:cubicBezTo>
                  <a:pt x="573884" y="450670"/>
                  <a:pt x="487807" y="427564"/>
                  <a:pt x="444672" y="444672"/>
                </a:cubicBezTo>
                <a:cubicBezTo>
                  <a:pt x="445900" y="533161"/>
                  <a:pt x="426442" y="537165"/>
                  <a:pt x="444672" y="624564"/>
                </a:cubicBezTo>
                <a:cubicBezTo>
                  <a:pt x="362005" y="636877"/>
                  <a:pt x="315677" y="613791"/>
                  <a:pt x="275328" y="624564"/>
                </a:cubicBezTo>
                <a:cubicBezTo>
                  <a:pt x="258908" y="576908"/>
                  <a:pt x="291491" y="511274"/>
                  <a:pt x="275328" y="444672"/>
                </a:cubicBezTo>
                <a:cubicBezTo>
                  <a:pt x="185832" y="465765"/>
                  <a:pt x="174759" y="437697"/>
                  <a:pt x="95436" y="444672"/>
                </a:cubicBezTo>
                <a:cubicBezTo>
                  <a:pt x="84863" y="368370"/>
                  <a:pt x="101101" y="354134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166337" y="264925"/>
                  <a:pt x="201048" y="277683"/>
                  <a:pt x="275328" y="275328"/>
                </a:cubicBezTo>
                <a:cubicBezTo>
                  <a:pt x="261798" y="210645"/>
                  <a:pt x="277399" y="160265"/>
                  <a:pt x="275328" y="95436"/>
                </a:cubicBezTo>
                <a:cubicBezTo>
                  <a:pt x="357609" y="92125"/>
                  <a:pt x="384713" y="98227"/>
                  <a:pt x="444672" y="95436"/>
                </a:cubicBezTo>
                <a:cubicBezTo>
                  <a:pt x="458422" y="148695"/>
                  <a:pt x="425986" y="230478"/>
                  <a:pt x="444672" y="275328"/>
                </a:cubicBezTo>
                <a:cubicBezTo>
                  <a:pt x="494385" y="257685"/>
                  <a:pt x="577184" y="288152"/>
                  <a:pt x="624564" y="275328"/>
                </a:cubicBezTo>
                <a:cubicBezTo>
                  <a:pt x="640165" y="323900"/>
                  <a:pt x="610814" y="376830"/>
                  <a:pt x="624564" y="444672"/>
                </a:cubicBezTo>
                <a:cubicBezTo>
                  <a:pt x="575341" y="466116"/>
                  <a:pt x="517801" y="442798"/>
                  <a:pt x="444672" y="444672"/>
                </a:cubicBezTo>
                <a:cubicBezTo>
                  <a:pt x="457768" y="504516"/>
                  <a:pt x="430245" y="550192"/>
                  <a:pt x="444672" y="624564"/>
                </a:cubicBezTo>
                <a:cubicBezTo>
                  <a:pt x="375109" y="643287"/>
                  <a:pt x="316215" y="613830"/>
                  <a:pt x="275328" y="624564"/>
                </a:cubicBezTo>
                <a:cubicBezTo>
                  <a:pt x="272152" y="549839"/>
                  <a:pt x="285708" y="517986"/>
                  <a:pt x="275328" y="444672"/>
                </a:cubicBezTo>
                <a:cubicBezTo>
                  <a:pt x="197995" y="447153"/>
                  <a:pt x="179942" y="424147"/>
                  <a:pt x="95436" y="444672"/>
                </a:cubicBezTo>
                <a:cubicBezTo>
                  <a:pt x="76233" y="390097"/>
                  <a:pt x="101934" y="336548"/>
                  <a:pt x="95436" y="27532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01611133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لامة الضرب 2">
            <a:extLst>
              <a:ext uri="{FF2B5EF4-FFF2-40B4-BE49-F238E27FC236}">
                <a16:creationId xmlns:a16="http://schemas.microsoft.com/office/drawing/2014/main" id="{6CADD1CF-139E-46B7-A580-D5A371BAF24A}"/>
              </a:ext>
            </a:extLst>
          </p:cNvPr>
          <p:cNvSpPr/>
          <p:nvPr/>
        </p:nvSpPr>
        <p:spPr>
          <a:xfrm>
            <a:off x="11222604" y="1952384"/>
            <a:ext cx="720000" cy="720000"/>
          </a:xfrm>
          <a:custGeom>
            <a:avLst/>
            <a:gdLst>
              <a:gd name="connsiteX0" fmla="*/ 113054 w 720000"/>
              <a:gd name="connsiteY0" fmla="*/ 232798 h 720000"/>
              <a:gd name="connsiteX1" fmla="*/ 232798 w 720000"/>
              <a:gd name="connsiteY1" fmla="*/ 113054 h 720000"/>
              <a:gd name="connsiteX2" fmla="*/ 360000 w 720000"/>
              <a:gd name="connsiteY2" fmla="*/ 240256 h 720000"/>
              <a:gd name="connsiteX3" fmla="*/ 487202 w 720000"/>
              <a:gd name="connsiteY3" fmla="*/ 113054 h 720000"/>
              <a:gd name="connsiteX4" fmla="*/ 606946 w 720000"/>
              <a:gd name="connsiteY4" fmla="*/ 232798 h 720000"/>
              <a:gd name="connsiteX5" fmla="*/ 479744 w 720000"/>
              <a:gd name="connsiteY5" fmla="*/ 360000 h 720000"/>
              <a:gd name="connsiteX6" fmla="*/ 606946 w 720000"/>
              <a:gd name="connsiteY6" fmla="*/ 487202 h 720000"/>
              <a:gd name="connsiteX7" fmla="*/ 487202 w 720000"/>
              <a:gd name="connsiteY7" fmla="*/ 606946 h 720000"/>
              <a:gd name="connsiteX8" fmla="*/ 360000 w 720000"/>
              <a:gd name="connsiteY8" fmla="*/ 479744 h 720000"/>
              <a:gd name="connsiteX9" fmla="*/ 232798 w 720000"/>
              <a:gd name="connsiteY9" fmla="*/ 606946 h 720000"/>
              <a:gd name="connsiteX10" fmla="*/ 113054 w 720000"/>
              <a:gd name="connsiteY10" fmla="*/ 487202 h 720000"/>
              <a:gd name="connsiteX11" fmla="*/ 240256 w 720000"/>
              <a:gd name="connsiteY11" fmla="*/ 360000 h 720000"/>
              <a:gd name="connsiteX12" fmla="*/ 113054 w 720000"/>
              <a:gd name="connsiteY12" fmla="*/ 23279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113054" y="232798"/>
                </a:moveTo>
                <a:cubicBezTo>
                  <a:pt x="142806" y="194017"/>
                  <a:pt x="203983" y="168022"/>
                  <a:pt x="232798" y="113054"/>
                </a:cubicBezTo>
                <a:cubicBezTo>
                  <a:pt x="276239" y="130361"/>
                  <a:pt x="297699" y="198474"/>
                  <a:pt x="360000" y="240256"/>
                </a:cubicBezTo>
                <a:cubicBezTo>
                  <a:pt x="376767" y="203080"/>
                  <a:pt x="439199" y="186674"/>
                  <a:pt x="487202" y="113054"/>
                </a:cubicBezTo>
                <a:cubicBezTo>
                  <a:pt x="549190" y="150428"/>
                  <a:pt x="568325" y="214929"/>
                  <a:pt x="606946" y="232798"/>
                </a:cubicBezTo>
                <a:cubicBezTo>
                  <a:pt x="571656" y="296229"/>
                  <a:pt x="505047" y="328409"/>
                  <a:pt x="479744" y="360000"/>
                </a:cubicBezTo>
                <a:cubicBezTo>
                  <a:pt x="551095" y="405068"/>
                  <a:pt x="545374" y="428998"/>
                  <a:pt x="606946" y="487202"/>
                </a:cubicBezTo>
                <a:cubicBezTo>
                  <a:pt x="590594" y="524034"/>
                  <a:pt x="511261" y="555492"/>
                  <a:pt x="487202" y="606946"/>
                </a:cubicBezTo>
                <a:cubicBezTo>
                  <a:pt x="431416" y="561482"/>
                  <a:pt x="427663" y="526990"/>
                  <a:pt x="360000" y="479744"/>
                </a:cubicBezTo>
                <a:cubicBezTo>
                  <a:pt x="317300" y="543482"/>
                  <a:pt x="258708" y="551922"/>
                  <a:pt x="232798" y="606946"/>
                </a:cubicBezTo>
                <a:cubicBezTo>
                  <a:pt x="198904" y="591290"/>
                  <a:pt x="161998" y="517219"/>
                  <a:pt x="113054" y="487202"/>
                </a:cubicBezTo>
                <a:cubicBezTo>
                  <a:pt x="173027" y="422924"/>
                  <a:pt x="190263" y="424225"/>
                  <a:pt x="240256" y="360000"/>
                </a:cubicBezTo>
                <a:cubicBezTo>
                  <a:pt x="176689" y="315175"/>
                  <a:pt x="177859" y="291270"/>
                  <a:pt x="113054" y="232798"/>
                </a:cubicBezTo>
                <a:close/>
              </a:path>
              <a:path w="720000" h="720000" stroke="0" extrusionOk="0">
                <a:moveTo>
                  <a:pt x="113054" y="232798"/>
                </a:moveTo>
                <a:cubicBezTo>
                  <a:pt x="156390" y="162460"/>
                  <a:pt x="193666" y="176563"/>
                  <a:pt x="232798" y="113054"/>
                </a:cubicBezTo>
                <a:cubicBezTo>
                  <a:pt x="306861" y="156848"/>
                  <a:pt x="318137" y="217474"/>
                  <a:pt x="360000" y="240256"/>
                </a:cubicBezTo>
                <a:cubicBezTo>
                  <a:pt x="404614" y="195142"/>
                  <a:pt x="455876" y="148921"/>
                  <a:pt x="487202" y="113054"/>
                </a:cubicBezTo>
                <a:cubicBezTo>
                  <a:pt x="546624" y="145829"/>
                  <a:pt x="569302" y="213403"/>
                  <a:pt x="606946" y="232798"/>
                </a:cubicBezTo>
                <a:cubicBezTo>
                  <a:pt x="569505" y="288468"/>
                  <a:pt x="503480" y="307290"/>
                  <a:pt x="479744" y="360000"/>
                </a:cubicBezTo>
                <a:cubicBezTo>
                  <a:pt x="514271" y="388600"/>
                  <a:pt x="544162" y="451202"/>
                  <a:pt x="606946" y="487202"/>
                </a:cubicBezTo>
                <a:cubicBezTo>
                  <a:pt x="573693" y="543700"/>
                  <a:pt x="531837" y="536245"/>
                  <a:pt x="487202" y="606946"/>
                </a:cubicBezTo>
                <a:cubicBezTo>
                  <a:pt x="421901" y="554081"/>
                  <a:pt x="406813" y="504106"/>
                  <a:pt x="360000" y="479744"/>
                </a:cubicBezTo>
                <a:cubicBezTo>
                  <a:pt x="322508" y="544093"/>
                  <a:pt x="282824" y="539395"/>
                  <a:pt x="232798" y="606946"/>
                </a:cubicBezTo>
                <a:cubicBezTo>
                  <a:pt x="191824" y="570468"/>
                  <a:pt x="176269" y="541910"/>
                  <a:pt x="113054" y="487202"/>
                </a:cubicBezTo>
                <a:cubicBezTo>
                  <a:pt x="132402" y="446851"/>
                  <a:pt x="212027" y="399913"/>
                  <a:pt x="240256" y="360000"/>
                </a:cubicBezTo>
                <a:cubicBezTo>
                  <a:pt x="194950" y="331162"/>
                  <a:pt x="158749" y="248577"/>
                  <a:pt x="113054" y="23279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83597328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علامة القسمة 9">
            <a:extLst>
              <a:ext uri="{FF2B5EF4-FFF2-40B4-BE49-F238E27FC236}">
                <a16:creationId xmlns:a16="http://schemas.microsoft.com/office/drawing/2014/main" id="{A162365C-10ED-485C-B91E-4E32A02E2FBD}"/>
              </a:ext>
            </a:extLst>
          </p:cNvPr>
          <p:cNvSpPr/>
          <p:nvPr/>
        </p:nvSpPr>
        <p:spPr>
          <a:xfrm>
            <a:off x="11222604" y="2672384"/>
            <a:ext cx="720000" cy="720000"/>
          </a:xfrm>
          <a:custGeom>
            <a:avLst/>
            <a:gdLst>
              <a:gd name="connsiteX0" fmla="*/ 360000 w 720000"/>
              <a:gd name="connsiteY0" fmla="*/ 84888 h 720000"/>
              <a:gd name="connsiteX1" fmla="*/ 444672 w 720000"/>
              <a:gd name="connsiteY1" fmla="*/ 169560 h 720000"/>
              <a:gd name="connsiteX2" fmla="*/ 360000 w 720000"/>
              <a:gd name="connsiteY2" fmla="*/ 254232 h 720000"/>
              <a:gd name="connsiteX3" fmla="*/ 275328 w 720000"/>
              <a:gd name="connsiteY3" fmla="*/ 169560 h 720000"/>
              <a:gd name="connsiteX4" fmla="*/ 360000 w 720000"/>
              <a:gd name="connsiteY4" fmla="*/ 84888 h 720000"/>
              <a:gd name="connsiteX5" fmla="*/ 360000 w 720000"/>
              <a:gd name="connsiteY5" fmla="*/ 635112 h 720000"/>
              <a:gd name="connsiteX6" fmla="*/ 275328 w 720000"/>
              <a:gd name="connsiteY6" fmla="*/ 550440 h 720000"/>
              <a:gd name="connsiteX7" fmla="*/ 360000 w 720000"/>
              <a:gd name="connsiteY7" fmla="*/ 465768 h 720000"/>
              <a:gd name="connsiteX8" fmla="*/ 444672 w 720000"/>
              <a:gd name="connsiteY8" fmla="*/ 550440 h 720000"/>
              <a:gd name="connsiteX9" fmla="*/ 360000 w 720000"/>
              <a:gd name="connsiteY9" fmla="*/ 635112 h 720000"/>
              <a:gd name="connsiteX10" fmla="*/ 95436 w 720000"/>
              <a:gd name="connsiteY10" fmla="*/ 275328 h 720000"/>
              <a:gd name="connsiteX11" fmla="*/ 624564 w 720000"/>
              <a:gd name="connsiteY11" fmla="*/ 275328 h 720000"/>
              <a:gd name="connsiteX12" fmla="*/ 624564 w 720000"/>
              <a:gd name="connsiteY12" fmla="*/ 444672 h 720000"/>
              <a:gd name="connsiteX13" fmla="*/ 95436 w 720000"/>
              <a:gd name="connsiteY13" fmla="*/ 444672 h 720000"/>
              <a:gd name="connsiteX14" fmla="*/ 95436 w 720000"/>
              <a:gd name="connsiteY1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00" h="720000" fill="none" extrusionOk="0">
                <a:moveTo>
                  <a:pt x="360000" y="84888"/>
                </a:moveTo>
                <a:cubicBezTo>
                  <a:pt x="404982" y="80557"/>
                  <a:pt x="446242" y="124503"/>
                  <a:pt x="444672" y="169560"/>
                </a:cubicBezTo>
                <a:cubicBezTo>
                  <a:pt x="445014" y="219792"/>
                  <a:pt x="414192" y="259404"/>
                  <a:pt x="360000" y="254232"/>
                </a:cubicBezTo>
                <a:cubicBezTo>
                  <a:pt x="310532" y="250278"/>
                  <a:pt x="286727" y="219057"/>
                  <a:pt x="275328" y="169560"/>
                </a:cubicBezTo>
                <a:cubicBezTo>
                  <a:pt x="280820" y="126837"/>
                  <a:pt x="311905" y="81900"/>
                  <a:pt x="360000" y="84888"/>
                </a:cubicBezTo>
                <a:close/>
                <a:moveTo>
                  <a:pt x="360000" y="635112"/>
                </a:moveTo>
                <a:cubicBezTo>
                  <a:pt x="310495" y="627105"/>
                  <a:pt x="281814" y="594344"/>
                  <a:pt x="275328" y="550440"/>
                </a:cubicBezTo>
                <a:cubicBezTo>
                  <a:pt x="276608" y="494796"/>
                  <a:pt x="304332" y="464510"/>
                  <a:pt x="360000" y="465768"/>
                </a:cubicBezTo>
                <a:cubicBezTo>
                  <a:pt x="398525" y="472330"/>
                  <a:pt x="438998" y="511398"/>
                  <a:pt x="444672" y="550440"/>
                </a:cubicBezTo>
                <a:cubicBezTo>
                  <a:pt x="437496" y="592476"/>
                  <a:pt x="409986" y="638710"/>
                  <a:pt x="360000" y="635112"/>
                </a:cubicBezTo>
                <a:close/>
                <a:moveTo>
                  <a:pt x="95436" y="275328"/>
                </a:moveTo>
                <a:cubicBezTo>
                  <a:pt x="317060" y="217895"/>
                  <a:pt x="459875" y="309830"/>
                  <a:pt x="624564" y="275328"/>
                </a:cubicBezTo>
                <a:cubicBezTo>
                  <a:pt x="627103" y="357129"/>
                  <a:pt x="614555" y="361231"/>
                  <a:pt x="624564" y="444672"/>
                </a:cubicBezTo>
                <a:cubicBezTo>
                  <a:pt x="409970" y="470789"/>
                  <a:pt x="261676" y="425917"/>
                  <a:pt x="95436" y="444672"/>
                </a:cubicBezTo>
                <a:cubicBezTo>
                  <a:pt x="76599" y="368093"/>
                  <a:pt x="102433" y="353904"/>
                  <a:pt x="95436" y="275328"/>
                </a:cubicBezTo>
                <a:close/>
              </a:path>
              <a:path w="720000" h="720000" stroke="0" extrusionOk="0">
                <a:moveTo>
                  <a:pt x="360000" y="84888"/>
                </a:moveTo>
                <a:cubicBezTo>
                  <a:pt x="417991" y="87442"/>
                  <a:pt x="445526" y="122180"/>
                  <a:pt x="444672" y="169560"/>
                </a:cubicBezTo>
                <a:cubicBezTo>
                  <a:pt x="451864" y="210592"/>
                  <a:pt x="401658" y="245628"/>
                  <a:pt x="360000" y="254232"/>
                </a:cubicBezTo>
                <a:cubicBezTo>
                  <a:pt x="312419" y="263868"/>
                  <a:pt x="285768" y="218010"/>
                  <a:pt x="275328" y="169560"/>
                </a:cubicBezTo>
                <a:cubicBezTo>
                  <a:pt x="280510" y="131750"/>
                  <a:pt x="318966" y="97037"/>
                  <a:pt x="360000" y="84888"/>
                </a:cubicBezTo>
                <a:close/>
                <a:moveTo>
                  <a:pt x="360000" y="635112"/>
                </a:moveTo>
                <a:cubicBezTo>
                  <a:pt x="310756" y="632558"/>
                  <a:pt x="279360" y="600682"/>
                  <a:pt x="275328" y="550440"/>
                </a:cubicBezTo>
                <a:cubicBezTo>
                  <a:pt x="284972" y="503204"/>
                  <a:pt x="318853" y="471089"/>
                  <a:pt x="360000" y="465768"/>
                </a:cubicBezTo>
                <a:cubicBezTo>
                  <a:pt x="408673" y="469350"/>
                  <a:pt x="438384" y="512169"/>
                  <a:pt x="444672" y="550440"/>
                </a:cubicBezTo>
                <a:cubicBezTo>
                  <a:pt x="440310" y="601818"/>
                  <a:pt x="399914" y="637454"/>
                  <a:pt x="360000" y="635112"/>
                </a:cubicBezTo>
                <a:close/>
                <a:moveTo>
                  <a:pt x="95436" y="275328"/>
                </a:moveTo>
                <a:cubicBezTo>
                  <a:pt x="262374" y="273840"/>
                  <a:pt x="435249" y="311513"/>
                  <a:pt x="624564" y="275328"/>
                </a:cubicBezTo>
                <a:cubicBezTo>
                  <a:pt x="626821" y="315069"/>
                  <a:pt x="621967" y="381499"/>
                  <a:pt x="624564" y="444672"/>
                </a:cubicBezTo>
                <a:cubicBezTo>
                  <a:pt x="393048" y="472559"/>
                  <a:pt x="217327" y="382627"/>
                  <a:pt x="95436" y="444672"/>
                </a:cubicBezTo>
                <a:cubicBezTo>
                  <a:pt x="83083" y="371004"/>
                  <a:pt x="115638" y="315632"/>
                  <a:pt x="95436" y="27532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50806404">
                  <a:prstGeom prst="mathDivid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علامة الطرح 12">
            <a:extLst>
              <a:ext uri="{FF2B5EF4-FFF2-40B4-BE49-F238E27FC236}">
                <a16:creationId xmlns:a16="http://schemas.microsoft.com/office/drawing/2014/main" id="{444ADCA1-B524-4085-927D-10B8E831ACE5}"/>
              </a:ext>
            </a:extLst>
          </p:cNvPr>
          <p:cNvSpPr/>
          <p:nvPr/>
        </p:nvSpPr>
        <p:spPr>
          <a:xfrm>
            <a:off x="11222604" y="1340585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624564 w 720000"/>
              <a:gd name="connsiteY1" fmla="*/ 275328 h 720000"/>
              <a:gd name="connsiteX2" fmla="*/ 624564 w 720000"/>
              <a:gd name="connsiteY2" fmla="*/ 444672 h 720000"/>
              <a:gd name="connsiteX3" fmla="*/ 95436 w 720000"/>
              <a:gd name="connsiteY3" fmla="*/ 444672 h 720000"/>
              <a:gd name="connsiteX4" fmla="*/ 95436 w 720000"/>
              <a:gd name="connsiteY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262186" y="214755"/>
                  <a:pt x="441278" y="332314"/>
                  <a:pt x="624564" y="275328"/>
                </a:cubicBezTo>
                <a:cubicBezTo>
                  <a:pt x="629507" y="337615"/>
                  <a:pt x="606111" y="404257"/>
                  <a:pt x="624564" y="444672"/>
                </a:cubicBezTo>
                <a:cubicBezTo>
                  <a:pt x="385134" y="477276"/>
                  <a:pt x="334838" y="441711"/>
                  <a:pt x="95436" y="444672"/>
                </a:cubicBezTo>
                <a:cubicBezTo>
                  <a:pt x="77091" y="392020"/>
                  <a:pt x="107370" y="336895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254040" y="219944"/>
                  <a:pt x="489757" y="284213"/>
                  <a:pt x="624564" y="275328"/>
                </a:cubicBezTo>
                <a:cubicBezTo>
                  <a:pt x="631096" y="321188"/>
                  <a:pt x="613087" y="381656"/>
                  <a:pt x="624564" y="444672"/>
                </a:cubicBezTo>
                <a:cubicBezTo>
                  <a:pt x="412040" y="449945"/>
                  <a:pt x="233131" y="383877"/>
                  <a:pt x="95436" y="444672"/>
                </a:cubicBezTo>
                <a:cubicBezTo>
                  <a:pt x="84553" y="399415"/>
                  <a:pt x="98439" y="321185"/>
                  <a:pt x="95436" y="27532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060902189">
                  <a:prstGeom prst="mathMin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C271917-CE28-4C57-86C8-D5CD4647D1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2" y="5693905"/>
            <a:ext cx="1033710" cy="6757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E46156B-FDAD-43D3-9798-3A80223CB761}"/>
              </a:ext>
            </a:extLst>
          </p:cNvPr>
          <p:cNvSpPr/>
          <p:nvPr/>
        </p:nvSpPr>
        <p:spPr>
          <a:xfrm>
            <a:off x="251112" y="84122"/>
            <a:ext cx="2817208" cy="468000"/>
          </a:xfrm>
          <a:custGeom>
            <a:avLst/>
            <a:gdLst>
              <a:gd name="connsiteX0" fmla="*/ 0 w 2817208"/>
              <a:gd name="connsiteY0" fmla="*/ 78002 h 468000"/>
              <a:gd name="connsiteX1" fmla="*/ 78002 w 2817208"/>
              <a:gd name="connsiteY1" fmla="*/ 0 h 468000"/>
              <a:gd name="connsiteX2" fmla="*/ 636855 w 2817208"/>
              <a:gd name="connsiteY2" fmla="*/ 0 h 468000"/>
              <a:gd name="connsiteX3" fmla="*/ 1115872 w 2817208"/>
              <a:gd name="connsiteY3" fmla="*/ 0 h 468000"/>
              <a:gd name="connsiteX4" fmla="*/ 1594888 w 2817208"/>
              <a:gd name="connsiteY4" fmla="*/ 0 h 468000"/>
              <a:gd name="connsiteX5" fmla="*/ 2073905 w 2817208"/>
              <a:gd name="connsiteY5" fmla="*/ 0 h 468000"/>
              <a:gd name="connsiteX6" fmla="*/ 2739206 w 2817208"/>
              <a:gd name="connsiteY6" fmla="*/ 0 h 468000"/>
              <a:gd name="connsiteX7" fmla="*/ 2817208 w 2817208"/>
              <a:gd name="connsiteY7" fmla="*/ 78002 h 468000"/>
              <a:gd name="connsiteX8" fmla="*/ 2817208 w 2817208"/>
              <a:gd name="connsiteY8" fmla="*/ 389998 h 468000"/>
              <a:gd name="connsiteX9" fmla="*/ 2739206 w 2817208"/>
              <a:gd name="connsiteY9" fmla="*/ 468000 h 468000"/>
              <a:gd name="connsiteX10" fmla="*/ 2233577 w 2817208"/>
              <a:gd name="connsiteY10" fmla="*/ 468000 h 468000"/>
              <a:gd name="connsiteX11" fmla="*/ 1781173 w 2817208"/>
              <a:gd name="connsiteY11" fmla="*/ 468000 h 468000"/>
              <a:gd name="connsiteX12" fmla="*/ 1195708 w 2817208"/>
              <a:gd name="connsiteY12" fmla="*/ 468000 h 468000"/>
              <a:gd name="connsiteX13" fmla="*/ 610243 w 2817208"/>
              <a:gd name="connsiteY13" fmla="*/ 468000 h 468000"/>
              <a:gd name="connsiteX14" fmla="*/ 78002 w 2817208"/>
              <a:gd name="connsiteY14" fmla="*/ 468000 h 468000"/>
              <a:gd name="connsiteX15" fmla="*/ 0 w 2817208"/>
              <a:gd name="connsiteY15" fmla="*/ 389998 h 468000"/>
              <a:gd name="connsiteX16" fmla="*/ 0 w 2817208"/>
              <a:gd name="connsiteY16" fmla="*/ 78002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208" h="468000" fill="none" extrusionOk="0">
                <a:moveTo>
                  <a:pt x="0" y="78002"/>
                </a:moveTo>
                <a:cubicBezTo>
                  <a:pt x="2446" y="25372"/>
                  <a:pt x="41972" y="4833"/>
                  <a:pt x="78002" y="0"/>
                </a:cubicBezTo>
                <a:cubicBezTo>
                  <a:pt x="190865" y="-2763"/>
                  <a:pt x="375208" y="50408"/>
                  <a:pt x="636855" y="0"/>
                </a:cubicBezTo>
                <a:cubicBezTo>
                  <a:pt x="898502" y="-50408"/>
                  <a:pt x="974851" y="35835"/>
                  <a:pt x="1115872" y="0"/>
                </a:cubicBezTo>
                <a:cubicBezTo>
                  <a:pt x="1256893" y="-35835"/>
                  <a:pt x="1461532" y="10935"/>
                  <a:pt x="1594888" y="0"/>
                </a:cubicBezTo>
                <a:cubicBezTo>
                  <a:pt x="1728244" y="-10935"/>
                  <a:pt x="1834618" y="2997"/>
                  <a:pt x="2073905" y="0"/>
                </a:cubicBezTo>
                <a:cubicBezTo>
                  <a:pt x="2313192" y="-2997"/>
                  <a:pt x="2440501" y="35156"/>
                  <a:pt x="2739206" y="0"/>
                </a:cubicBezTo>
                <a:cubicBezTo>
                  <a:pt x="2780499" y="2002"/>
                  <a:pt x="2813096" y="27888"/>
                  <a:pt x="2817208" y="78002"/>
                </a:cubicBezTo>
                <a:cubicBezTo>
                  <a:pt x="2831523" y="209230"/>
                  <a:pt x="2810406" y="261539"/>
                  <a:pt x="2817208" y="389998"/>
                </a:cubicBezTo>
                <a:cubicBezTo>
                  <a:pt x="2821275" y="443497"/>
                  <a:pt x="2772224" y="465870"/>
                  <a:pt x="2739206" y="468000"/>
                </a:cubicBezTo>
                <a:cubicBezTo>
                  <a:pt x="2582571" y="478694"/>
                  <a:pt x="2470723" y="415151"/>
                  <a:pt x="2233577" y="468000"/>
                </a:cubicBezTo>
                <a:cubicBezTo>
                  <a:pt x="1996431" y="520849"/>
                  <a:pt x="1895846" y="428822"/>
                  <a:pt x="1781173" y="468000"/>
                </a:cubicBezTo>
                <a:cubicBezTo>
                  <a:pt x="1666500" y="507178"/>
                  <a:pt x="1347889" y="449317"/>
                  <a:pt x="1195708" y="468000"/>
                </a:cubicBezTo>
                <a:cubicBezTo>
                  <a:pt x="1043527" y="486683"/>
                  <a:pt x="820621" y="402942"/>
                  <a:pt x="610243" y="468000"/>
                </a:cubicBezTo>
                <a:cubicBezTo>
                  <a:pt x="399866" y="533058"/>
                  <a:pt x="270955" y="414330"/>
                  <a:pt x="78002" y="468000"/>
                </a:cubicBezTo>
                <a:cubicBezTo>
                  <a:pt x="31521" y="459102"/>
                  <a:pt x="1019" y="432597"/>
                  <a:pt x="0" y="389998"/>
                </a:cubicBezTo>
                <a:cubicBezTo>
                  <a:pt x="-14461" y="312909"/>
                  <a:pt x="6853" y="210572"/>
                  <a:pt x="0" y="78002"/>
                </a:cubicBezTo>
                <a:close/>
              </a:path>
              <a:path w="2817208" h="468000" stroke="0" extrusionOk="0">
                <a:moveTo>
                  <a:pt x="0" y="78002"/>
                </a:moveTo>
                <a:cubicBezTo>
                  <a:pt x="5586" y="23364"/>
                  <a:pt x="45101" y="4087"/>
                  <a:pt x="78002" y="0"/>
                </a:cubicBezTo>
                <a:cubicBezTo>
                  <a:pt x="188854" y="-26632"/>
                  <a:pt x="346213" y="56040"/>
                  <a:pt x="583631" y="0"/>
                </a:cubicBezTo>
                <a:cubicBezTo>
                  <a:pt x="821049" y="-56040"/>
                  <a:pt x="858510" y="43224"/>
                  <a:pt x="1036035" y="0"/>
                </a:cubicBezTo>
                <a:cubicBezTo>
                  <a:pt x="1213560" y="-43224"/>
                  <a:pt x="1414489" y="37790"/>
                  <a:pt x="1594888" y="0"/>
                </a:cubicBezTo>
                <a:cubicBezTo>
                  <a:pt x="1775287" y="-37790"/>
                  <a:pt x="1919651" y="32731"/>
                  <a:pt x="2153741" y="0"/>
                </a:cubicBezTo>
                <a:cubicBezTo>
                  <a:pt x="2387831" y="-32731"/>
                  <a:pt x="2546129" y="20542"/>
                  <a:pt x="2739206" y="0"/>
                </a:cubicBezTo>
                <a:cubicBezTo>
                  <a:pt x="2778329" y="1512"/>
                  <a:pt x="2816043" y="31302"/>
                  <a:pt x="2817208" y="78002"/>
                </a:cubicBezTo>
                <a:cubicBezTo>
                  <a:pt x="2829322" y="182372"/>
                  <a:pt x="2802020" y="287816"/>
                  <a:pt x="2817208" y="389998"/>
                </a:cubicBezTo>
                <a:cubicBezTo>
                  <a:pt x="2809138" y="429230"/>
                  <a:pt x="2781508" y="470342"/>
                  <a:pt x="2739206" y="468000"/>
                </a:cubicBezTo>
                <a:cubicBezTo>
                  <a:pt x="2501496" y="477733"/>
                  <a:pt x="2388247" y="460693"/>
                  <a:pt x="2233577" y="468000"/>
                </a:cubicBezTo>
                <a:cubicBezTo>
                  <a:pt x="2078907" y="475307"/>
                  <a:pt x="1909889" y="419280"/>
                  <a:pt x="1674724" y="468000"/>
                </a:cubicBezTo>
                <a:cubicBezTo>
                  <a:pt x="1439559" y="516720"/>
                  <a:pt x="1332512" y="452685"/>
                  <a:pt x="1169096" y="468000"/>
                </a:cubicBezTo>
                <a:cubicBezTo>
                  <a:pt x="1005680" y="483315"/>
                  <a:pt x="762670" y="433355"/>
                  <a:pt x="583631" y="468000"/>
                </a:cubicBezTo>
                <a:cubicBezTo>
                  <a:pt x="404592" y="502645"/>
                  <a:pt x="204540" y="407852"/>
                  <a:pt x="78002" y="468000"/>
                </a:cubicBezTo>
                <a:cubicBezTo>
                  <a:pt x="33072" y="476354"/>
                  <a:pt x="-7102" y="425387"/>
                  <a:pt x="0" y="389998"/>
                </a:cubicBezTo>
                <a:cubicBezTo>
                  <a:pt x="-12108" y="298387"/>
                  <a:pt x="29084" y="232129"/>
                  <a:pt x="0" y="78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</a:rPr>
              <a:t>الاسم :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9CB06CF-B021-4470-B34A-FAB6DF4AA1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817" y="1065761"/>
            <a:ext cx="569911" cy="1900093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AD8D7892-0438-452E-8C4A-D5EE3109F00E}"/>
              </a:ext>
            </a:extLst>
          </p:cNvPr>
          <p:cNvSpPr/>
          <p:nvPr/>
        </p:nvSpPr>
        <p:spPr>
          <a:xfrm>
            <a:off x="-354833" y="6534000"/>
            <a:ext cx="1872000" cy="324000"/>
          </a:xfrm>
          <a:custGeom>
            <a:avLst/>
            <a:gdLst>
              <a:gd name="connsiteX0" fmla="*/ 0 w 1872000"/>
              <a:gd name="connsiteY0" fmla="*/ 0 h 324000"/>
              <a:gd name="connsiteX1" fmla="*/ 430560 w 1872000"/>
              <a:gd name="connsiteY1" fmla="*/ 0 h 324000"/>
              <a:gd name="connsiteX2" fmla="*/ 861120 w 1872000"/>
              <a:gd name="connsiteY2" fmla="*/ 0 h 324000"/>
              <a:gd name="connsiteX3" fmla="*/ 1272960 w 1872000"/>
              <a:gd name="connsiteY3" fmla="*/ 0 h 324000"/>
              <a:gd name="connsiteX4" fmla="*/ 1872000 w 1872000"/>
              <a:gd name="connsiteY4" fmla="*/ 0 h 324000"/>
              <a:gd name="connsiteX5" fmla="*/ 1872000 w 1872000"/>
              <a:gd name="connsiteY5" fmla="*/ 324000 h 324000"/>
              <a:gd name="connsiteX6" fmla="*/ 1460160 w 1872000"/>
              <a:gd name="connsiteY6" fmla="*/ 324000 h 324000"/>
              <a:gd name="connsiteX7" fmla="*/ 973440 w 1872000"/>
              <a:gd name="connsiteY7" fmla="*/ 324000 h 324000"/>
              <a:gd name="connsiteX8" fmla="*/ 524160 w 1872000"/>
              <a:gd name="connsiteY8" fmla="*/ 324000 h 324000"/>
              <a:gd name="connsiteX9" fmla="*/ 0 w 1872000"/>
              <a:gd name="connsiteY9" fmla="*/ 324000 h 324000"/>
              <a:gd name="connsiteX10" fmla="*/ 0 w 1872000"/>
              <a:gd name="connsiteY10" fmla="*/ 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2000" h="324000" extrusionOk="0">
                <a:moveTo>
                  <a:pt x="0" y="0"/>
                </a:moveTo>
                <a:cubicBezTo>
                  <a:pt x="151091" y="-27834"/>
                  <a:pt x="240513" y="11064"/>
                  <a:pt x="430560" y="0"/>
                </a:cubicBezTo>
                <a:cubicBezTo>
                  <a:pt x="620607" y="-11064"/>
                  <a:pt x="747384" y="19308"/>
                  <a:pt x="861120" y="0"/>
                </a:cubicBezTo>
                <a:cubicBezTo>
                  <a:pt x="974856" y="-19308"/>
                  <a:pt x="1185647" y="48927"/>
                  <a:pt x="1272960" y="0"/>
                </a:cubicBezTo>
                <a:cubicBezTo>
                  <a:pt x="1360273" y="-48927"/>
                  <a:pt x="1740250" y="65904"/>
                  <a:pt x="1872000" y="0"/>
                </a:cubicBezTo>
                <a:cubicBezTo>
                  <a:pt x="1892015" y="85531"/>
                  <a:pt x="1837807" y="244763"/>
                  <a:pt x="1872000" y="324000"/>
                </a:cubicBezTo>
                <a:cubicBezTo>
                  <a:pt x="1786718" y="364807"/>
                  <a:pt x="1555801" y="317716"/>
                  <a:pt x="1460160" y="324000"/>
                </a:cubicBezTo>
                <a:cubicBezTo>
                  <a:pt x="1364519" y="330284"/>
                  <a:pt x="1164415" y="318409"/>
                  <a:pt x="973440" y="324000"/>
                </a:cubicBezTo>
                <a:cubicBezTo>
                  <a:pt x="782465" y="329591"/>
                  <a:pt x="724672" y="323648"/>
                  <a:pt x="524160" y="324000"/>
                </a:cubicBezTo>
                <a:cubicBezTo>
                  <a:pt x="323648" y="324352"/>
                  <a:pt x="226155" y="311215"/>
                  <a:pt x="0" y="324000"/>
                </a:cubicBezTo>
                <a:cubicBezTo>
                  <a:pt x="-1103" y="196694"/>
                  <a:pt x="1413" y="90697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>
                <a:solidFill>
                  <a:schemeClr val="tx1"/>
                </a:solidFill>
                <a:cs typeface="Akhbar MT" pitchFamily="2" charset="-78"/>
              </a:rPr>
              <a:t>معلمة المادة : غزيل المطرفي 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96B295B-44A6-F4B0-7103-A67FF670F9E2}"/>
              </a:ext>
            </a:extLst>
          </p:cNvPr>
          <p:cNvSpPr/>
          <p:nvPr/>
        </p:nvSpPr>
        <p:spPr>
          <a:xfrm>
            <a:off x="10568763" y="75100"/>
            <a:ext cx="1484596" cy="468000"/>
          </a:xfrm>
          <a:custGeom>
            <a:avLst/>
            <a:gdLst>
              <a:gd name="connsiteX0" fmla="*/ 0 w 1484596"/>
              <a:gd name="connsiteY0" fmla="*/ 78002 h 468000"/>
              <a:gd name="connsiteX1" fmla="*/ 78002 w 1484596"/>
              <a:gd name="connsiteY1" fmla="*/ 0 h 468000"/>
              <a:gd name="connsiteX2" fmla="*/ 547438 w 1484596"/>
              <a:gd name="connsiteY2" fmla="*/ 0 h 468000"/>
              <a:gd name="connsiteX3" fmla="*/ 963730 w 1484596"/>
              <a:gd name="connsiteY3" fmla="*/ 0 h 468000"/>
              <a:gd name="connsiteX4" fmla="*/ 1406594 w 1484596"/>
              <a:gd name="connsiteY4" fmla="*/ 0 h 468000"/>
              <a:gd name="connsiteX5" fmla="*/ 1484596 w 1484596"/>
              <a:gd name="connsiteY5" fmla="*/ 78002 h 468000"/>
              <a:gd name="connsiteX6" fmla="*/ 1484596 w 1484596"/>
              <a:gd name="connsiteY6" fmla="*/ 389998 h 468000"/>
              <a:gd name="connsiteX7" fmla="*/ 1406594 w 1484596"/>
              <a:gd name="connsiteY7" fmla="*/ 468000 h 468000"/>
              <a:gd name="connsiteX8" fmla="*/ 1003588 w 1484596"/>
              <a:gd name="connsiteY8" fmla="*/ 468000 h 468000"/>
              <a:gd name="connsiteX9" fmla="*/ 600582 w 1484596"/>
              <a:gd name="connsiteY9" fmla="*/ 468000 h 468000"/>
              <a:gd name="connsiteX10" fmla="*/ 78002 w 1484596"/>
              <a:gd name="connsiteY10" fmla="*/ 468000 h 468000"/>
              <a:gd name="connsiteX11" fmla="*/ 0 w 1484596"/>
              <a:gd name="connsiteY11" fmla="*/ 389998 h 468000"/>
              <a:gd name="connsiteX12" fmla="*/ 0 w 1484596"/>
              <a:gd name="connsiteY12" fmla="*/ 78002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4596" h="468000" fill="none" extrusionOk="0">
                <a:moveTo>
                  <a:pt x="0" y="78002"/>
                </a:moveTo>
                <a:cubicBezTo>
                  <a:pt x="-12426" y="31596"/>
                  <a:pt x="37639" y="-82"/>
                  <a:pt x="78002" y="0"/>
                </a:cubicBezTo>
                <a:cubicBezTo>
                  <a:pt x="303909" y="-37954"/>
                  <a:pt x="342816" y="48117"/>
                  <a:pt x="547438" y="0"/>
                </a:cubicBezTo>
                <a:cubicBezTo>
                  <a:pt x="752060" y="-48117"/>
                  <a:pt x="867901" y="44458"/>
                  <a:pt x="963730" y="0"/>
                </a:cubicBezTo>
                <a:cubicBezTo>
                  <a:pt x="1059559" y="-44458"/>
                  <a:pt x="1251195" y="18468"/>
                  <a:pt x="1406594" y="0"/>
                </a:cubicBezTo>
                <a:cubicBezTo>
                  <a:pt x="1449946" y="2791"/>
                  <a:pt x="1484466" y="40447"/>
                  <a:pt x="1484596" y="78002"/>
                </a:cubicBezTo>
                <a:cubicBezTo>
                  <a:pt x="1501957" y="181530"/>
                  <a:pt x="1468903" y="323300"/>
                  <a:pt x="1484596" y="389998"/>
                </a:cubicBezTo>
                <a:cubicBezTo>
                  <a:pt x="1497023" y="433256"/>
                  <a:pt x="1445457" y="479763"/>
                  <a:pt x="1406594" y="468000"/>
                </a:cubicBezTo>
                <a:cubicBezTo>
                  <a:pt x="1321527" y="515576"/>
                  <a:pt x="1180604" y="446856"/>
                  <a:pt x="1003588" y="468000"/>
                </a:cubicBezTo>
                <a:cubicBezTo>
                  <a:pt x="826572" y="489144"/>
                  <a:pt x="743358" y="446292"/>
                  <a:pt x="600582" y="468000"/>
                </a:cubicBezTo>
                <a:cubicBezTo>
                  <a:pt x="457806" y="489708"/>
                  <a:pt x="338325" y="463298"/>
                  <a:pt x="78002" y="468000"/>
                </a:cubicBezTo>
                <a:cubicBezTo>
                  <a:pt x="34441" y="459736"/>
                  <a:pt x="-1859" y="433423"/>
                  <a:pt x="0" y="389998"/>
                </a:cubicBezTo>
                <a:cubicBezTo>
                  <a:pt x="-12512" y="295497"/>
                  <a:pt x="6672" y="223640"/>
                  <a:pt x="0" y="78002"/>
                </a:cubicBezTo>
                <a:close/>
              </a:path>
              <a:path w="1484596" h="468000" stroke="0" extrusionOk="0">
                <a:moveTo>
                  <a:pt x="0" y="78002"/>
                </a:moveTo>
                <a:cubicBezTo>
                  <a:pt x="5586" y="23364"/>
                  <a:pt x="45101" y="4087"/>
                  <a:pt x="78002" y="0"/>
                </a:cubicBezTo>
                <a:cubicBezTo>
                  <a:pt x="238530" y="-25508"/>
                  <a:pt x="347703" y="41403"/>
                  <a:pt x="507580" y="0"/>
                </a:cubicBezTo>
                <a:cubicBezTo>
                  <a:pt x="667457" y="-41403"/>
                  <a:pt x="819486" y="26860"/>
                  <a:pt x="910586" y="0"/>
                </a:cubicBezTo>
                <a:cubicBezTo>
                  <a:pt x="1001686" y="-26860"/>
                  <a:pt x="1243777" y="31143"/>
                  <a:pt x="1406594" y="0"/>
                </a:cubicBezTo>
                <a:cubicBezTo>
                  <a:pt x="1457642" y="-4504"/>
                  <a:pt x="1473002" y="40298"/>
                  <a:pt x="1484596" y="78002"/>
                </a:cubicBezTo>
                <a:cubicBezTo>
                  <a:pt x="1486848" y="231877"/>
                  <a:pt x="1471661" y="257563"/>
                  <a:pt x="1484596" y="389998"/>
                </a:cubicBezTo>
                <a:cubicBezTo>
                  <a:pt x="1486709" y="442694"/>
                  <a:pt x="1448395" y="466772"/>
                  <a:pt x="1406594" y="468000"/>
                </a:cubicBezTo>
                <a:cubicBezTo>
                  <a:pt x="1205171" y="491353"/>
                  <a:pt x="1119758" y="464690"/>
                  <a:pt x="1003588" y="468000"/>
                </a:cubicBezTo>
                <a:cubicBezTo>
                  <a:pt x="887418" y="471310"/>
                  <a:pt x="777156" y="462172"/>
                  <a:pt x="574010" y="468000"/>
                </a:cubicBezTo>
                <a:cubicBezTo>
                  <a:pt x="370864" y="473828"/>
                  <a:pt x="219907" y="461190"/>
                  <a:pt x="78002" y="468000"/>
                </a:cubicBezTo>
                <a:cubicBezTo>
                  <a:pt x="46478" y="465937"/>
                  <a:pt x="3348" y="439740"/>
                  <a:pt x="0" y="389998"/>
                </a:cubicBezTo>
                <a:cubicBezTo>
                  <a:pt x="-8785" y="246495"/>
                  <a:pt x="30632" y="174554"/>
                  <a:pt x="0" y="78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tx1"/>
                </a:solidFill>
                <a:cs typeface="Akhbar MT" pitchFamily="2" charset="-78"/>
              </a:rPr>
              <a:t>ورقة عمل</a:t>
            </a:r>
            <a:endParaRPr lang="ar-S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1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36320" y="995681"/>
            <a:ext cx="1102360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9" name="رسم 18" descr="رياضيات التعلم البعيدة خطوط عريضة">
            <a:extLst>
              <a:ext uri="{FF2B5EF4-FFF2-40B4-BE49-F238E27FC236}">
                <a16:creationId xmlns:a16="http://schemas.microsoft.com/office/drawing/2014/main" id="{4B564521-9FA7-4AE0-9E52-4314AC2D1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6367" y="294640"/>
            <a:ext cx="914400" cy="9144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6B6EE63-F8BF-4F23-8B4F-BE1AF802A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888" y="428277"/>
            <a:ext cx="1552792" cy="62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6BEA2A5-AED1-42EA-883C-0596F0565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944" y="1133915"/>
            <a:ext cx="8984673" cy="2390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66C9864-5948-42AA-84F8-9B896290F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732" y="1666920"/>
            <a:ext cx="657922" cy="150592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DA1299F-F5DF-4FDB-871C-D6950FECB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074" y="3616234"/>
            <a:ext cx="10510091" cy="2813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20C34E5-1375-4112-B34E-2CA0D024B8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713" y="122277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2678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36320" y="995681"/>
            <a:ext cx="1102360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9" name="رسم 18" descr="رياضيات التعلم البعيدة خطوط عريضة">
            <a:extLst>
              <a:ext uri="{FF2B5EF4-FFF2-40B4-BE49-F238E27FC236}">
                <a16:creationId xmlns:a16="http://schemas.microsoft.com/office/drawing/2014/main" id="{4B564521-9FA7-4AE0-9E52-4314AC2D1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4296" y="294640"/>
            <a:ext cx="914400" cy="9144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6B6EE63-F8BF-4F23-8B4F-BE1AF802A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888" y="428277"/>
            <a:ext cx="1552792" cy="62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66C9864-5948-42AA-84F8-9B896290F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140" y="1122155"/>
            <a:ext cx="657922" cy="150592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1C639A4-085F-4C70-B315-7A34C9D07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838" y="1362305"/>
            <a:ext cx="9888346" cy="1082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BEF1EC8-B0C5-4BA5-9873-D93AA5E01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906" y="2811396"/>
            <a:ext cx="10704846" cy="1026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175C0D1-69ED-4047-8848-44AC5F9A56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906" y="4202885"/>
            <a:ext cx="10704846" cy="1046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D21F249-993B-4299-95A5-C267FBC0C6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2270" y="5499424"/>
            <a:ext cx="10627482" cy="687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21125B3-627F-4AB3-8BE3-88F550FD65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265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46480" y="995681"/>
            <a:ext cx="1103376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8" name="رسم 17" descr="رياضيات التعلم البعيدة خطوط عريضة">
            <a:extLst>
              <a:ext uri="{FF2B5EF4-FFF2-40B4-BE49-F238E27FC236}">
                <a16:creationId xmlns:a16="http://schemas.microsoft.com/office/drawing/2014/main" id="{EA02A67E-E7E5-4D94-A6A8-141CF8757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9982" y="457201"/>
            <a:ext cx="914400" cy="9144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6FF8310-BBD5-4951-B30C-A1832CCD5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446" y="1371601"/>
            <a:ext cx="9548074" cy="485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CFCF9EB-F5F9-4C84-B3DF-359006A4D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666" y="5724848"/>
            <a:ext cx="807058" cy="99568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C47322B-72F8-49A1-8DA6-BD005906E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77217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46480" y="995681"/>
            <a:ext cx="1103376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0" name="رسم 9" descr="رياضيات التعلم البعيدة خطوط عريضة">
            <a:extLst>
              <a:ext uri="{FF2B5EF4-FFF2-40B4-BE49-F238E27FC236}">
                <a16:creationId xmlns:a16="http://schemas.microsoft.com/office/drawing/2014/main" id="{71BCE7F3-391F-48B6-8F65-55AE0A14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874" y="5862319"/>
            <a:ext cx="914400" cy="914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1E4DEE-CD99-4936-8126-C583C6B49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DBBAD5F-1FC8-4646-B077-AF823D09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243" y="754628"/>
            <a:ext cx="2172003" cy="612001"/>
          </a:xfrm>
          <a:custGeom>
            <a:avLst/>
            <a:gdLst>
              <a:gd name="connsiteX0" fmla="*/ 0 w 2172003"/>
              <a:gd name="connsiteY0" fmla="*/ 0 h 612001"/>
              <a:gd name="connsiteX1" fmla="*/ 477841 w 2172003"/>
              <a:gd name="connsiteY1" fmla="*/ 0 h 612001"/>
              <a:gd name="connsiteX2" fmla="*/ 1064281 w 2172003"/>
              <a:gd name="connsiteY2" fmla="*/ 0 h 612001"/>
              <a:gd name="connsiteX3" fmla="*/ 1542122 w 2172003"/>
              <a:gd name="connsiteY3" fmla="*/ 0 h 612001"/>
              <a:gd name="connsiteX4" fmla="*/ 2172003 w 2172003"/>
              <a:gd name="connsiteY4" fmla="*/ 0 h 612001"/>
              <a:gd name="connsiteX5" fmla="*/ 2172003 w 2172003"/>
              <a:gd name="connsiteY5" fmla="*/ 287640 h 612001"/>
              <a:gd name="connsiteX6" fmla="*/ 2172003 w 2172003"/>
              <a:gd name="connsiteY6" fmla="*/ 612001 h 612001"/>
              <a:gd name="connsiteX7" fmla="*/ 1694162 w 2172003"/>
              <a:gd name="connsiteY7" fmla="*/ 612001 h 612001"/>
              <a:gd name="connsiteX8" fmla="*/ 1107722 w 2172003"/>
              <a:gd name="connsiteY8" fmla="*/ 612001 h 612001"/>
              <a:gd name="connsiteX9" fmla="*/ 521281 w 2172003"/>
              <a:gd name="connsiteY9" fmla="*/ 612001 h 612001"/>
              <a:gd name="connsiteX10" fmla="*/ 0 w 2172003"/>
              <a:gd name="connsiteY10" fmla="*/ 612001 h 612001"/>
              <a:gd name="connsiteX11" fmla="*/ 0 w 2172003"/>
              <a:gd name="connsiteY11" fmla="*/ 293760 h 612001"/>
              <a:gd name="connsiteX12" fmla="*/ 0 w 2172003"/>
              <a:gd name="connsiteY12" fmla="*/ 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2003" h="612001" fill="none" extrusionOk="0">
                <a:moveTo>
                  <a:pt x="0" y="0"/>
                </a:moveTo>
                <a:cubicBezTo>
                  <a:pt x="147294" y="-55631"/>
                  <a:pt x="336788" y="11430"/>
                  <a:pt x="477841" y="0"/>
                </a:cubicBezTo>
                <a:cubicBezTo>
                  <a:pt x="618894" y="-11430"/>
                  <a:pt x="904462" y="52291"/>
                  <a:pt x="1064281" y="0"/>
                </a:cubicBezTo>
                <a:cubicBezTo>
                  <a:pt x="1224100" y="-52291"/>
                  <a:pt x="1374811" y="51057"/>
                  <a:pt x="1542122" y="0"/>
                </a:cubicBezTo>
                <a:cubicBezTo>
                  <a:pt x="1709433" y="-51057"/>
                  <a:pt x="1926614" y="23095"/>
                  <a:pt x="2172003" y="0"/>
                </a:cubicBezTo>
                <a:cubicBezTo>
                  <a:pt x="2194483" y="95169"/>
                  <a:pt x="2141048" y="217695"/>
                  <a:pt x="2172003" y="287640"/>
                </a:cubicBezTo>
                <a:cubicBezTo>
                  <a:pt x="2202958" y="357585"/>
                  <a:pt x="2148194" y="504898"/>
                  <a:pt x="2172003" y="612001"/>
                </a:cubicBezTo>
                <a:cubicBezTo>
                  <a:pt x="2021707" y="627570"/>
                  <a:pt x="1837133" y="563633"/>
                  <a:pt x="1694162" y="612001"/>
                </a:cubicBezTo>
                <a:cubicBezTo>
                  <a:pt x="1551191" y="660369"/>
                  <a:pt x="1305433" y="548071"/>
                  <a:pt x="1107722" y="612001"/>
                </a:cubicBezTo>
                <a:cubicBezTo>
                  <a:pt x="910011" y="675931"/>
                  <a:pt x="766589" y="557944"/>
                  <a:pt x="521281" y="612001"/>
                </a:cubicBezTo>
                <a:cubicBezTo>
                  <a:pt x="275973" y="666058"/>
                  <a:pt x="134165" y="560381"/>
                  <a:pt x="0" y="612001"/>
                </a:cubicBezTo>
                <a:cubicBezTo>
                  <a:pt x="-38000" y="539023"/>
                  <a:pt x="30317" y="380463"/>
                  <a:pt x="0" y="293760"/>
                </a:cubicBezTo>
                <a:cubicBezTo>
                  <a:pt x="-30317" y="207057"/>
                  <a:pt x="16" y="65129"/>
                  <a:pt x="0" y="0"/>
                </a:cubicBezTo>
                <a:close/>
              </a:path>
              <a:path w="2172003" h="612001" stroke="0" extrusionOk="0">
                <a:moveTo>
                  <a:pt x="0" y="0"/>
                </a:moveTo>
                <a:cubicBezTo>
                  <a:pt x="198536" y="-5945"/>
                  <a:pt x="340913" y="7988"/>
                  <a:pt x="564721" y="0"/>
                </a:cubicBezTo>
                <a:cubicBezTo>
                  <a:pt x="788529" y="-7988"/>
                  <a:pt x="977626" y="51878"/>
                  <a:pt x="1151162" y="0"/>
                </a:cubicBezTo>
                <a:cubicBezTo>
                  <a:pt x="1324698" y="-51878"/>
                  <a:pt x="1472199" y="42060"/>
                  <a:pt x="1650722" y="0"/>
                </a:cubicBezTo>
                <a:cubicBezTo>
                  <a:pt x="1829245" y="-42060"/>
                  <a:pt x="1978758" y="36528"/>
                  <a:pt x="2172003" y="0"/>
                </a:cubicBezTo>
                <a:cubicBezTo>
                  <a:pt x="2172845" y="74128"/>
                  <a:pt x="2147048" y="225177"/>
                  <a:pt x="2172003" y="287640"/>
                </a:cubicBezTo>
                <a:cubicBezTo>
                  <a:pt x="2196958" y="350103"/>
                  <a:pt x="2146705" y="544855"/>
                  <a:pt x="2172003" y="612001"/>
                </a:cubicBezTo>
                <a:cubicBezTo>
                  <a:pt x="1936312" y="648780"/>
                  <a:pt x="1804985" y="564195"/>
                  <a:pt x="1585562" y="612001"/>
                </a:cubicBezTo>
                <a:cubicBezTo>
                  <a:pt x="1366139" y="659807"/>
                  <a:pt x="1177271" y="581184"/>
                  <a:pt x="1042561" y="612001"/>
                </a:cubicBezTo>
                <a:cubicBezTo>
                  <a:pt x="907851" y="642818"/>
                  <a:pt x="680150" y="610574"/>
                  <a:pt x="499561" y="612001"/>
                </a:cubicBezTo>
                <a:cubicBezTo>
                  <a:pt x="318972" y="613428"/>
                  <a:pt x="113166" y="576492"/>
                  <a:pt x="0" y="612001"/>
                </a:cubicBezTo>
                <a:cubicBezTo>
                  <a:pt x="-34772" y="476182"/>
                  <a:pt x="19908" y="423158"/>
                  <a:pt x="0" y="293760"/>
                </a:cubicBezTo>
                <a:cubicBezTo>
                  <a:pt x="-19908" y="164362"/>
                  <a:pt x="21778" y="11161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40351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D94576D-1F37-4B7F-A895-F922A7535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919" y="1060628"/>
            <a:ext cx="3073576" cy="2401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DB90B6E-3023-4117-B0F7-7FE81FF514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613" y="1428497"/>
            <a:ext cx="5334659" cy="970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114763F-4E10-49D8-BBB3-3298CF3741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072" y="2378387"/>
            <a:ext cx="5705118" cy="240109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29B9E6C-4DF9-4477-8290-A60F8DB1E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5883" y="4737688"/>
            <a:ext cx="2429129" cy="82992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D8F3604-9BBA-48A4-8B29-278A3CA6A6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7369" y="5550503"/>
            <a:ext cx="8644691" cy="78813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F8F14D2-FC58-48A0-A93C-3CF9A55F11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0161" y="927192"/>
            <a:ext cx="897706" cy="42339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C3F4AAF-2D3B-41D2-B605-5A7B8ED1F2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1289785" y="618723"/>
            <a:ext cx="790455" cy="132699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CF1FC7C-5466-449C-8308-337271C96E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687" y="723761"/>
            <a:ext cx="2651114" cy="42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5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46480" y="995681"/>
            <a:ext cx="1103376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0" name="رسم 9" descr="رياضيات التعلم البعيدة خطوط عريضة">
            <a:extLst>
              <a:ext uri="{FF2B5EF4-FFF2-40B4-BE49-F238E27FC236}">
                <a16:creationId xmlns:a16="http://schemas.microsoft.com/office/drawing/2014/main" id="{71BCE7F3-391F-48B6-8F65-55AE0A14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874" y="5862319"/>
            <a:ext cx="914400" cy="914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1E4DEE-CD99-4936-8126-C583C6B49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DBBAD5F-1FC8-4646-B077-AF823D09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471" y="1037820"/>
            <a:ext cx="2172003" cy="612001"/>
          </a:xfrm>
          <a:custGeom>
            <a:avLst/>
            <a:gdLst>
              <a:gd name="connsiteX0" fmla="*/ 0 w 2172003"/>
              <a:gd name="connsiteY0" fmla="*/ 0 h 612001"/>
              <a:gd name="connsiteX1" fmla="*/ 477841 w 2172003"/>
              <a:gd name="connsiteY1" fmla="*/ 0 h 612001"/>
              <a:gd name="connsiteX2" fmla="*/ 1064281 w 2172003"/>
              <a:gd name="connsiteY2" fmla="*/ 0 h 612001"/>
              <a:gd name="connsiteX3" fmla="*/ 1542122 w 2172003"/>
              <a:gd name="connsiteY3" fmla="*/ 0 h 612001"/>
              <a:gd name="connsiteX4" fmla="*/ 2172003 w 2172003"/>
              <a:gd name="connsiteY4" fmla="*/ 0 h 612001"/>
              <a:gd name="connsiteX5" fmla="*/ 2172003 w 2172003"/>
              <a:gd name="connsiteY5" fmla="*/ 287640 h 612001"/>
              <a:gd name="connsiteX6" fmla="*/ 2172003 w 2172003"/>
              <a:gd name="connsiteY6" fmla="*/ 612001 h 612001"/>
              <a:gd name="connsiteX7" fmla="*/ 1694162 w 2172003"/>
              <a:gd name="connsiteY7" fmla="*/ 612001 h 612001"/>
              <a:gd name="connsiteX8" fmla="*/ 1107722 w 2172003"/>
              <a:gd name="connsiteY8" fmla="*/ 612001 h 612001"/>
              <a:gd name="connsiteX9" fmla="*/ 521281 w 2172003"/>
              <a:gd name="connsiteY9" fmla="*/ 612001 h 612001"/>
              <a:gd name="connsiteX10" fmla="*/ 0 w 2172003"/>
              <a:gd name="connsiteY10" fmla="*/ 612001 h 612001"/>
              <a:gd name="connsiteX11" fmla="*/ 0 w 2172003"/>
              <a:gd name="connsiteY11" fmla="*/ 293760 h 612001"/>
              <a:gd name="connsiteX12" fmla="*/ 0 w 2172003"/>
              <a:gd name="connsiteY12" fmla="*/ 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2003" h="612001" fill="none" extrusionOk="0">
                <a:moveTo>
                  <a:pt x="0" y="0"/>
                </a:moveTo>
                <a:cubicBezTo>
                  <a:pt x="147294" y="-55631"/>
                  <a:pt x="336788" y="11430"/>
                  <a:pt x="477841" y="0"/>
                </a:cubicBezTo>
                <a:cubicBezTo>
                  <a:pt x="618894" y="-11430"/>
                  <a:pt x="904462" y="52291"/>
                  <a:pt x="1064281" y="0"/>
                </a:cubicBezTo>
                <a:cubicBezTo>
                  <a:pt x="1224100" y="-52291"/>
                  <a:pt x="1374811" y="51057"/>
                  <a:pt x="1542122" y="0"/>
                </a:cubicBezTo>
                <a:cubicBezTo>
                  <a:pt x="1709433" y="-51057"/>
                  <a:pt x="1926614" y="23095"/>
                  <a:pt x="2172003" y="0"/>
                </a:cubicBezTo>
                <a:cubicBezTo>
                  <a:pt x="2194483" y="95169"/>
                  <a:pt x="2141048" y="217695"/>
                  <a:pt x="2172003" y="287640"/>
                </a:cubicBezTo>
                <a:cubicBezTo>
                  <a:pt x="2202958" y="357585"/>
                  <a:pt x="2148194" y="504898"/>
                  <a:pt x="2172003" y="612001"/>
                </a:cubicBezTo>
                <a:cubicBezTo>
                  <a:pt x="2021707" y="627570"/>
                  <a:pt x="1837133" y="563633"/>
                  <a:pt x="1694162" y="612001"/>
                </a:cubicBezTo>
                <a:cubicBezTo>
                  <a:pt x="1551191" y="660369"/>
                  <a:pt x="1305433" y="548071"/>
                  <a:pt x="1107722" y="612001"/>
                </a:cubicBezTo>
                <a:cubicBezTo>
                  <a:pt x="910011" y="675931"/>
                  <a:pt x="766589" y="557944"/>
                  <a:pt x="521281" y="612001"/>
                </a:cubicBezTo>
                <a:cubicBezTo>
                  <a:pt x="275973" y="666058"/>
                  <a:pt x="134165" y="560381"/>
                  <a:pt x="0" y="612001"/>
                </a:cubicBezTo>
                <a:cubicBezTo>
                  <a:pt x="-38000" y="539023"/>
                  <a:pt x="30317" y="380463"/>
                  <a:pt x="0" y="293760"/>
                </a:cubicBezTo>
                <a:cubicBezTo>
                  <a:pt x="-30317" y="207057"/>
                  <a:pt x="16" y="65129"/>
                  <a:pt x="0" y="0"/>
                </a:cubicBezTo>
                <a:close/>
              </a:path>
              <a:path w="2172003" h="612001" stroke="0" extrusionOk="0">
                <a:moveTo>
                  <a:pt x="0" y="0"/>
                </a:moveTo>
                <a:cubicBezTo>
                  <a:pt x="198536" y="-5945"/>
                  <a:pt x="340913" y="7988"/>
                  <a:pt x="564721" y="0"/>
                </a:cubicBezTo>
                <a:cubicBezTo>
                  <a:pt x="788529" y="-7988"/>
                  <a:pt x="977626" y="51878"/>
                  <a:pt x="1151162" y="0"/>
                </a:cubicBezTo>
                <a:cubicBezTo>
                  <a:pt x="1324698" y="-51878"/>
                  <a:pt x="1472199" y="42060"/>
                  <a:pt x="1650722" y="0"/>
                </a:cubicBezTo>
                <a:cubicBezTo>
                  <a:pt x="1829245" y="-42060"/>
                  <a:pt x="1978758" y="36528"/>
                  <a:pt x="2172003" y="0"/>
                </a:cubicBezTo>
                <a:cubicBezTo>
                  <a:pt x="2172845" y="74128"/>
                  <a:pt x="2147048" y="225177"/>
                  <a:pt x="2172003" y="287640"/>
                </a:cubicBezTo>
                <a:cubicBezTo>
                  <a:pt x="2196958" y="350103"/>
                  <a:pt x="2146705" y="544855"/>
                  <a:pt x="2172003" y="612001"/>
                </a:cubicBezTo>
                <a:cubicBezTo>
                  <a:pt x="1936312" y="648780"/>
                  <a:pt x="1804985" y="564195"/>
                  <a:pt x="1585562" y="612001"/>
                </a:cubicBezTo>
                <a:cubicBezTo>
                  <a:pt x="1366139" y="659807"/>
                  <a:pt x="1177271" y="581184"/>
                  <a:pt x="1042561" y="612001"/>
                </a:cubicBezTo>
                <a:cubicBezTo>
                  <a:pt x="907851" y="642818"/>
                  <a:pt x="680150" y="610574"/>
                  <a:pt x="499561" y="612001"/>
                </a:cubicBezTo>
                <a:cubicBezTo>
                  <a:pt x="318972" y="613428"/>
                  <a:pt x="113166" y="576492"/>
                  <a:pt x="0" y="612001"/>
                </a:cubicBezTo>
                <a:cubicBezTo>
                  <a:pt x="-34772" y="476182"/>
                  <a:pt x="19908" y="423158"/>
                  <a:pt x="0" y="293760"/>
                </a:cubicBezTo>
                <a:cubicBezTo>
                  <a:pt x="-19908" y="164362"/>
                  <a:pt x="21778" y="11161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40351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C3F4AAF-2D3B-41D2-B605-5A7B8ED1F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289785" y="618723"/>
            <a:ext cx="790455" cy="132699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DB90B6E-3023-4117-B0F7-7FE81FF514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2501" y="1718368"/>
            <a:ext cx="5866973" cy="9705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E146C33-C5E0-4BCC-B2D2-FCB441F091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6132" y="1163927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D2CC0D4-272F-4EBF-957C-23B82F8568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435" y="2577355"/>
            <a:ext cx="2776039" cy="120542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E5A76CC-64C3-4081-8D48-6F7459B75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9385" y="4693741"/>
            <a:ext cx="2740400" cy="114858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B8E8381-B05B-40CE-AB63-0E110C4AFD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776" y="159066"/>
            <a:ext cx="2267138" cy="5059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D94576D-1F37-4B7F-A895-F922A75355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6464" y="2240274"/>
            <a:ext cx="4183821" cy="3268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8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46480" y="995681"/>
            <a:ext cx="1103376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0" name="رسم 9" descr="رياضيات التعلم البعيدة خطوط عريضة">
            <a:extLst>
              <a:ext uri="{FF2B5EF4-FFF2-40B4-BE49-F238E27FC236}">
                <a16:creationId xmlns:a16="http://schemas.microsoft.com/office/drawing/2014/main" id="{71BCE7F3-391F-48B6-8F65-55AE0A14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874" y="5862319"/>
            <a:ext cx="914400" cy="914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1E4DEE-CD99-4936-8126-C583C6B49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B21271B-2B90-4E53-AD49-32C60DE6C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923" y="1672684"/>
            <a:ext cx="6916089" cy="14861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FA383C5-51D6-4005-A832-F9118A411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29" y="914487"/>
            <a:ext cx="3764578" cy="3416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3A388C1-F227-4344-89E0-A530E74EE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7703" y="1175598"/>
            <a:ext cx="1158688" cy="415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AEB29C8-9802-4E78-BD34-C03184AE9C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9133" y="1060683"/>
            <a:ext cx="2172003" cy="612001"/>
          </a:xfrm>
          <a:custGeom>
            <a:avLst/>
            <a:gdLst>
              <a:gd name="connsiteX0" fmla="*/ 0 w 2172003"/>
              <a:gd name="connsiteY0" fmla="*/ 0 h 612001"/>
              <a:gd name="connsiteX1" fmla="*/ 477841 w 2172003"/>
              <a:gd name="connsiteY1" fmla="*/ 0 h 612001"/>
              <a:gd name="connsiteX2" fmla="*/ 1064281 w 2172003"/>
              <a:gd name="connsiteY2" fmla="*/ 0 h 612001"/>
              <a:gd name="connsiteX3" fmla="*/ 1542122 w 2172003"/>
              <a:gd name="connsiteY3" fmla="*/ 0 h 612001"/>
              <a:gd name="connsiteX4" fmla="*/ 2172003 w 2172003"/>
              <a:gd name="connsiteY4" fmla="*/ 0 h 612001"/>
              <a:gd name="connsiteX5" fmla="*/ 2172003 w 2172003"/>
              <a:gd name="connsiteY5" fmla="*/ 287640 h 612001"/>
              <a:gd name="connsiteX6" fmla="*/ 2172003 w 2172003"/>
              <a:gd name="connsiteY6" fmla="*/ 612001 h 612001"/>
              <a:gd name="connsiteX7" fmla="*/ 1694162 w 2172003"/>
              <a:gd name="connsiteY7" fmla="*/ 612001 h 612001"/>
              <a:gd name="connsiteX8" fmla="*/ 1107722 w 2172003"/>
              <a:gd name="connsiteY8" fmla="*/ 612001 h 612001"/>
              <a:gd name="connsiteX9" fmla="*/ 521281 w 2172003"/>
              <a:gd name="connsiteY9" fmla="*/ 612001 h 612001"/>
              <a:gd name="connsiteX10" fmla="*/ 0 w 2172003"/>
              <a:gd name="connsiteY10" fmla="*/ 612001 h 612001"/>
              <a:gd name="connsiteX11" fmla="*/ 0 w 2172003"/>
              <a:gd name="connsiteY11" fmla="*/ 293760 h 612001"/>
              <a:gd name="connsiteX12" fmla="*/ 0 w 2172003"/>
              <a:gd name="connsiteY12" fmla="*/ 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2003" h="612001" fill="none" extrusionOk="0">
                <a:moveTo>
                  <a:pt x="0" y="0"/>
                </a:moveTo>
                <a:cubicBezTo>
                  <a:pt x="147294" y="-55631"/>
                  <a:pt x="336788" y="11430"/>
                  <a:pt x="477841" y="0"/>
                </a:cubicBezTo>
                <a:cubicBezTo>
                  <a:pt x="618894" y="-11430"/>
                  <a:pt x="904462" y="52291"/>
                  <a:pt x="1064281" y="0"/>
                </a:cubicBezTo>
                <a:cubicBezTo>
                  <a:pt x="1224100" y="-52291"/>
                  <a:pt x="1374811" y="51057"/>
                  <a:pt x="1542122" y="0"/>
                </a:cubicBezTo>
                <a:cubicBezTo>
                  <a:pt x="1709433" y="-51057"/>
                  <a:pt x="1926614" y="23095"/>
                  <a:pt x="2172003" y="0"/>
                </a:cubicBezTo>
                <a:cubicBezTo>
                  <a:pt x="2194483" y="95169"/>
                  <a:pt x="2141048" y="217695"/>
                  <a:pt x="2172003" y="287640"/>
                </a:cubicBezTo>
                <a:cubicBezTo>
                  <a:pt x="2202958" y="357585"/>
                  <a:pt x="2148194" y="504898"/>
                  <a:pt x="2172003" y="612001"/>
                </a:cubicBezTo>
                <a:cubicBezTo>
                  <a:pt x="2021707" y="627570"/>
                  <a:pt x="1837133" y="563633"/>
                  <a:pt x="1694162" y="612001"/>
                </a:cubicBezTo>
                <a:cubicBezTo>
                  <a:pt x="1551191" y="660369"/>
                  <a:pt x="1305433" y="548071"/>
                  <a:pt x="1107722" y="612001"/>
                </a:cubicBezTo>
                <a:cubicBezTo>
                  <a:pt x="910011" y="675931"/>
                  <a:pt x="766589" y="557944"/>
                  <a:pt x="521281" y="612001"/>
                </a:cubicBezTo>
                <a:cubicBezTo>
                  <a:pt x="275973" y="666058"/>
                  <a:pt x="134165" y="560381"/>
                  <a:pt x="0" y="612001"/>
                </a:cubicBezTo>
                <a:cubicBezTo>
                  <a:pt x="-38000" y="539023"/>
                  <a:pt x="30317" y="380463"/>
                  <a:pt x="0" y="293760"/>
                </a:cubicBezTo>
                <a:cubicBezTo>
                  <a:pt x="-30317" y="207057"/>
                  <a:pt x="16" y="65129"/>
                  <a:pt x="0" y="0"/>
                </a:cubicBezTo>
                <a:close/>
              </a:path>
              <a:path w="2172003" h="612001" stroke="0" extrusionOk="0">
                <a:moveTo>
                  <a:pt x="0" y="0"/>
                </a:moveTo>
                <a:cubicBezTo>
                  <a:pt x="198536" y="-5945"/>
                  <a:pt x="340913" y="7988"/>
                  <a:pt x="564721" y="0"/>
                </a:cubicBezTo>
                <a:cubicBezTo>
                  <a:pt x="788529" y="-7988"/>
                  <a:pt x="977626" y="51878"/>
                  <a:pt x="1151162" y="0"/>
                </a:cubicBezTo>
                <a:cubicBezTo>
                  <a:pt x="1324698" y="-51878"/>
                  <a:pt x="1472199" y="42060"/>
                  <a:pt x="1650722" y="0"/>
                </a:cubicBezTo>
                <a:cubicBezTo>
                  <a:pt x="1829245" y="-42060"/>
                  <a:pt x="1978758" y="36528"/>
                  <a:pt x="2172003" y="0"/>
                </a:cubicBezTo>
                <a:cubicBezTo>
                  <a:pt x="2172845" y="74128"/>
                  <a:pt x="2147048" y="225177"/>
                  <a:pt x="2172003" y="287640"/>
                </a:cubicBezTo>
                <a:cubicBezTo>
                  <a:pt x="2196958" y="350103"/>
                  <a:pt x="2146705" y="544855"/>
                  <a:pt x="2172003" y="612001"/>
                </a:cubicBezTo>
                <a:cubicBezTo>
                  <a:pt x="1936312" y="648780"/>
                  <a:pt x="1804985" y="564195"/>
                  <a:pt x="1585562" y="612001"/>
                </a:cubicBezTo>
                <a:cubicBezTo>
                  <a:pt x="1366139" y="659807"/>
                  <a:pt x="1177271" y="581184"/>
                  <a:pt x="1042561" y="612001"/>
                </a:cubicBezTo>
                <a:cubicBezTo>
                  <a:pt x="907851" y="642818"/>
                  <a:pt x="680150" y="610574"/>
                  <a:pt x="499561" y="612001"/>
                </a:cubicBezTo>
                <a:cubicBezTo>
                  <a:pt x="318972" y="613428"/>
                  <a:pt x="113166" y="576492"/>
                  <a:pt x="0" y="612001"/>
                </a:cubicBezTo>
                <a:cubicBezTo>
                  <a:pt x="-34772" y="476182"/>
                  <a:pt x="19908" y="423158"/>
                  <a:pt x="0" y="293760"/>
                </a:cubicBezTo>
                <a:cubicBezTo>
                  <a:pt x="-19908" y="164362"/>
                  <a:pt x="21778" y="11161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40351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C3F4AAF-2D3B-41D2-B605-5A7B8ED1F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315261" y="623307"/>
            <a:ext cx="790455" cy="132699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D11410A-4BAA-4EE4-B65D-59F5F5CD80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8880" y="3121903"/>
            <a:ext cx="2702256" cy="119609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66CD02D-EBF8-46B4-BAD0-21059B6931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1349" y="3124686"/>
            <a:ext cx="2595449" cy="11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5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46480" y="995681"/>
            <a:ext cx="1103376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0" name="رسم 9" descr="رياضيات التعلم البعيدة خطوط عريضة">
            <a:extLst>
              <a:ext uri="{FF2B5EF4-FFF2-40B4-BE49-F238E27FC236}">
                <a16:creationId xmlns:a16="http://schemas.microsoft.com/office/drawing/2014/main" id="{71BCE7F3-391F-48B6-8F65-55AE0A14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874" y="5862319"/>
            <a:ext cx="914400" cy="914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1E4DEE-CD99-4936-8126-C583C6B49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9" y="1117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B21271B-2B90-4E53-AD49-32C60DE6C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923" y="1672684"/>
            <a:ext cx="6916089" cy="14861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FA383C5-51D6-4005-A832-F9118A411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29" y="914487"/>
            <a:ext cx="3764578" cy="3416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3A388C1-F227-4344-89E0-A530E74EE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895" y="1175598"/>
            <a:ext cx="1158688" cy="415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AEB29C8-9802-4E78-BD34-C03184AE9C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9133" y="1060683"/>
            <a:ext cx="2172003" cy="612001"/>
          </a:xfrm>
          <a:custGeom>
            <a:avLst/>
            <a:gdLst>
              <a:gd name="connsiteX0" fmla="*/ 0 w 2172003"/>
              <a:gd name="connsiteY0" fmla="*/ 0 h 612001"/>
              <a:gd name="connsiteX1" fmla="*/ 477841 w 2172003"/>
              <a:gd name="connsiteY1" fmla="*/ 0 h 612001"/>
              <a:gd name="connsiteX2" fmla="*/ 1064281 w 2172003"/>
              <a:gd name="connsiteY2" fmla="*/ 0 h 612001"/>
              <a:gd name="connsiteX3" fmla="*/ 1542122 w 2172003"/>
              <a:gd name="connsiteY3" fmla="*/ 0 h 612001"/>
              <a:gd name="connsiteX4" fmla="*/ 2172003 w 2172003"/>
              <a:gd name="connsiteY4" fmla="*/ 0 h 612001"/>
              <a:gd name="connsiteX5" fmla="*/ 2172003 w 2172003"/>
              <a:gd name="connsiteY5" fmla="*/ 287640 h 612001"/>
              <a:gd name="connsiteX6" fmla="*/ 2172003 w 2172003"/>
              <a:gd name="connsiteY6" fmla="*/ 612001 h 612001"/>
              <a:gd name="connsiteX7" fmla="*/ 1694162 w 2172003"/>
              <a:gd name="connsiteY7" fmla="*/ 612001 h 612001"/>
              <a:gd name="connsiteX8" fmla="*/ 1107722 w 2172003"/>
              <a:gd name="connsiteY8" fmla="*/ 612001 h 612001"/>
              <a:gd name="connsiteX9" fmla="*/ 521281 w 2172003"/>
              <a:gd name="connsiteY9" fmla="*/ 612001 h 612001"/>
              <a:gd name="connsiteX10" fmla="*/ 0 w 2172003"/>
              <a:gd name="connsiteY10" fmla="*/ 612001 h 612001"/>
              <a:gd name="connsiteX11" fmla="*/ 0 w 2172003"/>
              <a:gd name="connsiteY11" fmla="*/ 293760 h 612001"/>
              <a:gd name="connsiteX12" fmla="*/ 0 w 2172003"/>
              <a:gd name="connsiteY12" fmla="*/ 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2003" h="612001" fill="none" extrusionOk="0">
                <a:moveTo>
                  <a:pt x="0" y="0"/>
                </a:moveTo>
                <a:cubicBezTo>
                  <a:pt x="147294" y="-55631"/>
                  <a:pt x="336788" y="11430"/>
                  <a:pt x="477841" y="0"/>
                </a:cubicBezTo>
                <a:cubicBezTo>
                  <a:pt x="618894" y="-11430"/>
                  <a:pt x="904462" y="52291"/>
                  <a:pt x="1064281" y="0"/>
                </a:cubicBezTo>
                <a:cubicBezTo>
                  <a:pt x="1224100" y="-52291"/>
                  <a:pt x="1374811" y="51057"/>
                  <a:pt x="1542122" y="0"/>
                </a:cubicBezTo>
                <a:cubicBezTo>
                  <a:pt x="1709433" y="-51057"/>
                  <a:pt x="1926614" y="23095"/>
                  <a:pt x="2172003" y="0"/>
                </a:cubicBezTo>
                <a:cubicBezTo>
                  <a:pt x="2194483" y="95169"/>
                  <a:pt x="2141048" y="217695"/>
                  <a:pt x="2172003" y="287640"/>
                </a:cubicBezTo>
                <a:cubicBezTo>
                  <a:pt x="2202958" y="357585"/>
                  <a:pt x="2148194" y="504898"/>
                  <a:pt x="2172003" y="612001"/>
                </a:cubicBezTo>
                <a:cubicBezTo>
                  <a:pt x="2021707" y="627570"/>
                  <a:pt x="1837133" y="563633"/>
                  <a:pt x="1694162" y="612001"/>
                </a:cubicBezTo>
                <a:cubicBezTo>
                  <a:pt x="1551191" y="660369"/>
                  <a:pt x="1305433" y="548071"/>
                  <a:pt x="1107722" y="612001"/>
                </a:cubicBezTo>
                <a:cubicBezTo>
                  <a:pt x="910011" y="675931"/>
                  <a:pt x="766589" y="557944"/>
                  <a:pt x="521281" y="612001"/>
                </a:cubicBezTo>
                <a:cubicBezTo>
                  <a:pt x="275973" y="666058"/>
                  <a:pt x="134165" y="560381"/>
                  <a:pt x="0" y="612001"/>
                </a:cubicBezTo>
                <a:cubicBezTo>
                  <a:pt x="-38000" y="539023"/>
                  <a:pt x="30317" y="380463"/>
                  <a:pt x="0" y="293760"/>
                </a:cubicBezTo>
                <a:cubicBezTo>
                  <a:pt x="-30317" y="207057"/>
                  <a:pt x="16" y="65129"/>
                  <a:pt x="0" y="0"/>
                </a:cubicBezTo>
                <a:close/>
              </a:path>
              <a:path w="2172003" h="612001" stroke="0" extrusionOk="0">
                <a:moveTo>
                  <a:pt x="0" y="0"/>
                </a:moveTo>
                <a:cubicBezTo>
                  <a:pt x="198536" y="-5945"/>
                  <a:pt x="340913" y="7988"/>
                  <a:pt x="564721" y="0"/>
                </a:cubicBezTo>
                <a:cubicBezTo>
                  <a:pt x="788529" y="-7988"/>
                  <a:pt x="977626" y="51878"/>
                  <a:pt x="1151162" y="0"/>
                </a:cubicBezTo>
                <a:cubicBezTo>
                  <a:pt x="1324698" y="-51878"/>
                  <a:pt x="1472199" y="42060"/>
                  <a:pt x="1650722" y="0"/>
                </a:cubicBezTo>
                <a:cubicBezTo>
                  <a:pt x="1829245" y="-42060"/>
                  <a:pt x="1978758" y="36528"/>
                  <a:pt x="2172003" y="0"/>
                </a:cubicBezTo>
                <a:cubicBezTo>
                  <a:pt x="2172845" y="74128"/>
                  <a:pt x="2147048" y="225177"/>
                  <a:pt x="2172003" y="287640"/>
                </a:cubicBezTo>
                <a:cubicBezTo>
                  <a:pt x="2196958" y="350103"/>
                  <a:pt x="2146705" y="544855"/>
                  <a:pt x="2172003" y="612001"/>
                </a:cubicBezTo>
                <a:cubicBezTo>
                  <a:pt x="1936312" y="648780"/>
                  <a:pt x="1804985" y="564195"/>
                  <a:pt x="1585562" y="612001"/>
                </a:cubicBezTo>
                <a:cubicBezTo>
                  <a:pt x="1366139" y="659807"/>
                  <a:pt x="1177271" y="581184"/>
                  <a:pt x="1042561" y="612001"/>
                </a:cubicBezTo>
                <a:cubicBezTo>
                  <a:pt x="907851" y="642818"/>
                  <a:pt x="680150" y="610574"/>
                  <a:pt x="499561" y="612001"/>
                </a:cubicBezTo>
                <a:cubicBezTo>
                  <a:pt x="318972" y="613428"/>
                  <a:pt x="113166" y="576492"/>
                  <a:pt x="0" y="612001"/>
                </a:cubicBezTo>
                <a:cubicBezTo>
                  <a:pt x="-34772" y="476182"/>
                  <a:pt x="19908" y="423158"/>
                  <a:pt x="0" y="293760"/>
                </a:cubicBezTo>
                <a:cubicBezTo>
                  <a:pt x="-19908" y="164362"/>
                  <a:pt x="21778" y="11161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403514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C3F4AAF-2D3B-41D2-B605-5A7B8ED1F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315261" y="623307"/>
            <a:ext cx="790455" cy="132699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67C0B25-0339-438E-A93F-8A2B2CE376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6186" y="3195886"/>
            <a:ext cx="2694950" cy="104197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D4BE25C-A4F7-4854-A8B1-81D7267B75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4656" y="3174596"/>
            <a:ext cx="2962688" cy="104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684DE2-55B8-41C9-A229-23C7D8C1067C}"/>
              </a:ext>
            </a:extLst>
          </p:cNvPr>
          <p:cNvSpPr/>
          <p:nvPr/>
        </p:nvSpPr>
        <p:spPr>
          <a:xfrm>
            <a:off x="1046480" y="988635"/>
            <a:ext cx="1103376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10" name="رسم 9" descr="رياضيات التعلم البعيدة خطوط عريضة">
            <a:extLst>
              <a:ext uri="{FF2B5EF4-FFF2-40B4-BE49-F238E27FC236}">
                <a16:creationId xmlns:a16="http://schemas.microsoft.com/office/drawing/2014/main" id="{71BCE7F3-391F-48B6-8F65-55AE0A14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969" y="222833"/>
            <a:ext cx="914400" cy="914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1E4DEE-CD99-4936-8126-C583C6B49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414" y="112961"/>
            <a:ext cx="5837262" cy="612000"/>
          </a:xfrm>
          <a:custGeom>
            <a:avLst/>
            <a:gdLst>
              <a:gd name="connsiteX0" fmla="*/ 0 w 5837262"/>
              <a:gd name="connsiteY0" fmla="*/ 0 h 612000"/>
              <a:gd name="connsiteX1" fmla="*/ 408608 w 5837262"/>
              <a:gd name="connsiteY1" fmla="*/ 0 h 612000"/>
              <a:gd name="connsiteX2" fmla="*/ 875589 w 5837262"/>
              <a:gd name="connsiteY2" fmla="*/ 0 h 612000"/>
              <a:gd name="connsiteX3" fmla="*/ 1342570 w 5837262"/>
              <a:gd name="connsiteY3" fmla="*/ 0 h 612000"/>
              <a:gd name="connsiteX4" fmla="*/ 1867924 w 5837262"/>
              <a:gd name="connsiteY4" fmla="*/ 0 h 612000"/>
              <a:gd name="connsiteX5" fmla="*/ 2276532 w 5837262"/>
              <a:gd name="connsiteY5" fmla="*/ 0 h 612000"/>
              <a:gd name="connsiteX6" fmla="*/ 2918631 w 5837262"/>
              <a:gd name="connsiteY6" fmla="*/ 0 h 612000"/>
              <a:gd name="connsiteX7" fmla="*/ 3443985 w 5837262"/>
              <a:gd name="connsiteY7" fmla="*/ 0 h 612000"/>
              <a:gd name="connsiteX8" fmla="*/ 3852593 w 5837262"/>
              <a:gd name="connsiteY8" fmla="*/ 0 h 612000"/>
              <a:gd name="connsiteX9" fmla="*/ 4319574 w 5837262"/>
              <a:gd name="connsiteY9" fmla="*/ 0 h 612000"/>
              <a:gd name="connsiteX10" fmla="*/ 4961673 w 5837262"/>
              <a:gd name="connsiteY10" fmla="*/ 0 h 612000"/>
              <a:gd name="connsiteX11" fmla="*/ 5837262 w 5837262"/>
              <a:gd name="connsiteY11" fmla="*/ 0 h 612000"/>
              <a:gd name="connsiteX12" fmla="*/ 5837262 w 5837262"/>
              <a:gd name="connsiteY12" fmla="*/ 306000 h 612000"/>
              <a:gd name="connsiteX13" fmla="*/ 5837262 w 5837262"/>
              <a:gd name="connsiteY13" fmla="*/ 612000 h 612000"/>
              <a:gd name="connsiteX14" fmla="*/ 5428654 w 5837262"/>
              <a:gd name="connsiteY14" fmla="*/ 612000 h 612000"/>
              <a:gd name="connsiteX15" fmla="*/ 4786555 w 5837262"/>
              <a:gd name="connsiteY15" fmla="*/ 612000 h 612000"/>
              <a:gd name="connsiteX16" fmla="*/ 4202829 w 5837262"/>
              <a:gd name="connsiteY16" fmla="*/ 612000 h 612000"/>
              <a:gd name="connsiteX17" fmla="*/ 3502357 w 5837262"/>
              <a:gd name="connsiteY17" fmla="*/ 612000 h 612000"/>
              <a:gd name="connsiteX18" fmla="*/ 2977004 w 5837262"/>
              <a:gd name="connsiteY18" fmla="*/ 612000 h 612000"/>
              <a:gd name="connsiteX19" fmla="*/ 2334905 w 5837262"/>
              <a:gd name="connsiteY19" fmla="*/ 612000 h 612000"/>
              <a:gd name="connsiteX20" fmla="*/ 1809551 w 5837262"/>
              <a:gd name="connsiteY20" fmla="*/ 612000 h 612000"/>
              <a:gd name="connsiteX21" fmla="*/ 1109080 w 5837262"/>
              <a:gd name="connsiteY21" fmla="*/ 612000 h 612000"/>
              <a:gd name="connsiteX22" fmla="*/ 583726 w 5837262"/>
              <a:gd name="connsiteY22" fmla="*/ 612000 h 612000"/>
              <a:gd name="connsiteX23" fmla="*/ 0 w 5837262"/>
              <a:gd name="connsiteY23" fmla="*/ 612000 h 612000"/>
              <a:gd name="connsiteX24" fmla="*/ 0 w 5837262"/>
              <a:gd name="connsiteY24" fmla="*/ 299880 h 612000"/>
              <a:gd name="connsiteX25" fmla="*/ 0 w 5837262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7262" h="612000" fill="none" extrusionOk="0">
                <a:moveTo>
                  <a:pt x="0" y="0"/>
                </a:moveTo>
                <a:cubicBezTo>
                  <a:pt x="193410" y="-35736"/>
                  <a:pt x="242192" y="24137"/>
                  <a:pt x="408608" y="0"/>
                </a:cubicBezTo>
                <a:cubicBezTo>
                  <a:pt x="575024" y="-24137"/>
                  <a:pt x="652644" y="14781"/>
                  <a:pt x="875589" y="0"/>
                </a:cubicBezTo>
                <a:cubicBezTo>
                  <a:pt x="1098534" y="-14781"/>
                  <a:pt x="1230515" y="21657"/>
                  <a:pt x="1342570" y="0"/>
                </a:cubicBezTo>
                <a:cubicBezTo>
                  <a:pt x="1454625" y="-21657"/>
                  <a:pt x="1627792" y="33845"/>
                  <a:pt x="1867924" y="0"/>
                </a:cubicBezTo>
                <a:cubicBezTo>
                  <a:pt x="2108056" y="-33845"/>
                  <a:pt x="2102840" y="31760"/>
                  <a:pt x="2276532" y="0"/>
                </a:cubicBezTo>
                <a:cubicBezTo>
                  <a:pt x="2450224" y="-31760"/>
                  <a:pt x="2673926" y="10004"/>
                  <a:pt x="2918631" y="0"/>
                </a:cubicBezTo>
                <a:cubicBezTo>
                  <a:pt x="3163336" y="-10004"/>
                  <a:pt x="3269601" y="28502"/>
                  <a:pt x="3443985" y="0"/>
                </a:cubicBezTo>
                <a:cubicBezTo>
                  <a:pt x="3618369" y="-28502"/>
                  <a:pt x="3723225" y="35450"/>
                  <a:pt x="3852593" y="0"/>
                </a:cubicBezTo>
                <a:cubicBezTo>
                  <a:pt x="3981961" y="-35450"/>
                  <a:pt x="4171807" y="13041"/>
                  <a:pt x="4319574" y="0"/>
                </a:cubicBezTo>
                <a:cubicBezTo>
                  <a:pt x="4467341" y="-13041"/>
                  <a:pt x="4802609" y="27908"/>
                  <a:pt x="4961673" y="0"/>
                </a:cubicBezTo>
                <a:cubicBezTo>
                  <a:pt x="5120737" y="-27908"/>
                  <a:pt x="5457252" y="35818"/>
                  <a:pt x="5837262" y="0"/>
                </a:cubicBezTo>
                <a:cubicBezTo>
                  <a:pt x="5870807" y="81378"/>
                  <a:pt x="5820688" y="185210"/>
                  <a:pt x="5837262" y="306000"/>
                </a:cubicBezTo>
                <a:cubicBezTo>
                  <a:pt x="5853836" y="426790"/>
                  <a:pt x="5807387" y="459277"/>
                  <a:pt x="5837262" y="612000"/>
                </a:cubicBezTo>
                <a:cubicBezTo>
                  <a:pt x="5654265" y="619281"/>
                  <a:pt x="5516934" y="570644"/>
                  <a:pt x="5428654" y="612000"/>
                </a:cubicBezTo>
                <a:cubicBezTo>
                  <a:pt x="5340374" y="653356"/>
                  <a:pt x="4957231" y="591847"/>
                  <a:pt x="4786555" y="612000"/>
                </a:cubicBezTo>
                <a:cubicBezTo>
                  <a:pt x="4615879" y="632153"/>
                  <a:pt x="4493542" y="548405"/>
                  <a:pt x="4202829" y="612000"/>
                </a:cubicBezTo>
                <a:cubicBezTo>
                  <a:pt x="3912116" y="675595"/>
                  <a:pt x="3814299" y="545948"/>
                  <a:pt x="3502357" y="612000"/>
                </a:cubicBezTo>
                <a:cubicBezTo>
                  <a:pt x="3190415" y="678052"/>
                  <a:pt x="3223212" y="577500"/>
                  <a:pt x="2977004" y="612000"/>
                </a:cubicBezTo>
                <a:cubicBezTo>
                  <a:pt x="2730796" y="646500"/>
                  <a:pt x="2504093" y="601042"/>
                  <a:pt x="2334905" y="612000"/>
                </a:cubicBezTo>
                <a:cubicBezTo>
                  <a:pt x="2165717" y="622958"/>
                  <a:pt x="1923641" y="563978"/>
                  <a:pt x="1809551" y="612000"/>
                </a:cubicBezTo>
                <a:cubicBezTo>
                  <a:pt x="1695461" y="660022"/>
                  <a:pt x="1454951" y="538962"/>
                  <a:pt x="1109080" y="612000"/>
                </a:cubicBezTo>
                <a:cubicBezTo>
                  <a:pt x="763209" y="685038"/>
                  <a:pt x="704229" y="564088"/>
                  <a:pt x="583726" y="612000"/>
                </a:cubicBezTo>
                <a:cubicBezTo>
                  <a:pt x="463223" y="659912"/>
                  <a:pt x="199777" y="601758"/>
                  <a:pt x="0" y="612000"/>
                </a:cubicBezTo>
                <a:cubicBezTo>
                  <a:pt x="-12468" y="512294"/>
                  <a:pt x="15572" y="370436"/>
                  <a:pt x="0" y="299880"/>
                </a:cubicBezTo>
                <a:cubicBezTo>
                  <a:pt x="-15572" y="229324"/>
                  <a:pt x="26701" y="129921"/>
                  <a:pt x="0" y="0"/>
                </a:cubicBezTo>
                <a:close/>
              </a:path>
              <a:path w="5837262" h="612000" stroke="0" extrusionOk="0">
                <a:moveTo>
                  <a:pt x="0" y="0"/>
                </a:moveTo>
                <a:cubicBezTo>
                  <a:pt x="244711" y="-59043"/>
                  <a:pt x="462030" y="9063"/>
                  <a:pt x="583726" y="0"/>
                </a:cubicBezTo>
                <a:cubicBezTo>
                  <a:pt x="705422" y="-9063"/>
                  <a:pt x="947742" y="31302"/>
                  <a:pt x="1167452" y="0"/>
                </a:cubicBezTo>
                <a:cubicBezTo>
                  <a:pt x="1387162" y="-31302"/>
                  <a:pt x="1584981" y="62097"/>
                  <a:pt x="1809551" y="0"/>
                </a:cubicBezTo>
                <a:cubicBezTo>
                  <a:pt x="2034121" y="-62097"/>
                  <a:pt x="2217937" y="52415"/>
                  <a:pt x="2334905" y="0"/>
                </a:cubicBezTo>
                <a:cubicBezTo>
                  <a:pt x="2451873" y="-52415"/>
                  <a:pt x="2789153" y="20288"/>
                  <a:pt x="3035376" y="0"/>
                </a:cubicBezTo>
                <a:cubicBezTo>
                  <a:pt x="3281599" y="-20288"/>
                  <a:pt x="3525917" y="50373"/>
                  <a:pt x="3735848" y="0"/>
                </a:cubicBezTo>
                <a:cubicBezTo>
                  <a:pt x="3945779" y="-50373"/>
                  <a:pt x="4210880" y="35455"/>
                  <a:pt x="4377947" y="0"/>
                </a:cubicBezTo>
                <a:cubicBezTo>
                  <a:pt x="4545014" y="-35455"/>
                  <a:pt x="4679171" y="12343"/>
                  <a:pt x="4844927" y="0"/>
                </a:cubicBezTo>
                <a:cubicBezTo>
                  <a:pt x="5010683" y="-12343"/>
                  <a:pt x="5084297" y="26816"/>
                  <a:pt x="5253536" y="0"/>
                </a:cubicBezTo>
                <a:cubicBezTo>
                  <a:pt x="5422775" y="-26816"/>
                  <a:pt x="5671979" y="32342"/>
                  <a:pt x="5837262" y="0"/>
                </a:cubicBezTo>
                <a:cubicBezTo>
                  <a:pt x="5852822" y="67786"/>
                  <a:pt x="5810757" y="171332"/>
                  <a:pt x="5837262" y="306000"/>
                </a:cubicBezTo>
                <a:cubicBezTo>
                  <a:pt x="5863767" y="440668"/>
                  <a:pt x="5815803" y="478743"/>
                  <a:pt x="5837262" y="612000"/>
                </a:cubicBezTo>
                <a:cubicBezTo>
                  <a:pt x="5607701" y="636389"/>
                  <a:pt x="5448377" y="589766"/>
                  <a:pt x="5311908" y="612000"/>
                </a:cubicBezTo>
                <a:cubicBezTo>
                  <a:pt x="5175439" y="634234"/>
                  <a:pt x="5063083" y="592898"/>
                  <a:pt x="4844927" y="612000"/>
                </a:cubicBezTo>
                <a:cubicBezTo>
                  <a:pt x="4626771" y="631102"/>
                  <a:pt x="4438595" y="572353"/>
                  <a:pt x="4261201" y="612000"/>
                </a:cubicBezTo>
                <a:cubicBezTo>
                  <a:pt x="4083807" y="651647"/>
                  <a:pt x="3906027" y="608128"/>
                  <a:pt x="3619102" y="612000"/>
                </a:cubicBezTo>
                <a:cubicBezTo>
                  <a:pt x="3332177" y="615872"/>
                  <a:pt x="3079399" y="571734"/>
                  <a:pt x="2918631" y="612000"/>
                </a:cubicBezTo>
                <a:cubicBezTo>
                  <a:pt x="2757863" y="652266"/>
                  <a:pt x="2550350" y="609495"/>
                  <a:pt x="2393277" y="612000"/>
                </a:cubicBezTo>
                <a:cubicBezTo>
                  <a:pt x="2236204" y="614505"/>
                  <a:pt x="2150081" y="578106"/>
                  <a:pt x="1926296" y="612000"/>
                </a:cubicBezTo>
                <a:cubicBezTo>
                  <a:pt x="1702511" y="645894"/>
                  <a:pt x="1598325" y="591950"/>
                  <a:pt x="1400943" y="612000"/>
                </a:cubicBezTo>
                <a:cubicBezTo>
                  <a:pt x="1203561" y="632050"/>
                  <a:pt x="1102725" y="579965"/>
                  <a:pt x="933962" y="612000"/>
                </a:cubicBezTo>
                <a:cubicBezTo>
                  <a:pt x="765199" y="644035"/>
                  <a:pt x="306511" y="575651"/>
                  <a:pt x="0" y="612000"/>
                </a:cubicBezTo>
                <a:cubicBezTo>
                  <a:pt x="-29127" y="515594"/>
                  <a:pt x="35678" y="372077"/>
                  <a:pt x="0" y="306000"/>
                </a:cubicBezTo>
                <a:cubicBezTo>
                  <a:pt x="-35678" y="239923"/>
                  <a:pt x="30494" y="1117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46242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39C3120-46AF-419E-B5EC-E56391EAC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881" y="1001552"/>
            <a:ext cx="9724133" cy="115893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DA19CCB-1873-4E11-B3D6-3B79035A3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1769" y="2168005"/>
            <a:ext cx="2999225" cy="552009"/>
          </a:xfrm>
          <a:custGeom>
            <a:avLst/>
            <a:gdLst>
              <a:gd name="connsiteX0" fmla="*/ 0 w 2999225"/>
              <a:gd name="connsiteY0" fmla="*/ 0 h 552009"/>
              <a:gd name="connsiteX1" fmla="*/ 599845 w 2999225"/>
              <a:gd name="connsiteY1" fmla="*/ 0 h 552009"/>
              <a:gd name="connsiteX2" fmla="*/ 1199690 w 2999225"/>
              <a:gd name="connsiteY2" fmla="*/ 0 h 552009"/>
              <a:gd name="connsiteX3" fmla="*/ 1859520 w 2999225"/>
              <a:gd name="connsiteY3" fmla="*/ 0 h 552009"/>
              <a:gd name="connsiteX4" fmla="*/ 2459365 w 2999225"/>
              <a:gd name="connsiteY4" fmla="*/ 0 h 552009"/>
              <a:gd name="connsiteX5" fmla="*/ 2999225 w 2999225"/>
              <a:gd name="connsiteY5" fmla="*/ 0 h 552009"/>
              <a:gd name="connsiteX6" fmla="*/ 2999225 w 2999225"/>
              <a:gd name="connsiteY6" fmla="*/ 552009 h 552009"/>
              <a:gd name="connsiteX7" fmla="*/ 2369388 w 2999225"/>
              <a:gd name="connsiteY7" fmla="*/ 552009 h 552009"/>
              <a:gd name="connsiteX8" fmla="*/ 1859520 w 2999225"/>
              <a:gd name="connsiteY8" fmla="*/ 552009 h 552009"/>
              <a:gd name="connsiteX9" fmla="*/ 1259674 w 2999225"/>
              <a:gd name="connsiteY9" fmla="*/ 552009 h 552009"/>
              <a:gd name="connsiteX10" fmla="*/ 749806 w 2999225"/>
              <a:gd name="connsiteY10" fmla="*/ 552009 h 552009"/>
              <a:gd name="connsiteX11" fmla="*/ 0 w 2999225"/>
              <a:gd name="connsiteY11" fmla="*/ 552009 h 552009"/>
              <a:gd name="connsiteX12" fmla="*/ 0 w 2999225"/>
              <a:gd name="connsiteY12" fmla="*/ 0 h 55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9225" h="552009" fill="none" extrusionOk="0">
                <a:moveTo>
                  <a:pt x="0" y="0"/>
                </a:moveTo>
                <a:cubicBezTo>
                  <a:pt x="288962" y="-43576"/>
                  <a:pt x="353823" y="38046"/>
                  <a:pt x="599845" y="0"/>
                </a:cubicBezTo>
                <a:cubicBezTo>
                  <a:pt x="845867" y="-38046"/>
                  <a:pt x="915111" y="71621"/>
                  <a:pt x="1199690" y="0"/>
                </a:cubicBezTo>
                <a:cubicBezTo>
                  <a:pt x="1484270" y="-71621"/>
                  <a:pt x="1724606" y="78825"/>
                  <a:pt x="1859520" y="0"/>
                </a:cubicBezTo>
                <a:cubicBezTo>
                  <a:pt x="1994434" y="-78825"/>
                  <a:pt x="2301319" y="8495"/>
                  <a:pt x="2459365" y="0"/>
                </a:cubicBezTo>
                <a:cubicBezTo>
                  <a:pt x="2617411" y="-8495"/>
                  <a:pt x="2836075" y="15600"/>
                  <a:pt x="2999225" y="0"/>
                </a:cubicBezTo>
                <a:cubicBezTo>
                  <a:pt x="3038968" y="111796"/>
                  <a:pt x="2969475" y="353425"/>
                  <a:pt x="2999225" y="552009"/>
                </a:cubicBezTo>
                <a:cubicBezTo>
                  <a:pt x="2812749" y="596817"/>
                  <a:pt x="2500663" y="525951"/>
                  <a:pt x="2369388" y="552009"/>
                </a:cubicBezTo>
                <a:cubicBezTo>
                  <a:pt x="2238113" y="578067"/>
                  <a:pt x="1977768" y="544406"/>
                  <a:pt x="1859520" y="552009"/>
                </a:cubicBezTo>
                <a:cubicBezTo>
                  <a:pt x="1741272" y="559612"/>
                  <a:pt x="1552340" y="529850"/>
                  <a:pt x="1259674" y="552009"/>
                </a:cubicBezTo>
                <a:cubicBezTo>
                  <a:pt x="967008" y="574168"/>
                  <a:pt x="926485" y="522354"/>
                  <a:pt x="749806" y="552009"/>
                </a:cubicBezTo>
                <a:cubicBezTo>
                  <a:pt x="573127" y="581664"/>
                  <a:pt x="321200" y="475433"/>
                  <a:pt x="0" y="552009"/>
                </a:cubicBezTo>
                <a:cubicBezTo>
                  <a:pt x="-16186" y="425364"/>
                  <a:pt x="47193" y="266343"/>
                  <a:pt x="0" y="0"/>
                </a:cubicBezTo>
                <a:close/>
              </a:path>
              <a:path w="2999225" h="552009" stroke="0" extrusionOk="0">
                <a:moveTo>
                  <a:pt x="0" y="0"/>
                </a:moveTo>
                <a:cubicBezTo>
                  <a:pt x="249426" y="-24697"/>
                  <a:pt x="304938" y="52470"/>
                  <a:pt x="599845" y="0"/>
                </a:cubicBezTo>
                <a:cubicBezTo>
                  <a:pt x="894752" y="-52470"/>
                  <a:pt x="1024859" y="66563"/>
                  <a:pt x="1199690" y="0"/>
                </a:cubicBezTo>
                <a:cubicBezTo>
                  <a:pt x="1374522" y="-66563"/>
                  <a:pt x="1574442" y="12412"/>
                  <a:pt x="1769543" y="0"/>
                </a:cubicBezTo>
                <a:cubicBezTo>
                  <a:pt x="1964644" y="-12412"/>
                  <a:pt x="2184107" y="15845"/>
                  <a:pt x="2309403" y="0"/>
                </a:cubicBezTo>
                <a:cubicBezTo>
                  <a:pt x="2434699" y="-15845"/>
                  <a:pt x="2843502" y="5089"/>
                  <a:pt x="2999225" y="0"/>
                </a:cubicBezTo>
                <a:cubicBezTo>
                  <a:pt x="3052751" y="116804"/>
                  <a:pt x="2933351" y="428796"/>
                  <a:pt x="2999225" y="552009"/>
                </a:cubicBezTo>
                <a:cubicBezTo>
                  <a:pt x="2679903" y="587437"/>
                  <a:pt x="2515598" y="545807"/>
                  <a:pt x="2339396" y="552009"/>
                </a:cubicBezTo>
                <a:cubicBezTo>
                  <a:pt x="2163194" y="558211"/>
                  <a:pt x="1943518" y="544596"/>
                  <a:pt x="1829527" y="552009"/>
                </a:cubicBezTo>
                <a:cubicBezTo>
                  <a:pt x="1715536" y="559422"/>
                  <a:pt x="1382082" y="503970"/>
                  <a:pt x="1259674" y="552009"/>
                </a:cubicBezTo>
                <a:cubicBezTo>
                  <a:pt x="1137266" y="600048"/>
                  <a:pt x="846805" y="530318"/>
                  <a:pt x="689822" y="552009"/>
                </a:cubicBezTo>
                <a:cubicBezTo>
                  <a:pt x="532839" y="573700"/>
                  <a:pt x="341942" y="516892"/>
                  <a:pt x="0" y="552009"/>
                </a:cubicBezTo>
                <a:cubicBezTo>
                  <a:pt x="-64239" y="345378"/>
                  <a:pt x="59716" y="13654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098824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E794270-AD96-4305-AF72-DD33C3151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4024" y="2304157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3FE37D7-CD74-43B2-A7DA-D5042F4309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8983" y="2799525"/>
            <a:ext cx="6005572" cy="6462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C3F4AAF-2D3B-41D2-B605-5A7B8ED1F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516055" y="637736"/>
            <a:ext cx="419919" cy="7049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BFCD44D-AF72-4170-9513-4D5FDCA61C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020" y="3429000"/>
            <a:ext cx="2651994" cy="104254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E771866-84C4-4123-9ADB-E440FDDA81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5" y="1726870"/>
            <a:ext cx="396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48308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2D2FC03-E183-4528-80E5-6940557B5B40}">
  <we:reference id="wa104380510" version="1.0.0.3" store="ar-SA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18482BA-89A7-4455-8B3E-88458573F579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477</TotalTime>
  <Words>34</Words>
  <Application>Microsoft Office PowerPoint</Application>
  <PresentationFormat>شاشة عريضة</PresentationFormat>
  <Paragraphs>6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33</cp:revision>
  <dcterms:created xsi:type="dcterms:W3CDTF">2021-02-03T15:34:33Z</dcterms:created>
  <dcterms:modified xsi:type="dcterms:W3CDTF">2022-12-04T19:36:27Z</dcterms:modified>
</cp:coreProperties>
</file>