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5" r:id="rId2"/>
    <p:sldId id="285" r:id="rId3"/>
    <p:sldId id="276" r:id="rId4"/>
    <p:sldId id="279" r:id="rId5"/>
    <p:sldId id="27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1" r:id="rId24"/>
    <p:sldId id="283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F06D5-E6E0-49E2-BA72-B46E2B2E1ACB}" v="68" dt="2022-01-29T10:03:09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سفره الزهراني" userId="f17e2db792e4e63e" providerId="LiveId" clId="{9B0F06D5-E6E0-49E2-BA72-B46E2B2E1ACB}"/>
    <pc:docChg chg="undo custSel addSld delSld modSld sldOrd">
      <pc:chgData name="مسفره الزهراني" userId="f17e2db792e4e63e" providerId="LiveId" clId="{9B0F06D5-E6E0-49E2-BA72-B46E2B2E1ACB}" dt="2022-01-29T10:04:26.679" v="444"/>
      <pc:docMkLst>
        <pc:docMk/>
      </pc:docMkLst>
      <pc:sldChg chg="delSp modSp del mod">
        <pc:chgData name="مسفره الزهراني" userId="f17e2db792e4e63e" providerId="LiveId" clId="{9B0F06D5-E6E0-49E2-BA72-B46E2B2E1ACB}" dt="2022-01-29T10:04:11.099" v="441" actId="47"/>
        <pc:sldMkLst>
          <pc:docMk/>
          <pc:sldMk cId="0" sldId="257"/>
        </pc:sldMkLst>
        <pc:spChg chg="del">
          <ac:chgData name="مسفره الزهراني" userId="f17e2db792e4e63e" providerId="LiveId" clId="{9B0F06D5-E6E0-49E2-BA72-B46E2B2E1ACB}" dt="2022-01-25T15:26:43.916" v="0" actId="478"/>
          <ac:spMkLst>
            <pc:docMk/>
            <pc:sldMk cId="0" sldId="257"/>
            <ac:spMk id="3" creationId="{00000000-0000-0000-0000-000000000000}"/>
          </ac:spMkLst>
        </pc:spChg>
        <pc:picChg chg="del mod">
          <ac:chgData name="مسفره الزهراني" userId="f17e2db792e4e63e" providerId="LiveId" clId="{9B0F06D5-E6E0-49E2-BA72-B46E2B2E1ACB}" dt="2022-01-29T10:02:20.362" v="398" actId="478"/>
          <ac:picMkLst>
            <pc:docMk/>
            <pc:sldMk cId="0" sldId="257"/>
            <ac:picMk id="4" creationId="{00000000-0000-0000-0000-000000000000}"/>
          </ac:picMkLst>
        </pc:picChg>
        <pc:picChg chg="del">
          <ac:chgData name="مسفره الزهراني" userId="f17e2db792e4e63e" providerId="LiveId" clId="{9B0F06D5-E6E0-49E2-BA72-B46E2B2E1ACB}" dt="2022-01-29T10:02:22.666" v="399" actId="478"/>
          <ac:picMkLst>
            <pc:docMk/>
            <pc:sldMk cId="0" sldId="257"/>
            <ac:picMk id="1026" creationId="{00000000-0000-0000-0000-000000000000}"/>
          </ac:picMkLst>
        </pc:picChg>
      </pc:sldChg>
      <pc:sldChg chg="modSp mod">
        <pc:chgData name="مسفره الزهراني" userId="f17e2db792e4e63e" providerId="LiveId" clId="{9B0F06D5-E6E0-49E2-BA72-B46E2B2E1ACB}" dt="2022-01-29T05:22:35.449" v="158" actId="1076"/>
        <pc:sldMkLst>
          <pc:docMk/>
          <pc:sldMk cId="0" sldId="261"/>
        </pc:sldMkLst>
        <pc:spChg chg="mod">
          <ac:chgData name="مسفره الزهراني" userId="f17e2db792e4e63e" providerId="LiveId" clId="{9B0F06D5-E6E0-49E2-BA72-B46E2B2E1ACB}" dt="2022-01-29T05:22:35.449" v="158" actId="1076"/>
          <ac:spMkLst>
            <pc:docMk/>
            <pc:sldMk cId="0" sldId="261"/>
            <ac:spMk id="7" creationId="{00000000-0000-0000-0000-000000000000}"/>
          </ac:spMkLst>
        </pc:spChg>
      </pc:sldChg>
      <pc:sldChg chg="modSp mod">
        <pc:chgData name="مسفره الزهراني" userId="f17e2db792e4e63e" providerId="LiveId" clId="{9B0F06D5-E6E0-49E2-BA72-B46E2B2E1ACB}" dt="2022-01-29T05:23:03.054" v="167" actId="1076"/>
        <pc:sldMkLst>
          <pc:docMk/>
          <pc:sldMk cId="0" sldId="263"/>
        </pc:sldMkLst>
        <pc:spChg chg="mod">
          <ac:chgData name="مسفره الزهراني" userId="f17e2db792e4e63e" providerId="LiveId" clId="{9B0F06D5-E6E0-49E2-BA72-B46E2B2E1ACB}" dt="2022-01-29T05:22:49.012" v="162" actId="403"/>
          <ac:spMkLst>
            <pc:docMk/>
            <pc:sldMk cId="0" sldId="263"/>
            <ac:spMk id="6" creationId="{00000000-0000-0000-0000-000000000000}"/>
          </ac:spMkLst>
        </pc:spChg>
        <pc:spChg chg="mod">
          <ac:chgData name="مسفره الزهراني" userId="f17e2db792e4e63e" providerId="LiveId" clId="{9B0F06D5-E6E0-49E2-BA72-B46E2B2E1ACB}" dt="2022-01-29T05:23:03.054" v="167" actId="1076"/>
          <ac:spMkLst>
            <pc:docMk/>
            <pc:sldMk cId="0" sldId="263"/>
            <ac:spMk id="7" creationId="{00000000-0000-0000-0000-000000000000}"/>
          </ac:spMkLst>
        </pc:spChg>
      </pc:sldChg>
      <pc:sldChg chg="modSp mod">
        <pc:chgData name="مسفره الزهراني" userId="f17e2db792e4e63e" providerId="LiveId" clId="{9B0F06D5-E6E0-49E2-BA72-B46E2B2E1ACB}" dt="2022-01-29T05:23:23.601" v="174" actId="113"/>
        <pc:sldMkLst>
          <pc:docMk/>
          <pc:sldMk cId="0" sldId="265"/>
        </pc:sldMkLst>
        <pc:spChg chg="mod">
          <ac:chgData name="مسفره الزهراني" userId="f17e2db792e4e63e" providerId="LiveId" clId="{9B0F06D5-E6E0-49E2-BA72-B46E2B2E1ACB}" dt="2022-01-29T05:23:11.410" v="169" actId="1076"/>
          <ac:spMkLst>
            <pc:docMk/>
            <pc:sldMk cId="0" sldId="265"/>
            <ac:spMk id="4" creationId="{00000000-0000-0000-0000-000000000000}"/>
          </ac:spMkLst>
        </pc:spChg>
        <pc:spChg chg="mod">
          <ac:chgData name="مسفره الزهراني" userId="f17e2db792e4e63e" providerId="LiveId" clId="{9B0F06D5-E6E0-49E2-BA72-B46E2B2E1ACB}" dt="2022-01-29T05:23:23.601" v="174" actId="113"/>
          <ac:spMkLst>
            <pc:docMk/>
            <pc:sldMk cId="0" sldId="265"/>
            <ac:spMk id="5" creationId="{00000000-0000-0000-0000-000000000000}"/>
          </ac:spMkLst>
        </pc:spChg>
      </pc:sldChg>
      <pc:sldChg chg="modSp mod">
        <pc:chgData name="مسفره الزهراني" userId="f17e2db792e4e63e" providerId="LiveId" clId="{9B0F06D5-E6E0-49E2-BA72-B46E2B2E1ACB}" dt="2022-01-29T05:23:38.667" v="178" actId="403"/>
        <pc:sldMkLst>
          <pc:docMk/>
          <pc:sldMk cId="0" sldId="266"/>
        </pc:sldMkLst>
        <pc:spChg chg="mod">
          <ac:chgData name="مسفره الزهراني" userId="f17e2db792e4e63e" providerId="LiveId" clId="{9B0F06D5-E6E0-49E2-BA72-B46E2B2E1ACB}" dt="2022-01-29T05:23:38.667" v="178" actId="403"/>
          <ac:spMkLst>
            <pc:docMk/>
            <pc:sldMk cId="0" sldId="266"/>
            <ac:spMk id="4" creationId="{00000000-0000-0000-0000-000000000000}"/>
          </ac:spMkLst>
        </pc:spChg>
      </pc:sldChg>
      <pc:sldChg chg="modSp mod">
        <pc:chgData name="مسفره الزهراني" userId="f17e2db792e4e63e" providerId="LiveId" clId="{9B0F06D5-E6E0-49E2-BA72-B46E2B2E1ACB}" dt="2022-01-29T05:24:11.419" v="185" actId="403"/>
        <pc:sldMkLst>
          <pc:docMk/>
          <pc:sldMk cId="0" sldId="270"/>
        </pc:sldMkLst>
        <pc:spChg chg="mod">
          <ac:chgData name="مسفره الزهراني" userId="f17e2db792e4e63e" providerId="LiveId" clId="{9B0F06D5-E6E0-49E2-BA72-B46E2B2E1ACB}" dt="2022-01-29T05:23:59.636" v="180" actId="1076"/>
          <ac:spMkLst>
            <pc:docMk/>
            <pc:sldMk cId="0" sldId="270"/>
            <ac:spMk id="6" creationId="{00000000-0000-0000-0000-000000000000}"/>
          </ac:spMkLst>
        </pc:spChg>
        <pc:spChg chg="mod">
          <ac:chgData name="مسفره الزهراني" userId="f17e2db792e4e63e" providerId="LiveId" clId="{9B0F06D5-E6E0-49E2-BA72-B46E2B2E1ACB}" dt="2022-01-29T05:24:11.419" v="185" actId="403"/>
          <ac:spMkLst>
            <pc:docMk/>
            <pc:sldMk cId="0" sldId="270"/>
            <ac:spMk id="7" creationId="{00000000-0000-0000-0000-000000000000}"/>
          </ac:spMkLst>
        </pc:spChg>
      </pc:sldChg>
      <pc:sldChg chg="modSp mod">
        <pc:chgData name="مسفره الزهراني" userId="f17e2db792e4e63e" providerId="LiveId" clId="{9B0F06D5-E6E0-49E2-BA72-B46E2B2E1ACB}" dt="2022-01-29T05:24:31.738" v="190" actId="1076"/>
        <pc:sldMkLst>
          <pc:docMk/>
          <pc:sldMk cId="0" sldId="272"/>
        </pc:sldMkLst>
        <pc:spChg chg="mod">
          <ac:chgData name="مسفره الزهراني" userId="f17e2db792e4e63e" providerId="LiveId" clId="{9B0F06D5-E6E0-49E2-BA72-B46E2B2E1ACB}" dt="2022-01-29T05:24:31.738" v="190" actId="1076"/>
          <ac:spMkLst>
            <pc:docMk/>
            <pc:sldMk cId="0" sldId="272"/>
            <ac:spMk id="7" creationId="{00000000-0000-0000-0000-000000000000}"/>
          </ac:spMkLst>
        </pc:spChg>
      </pc:sldChg>
      <pc:sldChg chg="modSp mod">
        <pc:chgData name="مسفره الزهراني" userId="f17e2db792e4e63e" providerId="LiveId" clId="{9B0F06D5-E6E0-49E2-BA72-B46E2B2E1ACB}" dt="2022-01-29T05:21:38.434" v="146" actId="1076"/>
        <pc:sldMkLst>
          <pc:docMk/>
          <pc:sldMk cId="0" sldId="273"/>
        </pc:sldMkLst>
        <pc:spChg chg="mod">
          <ac:chgData name="مسفره الزهراني" userId="f17e2db792e4e63e" providerId="LiveId" clId="{9B0F06D5-E6E0-49E2-BA72-B46E2B2E1ACB}" dt="2022-01-29T05:21:38.434" v="146" actId="1076"/>
          <ac:spMkLst>
            <pc:docMk/>
            <pc:sldMk cId="0" sldId="273"/>
            <ac:spMk id="8" creationId="{00000000-0000-0000-0000-000000000000}"/>
          </ac:spMkLst>
        </pc:spChg>
      </pc:sldChg>
      <pc:sldChg chg="addSp modSp mod modAnim">
        <pc:chgData name="مسفره الزهراني" userId="f17e2db792e4e63e" providerId="LiveId" clId="{9B0F06D5-E6E0-49E2-BA72-B46E2B2E1ACB}" dt="2022-01-29T05:27:38.398" v="212" actId="1076"/>
        <pc:sldMkLst>
          <pc:docMk/>
          <pc:sldMk cId="0" sldId="274"/>
        </pc:sldMkLst>
        <pc:spChg chg="add mod">
          <ac:chgData name="مسفره الزهراني" userId="f17e2db792e4e63e" providerId="LiveId" clId="{9B0F06D5-E6E0-49E2-BA72-B46E2B2E1ACB}" dt="2022-01-29T05:27:29.456" v="209" actId="1076"/>
          <ac:spMkLst>
            <pc:docMk/>
            <pc:sldMk cId="0" sldId="274"/>
            <ac:spMk id="2" creationId="{16361258-C030-4276-986D-CE0317EC3BB5}"/>
          </ac:spMkLst>
        </pc:spChg>
        <pc:spChg chg="mod">
          <ac:chgData name="مسفره الزهراني" userId="f17e2db792e4e63e" providerId="LiveId" clId="{9B0F06D5-E6E0-49E2-BA72-B46E2B2E1ACB}" dt="2022-01-29T05:27:25.211" v="207" actId="1076"/>
          <ac:spMkLst>
            <pc:docMk/>
            <pc:sldMk cId="0" sldId="274"/>
            <ac:spMk id="3" creationId="{00000000-0000-0000-0000-000000000000}"/>
          </ac:spMkLst>
        </pc:spChg>
        <pc:picChg chg="add mod">
          <ac:chgData name="مسفره الزهراني" userId="f17e2db792e4e63e" providerId="LiveId" clId="{9B0F06D5-E6E0-49E2-BA72-B46E2B2E1ACB}" dt="2022-01-29T05:27:35.869" v="211" actId="1076"/>
          <ac:picMkLst>
            <pc:docMk/>
            <pc:sldMk cId="0" sldId="274"/>
            <ac:picMk id="6" creationId="{60653EF7-63BD-40BF-8D28-1774B888E940}"/>
          </ac:picMkLst>
        </pc:picChg>
        <pc:picChg chg="add mod">
          <ac:chgData name="مسفره الزهراني" userId="f17e2db792e4e63e" providerId="LiveId" clId="{9B0F06D5-E6E0-49E2-BA72-B46E2B2E1ACB}" dt="2022-01-29T05:27:38.398" v="212" actId="1076"/>
          <ac:picMkLst>
            <pc:docMk/>
            <pc:sldMk cId="0" sldId="274"/>
            <ac:picMk id="8" creationId="{C0DAD21C-88D6-42EB-8BDD-3170F9AA7E82}"/>
          </ac:picMkLst>
        </pc:picChg>
        <pc:picChg chg="mod">
          <ac:chgData name="مسفره الزهراني" userId="f17e2db792e4e63e" providerId="LiveId" clId="{9B0F06D5-E6E0-49E2-BA72-B46E2B2E1ACB}" dt="2022-01-29T05:27:32.662" v="210" actId="1076"/>
          <ac:picMkLst>
            <pc:docMk/>
            <pc:sldMk cId="0" sldId="274"/>
            <ac:picMk id="7170" creationId="{00000000-0000-0000-0000-000000000000}"/>
          </ac:picMkLst>
        </pc:picChg>
      </pc:sldChg>
      <pc:sldChg chg="addSp delSp modSp new mod ord setBg modAnim delDesignElem">
        <pc:chgData name="مسفره الزهراني" userId="f17e2db792e4e63e" providerId="LiveId" clId="{9B0F06D5-E6E0-49E2-BA72-B46E2B2E1ACB}" dt="2022-01-29T05:22:06.261" v="153" actId="14100"/>
        <pc:sldMkLst>
          <pc:docMk/>
          <pc:sldMk cId="1146960325" sldId="275"/>
        </pc:sldMkLst>
        <pc:spChg chg="add del">
          <ac:chgData name="مسفره الزهراني" userId="f17e2db792e4e63e" providerId="LiveId" clId="{9B0F06D5-E6E0-49E2-BA72-B46E2B2E1ACB}" dt="2022-01-26T19:07:56.885" v="69" actId="26606"/>
          <ac:spMkLst>
            <pc:docMk/>
            <pc:sldMk cId="1146960325" sldId="275"/>
            <ac:spMk id="73" creationId="{A2168B3A-3AE7-4946-8AF6-76E3E5176180}"/>
          </ac:spMkLst>
        </pc:spChg>
        <pc:spChg chg="add del">
          <ac:chgData name="مسفره الزهراني" userId="f17e2db792e4e63e" providerId="LiveId" clId="{9B0F06D5-E6E0-49E2-BA72-B46E2B2E1ACB}" dt="2022-01-26T19:07:56.885" v="69" actId="26606"/>
          <ac:spMkLst>
            <pc:docMk/>
            <pc:sldMk cId="1146960325" sldId="275"/>
            <ac:spMk id="75" creationId="{64C2224D-8669-4449-BA35-66D2DEF0EE2C}"/>
          </ac:spMkLst>
        </pc:spChg>
        <pc:spChg chg="add del">
          <ac:chgData name="مسفره الزهراني" userId="f17e2db792e4e63e" providerId="LiveId" clId="{9B0F06D5-E6E0-49E2-BA72-B46E2B2E1ACB}" dt="2022-01-26T19:07:56.885" v="69" actId="26606"/>
          <ac:spMkLst>
            <pc:docMk/>
            <pc:sldMk cId="1146960325" sldId="275"/>
            <ac:spMk id="77" creationId="{F99E36D9-8C4D-4CA1-89BA-D0BF2FB97201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1146960325" sldId="275"/>
            <ac:spMk id="137" creationId="{A2168B3A-3AE7-4946-8AF6-76E3E5176180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1146960325" sldId="275"/>
            <ac:spMk id="139" creationId="{64C2224D-8669-4449-BA35-66D2DEF0EE2C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1146960325" sldId="275"/>
            <ac:spMk id="141" creationId="{F99E36D9-8C4D-4CA1-89BA-D0BF2FB97201}"/>
          </ac:spMkLst>
        </pc:spChg>
        <pc:spChg chg="add del">
          <ac:chgData name="مسفره الزهراني" userId="f17e2db792e4e63e" providerId="LiveId" clId="{9B0F06D5-E6E0-49E2-BA72-B46E2B2E1ACB}" dt="2022-01-27T09:27:54.091" v="99" actId="26606"/>
          <ac:spMkLst>
            <pc:docMk/>
            <pc:sldMk cId="1146960325" sldId="275"/>
            <ac:spMk id="192" creationId="{037DD5FF-25DE-48A7-970B-DFA4A2C3F947}"/>
          </ac:spMkLst>
        </pc:spChg>
        <pc:spChg chg="add del">
          <ac:chgData name="مسفره الزهراني" userId="f17e2db792e4e63e" providerId="LiveId" clId="{9B0F06D5-E6E0-49E2-BA72-B46E2B2E1ACB}" dt="2022-01-27T09:27:54.091" v="99" actId="26606"/>
          <ac:spMkLst>
            <pc:docMk/>
            <pc:sldMk cId="1146960325" sldId="275"/>
            <ac:spMk id="193" creationId="{D79D8625-268D-4585-A435-24EDB4A17B65}"/>
          </ac:spMkLst>
        </pc:spChg>
        <pc:spChg chg="add del">
          <ac:chgData name="مسفره الزهراني" userId="f17e2db792e4e63e" providerId="LiveId" clId="{9B0F06D5-E6E0-49E2-BA72-B46E2B2E1ACB}" dt="2022-01-27T09:27:54.091" v="99" actId="26606"/>
          <ac:spMkLst>
            <pc:docMk/>
            <pc:sldMk cId="1146960325" sldId="275"/>
            <ac:spMk id="194" creationId="{7E80DA97-6AD0-404A-8AF9-8BB14347207A}"/>
          </ac:spMkLst>
        </pc:spChg>
        <pc:spChg chg="add del">
          <ac:chgData name="مسفره الزهراني" userId="f17e2db792e4e63e" providerId="LiveId" clId="{9B0F06D5-E6E0-49E2-BA72-B46E2B2E1ACB}" dt="2022-01-27T09:27:54.091" v="99" actId="26606"/>
          <ac:spMkLst>
            <pc:docMk/>
            <pc:sldMk cId="1146960325" sldId="275"/>
            <ac:spMk id="195" creationId="{D3F6123B-68BF-4AA8-8973-B89BEB949CEE}"/>
          </ac:spMkLst>
        </pc:spChg>
        <pc:spChg chg="add del">
          <ac:chgData name="مسفره الزهراني" userId="f17e2db792e4e63e" providerId="LiveId" clId="{9B0F06D5-E6E0-49E2-BA72-B46E2B2E1ACB}" dt="2022-01-27T09:27:49.938" v="96" actId="26606"/>
          <ac:spMkLst>
            <pc:docMk/>
            <pc:sldMk cId="1146960325" sldId="275"/>
            <ac:spMk id="5126" creationId="{4196C649-2ED6-4621-B400-B6B6CB9CA4F1}"/>
          </ac:spMkLst>
        </pc:spChg>
        <pc:spChg chg="add del">
          <ac:chgData name="مسفره الزهراني" userId="f17e2db792e4e63e" providerId="LiveId" clId="{9B0F06D5-E6E0-49E2-BA72-B46E2B2E1ACB}" dt="2022-01-27T09:27:53.478" v="98" actId="26606"/>
          <ac:spMkLst>
            <pc:docMk/>
            <pc:sldMk cId="1146960325" sldId="275"/>
            <ac:spMk id="5130" creationId="{A2168B3A-3AE7-4946-8AF6-76E3E5176180}"/>
          </ac:spMkLst>
        </pc:spChg>
        <pc:spChg chg="add del">
          <ac:chgData name="مسفره الزهراني" userId="f17e2db792e4e63e" providerId="LiveId" clId="{9B0F06D5-E6E0-49E2-BA72-B46E2B2E1ACB}" dt="2022-01-27T09:27:53.478" v="98" actId="26606"/>
          <ac:spMkLst>
            <pc:docMk/>
            <pc:sldMk cId="1146960325" sldId="275"/>
            <ac:spMk id="5131" creationId="{64C2224D-8669-4449-BA35-66D2DEF0EE2C}"/>
          </ac:spMkLst>
        </pc:spChg>
        <pc:spChg chg="add del">
          <ac:chgData name="مسفره الزهراني" userId="f17e2db792e4e63e" providerId="LiveId" clId="{9B0F06D5-E6E0-49E2-BA72-B46E2B2E1ACB}" dt="2022-01-27T09:27:53.478" v="98" actId="26606"/>
          <ac:spMkLst>
            <pc:docMk/>
            <pc:sldMk cId="1146960325" sldId="275"/>
            <ac:spMk id="5132" creationId="{F99E36D9-8C4D-4CA1-89BA-D0BF2FB97201}"/>
          </ac:spMkLst>
        </pc:spChg>
        <pc:grpChg chg="add del">
          <ac:chgData name="مسفره الزهراني" userId="f17e2db792e4e63e" providerId="LiveId" clId="{9B0F06D5-E6E0-49E2-BA72-B46E2B2E1ACB}" dt="2022-01-27T09:27:49.938" v="96" actId="26606"/>
          <ac:grpSpMkLst>
            <pc:docMk/>
            <pc:sldMk cId="1146960325" sldId="275"/>
            <ac:grpSpMk id="5127" creationId="{BDBD8829-D991-463E-96C4-458023ACFB96}"/>
          </ac:grpSpMkLst>
        </pc:grpChg>
        <pc:picChg chg="add mod ord">
          <ac:chgData name="مسفره الزهراني" userId="f17e2db792e4e63e" providerId="LiveId" clId="{9B0F06D5-E6E0-49E2-BA72-B46E2B2E1ACB}" dt="2022-01-29T05:22:06.261" v="153" actId="14100"/>
          <ac:picMkLst>
            <pc:docMk/>
            <pc:sldMk cId="1146960325" sldId="275"/>
            <ac:picMk id="5122" creationId="{19A23406-435C-44F6-85E5-0A41BD3B3C52}"/>
          </ac:picMkLst>
        </pc:picChg>
        <pc:picChg chg="add mod">
          <ac:chgData name="مسفره الزهراني" userId="f17e2db792e4e63e" providerId="LiveId" clId="{9B0F06D5-E6E0-49E2-BA72-B46E2B2E1ACB}" dt="2022-01-29T05:21:56.632" v="150" actId="1076"/>
          <ac:picMkLst>
            <pc:docMk/>
            <pc:sldMk cId="1146960325" sldId="275"/>
            <ac:picMk id="5124" creationId="{6774352D-A379-4FEB-872D-43A5EE9C7932}"/>
          </ac:picMkLst>
        </pc:picChg>
      </pc:sldChg>
      <pc:sldChg chg="addSp delSp modSp new mod setBg modAnim delDesignElem">
        <pc:chgData name="مسفره الزهراني" userId="f17e2db792e4e63e" providerId="LiveId" clId="{9B0F06D5-E6E0-49E2-BA72-B46E2B2E1ACB}" dt="2022-01-29T05:21:19.618" v="143"/>
        <pc:sldMkLst>
          <pc:docMk/>
          <pc:sldMk cId="2007513171" sldId="276"/>
        </pc:sldMkLst>
        <pc:spChg chg="add mod">
          <ac:chgData name="مسفره الزهراني" userId="f17e2db792e4e63e" providerId="LiveId" clId="{9B0F06D5-E6E0-49E2-BA72-B46E2B2E1ACB}" dt="2022-01-26T19:12:36.021" v="90" actId="26606"/>
          <ac:spMkLst>
            <pc:docMk/>
            <pc:sldMk cId="2007513171" sldId="276"/>
            <ac:spMk id="2" creationId="{103DC56B-1F9E-4047-8B1E-A01ADE839D48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2007513171" sldId="276"/>
            <ac:spMk id="9" creationId="{7049A7D3-684C-4C59-A4B6-7B308A6AD34D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2007513171" sldId="276"/>
            <ac:spMk id="11" creationId="{D7B1087B-C592-40E7-B532-60B453A2FE6A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2007513171" sldId="276"/>
            <ac:spMk id="13" creationId="{14AE7447-E8F8-4A0F-9E3D-94842BFF886E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2007513171" sldId="276"/>
            <ac:spMk id="19" creationId="{EB384DB2-5DBE-4000-BBD8-68F4A6F35310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2007513171" sldId="276"/>
            <ac:spMk id="21" creationId="{F8497EEB-0DDE-4044-AAB7-899504057148}"/>
          </ac:spMkLst>
        </pc:spChg>
        <pc:grpChg chg="add del">
          <ac:chgData name="مسفره الزهراني" userId="f17e2db792e4e63e" providerId="LiveId" clId="{9B0F06D5-E6E0-49E2-BA72-B46E2B2E1ACB}" dt="2022-01-29T05:21:19.618" v="143"/>
          <ac:grpSpMkLst>
            <pc:docMk/>
            <pc:sldMk cId="2007513171" sldId="276"/>
            <ac:grpSpMk id="15" creationId="{85981F80-69EE-4E2B-82A8-47FDFD7720AC}"/>
          </ac:grpSpMkLst>
        </pc:grpChg>
        <pc:grpChg chg="add del">
          <ac:chgData name="مسفره الزهراني" userId="f17e2db792e4e63e" providerId="LiveId" clId="{9B0F06D5-E6E0-49E2-BA72-B46E2B2E1ACB}" dt="2022-01-29T05:21:19.618" v="143"/>
          <ac:grpSpMkLst>
            <pc:docMk/>
            <pc:sldMk cId="2007513171" sldId="276"/>
            <ac:grpSpMk id="23" creationId="{291D5588-0A43-44F8-8BF9-4BD0CB07312F}"/>
          </ac:grpSpMkLst>
        </pc:grpChg>
        <pc:picChg chg="add mod">
          <ac:chgData name="مسفره الزهراني" userId="f17e2db792e4e63e" providerId="LiveId" clId="{9B0F06D5-E6E0-49E2-BA72-B46E2B2E1ACB}" dt="2022-01-26T19:12:36.021" v="90" actId="26606"/>
          <ac:picMkLst>
            <pc:docMk/>
            <pc:sldMk cId="2007513171" sldId="276"/>
            <ac:picMk id="4" creationId="{89258353-8040-445C-B71F-43D09728C524}"/>
          </ac:picMkLst>
        </pc:picChg>
      </pc:sldChg>
      <pc:sldChg chg="add del">
        <pc:chgData name="مسفره الزهراني" userId="f17e2db792e4e63e" providerId="LiveId" clId="{9B0F06D5-E6E0-49E2-BA72-B46E2B2E1ACB}" dt="2022-01-26T19:06:22.528" v="58" actId="47"/>
        <pc:sldMkLst>
          <pc:docMk/>
          <pc:sldMk cId="4022234577" sldId="277"/>
        </pc:sldMkLst>
      </pc:sldChg>
      <pc:sldChg chg="addSp delSp modSp add mod">
        <pc:chgData name="مسفره الزهراني" userId="f17e2db792e4e63e" providerId="LiveId" clId="{9B0F06D5-E6E0-49E2-BA72-B46E2B2E1ACB}" dt="2022-01-27T09:25:16.411" v="91"/>
        <pc:sldMkLst>
          <pc:docMk/>
          <pc:sldMk cId="2203021644" sldId="278"/>
        </pc:sldMkLst>
        <pc:picChg chg="del mod">
          <ac:chgData name="مسفره الزهراني" userId="f17e2db792e4e63e" providerId="LiveId" clId="{9B0F06D5-E6E0-49E2-BA72-B46E2B2E1ACB}" dt="2022-01-26T19:05:38.331" v="32" actId="478"/>
          <ac:picMkLst>
            <pc:docMk/>
            <pc:sldMk cId="2203021644" sldId="278"/>
            <ac:picMk id="4" creationId="{00000000-0000-0000-0000-000000000000}"/>
          </ac:picMkLst>
        </pc:picChg>
        <pc:picChg chg="del">
          <ac:chgData name="مسفره الزهراني" userId="f17e2db792e4e63e" providerId="LiveId" clId="{9B0F06D5-E6E0-49E2-BA72-B46E2B2E1ACB}" dt="2022-01-26T19:05:36.010" v="30" actId="478"/>
          <ac:picMkLst>
            <pc:docMk/>
            <pc:sldMk cId="2203021644" sldId="278"/>
            <ac:picMk id="1026" creationId="{00000000-0000-0000-0000-000000000000}"/>
          </ac:picMkLst>
        </pc:picChg>
        <pc:picChg chg="add">
          <ac:chgData name="مسفره الزهراني" userId="f17e2db792e4e63e" providerId="LiveId" clId="{9B0F06D5-E6E0-49E2-BA72-B46E2B2E1ACB}" dt="2022-01-27T09:25:16.411" v="91"/>
          <ac:picMkLst>
            <pc:docMk/>
            <pc:sldMk cId="2203021644" sldId="278"/>
            <ac:picMk id="1026" creationId="{14D80408-62DA-4468-B59B-23E49E7D52A6}"/>
          </ac:picMkLst>
        </pc:picChg>
      </pc:sldChg>
      <pc:sldChg chg="addSp delSp modSp add mod setBg delDesignElem">
        <pc:chgData name="مسفره الزهراني" userId="f17e2db792e4e63e" providerId="LiveId" clId="{9B0F06D5-E6E0-49E2-BA72-B46E2B2E1ACB}" dt="2022-01-29T05:21:19.618" v="143"/>
        <pc:sldMkLst>
          <pc:docMk/>
          <pc:sldMk cId="3066754327" sldId="279"/>
        </pc:sldMkLst>
        <pc:spChg chg="mod ord">
          <ac:chgData name="مسفره الزهراني" userId="f17e2db792e4e63e" providerId="LiveId" clId="{9B0F06D5-E6E0-49E2-BA72-B46E2B2E1ACB}" dt="2022-01-26T19:11:51.840" v="88" actId="26606"/>
          <ac:spMkLst>
            <pc:docMk/>
            <pc:sldMk cId="3066754327" sldId="279"/>
            <ac:spMk id="2" creationId="{103DC56B-1F9E-4047-8B1E-A01ADE839D48}"/>
          </ac:spMkLst>
        </pc:spChg>
        <pc:spChg chg="add del">
          <ac:chgData name="مسفره الزهراني" userId="f17e2db792e4e63e" providerId="LiveId" clId="{9B0F06D5-E6E0-49E2-BA72-B46E2B2E1ACB}" dt="2022-01-26T19:11:49.443" v="85" actId="26606"/>
          <ac:spMkLst>
            <pc:docMk/>
            <pc:sldMk cId="3066754327" sldId="279"/>
            <ac:spMk id="9" creationId="{7049A7D3-684C-4C59-A4B6-7B308A6AD34D}"/>
          </ac:spMkLst>
        </pc:spChg>
        <pc:spChg chg="add del">
          <ac:chgData name="مسفره الزهراني" userId="f17e2db792e4e63e" providerId="LiveId" clId="{9B0F06D5-E6E0-49E2-BA72-B46E2B2E1ACB}" dt="2022-01-26T19:11:49.443" v="85" actId="26606"/>
          <ac:spMkLst>
            <pc:docMk/>
            <pc:sldMk cId="3066754327" sldId="279"/>
            <ac:spMk id="11" creationId="{D7B1087B-C592-40E7-B532-60B453A2FE6A}"/>
          </ac:spMkLst>
        </pc:spChg>
        <pc:spChg chg="add del">
          <ac:chgData name="مسفره الزهراني" userId="f17e2db792e4e63e" providerId="LiveId" clId="{9B0F06D5-E6E0-49E2-BA72-B46E2B2E1ACB}" dt="2022-01-26T19:11:49.443" v="85" actId="26606"/>
          <ac:spMkLst>
            <pc:docMk/>
            <pc:sldMk cId="3066754327" sldId="279"/>
            <ac:spMk id="13" creationId="{14AE7447-E8F8-4A0F-9E3D-94842BFF886E}"/>
          </ac:spMkLst>
        </pc:spChg>
        <pc:spChg chg="add del">
          <ac:chgData name="مسفره الزهراني" userId="f17e2db792e4e63e" providerId="LiveId" clId="{9B0F06D5-E6E0-49E2-BA72-B46E2B2E1ACB}" dt="2022-01-26T19:11:49.443" v="85" actId="26606"/>
          <ac:spMkLst>
            <pc:docMk/>
            <pc:sldMk cId="3066754327" sldId="279"/>
            <ac:spMk id="19" creationId="{80E61E04-3F7C-42DE-ABE7-D3F7E349C2EF}"/>
          </ac:spMkLst>
        </pc:spChg>
        <pc:spChg chg="add del">
          <ac:chgData name="مسفره الزهراني" userId="f17e2db792e4e63e" providerId="LiveId" clId="{9B0F06D5-E6E0-49E2-BA72-B46E2B2E1ACB}" dt="2022-01-26T19:11:49.443" v="85" actId="26606"/>
          <ac:spMkLst>
            <pc:docMk/>
            <pc:sldMk cId="3066754327" sldId="279"/>
            <ac:spMk id="21" creationId="{2B036F7E-6C8A-4549-99EF-9958C587C8B7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3066754327" sldId="279"/>
            <ac:spMk id="25" creationId="{D012A90F-45C2-4C9B-BAF6-9CE1F546C7EA}"/>
          </ac:spMkLst>
        </pc:spChg>
        <pc:spChg chg="add del">
          <ac:chgData name="مسفره الزهراني" userId="f17e2db792e4e63e" providerId="LiveId" clId="{9B0F06D5-E6E0-49E2-BA72-B46E2B2E1ACB}" dt="2022-01-26T19:11:51.751" v="87" actId="26606"/>
          <ac:spMkLst>
            <pc:docMk/>
            <pc:sldMk cId="3066754327" sldId="279"/>
            <ac:spMk id="30" creationId="{7049A7D3-684C-4C59-A4B6-7B308A6AD34D}"/>
          </ac:spMkLst>
        </pc:spChg>
        <pc:spChg chg="add del">
          <ac:chgData name="مسفره الزهراني" userId="f17e2db792e4e63e" providerId="LiveId" clId="{9B0F06D5-E6E0-49E2-BA72-B46E2B2E1ACB}" dt="2022-01-26T19:11:51.751" v="87" actId="26606"/>
          <ac:spMkLst>
            <pc:docMk/>
            <pc:sldMk cId="3066754327" sldId="279"/>
            <ac:spMk id="31" creationId="{D7B1087B-C592-40E7-B532-60B453A2FE6A}"/>
          </ac:spMkLst>
        </pc:spChg>
        <pc:spChg chg="add del">
          <ac:chgData name="مسفره الزهراني" userId="f17e2db792e4e63e" providerId="LiveId" clId="{9B0F06D5-E6E0-49E2-BA72-B46E2B2E1ACB}" dt="2022-01-26T19:11:51.751" v="87" actId="26606"/>
          <ac:spMkLst>
            <pc:docMk/>
            <pc:sldMk cId="3066754327" sldId="279"/>
            <ac:spMk id="32" creationId="{14AE7447-E8F8-4A0F-9E3D-94842BFF886E}"/>
          </ac:spMkLst>
        </pc:spChg>
        <pc:spChg chg="add del">
          <ac:chgData name="مسفره الزهراني" userId="f17e2db792e4e63e" providerId="LiveId" clId="{9B0F06D5-E6E0-49E2-BA72-B46E2B2E1ACB}" dt="2022-01-26T19:11:51.751" v="87" actId="26606"/>
          <ac:spMkLst>
            <pc:docMk/>
            <pc:sldMk cId="3066754327" sldId="279"/>
            <ac:spMk id="36" creationId="{0680B5D0-24EC-465A-A0E6-C4DF951E0043}"/>
          </ac:spMkLst>
        </pc:spChg>
        <pc:spChg chg="add del">
          <ac:chgData name="مسفره الزهراني" userId="f17e2db792e4e63e" providerId="LiveId" clId="{9B0F06D5-E6E0-49E2-BA72-B46E2B2E1ACB}" dt="2022-01-26T19:11:51.751" v="87" actId="26606"/>
          <ac:spMkLst>
            <pc:docMk/>
            <pc:sldMk cId="3066754327" sldId="279"/>
            <ac:spMk id="37" creationId="{30BF1B50-A83E-4ED6-A2AA-C943C1F89F85}"/>
          </ac:spMkLst>
        </pc:spChg>
        <pc:spChg chg="add del">
          <ac:chgData name="مسفره الزهراني" userId="f17e2db792e4e63e" providerId="LiveId" clId="{9B0F06D5-E6E0-49E2-BA72-B46E2B2E1ACB}" dt="2022-01-26T19:11:51.751" v="87" actId="26606"/>
          <ac:spMkLst>
            <pc:docMk/>
            <pc:sldMk cId="3066754327" sldId="279"/>
            <ac:spMk id="38" creationId="{1F31E8B2-210B-4B90-83BB-3B180732EF38}"/>
          </ac:spMkLst>
        </pc:spChg>
        <pc:spChg chg="add del">
          <ac:chgData name="مسفره الزهراني" userId="f17e2db792e4e63e" providerId="LiveId" clId="{9B0F06D5-E6E0-49E2-BA72-B46E2B2E1ACB}" dt="2022-01-26T19:11:51.751" v="87" actId="26606"/>
          <ac:spMkLst>
            <pc:docMk/>
            <pc:sldMk cId="3066754327" sldId="279"/>
            <ac:spMk id="39" creationId="{6B387409-2B98-40F8-A65F-EF7CF989512F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3066754327" sldId="279"/>
            <ac:spMk id="41" creationId="{7049A7D3-684C-4C59-A4B6-7B308A6AD34D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3066754327" sldId="279"/>
            <ac:spMk id="42" creationId="{D7B1087B-C592-40E7-B532-60B453A2FE6A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3066754327" sldId="279"/>
            <ac:spMk id="43" creationId="{14AE7447-E8F8-4A0F-9E3D-94842BFF886E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3066754327" sldId="279"/>
            <ac:spMk id="45" creationId="{9818A645-2267-4F2E-9342-266D4D1DC809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3066754327" sldId="279"/>
            <ac:spMk id="46" creationId="{CD60390C-0E4C-4682-8246-AFA2E49856DA}"/>
          </ac:spMkLst>
        </pc:spChg>
        <pc:spChg chg="add del">
          <ac:chgData name="مسفره الزهراني" userId="f17e2db792e4e63e" providerId="LiveId" clId="{9B0F06D5-E6E0-49E2-BA72-B46E2B2E1ACB}" dt="2022-01-29T05:21:19.618" v="143"/>
          <ac:spMkLst>
            <pc:docMk/>
            <pc:sldMk cId="3066754327" sldId="279"/>
            <ac:spMk id="47" creationId="{CEBA87F4-FB8A-4D91-B3F3-DFA78E0CC64D}"/>
          </ac:spMkLst>
        </pc:spChg>
        <pc:grpChg chg="add del">
          <ac:chgData name="مسفره الزهراني" userId="f17e2db792e4e63e" providerId="LiveId" clId="{9B0F06D5-E6E0-49E2-BA72-B46E2B2E1ACB}" dt="2022-01-26T19:11:49.443" v="85" actId="26606"/>
          <ac:grpSpMkLst>
            <pc:docMk/>
            <pc:sldMk cId="3066754327" sldId="279"/>
            <ac:grpSpMk id="15" creationId="{85981F80-69EE-4E2B-82A8-47FDFD7720AC}"/>
          </ac:grpSpMkLst>
        </pc:grpChg>
        <pc:grpChg chg="add del">
          <ac:chgData name="مسفره الزهراني" userId="f17e2db792e4e63e" providerId="LiveId" clId="{9B0F06D5-E6E0-49E2-BA72-B46E2B2E1ACB}" dt="2022-01-26T19:11:49.443" v="85" actId="26606"/>
          <ac:grpSpMkLst>
            <pc:docMk/>
            <pc:sldMk cId="3066754327" sldId="279"/>
            <ac:grpSpMk id="23" creationId="{75EE15D0-BDD3-4CA6-B5DC-159D83FA6BC4}"/>
          </ac:grpSpMkLst>
        </pc:grpChg>
        <pc:grpChg chg="add del">
          <ac:chgData name="مسفره الزهراني" userId="f17e2db792e4e63e" providerId="LiveId" clId="{9B0F06D5-E6E0-49E2-BA72-B46E2B2E1ACB}" dt="2022-01-26T19:11:51.751" v="87" actId="26606"/>
          <ac:grpSpMkLst>
            <pc:docMk/>
            <pc:sldMk cId="3066754327" sldId="279"/>
            <ac:grpSpMk id="27" creationId="{C9E5F284-A588-4AE7-A36D-1C93E4FD0241}"/>
          </ac:grpSpMkLst>
        </pc:grpChg>
        <pc:grpChg chg="add del">
          <ac:chgData name="مسفره الزهراني" userId="f17e2db792e4e63e" providerId="LiveId" clId="{9B0F06D5-E6E0-49E2-BA72-B46E2B2E1ACB}" dt="2022-01-26T19:11:51.751" v="87" actId="26606"/>
          <ac:grpSpMkLst>
            <pc:docMk/>
            <pc:sldMk cId="3066754327" sldId="279"/>
            <ac:grpSpMk id="33" creationId="{85981F80-69EE-4E2B-82A8-47FDFD7720AC}"/>
          </ac:grpSpMkLst>
        </pc:grpChg>
        <pc:grpChg chg="add del">
          <ac:chgData name="مسفره الزهراني" userId="f17e2db792e4e63e" providerId="LiveId" clId="{9B0F06D5-E6E0-49E2-BA72-B46E2B2E1ACB}" dt="2022-01-29T05:21:19.618" v="143"/>
          <ac:grpSpMkLst>
            <pc:docMk/>
            <pc:sldMk cId="3066754327" sldId="279"/>
            <ac:grpSpMk id="44" creationId="{85981F80-69EE-4E2B-82A8-47FDFD7720AC}"/>
          </ac:grpSpMkLst>
        </pc:grpChg>
        <pc:picChg chg="add mod">
          <ac:chgData name="مسفره الزهراني" userId="f17e2db792e4e63e" providerId="LiveId" clId="{9B0F06D5-E6E0-49E2-BA72-B46E2B2E1ACB}" dt="2022-01-26T19:11:59.996" v="89" actId="14100"/>
          <ac:picMkLst>
            <pc:docMk/>
            <pc:sldMk cId="3066754327" sldId="279"/>
            <ac:picMk id="4" creationId="{DFBAD23F-BAF8-446D-AD10-4BCF2671A6CC}"/>
          </ac:picMkLst>
        </pc:picChg>
      </pc:sldChg>
      <pc:sldChg chg="addSp new">
        <pc:chgData name="مسفره الزهراني" userId="f17e2db792e4e63e" providerId="LiveId" clId="{9B0F06D5-E6E0-49E2-BA72-B46E2B2E1ACB}" dt="2022-01-27T09:26:25.887" v="93"/>
        <pc:sldMkLst>
          <pc:docMk/>
          <pc:sldMk cId="1611509977" sldId="280"/>
        </pc:sldMkLst>
        <pc:picChg chg="add">
          <ac:chgData name="مسفره الزهراني" userId="f17e2db792e4e63e" providerId="LiveId" clId="{9B0F06D5-E6E0-49E2-BA72-B46E2B2E1ACB}" dt="2022-01-27T09:26:25.887" v="93"/>
          <ac:picMkLst>
            <pc:docMk/>
            <pc:sldMk cId="1611509977" sldId="280"/>
            <ac:picMk id="2050" creationId="{4FE66D4C-0C5F-40FD-8F32-1C3DC4A802C9}"/>
          </ac:picMkLst>
        </pc:picChg>
      </pc:sldChg>
      <pc:sldChg chg="delSp modSp add del modAnim">
        <pc:chgData name="مسفره الزهراني" userId="f17e2db792e4e63e" providerId="LiveId" clId="{9B0F06D5-E6E0-49E2-BA72-B46E2B2E1ACB}" dt="2022-01-26T19:08:40.801" v="74" actId="47"/>
        <pc:sldMkLst>
          <pc:docMk/>
          <pc:sldMk cId="3958175665" sldId="280"/>
        </pc:sldMkLst>
        <pc:picChg chg="del mod">
          <ac:chgData name="مسفره الزهراني" userId="f17e2db792e4e63e" providerId="LiveId" clId="{9B0F06D5-E6E0-49E2-BA72-B46E2B2E1ACB}" dt="2022-01-26T19:08:35.741" v="73" actId="478"/>
          <ac:picMkLst>
            <pc:docMk/>
            <pc:sldMk cId="3958175665" sldId="280"/>
            <ac:picMk id="5122" creationId="{19A23406-435C-44F6-85E5-0A41BD3B3C52}"/>
          </ac:picMkLst>
        </pc:picChg>
        <pc:picChg chg="del">
          <ac:chgData name="مسفره الزهراني" userId="f17e2db792e4e63e" providerId="LiveId" clId="{9B0F06D5-E6E0-49E2-BA72-B46E2B2E1ACB}" dt="2022-01-26T19:08:33.301" v="71" actId="478"/>
          <ac:picMkLst>
            <pc:docMk/>
            <pc:sldMk cId="3958175665" sldId="280"/>
            <ac:picMk id="5124" creationId="{6774352D-A379-4FEB-872D-43A5EE9C7932}"/>
          </ac:picMkLst>
        </pc:picChg>
      </pc:sldChg>
      <pc:sldChg chg="addSp delSp modSp add mod delAnim modAnim">
        <pc:chgData name="مسفره الزهراني" userId="f17e2db792e4e63e" providerId="LiveId" clId="{9B0F06D5-E6E0-49E2-BA72-B46E2B2E1ACB}" dt="2022-01-29T05:29:55.135" v="276"/>
        <pc:sldMkLst>
          <pc:docMk/>
          <pc:sldMk cId="3246725269" sldId="281"/>
        </pc:sldMkLst>
        <pc:spChg chg="mod">
          <ac:chgData name="مسفره الزهراني" userId="f17e2db792e4e63e" providerId="LiveId" clId="{9B0F06D5-E6E0-49E2-BA72-B46E2B2E1ACB}" dt="2022-01-29T05:29:43.226" v="272" actId="1076"/>
          <ac:spMkLst>
            <pc:docMk/>
            <pc:sldMk cId="3246725269" sldId="281"/>
            <ac:spMk id="2" creationId="{16361258-C030-4276-986D-CE0317EC3BB5}"/>
          </ac:spMkLst>
        </pc:spChg>
        <pc:picChg chg="del mod">
          <ac:chgData name="مسفره الزهراني" userId="f17e2db792e4e63e" providerId="LiveId" clId="{9B0F06D5-E6E0-49E2-BA72-B46E2B2E1ACB}" dt="2022-01-29T05:27:50.755" v="216" actId="478"/>
          <ac:picMkLst>
            <pc:docMk/>
            <pc:sldMk cId="3246725269" sldId="281"/>
            <ac:picMk id="6" creationId="{60653EF7-63BD-40BF-8D28-1774B888E940}"/>
          </ac:picMkLst>
        </pc:picChg>
        <pc:picChg chg="add mod">
          <ac:chgData name="مسفره الزهراني" userId="f17e2db792e4e63e" providerId="LiveId" clId="{9B0F06D5-E6E0-49E2-BA72-B46E2B2E1ACB}" dt="2022-01-29T05:29:45.001" v="273" actId="1076"/>
          <ac:picMkLst>
            <pc:docMk/>
            <pc:sldMk cId="3246725269" sldId="281"/>
            <ac:picMk id="7" creationId="{D828490A-2C86-4A97-A626-C67A7FA42C99}"/>
          </ac:picMkLst>
        </pc:picChg>
        <pc:picChg chg="del">
          <ac:chgData name="مسفره الزهراني" userId="f17e2db792e4e63e" providerId="LiveId" clId="{9B0F06D5-E6E0-49E2-BA72-B46E2B2E1ACB}" dt="2022-01-29T05:27:52.465" v="217" actId="478"/>
          <ac:picMkLst>
            <pc:docMk/>
            <pc:sldMk cId="3246725269" sldId="281"/>
            <ac:picMk id="8" creationId="{C0DAD21C-88D6-42EB-8BDD-3170F9AA7E82}"/>
          </ac:picMkLst>
        </pc:picChg>
        <pc:picChg chg="add mod">
          <ac:chgData name="مسفره الزهراني" userId="f17e2db792e4e63e" providerId="LiveId" clId="{9B0F06D5-E6E0-49E2-BA72-B46E2B2E1ACB}" dt="2022-01-29T05:29:51.748" v="275" actId="14100"/>
          <ac:picMkLst>
            <pc:docMk/>
            <pc:sldMk cId="3246725269" sldId="281"/>
            <ac:picMk id="10" creationId="{6B8D5DA2-B8E7-4EF7-AFBC-F1EB981EFA2D}"/>
          </ac:picMkLst>
        </pc:picChg>
        <pc:picChg chg="del">
          <ac:chgData name="مسفره الزهراني" userId="f17e2db792e4e63e" providerId="LiveId" clId="{9B0F06D5-E6E0-49E2-BA72-B46E2B2E1ACB}" dt="2022-01-29T05:27:48.889" v="214" actId="478"/>
          <ac:picMkLst>
            <pc:docMk/>
            <pc:sldMk cId="3246725269" sldId="281"/>
            <ac:picMk id="7170" creationId="{00000000-0000-0000-0000-000000000000}"/>
          </ac:picMkLst>
        </pc:picChg>
      </pc:sldChg>
      <pc:sldChg chg="addSp delSp modSp add mod">
        <pc:chgData name="مسفره الزهراني" userId="f17e2db792e4e63e" providerId="LiveId" clId="{9B0F06D5-E6E0-49E2-BA72-B46E2B2E1ACB}" dt="2022-01-29T05:33:39.992" v="339" actId="1076"/>
        <pc:sldMkLst>
          <pc:docMk/>
          <pc:sldMk cId="3755878597" sldId="282"/>
        </pc:sldMkLst>
        <pc:spChg chg="add mod">
          <ac:chgData name="مسفره الزهراني" userId="f17e2db792e4e63e" providerId="LiveId" clId="{9B0F06D5-E6E0-49E2-BA72-B46E2B2E1ACB}" dt="2022-01-29T05:33:36.540" v="338" actId="1076"/>
          <ac:spMkLst>
            <pc:docMk/>
            <pc:sldMk cId="3755878597" sldId="282"/>
            <ac:spMk id="2" creationId="{CDE5BADD-3D1D-4009-BBE5-C901B86C718F}"/>
          </ac:spMkLst>
        </pc:spChg>
        <pc:spChg chg="add mod">
          <ac:chgData name="مسفره الزهراني" userId="f17e2db792e4e63e" providerId="LiveId" clId="{9B0F06D5-E6E0-49E2-BA72-B46E2B2E1ACB}" dt="2022-01-29T05:33:39.992" v="339" actId="1076"/>
          <ac:spMkLst>
            <pc:docMk/>
            <pc:sldMk cId="3755878597" sldId="282"/>
            <ac:spMk id="3" creationId="{C228B333-D8F1-4B49-8DCD-CF09C6160FDD}"/>
          </ac:spMkLst>
        </pc:spChg>
        <pc:picChg chg="del mod">
          <ac:chgData name="مسفره الزهراني" userId="f17e2db792e4e63e" providerId="LiveId" clId="{9B0F06D5-E6E0-49E2-BA72-B46E2B2E1ACB}" dt="2022-01-29T05:30:11.209" v="279" actId="478"/>
          <ac:picMkLst>
            <pc:docMk/>
            <pc:sldMk cId="3755878597" sldId="282"/>
            <ac:picMk id="2050" creationId="{4FE66D4C-0C5F-40FD-8F32-1C3DC4A802C9}"/>
          </ac:picMkLst>
        </pc:picChg>
      </pc:sldChg>
      <pc:sldChg chg="addSp delSp modSp add mod delAnim modAnim">
        <pc:chgData name="مسفره الزهراني" userId="f17e2db792e4e63e" providerId="LiveId" clId="{9B0F06D5-E6E0-49E2-BA72-B46E2B2E1ACB}" dt="2022-01-29T05:39:23.038" v="395"/>
        <pc:sldMkLst>
          <pc:docMk/>
          <pc:sldMk cId="2482150014" sldId="283"/>
        </pc:sldMkLst>
        <pc:spChg chg="mod">
          <ac:chgData name="مسفره الزهراني" userId="f17e2db792e4e63e" providerId="LiveId" clId="{9B0F06D5-E6E0-49E2-BA72-B46E2B2E1ACB}" dt="2022-01-29T05:34:35.957" v="379" actId="1076"/>
          <ac:spMkLst>
            <pc:docMk/>
            <pc:sldMk cId="2482150014" sldId="283"/>
            <ac:spMk id="2" creationId="{16361258-C030-4276-986D-CE0317EC3BB5}"/>
          </ac:spMkLst>
        </pc:spChg>
        <pc:spChg chg="add del mod">
          <ac:chgData name="مسفره الزهراني" userId="f17e2db792e4e63e" providerId="LiveId" clId="{9B0F06D5-E6E0-49E2-BA72-B46E2B2E1ACB}" dt="2022-01-29T05:37:59.424" v="387" actId="478"/>
          <ac:spMkLst>
            <pc:docMk/>
            <pc:sldMk cId="2482150014" sldId="283"/>
            <ac:spMk id="9" creationId="{03EBEEB7-4395-4111-8A38-5CA1D6856A51}"/>
          </ac:spMkLst>
        </pc:spChg>
        <pc:picChg chg="del">
          <ac:chgData name="مسفره الزهراني" userId="f17e2db792e4e63e" providerId="LiveId" clId="{9B0F06D5-E6E0-49E2-BA72-B46E2B2E1ACB}" dt="2022-01-29T05:34:08.892" v="341" actId="478"/>
          <ac:picMkLst>
            <pc:docMk/>
            <pc:sldMk cId="2482150014" sldId="283"/>
            <ac:picMk id="7" creationId="{D828490A-2C86-4A97-A626-C67A7FA42C99}"/>
          </ac:picMkLst>
        </pc:picChg>
        <pc:picChg chg="del">
          <ac:chgData name="مسفره الزهراني" userId="f17e2db792e4e63e" providerId="LiveId" clId="{9B0F06D5-E6E0-49E2-BA72-B46E2B2E1ACB}" dt="2022-01-29T05:34:10.855" v="342" actId="478"/>
          <ac:picMkLst>
            <pc:docMk/>
            <pc:sldMk cId="2482150014" sldId="283"/>
            <ac:picMk id="10" creationId="{6B8D5DA2-B8E7-4EF7-AFBC-F1EB981EFA2D}"/>
          </ac:picMkLst>
        </pc:picChg>
        <pc:picChg chg="add mod">
          <ac:chgData name="مسفره الزهراني" userId="f17e2db792e4e63e" providerId="LiveId" clId="{9B0F06D5-E6E0-49E2-BA72-B46E2B2E1ACB}" dt="2022-01-29T05:39:20.103" v="394" actId="1076"/>
          <ac:picMkLst>
            <pc:docMk/>
            <pc:sldMk cId="2482150014" sldId="283"/>
            <ac:picMk id="11" creationId="{95397558-8F55-417E-AE0A-1DE3E9BD264C}"/>
          </ac:picMkLst>
        </pc:picChg>
        <pc:picChg chg="add mod">
          <ac:chgData name="مسفره الزهراني" userId="f17e2db792e4e63e" providerId="LiveId" clId="{9B0F06D5-E6E0-49E2-BA72-B46E2B2E1ACB}" dt="2022-01-29T05:36:06.664" v="384" actId="1076"/>
          <ac:picMkLst>
            <pc:docMk/>
            <pc:sldMk cId="2482150014" sldId="283"/>
            <ac:picMk id="1026" creationId="{CD98326C-62A0-4C79-A2F1-057255665E30}"/>
          </ac:picMkLst>
        </pc:picChg>
      </pc:sldChg>
      <pc:sldChg chg="add del">
        <pc:chgData name="مسفره الزهراني" userId="f17e2db792e4e63e" providerId="LiveId" clId="{9B0F06D5-E6E0-49E2-BA72-B46E2B2E1ACB}" dt="2022-01-29T10:04:13.071" v="442" actId="47"/>
        <pc:sldMkLst>
          <pc:docMk/>
          <pc:sldMk cId="3107987321" sldId="284"/>
        </pc:sldMkLst>
      </pc:sldChg>
      <pc:sldChg chg="addSp modSp add mod ord">
        <pc:chgData name="مسفره الزهراني" userId="f17e2db792e4e63e" providerId="LiveId" clId="{9B0F06D5-E6E0-49E2-BA72-B46E2B2E1ACB}" dt="2022-01-29T10:04:26.679" v="444"/>
        <pc:sldMkLst>
          <pc:docMk/>
          <pc:sldMk cId="0" sldId="285"/>
        </pc:sldMkLst>
        <pc:spChg chg="add mod">
          <ac:chgData name="مسفره الزهراني" userId="f17e2db792e4e63e" providerId="LiveId" clId="{9B0F06D5-E6E0-49E2-BA72-B46E2B2E1ACB}" dt="2022-01-29T10:04:02.754" v="438" actId="1076"/>
          <ac:spMkLst>
            <pc:docMk/>
            <pc:sldMk cId="0" sldId="285"/>
            <ac:spMk id="2" creationId="{D71CAC8E-8D46-42A9-975C-25AC79AD89A0}"/>
          </ac:spMkLst>
        </pc:spChg>
        <pc:picChg chg="mod">
          <ac:chgData name="مسفره الزهراني" userId="f17e2db792e4e63e" providerId="LiveId" clId="{9B0F06D5-E6E0-49E2-BA72-B46E2B2E1ACB}" dt="2022-01-29T10:02:56.653" v="402" actId="14100"/>
          <ac:picMkLst>
            <pc:docMk/>
            <pc:sldMk cId="0" sldId="285"/>
            <ac:picMk id="85" creationId="{00000000-0000-0000-0000-000000000000}"/>
          </ac:picMkLst>
        </pc:picChg>
        <pc:picChg chg="mod">
          <ac:chgData name="مسفره الزهراني" userId="f17e2db792e4e63e" providerId="LiveId" clId="{9B0F06D5-E6E0-49E2-BA72-B46E2B2E1ACB}" dt="2022-01-29T10:03:01.222" v="403" actId="1076"/>
          <ac:picMkLst>
            <pc:docMk/>
            <pc:sldMk cId="0" sldId="285"/>
            <ac:picMk id="8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E422-F9A2-4560-9F12-5C47BC88A538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0CFDF-13FB-4AAD-9B8D-8CD33910B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9274992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9274992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88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0CFDF-13FB-4AAD-9B8D-8CD33910BBA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0CFDF-13FB-4AAD-9B8D-8CD33910BBA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4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9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8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2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06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8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3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F1ABA7-B75A-4AC9-8245-1FC5E7BF88DC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4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ABA7-B75A-4AC9-8245-1FC5E7BF88DC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3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F1ABA7-B75A-4AC9-8245-1FC5E7BF88DC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9C042E-ED0D-4EC9-A18C-6E6E6D4ACB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2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oleObject" Target="../embeddings/oleObject1.bin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4.wmf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6.jpe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s://www.liveworksheets.com/rz2479261x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veworksheets.com/al2441690d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من حكم الرياضيات😘 - الرياضيات لغة الكون math | فيسبوك">
            <a:extLst>
              <a:ext uri="{FF2B5EF4-FFF2-40B4-BE49-F238E27FC236}">
                <a16:creationId xmlns:a16="http://schemas.microsoft.com/office/drawing/2014/main" id="{6774352D-A379-4FEB-872D-43A5EE9C7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438" y="570345"/>
            <a:ext cx="4366562" cy="48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اجمل عبارات الصباح , كلمات للصباح جميلة ورائعة - صباح الحب">
            <a:extLst>
              <a:ext uri="{FF2B5EF4-FFF2-40B4-BE49-F238E27FC236}">
                <a16:creationId xmlns:a16="http://schemas.microsoft.com/office/drawing/2014/main" id="{19A23406-435C-44F6-85E5-0A41BD3B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66560"/>
            <a:ext cx="4293865" cy="48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9153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876800" y="3124200"/>
            <a:ext cx="396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7162800" y="28956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7696200" y="28194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581400" y="36576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858000" y="35814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رابط كسهم مستقيم 8"/>
          <p:cNvCxnSpPr/>
          <p:nvPr/>
        </p:nvCxnSpPr>
        <p:spPr>
          <a:xfrm rot="10800000" flipV="1">
            <a:off x="6934200" y="2971800"/>
            <a:ext cx="457200" cy="38100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6324600" y="37338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5029200" y="41148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6400800" y="4191000"/>
            <a:ext cx="2514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7467600" y="44196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3505200" y="46482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6400800" y="46482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/>
          <p:cNvSpPr/>
          <p:nvPr/>
        </p:nvSpPr>
        <p:spPr>
          <a:xfrm>
            <a:off x="3429000" y="50292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6477000" y="5029200"/>
            <a:ext cx="2438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/>
          <p:cNvSpPr/>
          <p:nvPr/>
        </p:nvSpPr>
        <p:spPr>
          <a:xfrm>
            <a:off x="5715000" y="5486400"/>
            <a:ext cx="3124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ربع نص 20"/>
          <p:cNvSpPr txBox="1"/>
          <p:nvPr/>
        </p:nvSpPr>
        <p:spPr>
          <a:xfrm>
            <a:off x="7620000" y="35007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</a:rPr>
              <a:t>+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086600" y="3429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</a:rPr>
              <a:t>_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 rot="5400000">
            <a:off x="7086600" y="3505200"/>
            <a:ext cx="838200" cy="22860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8153400" y="43389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</a:rPr>
              <a:t>+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7620000" y="4267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</a:rPr>
              <a:t>_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9" name="رابط مستقيم 28"/>
          <p:cNvCxnSpPr/>
          <p:nvPr/>
        </p:nvCxnSpPr>
        <p:spPr>
          <a:xfrm rot="5400000">
            <a:off x="7620000" y="4343400"/>
            <a:ext cx="838200" cy="22860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rot="5400000">
            <a:off x="8077200" y="4343400"/>
            <a:ext cx="838200" cy="22860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52400"/>
            <a:ext cx="19621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7774" y="2514600"/>
            <a:ext cx="7286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5724128" y="457200"/>
            <a:ext cx="328614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/>
              <a:t>استراتيجية  اكشف ورقك 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04800"/>
            <a:ext cx="2714644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35387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5725" y="296854"/>
            <a:ext cx="12144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الزمن </a:t>
            </a:r>
          </a:p>
          <a:p>
            <a:pPr algn="l"/>
            <a:r>
              <a:rPr lang="ar-SA" sz="2400" dirty="0">
                <a:solidFill>
                  <a:schemeClr val="bg1"/>
                </a:solidFill>
              </a:rPr>
              <a:t>  دقائق</a:t>
            </a:r>
            <a:r>
              <a:rPr lang="en-US" sz="2400" dirty="0">
                <a:solidFill>
                  <a:schemeClr val="bg1"/>
                </a:solidFill>
              </a:rPr>
              <a:t>8</a:t>
            </a:r>
            <a:endParaRPr lang="ar-S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"/>
            <a:ext cx="800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43243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933700"/>
            <a:ext cx="6934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209800" y="3657600"/>
            <a:ext cx="632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7315200" y="32766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7696200" y="32766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362200" y="4038600"/>
            <a:ext cx="6324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2362200" y="4572000"/>
            <a:ext cx="632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2362200" y="4953000"/>
            <a:ext cx="632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2362200" y="5334000"/>
            <a:ext cx="632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2362200" y="5867400"/>
            <a:ext cx="632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1676400" y="6324600"/>
            <a:ext cx="701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09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1"/>
            <a:ext cx="70866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42844" y="69105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85720" y="355483"/>
            <a:ext cx="12144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الزمن </a:t>
            </a:r>
          </a:p>
          <a:p>
            <a:pPr algn="l"/>
            <a:r>
              <a:rPr lang="ar-SA" sz="2400" dirty="0">
                <a:solidFill>
                  <a:schemeClr val="bg1"/>
                </a:solidFill>
              </a:rPr>
              <a:t>  دقائق</a:t>
            </a:r>
            <a:r>
              <a:rPr lang="en-US" sz="2400" dirty="0">
                <a:solidFill>
                  <a:schemeClr val="bg1"/>
                </a:solidFill>
              </a:rPr>
              <a:t>5</a:t>
            </a:r>
            <a:endParaRPr lang="ar-SA" sz="24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3" y="914400"/>
            <a:ext cx="90201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331349" y="342909"/>
            <a:ext cx="12144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الزمن </a:t>
            </a:r>
          </a:p>
          <a:p>
            <a:pPr algn="l"/>
            <a:r>
              <a:rPr lang="ar-SA" sz="2400" b="1" dirty="0">
                <a:solidFill>
                  <a:schemeClr val="bg1"/>
                </a:solidFill>
              </a:rPr>
              <a:t>15 دقائق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990600" y="4495800"/>
            <a:ext cx="632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3048000" y="32766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391400" y="10668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221457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3643306" y="357166"/>
            <a:ext cx="192882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err="1">
                <a:solidFill>
                  <a:schemeClr val="bg1"/>
                </a:solidFill>
              </a:rPr>
              <a:t>استراتيجية</a:t>
            </a:r>
            <a:r>
              <a:rPr lang="ar-SA" sz="2400" b="1" dirty="0">
                <a:solidFill>
                  <a:schemeClr val="bg1"/>
                </a:solidFill>
              </a:rPr>
              <a:t> الأركان الأربعة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التقويم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050" y="2333624"/>
            <a:ext cx="68183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1915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333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876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429000" y="1447800"/>
            <a:ext cx="5638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04800" y="1371600"/>
            <a:ext cx="3124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ؤ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057400"/>
            <a:ext cx="533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رابط كسهم مستقيم 7"/>
          <p:cNvCxnSpPr/>
          <p:nvPr/>
        </p:nvCxnSpPr>
        <p:spPr>
          <a:xfrm rot="16200000" flipH="1">
            <a:off x="304800" y="1828800"/>
            <a:ext cx="609600" cy="3048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685800" y="2209800"/>
            <a:ext cx="27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0" y="1799272"/>
            <a:ext cx="247650" cy="3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2743200"/>
            <a:ext cx="47148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2286000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0" y="3505200"/>
            <a:ext cx="533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مستطيل 18"/>
          <p:cNvSpPr/>
          <p:nvPr/>
        </p:nvSpPr>
        <p:spPr>
          <a:xfrm>
            <a:off x="4724400" y="41148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ؤ</a:t>
            </a:r>
            <a:endParaRPr 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0" y="1828800"/>
            <a:ext cx="3810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4495800"/>
            <a:ext cx="40386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مستطيل 21"/>
          <p:cNvSpPr/>
          <p:nvPr/>
        </p:nvSpPr>
        <p:spPr>
          <a:xfrm>
            <a:off x="4724400" y="4572000"/>
            <a:ext cx="3810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ؤ</a:t>
            </a:r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40935" y="2362200"/>
            <a:ext cx="26886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رابط كسهم مستقيم 23"/>
          <p:cNvCxnSpPr/>
          <p:nvPr/>
        </p:nvCxnSpPr>
        <p:spPr>
          <a:xfrm>
            <a:off x="762000" y="1828800"/>
            <a:ext cx="762000" cy="6096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>
            <a:off x="685800" y="1676400"/>
            <a:ext cx="1295400" cy="76200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67000" y="1905000"/>
            <a:ext cx="274320" cy="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90800" y="2286000"/>
            <a:ext cx="376238" cy="38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مستطيل 30"/>
          <p:cNvSpPr/>
          <p:nvPr/>
        </p:nvSpPr>
        <p:spPr>
          <a:xfrm>
            <a:off x="2590800" y="22860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ؤ</a:t>
            </a:r>
            <a:endParaRPr lang="en-US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76600" y="5105400"/>
            <a:ext cx="3905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095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3048000"/>
            <a:ext cx="2286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66" name="Object 18"/>
          <p:cNvGraphicFramePr>
            <a:graphicFrameLocks noChangeAspect="1"/>
          </p:cNvGraphicFramePr>
          <p:nvPr/>
        </p:nvGraphicFramePr>
        <p:xfrm>
          <a:off x="6172200" y="1752600"/>
          <a:ext cx="2286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30040" imgH="177480" progId="Equation.DSMT4">
                  <p:embed/>
                </p:oleObj>
              </mc:Choice>
              <mc:Fallback>
                <p:oleObj name="Equation" r:id="rId18" imgW="1130040" imgH="177480" progId="Equation.DSMT4">
                  <p:embed/>
                  <p:pic>
                    <p:nvPicPr>
                      <p:cNvPr id="20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52600"/>
                        <a:ext cx="2286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69565E-7 L -0.00156 0.115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animBg="1"/>
      <p:bldP spid="22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048000"/>
            <a:ext cx="4491037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04800"/>
            <a:ext cx="1763688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0479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</a:t>
            </a:r>
            <a:r>
              <a:rPr lang="ar-SA" sz="2400" b="1" dirty="0" err="1"/>
              <a:t>الجيكسو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8563" y="35695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50001" y="304800"/>
            <a:ext cx="12144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الزمن </a:t>
            </a:r>
          </a:p>
          <a:p>
            <a:pPr algn="l"/>
            <a:r>
              <a:rPr lang="ar-SA" sz="2400" dirty="0">
                <a:solidFill>
                  <a:schemeClr val="bg1"/>
                </a:solidFill>
              </a:rPr>
              <a:t>  دقائق</a:t>
            </a:r>
            <a:r>
              <a:rPr lang="en-US" sz="2400" dirty="0">
                <a:solidFill>
                  <a:schemeClr val="bg1"/>
                </a:solidFill>
              </a:rPr>
              <a:t>10</a:t>
            </a:r>
            <a:endParaRPr lang="ar-S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382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33400" y="1676400"/>
            <a:ext cx="792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2057400" y="2209800"/>
            <a:ext cx="632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895600" y="2895600"/>
            <a:ext cx="5638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47650" y="3200400"/>
          <a:ext cx="203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9720" imgH="393480" progId="Equation.DSMT4">
                  <p:embed/>
                </p:oleObj>
              </mc:Choice>
              <mc:Fallback>
                <p:oleObj name="Equation" r:id="rId3" imgW="1269720" imgH="39348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3200400"/>
                        <a:ext cx="203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مستطيل 6"/>
          <p:cNvSpPr/>
          <p:nvPr/>
        </p:nvSpPr>
        <p:spPr>
          <a:xfrm>
            <a:off x="2590800" y="3124200"/>
            <a:ext cx="5867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5791200" y="3657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5867400" y="4038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6400800" y="3657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6477000" y="4038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7010400" y="3657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7086600" y="4038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7620000" y="3657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7620000" y="40386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2667000" y="4419600"/>
            <a:ext cx="5867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2514600" y="5181600"/>
            <a:ext cx="5867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/>
          <p:cNvSpPr/>
          <p:nvPr/>
        </p:nvSpPr>
        <p:spPr>
          <a:xfrm>
            <a:off x="2667000" y="5867400"/>
            <a:ext cx="5867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2667000" y="6324600"/>
            <a:ext cx="5867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/>
          <p:cNvSpPr/>
          <p:nvPr/>
        </p:nvSpPr>
        <p:spPr>
          <a:xfrm>
            <a:off x="2667000" y="3810000"/>
            <a:ext cx="5867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76200"/>
            <a:ext cx="9144001" cy="59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4687" y="1950160"/>
            <a:ext cx="4089963" cy="23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3674" y="2322050"/>
            <a:ext cx="1449877" cy="341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2152" y="2056176"/>
            <a:ext cx="954575" cy="95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8075" y="857250"/>
            <a:ext cx="1143926" cy="114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572000" y="857250"/>
            <a:ext cx="1143926" cy="114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6326" y="4542095"/>
            <a:ext cx="2569425" cy="190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488" y="4128375"/>
            <a:ext cx="2989150" cy="19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67049" y="3581425"/>
            <a:ext cx="1267974" cy="8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4226" y="3066826"/>
            <a:ext cx="1201075" cy="1566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71CAC8E-8D46-42A9-975C-25AC79AD89A0}"/>
              </a:ext>
            </a:extLst>
          </p:cNvPr>
          <p:cNvSpPr txBox="1"/>
          <p:nvPr/>
        </p:nvSpPr>
        <p:spPr>
          <a:xfrm>
            <a:off x="3462711" y="2875817"/>
            <a:ext cx="29841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</a:rPr>
              <a:t>قسمة كثيرات الحدود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3950" y="2847974"/>
            <a:ext cx="6896100" cy="16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04800"/>
            <a:ext cx="1763688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0479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</a:t>
            </a:r>
            <a:r>
              <a:rPr lang="ar-SA" sz="2400" b="1" dirty="0" err="1"/>
              <a:t>الجيكسو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26054" y="298857"/>
            <a:ext cx="12144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الزمن </a:t>
            </a:r>
          </a:p>
          <a:p>
            <a:pPr algn="l"/>
            <a:r>
              <a:rPr lang="ar-SA" sz="2400" b="1" dirty="0">
                <a:solidFill>
                  <a:schemeClr val="bg1"/>
                </a:solidFill>
              </a:rPr>
              <a:t>  دقائق</a:t>
            </a:r>
            <a:r>
              <a:rPr lang="en-US" sz="2400" b="1" dirty="0">
                <a:solidFill>
                  <a:schemeClr val="bg1"/>
                </a:solidFill>
              </a:rPr>
              <a:t>10</a:t>
            </a:r>
            <a:endParaRPr lang="ar-S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562100"/>
            <a:ext cx="933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181225"/>
            <a:ext cx="661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2867025"/>
            <a:ext cx="6624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4450" y="3429000"/>
            <a:ext cx="7372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322388" y="340060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الزمن </a:t>
            </a:r>
          </a:p>
          <a:p>
            <a:pPr algn="l"/>
            <a:r>
              <a:rPr lang="ar-SA" dirty="0">
                <a:solidFill>
                  <a:schemeClr val="bg1"/>
                </a:solidFill>
              </a:rPr>
              <a:t>15 دقائق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9" y="1863004"/>
            <a:ext cx="77724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527790" y="325584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التقويم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6361258-C030-4276-986D-CE0317EC3BB5}"/>
              </a:ext>
            </a:extLst>
          </p:cNvPr>
          <p:cNvSpPr txBox="1"/>
          <p:nvPr/>
        </p:nvSpPr>
        <p:spPr>
          <a:xfrm>
            <a:off x="2667000" y="971128"/>
            <a:ext cx="4267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</a:rPr>
              <a:t>مسائل مهارات التفكير العليا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0653EF7-63BD-40BF-8D28-1774B888E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1" y="3165392"/>
            <a:ext cx="8245935" cy="57606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0DAD21C-88D6-42EB-8BDD-3170F9AA7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53" y="3991620"/>
            <a:ext cx="8733289" cy="165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527790" y="325584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التقويم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6361258-C030-4276-986D-CE0317EC3BB5}"/>
              </a:ext>
            </a:extLst>
          </p:cNvPr>
          <p:cNvSpPr txBox="1"/>
          <p:nvPr/>
        </p:nvSpPr>
        <p:spPr>
          <a:xfrm>
            <a:off x="3086100" y="613616"/>
            <a:ext cx="2971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</a:rPr>
              <a:t>تدريب على اختبار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828490A-2C86-4A97-A626-C67A7FA42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463230"/>
            <a:ext cx="5584920" cy="21075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B8D5DA2-B8E7-4EF7-AFBC-F1EB981E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944080"/>
            <a:ext cx="5334000" cy="16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527790" y="325584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التقويم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6361258-C030-4276-986D-CE0317EC3BB5}"/>
              </a:ext>
            </a:extLst>
          </p:cNvPr>
          <p:cNvSpPr txBox="1"/>
          <p:nvPr/>
        </p:nvSpPr>
        <p:spPr>
          <a:xfrm>
            <a:off x="3048000" y="1219200"/>
            <a:ext cx="33909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</a:rPr>
              <a:t>أوراق عمل تفاعلية </a:t>
            </a:r>
          </a:p>
        </p:txBody>
      </p:sp>
      <p:pic>
        <p:nvPicPr>
          <p:cNvPr id="1026" name="Picture 2" descr="لايف ورك شيت liveworksheetsتحويل اورراق العمل الى اوراق تفاعلية - YouTube">
            <a:hlinkClick r:id="rId2"/>
            <a:extLst>
              <a:ext uri="{FF2B5EF4-FFF2-40B4-BE49-F238E27FC236}">
                <a16:creationId xmlns:a16="http://schemas.microsoft.com/office/drawing/2014/main" id="{CD98326C-62A0-4C79-A2F1-05725566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714852"/>
            <a:ext cx="2552700" cy="142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لايف ورك شيت liveworksheetsتحويل اورراق العمل الى اوراق تفاعلية - YouTube">
            <a:hlinkClick r:id="rId4"/>
            <a:extLst>
              <a:ext uri="{FF2B5EF4-FFF2-40B4-BE49-F238E27FC236}">
                <a16:creationId xmlns:a16="http://schemas.microsoft.com/office/drawing/2014/main" id="{95397558-8F55-417E-AE0A-1DE3E9BD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2714852"/>
            <a:ext cx="2552700" cy="142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استراتيجية جدول التعلم">
            <a:extLst>
              <a:ext uri="{FF2B5EF4-FFF2-40B4-BE49-F238E27FC236}">
                <a16:creationId xmlns:a16="http://schemas.microsoft.com/office/drawing/2014/main" id="{4FE66D4C-0C5F-40FD-8F32-1C3DC4A8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14338"/>
            <a:ext cx="8524875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09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DE5BADD-3D1D-4009-BBE5-C901B86C718F}"/>
              </a:ext>
            </a:extLst>
          </p:cNvPr>
          <p:cNvSpPr txBox="1"/>
          <p:nvPr/>
        </p:nvSpPr>
        <p:spPr>
          <a:xfrm>
            <a:off x="3276600" y="1371600"/>
            <a:ext cx="33528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rgbClr val="FF0000"/>
                </a:solidFill>
              </a:rPr>
              <a:t>الواجب المنزلي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228B333-D8F1-4B49-8DCD-CF09C6160FDD}"/>
              </a:ext>
            </a:extLst>
          </p:cNvPr>
          <p:cNvSpPr txBox="1"/>
          <p:nvPr/>
        </p:nvSpPr>
        <p:spPr>
          <a:xfrm rot="10800000" flipV="1">
            <a:off x="2590800" y="2895600"/>
            <a:ext cx="4373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/>
              <a:t>تمرين 2- 20 ص 135</a:t>
            </a:r>
          </a:p>
        </p:txBody>
      </p:sp>
    </p:spTree>
    <p:extLst>
      <p:ext uri="{BB962C8B-B14F-4D97-AF65-F5344CB8AC3E}">
        <p14:creationId xmlns:p14="http://schemas.microsoft.com/office/powerpoint/2010/main" val="375587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03DC56B-1F9E-4047-8B1E-A01ADE839D48}"/>
              </a:ext>
            </a:extLst>
          </p:cNvPr>
          <p:cNvSpPr txBox="1"/>
          <p:nvPr/>
        </p:nvSpPr>
        <p:spPr>
          <a:xfrm>
            <a:off x="464574" y="3803009"/>
            <a:ext cx="8214852" cy="1604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300" cap="all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دليل التقويم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9258353-8040-445C-B71F-43D09728C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86" y="1992338"/>
            <a:ext cx="7713027" cy="144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FBAD23F-BAF8-446D-AD10-4BCF2671A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39" y="1472027"/>
            <a:ext cx="7913243" cy="128590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03DC56B-1F9E-4047-8B1E-A01ADE839D48}"/>
              </a:ext>
            </a:extLst>
          </p:cNvPr>
          <p:cNvSpPr txBox="1"/>
          <p:nvPr/>
        </p:nvSpPr>
        <p:spPr>
          <a:xfrm>
            <a:off x="880110" y="4277802"/>
            <a:ext cx="4516836" cy="1622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all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قدرات</a:t>
            </a:r>
          </a:p>
        </p:txBody>
      </p:sp>
    </p:spTree>
    <p:extLst>
      <p:ext uri="{BB962C8B-B14F-4D97-AF65-F5344CB8AC3E}">
        <p14:creationId xmlns:p14="http://schemas.microsoft.com/office/powerpoint/2010/main" val="306675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ستراتيجية جدول التعلم">
            <a:extLst>
              <a:ext uri="{FF2B5EF4-FFF2-40B4-BE49-F238E27FC236}">
                <a16:creationId xmlns:a16="http://schemas.microsoft.com/office/drawing/2014/main" id="{14D80408-62DA-4468-B59B-23E49E7D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14338"/>
            <a:ext cx="8524875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2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838200"/>
            <a:ext cx="2709862" cy="15287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971800"/>
            <a:ext cx="2747962" cy="30908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648200"/>
            <a:ext cx="2505075" cy="15716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6" name="وسيلة شرح على شكل سحابة 5"/>
          <p:cNvSpPr/>
          <p:nvPr/>
        </p:nvSpPr>
        <p:spPr>
          <a:xfrm>
            <a:off x="2081194" y="652442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تتم عملية قسمة وحيدات الحدود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1905000" y="1828800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متى تكون وحيدة الحد في أبسط صورة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وسيلة شرح على شكل سحابة 7"/>
          <p:cNvSpPr/>
          <p:nvPr/>
        </p:nvSpPr>
        <p:spPr>
          <a:xfrm>
            <a:off x="1066800" y="2895600"/>
            <a:ext cx="5014938" cy="11984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هي العمليات على كثيرات الحدود السابق دراستها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818197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1905000" y="5181600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هو عرض غلاف الكتاب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752600" y="5181600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طول الغلاف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1143000" y="4572000"/>
            <a:ext cx="5562600" cy="1731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إذا </a:t>
            </a:r>
            <a:r>
              <a:rPr lang="ar-SA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علمتي</a:t>
            </a:r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أن عرض الغلاف 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10x </a:t>
            </a:r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بوصات ومساحته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( 140x</a:t>
            </a:r>
            <a:r>
              <a:rPr lang="en-US" sz="2400" b="1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+60x</a:t>
            </a:r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بوصة مربعة فكيف يمكن إيجاد طول الغلاف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0" y="3571852"/>
            <a:ext cx="7772400" cy="84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609600" y="4419600"/>
            <a:ext cx="2286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971800" y="4495800"/>
            <a:ext cx="1981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953000" y="44958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477000" y="4495800"/>
            <a:ext cx="1828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066800" y="5181600"/>
            <a:ext cx="441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438400"/>
            <a:ext cx="79248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400800" y="228600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1928794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تعاقب الأدوار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22388" y="344655"/>
            <a:ext cx="121444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</a:rPr>
              <a:t>الزمن </a:t>
            </a:r>
          </a:p>
          <a:p>
            <a:pPr algn="l"/>
            <a:r>
              <a:rPr lang="ar-SA" sz="2000" dirty="0">
                <a:solidFill>
                  <a:schemeClr val="bg1"/>
                </a:solidFill>
              </a:rPr>
              <a:t>دقائق</a:t>
            </a:r>
            <a:r>
              <a:rPr lang="en-US" sz="2000" dirty="0">
                <a:solidFill>
                  <a:schemeClr val="bg1"/>
                </a:solidFill>
              </a:rPr>
              <a:t>  6</a:t>
            </a:r>
          </a:p>
          <a:p>
            <a:pPr algn="l"/>
            <a:endParaRPr lang="ar-S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5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1245</TotalTime>
  <Words>136</Words>
  <Application>Microsoft Office PowerPoint</Application>
  <PresentationFormat>عرض على الشاشة (4:3)</PresentationFormat>
  <Paragraphs>57</Paragraphs>
  <Slides>26</Slides>
  <Notes>3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أثر رجعي</vt:lpstr>
      <vt:lpstr>Equation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مسفره الزهراني</cp:lastModifiedBy>
  <cp:revision>39</cp:revision>
  <dcterms:created xsi:type="dcterms:W3CDTF">2015-11-14T19:57:50Z</dcterms:created>
  <dcterms:modified xsi:type="dcterms:W3CDTF">2022-01-29T10:04:46Z</dcterms:modified>
</cp:coreProperties>
</file>