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5" r:id="rId8"/>
    <p:sldId id="261" r:id="rId9"/>
    <p:sldId id="272" r:id="rId10"/>
    <p:sldId id="273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931A-1506-495C-B50A-969137E8BF56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7381903" cy="15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9" y="142852"/>
            <a:ext cx="900115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1071538" y="1214422"/>
            <a:ext cx="7472418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857224" y="2000240"/>
            <a:ext cx="7472418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3714744" y="2786058"/>
            <a:ext cx="3857652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1214414" y="3643314"/>
            <a:ext cx="7472418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100010" y="4500570"/>
            <a:ext cx="8901146" cy="2357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892971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 rot="10800000" flipV="1">
            <a:off x="785786" y="1714488"/>
            <a:ext cx="7472418" cy="785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0" y="2857496"/>
            <a:ext cx="8186766" cy="785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2714612" y="3714752"/>
            <a:ext cx="4000528" cy="785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928662" y="4572008"/>
            <a:ext cx="7472418" cy="785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885796" y="5357826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1038196" y="5929330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86842" cy="30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5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 rot="10800000" flipV="1">
            <a:off x="5143504" y="2357431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5214942" y="3000372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5295904" y="3500438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5295904" y="4143379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مستطيل 10"/>
          <p:cNvSpPr/>
          <p:nvPr/>
        </p:nvSpPr>
        <p:spPr>
          <a:xfrm rot="10800000" flipV="1">
            <a:off x="5295903" y="4786322"/>
            <a:ext cx="3509987" cy="85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مستطيل 11"/>
          <p:cNvSpPr/>
          <p:nvPr/>
        </p:nvSpPr>
        <p:spPr>
          <a:xfrm rot="10800000" flipV="1">
            <a:off x="1285852" y="2357430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مستطيل 12"/>
          <p:cNvSpPr/>
          <p:nvPr/>
        </p:nvSpPr>
        <p:spPr>
          <a:xfrm rot="10800000" flipV="1">
            <a:off x="1214414" y="2857495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مستطيل 13"/>
          <p:cNvSpPr/>
          <p:nvPr/>
        </p:nvSpPr>
        <p:spPr>
          <a:xfrm rot="10800000" flipV="1">
            <a:off x="276195" y="3357561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مستطيل 14"/>
          <p:cNvSpPr/>
          <p:nvPr/>
        </p:nvSpPr>
        <p:spPr>
          <a:xfrm rot="10800000" flipV="1">
            <a:off x="-9557" y="4000504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 rot="10800000" flipV="1">
            <a:off x="214281" y="4857760"/>
            <a:ext cx="3509987" cy="85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3"/>
            <a:ext cx="7929618" cy="15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5943624" cy="161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0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41" y="1357298"/>
            <a:ext cx="85725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3227" y="5572140"/>
            <a:ext cx="5986491" cy="11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 rot="10800000" flipV="1">
            <a:off x="3348030" y="2643183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142844" y="271462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=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1538" y="271462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 = 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71670" y="26431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 = 16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3071802" y="3071810"/>
            <a:ext cx="558168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642910" y="4000503"/>
            <a:ext cx="7010449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مستطيل 10"/>
          <p:cNvSpPr/>
          <p:nvPr/>
        </p:nvSpPr>
        <p:spPr>
          <a:xfrm rot="10800000" flipV="1">
            <a:off x="3295640" y="4786321"/>
            <a:ext cx="40624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مستطيل 11"/>
          <p:cNvSpPr/>
          <p:nvPr/>
        </p:nvSpPr>
        <p:spPr>
          <a:xfrm rot="10800000" flipV="1">
            <a:off x="3286117" y="5572139"/>
            <a:ext cx="40624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مستطيل 12"/>
          <p:cNvSpPr/>
          <p:nvPr/>
        </p:nvSpPr>
        <p:spPr>
          <a:xfrm rot="10800000" flipV="1">
            <a:off x="5081590" y="6215081"/>
            <a:ext cx="4062442" cy="428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6419881" cy="19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00438"/>
            <a:ext cx="2728925" cy="26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85728"/>
            <a:ext cx="2676538" cy="207170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14620"/>
            <a:ext cx="2728926" cy="35719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643314"/>
            <a:ext cx="2857520" cy="250033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928662" y="652442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خطوات حل معادلة الدرجة الثانية بإكمال المربع؟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081062" y="804842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بعض طرق حل معادلات الدرجة الثانية في متغير واحد 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3571868" y="5072074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تأثير زيادة قيمة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في المعادلة على قيمة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0" y="5072074"/>
            <a:ext cx="387670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شكل تمثيل المعادلة  البياني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0" y="5143512"/>
            <a:ext cx="387670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اتجاه فتحة القطع المكافئ؟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85"/>
            <a:ext cx="8143932" cy="33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2557475" cy="35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2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flipV="1">
            <a:off x="1028672" y="928670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143240" y="1428736"/>
            <a:ext cx="381952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 flipV="1">
            <a:off x="1000100" y="2071678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 flipV="1">
            <a:off x="1181072" y="2428868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1181072" y="3000372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 flipV="1">
            <a:off x="428596" y="3429000"/>
            <a:ext cx="792961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 flipV="1">
            <a:off x="2928926" y="4000504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 flipV="1">
            <a:off x="2928926" y="4643446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2928926" y="5214950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 flipV="1">
            <a:off x="2285984" y="5857892"/>
            <a:ext cx="608175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 flipV="1">
            <a:off x="3081326" y="6286520"/>
            <a:ext cx="558168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 flipV="1">
            <a:off x="3233726" y="6572272"/>
            <a:ext cx="558168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3997686" y="2000240"/>
            <a:ext cx="360000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</a:t>
            </a:r>
            <a:endParaRPr lang="en-US" dirty="0"/>
          </a:p>
        </p:txBody>
      </p:sp>
      <p:sp>
        <p:nvSpPr>
          <p:cNvPr id="16" name="شكل بيضاوي 15"/>
          <p:cNvSpPr/>
          <p:nvPr/>
        </p:nvSpPr>
        <p:spPr>
          <a:xfrm>
            <a:off x="4572000" y="1928802"/>
            <a:ext cx="50287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</a:t>
            </a:r>
            <a:endParaRPr lang="en-US" dirty="0"/>
          </a:p>
        </p:txBody>
      </p:sp>
      <p:sp>
        <p:nvSpPr>
          <p:cNvPr id="17" name="شكل بيضاوي 16"/>
          <p:cNvSpPr/>
          <p:nvPr/>
        </p:nvSpPr>
        <p:spPr>
          <a:xfrm>
            <a:off x="5286380" y="1928802"/>
            <a:ext cx="50006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</a:t>
            </a:r>
            <a:endParaRPr lang="en-US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14282" y="235743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=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28662" y="235743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 = -10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143108" y="228599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 = -11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79" cy="23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86322"/>
            <a:ext cx="80724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3000364" y="357166"/>
            <a:ext cx="364333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 smtClean="0"/>
              <a:t>استراتيجية</a:t>
            </a:r>
            <a:r>
              <a:rPr lang="ar-SA" sz="2800" b="1" dirty="0" smtClean="0"/>
              <a:t>  ضغط المحتوى</a:t>
            </a:r>
            <a:endParaRPr lang="en-US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5286380" y="2000240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86058"/>
            <a:ext cx="8072461" cy="13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642910" y="4429132"/>
            <a:ext cx="2786082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4786314" y="4500570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1285852" y="2143116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23810" cy="1961905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271670" y="57364"/>
            <a:ext cx="1800000" cy="180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/>
          <p:cNvSpPr txBox="1"/>
          <p:nvPr/>
        </p:nvSpPr>
        <p:spPr>
          <a:xfrm>
            <a:off x="319920" y="237515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7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4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2166932"/>
            <a:ext cx="8215370" cy="14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000364" y="357166"/>
            <a:ext cx="364333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 smtClean="0"/>
              <a:t>استراتيجية</a:t>
            </a:r>
            <a:r>
              <a:rPr lang="ar-SA" sz="2800" b="1" dirty="0" smtClean="0"/>
              <a:t>  ضغط المحتوى</a:t>
            </a: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5286380" y="1500174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مستطيل 4"/>
          <p:cNvSpPr/>
          <p:nvPr/>
        </p:nvSpPr>
        <p:spPr>
          <a:xfrm>
            <a:off x="642910" y="3857628"/>
            <a:ext cx="2786082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5429256" y="3786190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7929618" cy="13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500034" y="1928802"/>
            <a:ext cx="2714644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  <p:pic>
        <p:nvPicPr>
          <p:cNvPr id="11" name="صورة 10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23810" cy="1961905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271670" y="71414"/>
            <a:ext cx="1800000" cy="180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ربع نص 12"/>
          <p:cNvSpPr txBox="1"/>
          <p:nvPr/>
        </p:nvSpPr>
        <p:spPr>
          <a:xfrm>
            <a:off x="319920" y="237515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7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4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1385862" y="1142985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1538262" y="1714488"/>
            <a:ext cx="7472418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642910" y="2500306"/>
            <a:ext cx="7472418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3357554" y="3286124"/>
            <a:ext cx="4000528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3000364" y="3857628"/>
            <a:ext cx="3524280" cy="642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5262562" y="4500570"/>
            <a:ext cx="3524280" cy="35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3214678" y="5214950"/>
            <a:ext cx="5715040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214282" y="4429132"/>
            <a:ext cx="2714644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99</Words>
  <Application>Microsoft Office PowerPoint</Application>
  <PresentationFormat>عرض على الشاشة (3:4)‏</PresentationFormat>
  <Paragraphs>29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34</cp:revision>
  <dcterms:created xsi:type="dcterms:W3CDTF">2015-11-08T13:06:47Z</dcterms:created>
  <dcterms:modified xsi:type="dcterms:W3CDTF">2015-11-17T17:10:23Z</dcterms:modified>
</cp:coreProperties>
</file>