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1pPr>
    <a:lvl2pPr marL="0" marR="0" indent="457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2pPr>
    <a:lvl3pPr marL="0" marR="0" indent="914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3pPr>
    <a:lvl4pPr marL="0" marR="0" indent="1371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4pPr>
    <a:lvl5pPr marL="0" marR="0" indent="18288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5pPr>
    <a:lvl6pPr marL="0" marR="0" indent="22860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6pPr>
    <a:lvl7pPr marL="0" marR="0" indent="27432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7pPr>
    <a:lvl8pPr marL="0" marR="0" indent="32004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8pPr>
    <a:lvl9pPr marL="0" marR="0" indent="3657600" algn="ctr" defTabSz="8255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Geeza Pro Bold"/>
        <a:ea typeface="Geeza Pro Bold"/>
        <a:cs typeface="Geeza Pro Bold"/>
        <a:sym typeface="Geeza Pro Bold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eeza Pro Bold"/>
          <a:ea typeface="Geeza Pro Bold"/>
          <a:cs typeface="Geeza Pro 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28" d="100"/>
          <a:sy n="28" d="100"/>
        </p:scale>
        <p:origin x="10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6" name="Shape 11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1pPr>
    <a:lvl2pPr indent="228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2pPr>
    <a:lvl3pPr indent="457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3pPr>
    <a:lvl4pPr indent="685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4pPr>
    <a:lvl5pPr indent="9144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5pPr>
    <a:lvl6pPr indent="11430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6pPr>
    <a:lvl7pPr indent="13716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7pPr>
    <a:lvl8pPr indent="16002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8pPr>
    <a:lvl9pPr indent="1828800" algn="r" defTabSz="457200" rtl="1" latinLnBrk="0">
      <a:lnSpc>
        <a:spcPct val="117999"/>
      </a:lnSpc>
      <a:defRPr sz="2200">
        <a:latin typeface="+mn-lt"/>
        <a:ea typeface="+mn-ea"/>
        <a:cs typeface="+mn-cs"/>
        <a:sym typeface="Geeza Pro Regular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2387600" y="8953499"/>
            <a:ext cx="19621500" cy="625224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3200"/>
            </a:lvl1pPr>
          </a:lstStyle>
          <a:p>
            <a:r>
              <a:t>– باسل أسعد</a:t>
            </a:r>
          </a:p>
        </p:txBody>
      </p:sp>
      <p:sp>
        <p:nvSpPr>
          <p:cNvPr id="90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2387600" y="6039832"/>
            <a:ext cx="19621500" cy="89973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/>
            </a:lvl1pPr>
          </a:lstStyle>
          <a:p>
            <a:r>
              <a:t>"قم بكتابة الرقم هنا."</a:t>
            </a:r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حل نظام من معادلتين خطتين بيانًا"/>
          <p:cNvSpPr txBox="1"/>
          <p:nvPr/>
        </p:nvSpPr>
        <p:spPr>
          <a:xfrm>
            <a:off x="7471532" y="941929"/>
            <a:ext cx="9965614" cy="94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FFF994"/>
                </a:solidFill>
              </a:defRPr>
            </a:lvl1pPr>
          </a:lstStyle>
          <a:p>
            <a:pPr rtl="0">
              <a:defRPr/>
            </a:pPr>
            <a:r>
              <a:t>حل نظام من معادلتين خطتين بيانًا </a:t>
            </a:r>
          </a:p>
        </p:txBody>
      </p:sp>
      <p:sp>
        <p:nvSpPr>
          <p:cNvPr id="106" name="حل نظام من معادلتين خطتين بيانًا"/>
          <p:cNvSpPr txBox="1"/>
          <p:nvPr/>
        </p:nvSpPr>
        <p:spPr>
          <a:xfrm>
            <a:off x="7471532" y="888338"/>
            <a:ext cx="9965614" cy="946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حل نظام من معادلتين خطتين بيانًا </a:t>
            </a:r>
          </a:p>
        </p:txBody>
      </p:sp>
      <p:sp>
        <p:nvSpPr>
          <p:cNvPr id="107" name="🎯اتعرف عدد حلول نظام مكون من معادلتين خطتين…"/>
          <p:cNvSpPr txBox="1"/>
          <p:nvPr/>
        </p:nvSpPr>
        <p:spPr>
          <a:xfrm>
            <a:off x="21271340" y="5121943"/>
            <a:ext cx="2304796" cy="22950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🎯اتعرف عدد حلول نظام مكون من معادلتين خطتين</a:t>
            </a:r>
          </a:p>
          <a:p>
            <a:pPr algn="r" rtl="0">
              <a:defRPr sz="2000">
                <a:solidFill>
                  <a:srgbClr val="016E8F"/>
                </a:solidFill>
              </a:defRPr>
            </a:pPr>
            <a:r>
              <a:t>🎯احل نظام مكون من معادلتين خطيتين بيانا </a:t>
            </a:r>
          </a:p>
        </p:txBody>
      </p:sp>
      <p:sp>
        <p:nvSpPr>
          <p:cNvPr id="108" name="الفصل ٥ :…"/>
          <p:cNvSpPr txBox="1"/>
          <p:nvPr/>
        </p:nvSpPr>
        <p:spPr>
          <a:xfrm>
            <a:off x="1264027" y="1550891"/>
            <a:ext cx="3613972" cy="91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الفصل ٥ :</a:t>
            </a:r>
          </a:p>
          <a:p>
            <a:pPr rtl="0">
              <a:defRPr u="sng">
                <a:solidFill>
                  <a:srgbClr val="016E8F"/>
                </a:solidFill>
                <a:latin typeface="Muna Bold"/>
                <a:ea typeface="Muna Bold"/>
                <a:cs typeface="Muna Bold"/>
                <a:sym typeface="Muna Bold"/>
              </a:defRPr>
            </a:pPr>
            <a:r>
              <a:t>انظمة المعادلات الخطية </a:t>
            </a:r>
          </a:p>
        </p:txBody>
      </p:sp>
      <p:sp>
        <p:nvSpPr>
          <p:cNvPr id="10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منظر للشاطئ والبحر من الكثبان الرملية العشبية"/>
          <p:cNvSpPr>
            <a:spLocks noGrp="1"/>
          </p:cNvSpPr>
          <p:nvPr>
            <p:ph type="pic" idx="21"/>
          </p:nvPr>
        </p:nvSpPr>
        <p:spPr>
          <a:xfrm>
            <a:off x="3125968" y="-393700"/>
            <a:ext cx="18135601" cy="12090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9" name="نص العنوان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نص العنوان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2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طائر البلشون يحلق على ارتفاع منخفض فوق الشاطئ خلف سياج قصير"/>
          <p:cNvSpPr>
            <a:spLocks noGrp="1"/>
          </p:cNvSpPr>
          <p:nvPr>
            <p:ph type="pic" sz="half" idx="21"/>
          </p:nvPr>
        </p:nvSpPr>
        <p:spPr>
          <a:xfrm>
            <a:off x="12827000" y="952500"/>
            <a:ext cx="114681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7" name="نص العنوان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نص العنوان</a:t>
            </a:r>
          </a:p>
        </p:txBody>
      </p:sp>
      <p:sp>
        <p:nvSpPr>
          <p:cNvPr id="38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5400"/>
            </a:lvl1pPr>
            <a:lvl2pPr marL="0" indent="0" algn="ctr" rtl="1">
              <a:spcBef>
                <a:spcPts val="0"/>
              </a:spcBef>
              <a:buSzTx/>
              <a:buNone/>
              <a:defRPr sz="5400"/>
            </a:lvl2pPr>
            <a:lvl3pPr marL="0" indent="0" algn="ctr" rtl="1">
              <a:spcBef>
                <a:spcPts val="0"/>
              </a:spcBef>
              <a:buSzTx/>
              <a:buNone/>
              <a:defRPr sz="5400"/>
            </a:lvl3pPr>
            <a:lvl4pPr marL="0" indent="0" algn="ctr" rtl="1">
              <a:spcBef>
                <a:spcPts val="0"/>
              </a:spcBef>
              <a:buSzTx/>
              <a:buNone/>
              <a:defRPr sz="5400"/>
            </a:lvl4pPr>
            <a:lvl5pPr marL="0" indent="0" algn="ctr" rtl="1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 والصورة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3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 rtl="1">
              <a:spcBef>
                <a:spcPts val="4500"/>
              </a:spcBef>
              <a:defRPr sz="3800"/>
            </a:lvl1pPr>
            <a:lvl2pPr marL="1117600" indent="-558800" rtl="1">
              <a:spcBef>
                <a:spcPts val="4500"/>
              </a:spcBef>
              <a:defRPr sz="3800"/>
            </a:lvl2pPr>
            <a:lvl3pPr marL="1676400" indent="-558800" rtl="1">
              <a:spcBef>
                <a:spcPts val="4500"/>
              </a:spcBef>
              <a:defRPr sz="3800"/>
            </a:lvl3pPr>
            <a:lvl4pPr marL="2235200" indent="-558800" rtl="1">
              <a:spcBef>
                <a:spcPts val="4500"/>
              </a:spcBef>
              <a:defRPr sz="3800"/>
            </a:lvl4pPr>
            <a:lvl5pPr marL="2794000" indent="-558800" rtl="1">
              <a:spcBef>
                <a:spcPts val="4500"/>
              </a:spcBef>
              <a:defRPr sz="3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 rtl="1">
              <a:defRPr sz="4800"/>
            </a:lvl1pPr>
            <a:lvl2pPr rtl="1">
              <a:defRPr sz="4800"/>
            </a:lvl2pPr>
            <a:lvl3pPr rtl="1">
              <a:defRPr sz="4800"/>
            </a:lvl3pPr>
            <a:lvl4pPr rtl="1">
              <a:defRPr sz="4800"/>
            </a:lvl4pPr>
            <a:lvl5pPr rtl="1">
              <a:defRPr sz="4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طريق رملي بين تلين يؤدي إلى المحيط"/>
          <p:cNvSpPr>
            <a:spLocks noGrp="1"/>
          </p:cNvSpPr>
          <p:nvPr>
            <p:ph type="pic" sz="quarter" idx="21"/>
          </p:nvPr>
        </p:nvSpPr>
        <p:spPr>
          <a:xfrm>
            <a:off x="15300325" y="7048500"/>
            <a:ext cx="832485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0" name="طائر البلشون يحلق على ارتفاع منخفض فوق الشاطئ خلف سياج قصير"/>
          <p:cNvSpPr>
            <a:spLocks noGrp="1"/>
          </p:cNvSpPr>
          <p:nvPr>
            <p:ph type="pic" sz="quarter" idx="22"/>
          </p:nvPr>
        </p:nvSpPr>
        <p:spPr>
          <a:xfrm>
            <a:off x="15760700" y="863600"/>
            <a:ext cx="7404100" cy="740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1" name="منظر للشاطئ والبحر من الكثبان الرملية العشبية"/>
          <p:cNvSpPr>
            <a:spLocks noGrp="1"/>
          </p:cNvSpPr>
          <p:nvPr>
            <p:ph type="pic" idx="23"/>
          </p:nvPr>
        </p:nvSpPr>
        <p:spPr>
          <a:xfrm>
            <a:off x="-990600" y="1130300"/>
            <a:ext cx="1720215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11968383" y="13081000"/>
            <a:ext cx="434534" cy="46666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63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127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190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254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317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381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444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5080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5715000" marR="0" indent="-635000" algn="r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bodyStyle>
    <p:otherStyle>
      <a:lvl1pPr marL="0" marR="0" indent="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457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914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1371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18288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22860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27432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32004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3657600" algn="ctr" defTabSz="8255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eeza Pro Regula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5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4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48.jpeg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7.png"/><Relationship Id="rId2" Type="http://schemas.openxmlformats.org/officeDocument/2006/relationships/image" Target="../media/image53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s://linktr.ee/Refa2" TargetMode="External"/><Relationship Id="rId7" Type="http://schemas.openxmlformats.org/officeDocument/2006/relationships/image" Target="../media/image7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hyperlink" Target="https://t.me/hasna_math" TargetMode="External"/><Relationship Id="rId9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gif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تجميع"/>
          <p:cNvGrpSpPr/>
          <p:nvPr/>
        </p:nvGrpSpPr>
        <p:grpSpPr>
          <a:xfrm>
            <a:off x="12805927" y="7366578"/>
            <a:ext cx="1270001" cy="1349777"/>
            <a:chOff x="7669528" y="714197"/>
            <a:chExt cx="1270000" cy="1349776"/>
          </a:xfrm>
        </p:grpSpPr>
        <p:sp>
          <p:nvSpPr>
            <p:cNvPr id="118" name="حل نظام من معادلتين خطتين بيانًا"/>
            <p:cNvSpPr/>
            <p:nvPr/>
          </p:nvSpPr>
          <p:spPr>
            <a:xfrm>
              <a:off x="7669528" y="79397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500">
                  <a:solidFill>
                    <a:srgbClr val="FFE2D6"/>
                  </a:solidFill>
                </a:defRPr>
              </a:lvl1pPr>
            </a:lstStyle>
            <a:p>
              <a:pPr rtl="0">
                <a:defRPr/>
              </a:pPr>
              <a:r>
                <a:t>حل نظام من معادلتين خطتين بيانًا </a:t>
              </a:r>
            </a:p>
          </p:txBody>
        </p:sp>
        <p:sp>
          <p:nvSpPr>
            <p:cNvPr id="119" name="حل نظام من معادلتين خطتين بيانًا"/>
            <p:cNvSpPr/>
            <p:nvPr/>
          </p:nvSpPr>
          <p:spPr>
            <a:xfrm>
              <a:off x="7669528" y="714197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8500">
                  <a:solidFill>
                    <a:srgbClr val="E63B7A"/>
                  </a:solidFill>
                </a:defRPr>
              </a:lvl1pPr>
            </a:lstStyle>
            <a:p>
              <a:pPr rtl="0">
                <a:defRPr/>
              </a:pPr>
              <a:r>
                <a:t>حل نظام من معادلتين خطتين بيانًا </a:t>
              </a:r>
            </a:p>
          </p:txBody>
        </p:sp>
      </p:grpSp>
      <p:sp>
        <p:nvSpPr>
          <p:cNvPr id="121" name="الفصل الدراسي الثاني"/>
          <p:cNvSpPr txBox="1"/>
          <p:nvPr/>
        </p:nvSpPr>
        <p:spPr>
          <a:xfrm>
            <a:off x="10720858" y="8160551"/>
            <a:ext cx="4170137" cy="660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 u="sng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sp>
        <p:nvSpPr>
          <p:cNvPr id="122" name="انظمة المعادلات الخطية"/>
          <p:cNvSpPr txBox="1"/>
          <p:nvPr/>
        </p:nvSpPr>
        <p:spPr>
          <a:xfrm>
            <a:off x="8940872" y="4622800"/>
            <a:ext cx="8271013" cy="1295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000" u="sng">
                <a:solidFill>
                  <a:srgbClr val="016E8F"/>
                </a:solidFill>
                <a:latin typeface="Beirut Regular"/>
                <a:ea typeface="Beirut Regular"/>
                <a:cs typeface="Beirut Regular"/>
                <a:sym typeface="Beirut Regular"/>
              </a:defRPr>
            </a:lvl1pPr>
          </a:lstStyle>
          <a:p>
            <a:pPr rtl="0">
              <a:defRPr/>
            </a:pPr>
            <a:r>
              <a:t>انظمة المعادلات الخطية </a:t>
            </a:r>
          </a:p>
        </p:txBody>
      </p:sp>
      <p:sp>
        <p:nvSpPr>
          <p:cNvPr id="123" name="٥- ١"/>
          <p:cNvSpPr txBox="1"/>
          <p:nvPr/>
        </p:nvSpPr>
        <p:spPr>
          <a:xfrm>
            <a:off x="12415049" y="5847692"/>
            <a:ext cx="1322659" cy="10103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٥- ١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تجميع"/>
          <p:cNvGrpSpPr/>
          <p:nvPr/>
        </p:nvGrpSpPr>
        <p:grpSpPr>
          <a:xfrm>
            <a:off x="8281478" y="3938463"/>
            <a:ext cx="10801784" cy="6506967"/>
            <a:chOff x="0" y="0"/>
            <a:chExt cx="10801783" cy="6506966"/>
          </a:xfrm>
        </p:grpSpPr>
        <p:pic>
          <p:nvPicPr>
            <p:cNvPr id="261" name="IMG_7872.png" descr="IMG_7872.png"/>
            <p:cNvPicPr>
              <a:picLocks noChangeAspect="1"/>
            </p:cNvPicPr>
            <p:nvPr/>
          </p:nvPicPr>
          <p:blipFill>
            <a:blip r:embed="rId2"/>
            <a:srcRect l="37366" t="21715" r="19540" b="60720"/>
            <a:stretch>
              <a:fillRect/>
            </a:stretch>
          </p:blipFill>
          <p:spPr>
            <a:xfrm>
              <a:off x="302815" y="0"/>
              <a:ext cx="10498969" cy="32093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2" name="IMG_7872.png" descr="IMG_7872.png"/>
            <p:cNvPicPr>
              <a:picLocks noChangeAspect="1"/>
            </p:cNvPicPr>
            <p:nvPr/>
          </p:nvPicPr>
          <p:blipFill>
            <a:blip r:embed="rId2"/>
            <a:srcRect l="37366" t="52353" r="20095" b="37927"/>
            <a:stretch>
              <a:fillRect/>
            </a:stretch>
          </p:blipFill>
          <p:spPr>
            <a:xfrm>
              <a:off x="0" y="4655960"/>
              <a:ext cx="10801572" cy="18510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64" name="IMG_7872.png" descr="IMG_7872.png"/>
          <p:cNvPicPr>
            <a:picLocks noChangeAspect="1"/>
          </p:cNvPicPr>
          <p:nvPr/>
        </p:nvPicPr>
        <p:blipFill>
          <a:blip r:embed="rId2"/>
          <a:srcRect l="6728" t="20605" r="62333" b="44069"/>
          <a:stretch>
            <a:fillRect/>
          </a:stretch>
        </p:blipFill>
        <p:spPr>
          <a:xfrm>
            <a:off x="1609534" y="2967123"/>
            <a:ext cx="6536839" cy="559787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5" name="IMG_7872.png" descr="IMG_7872.png"/>
          <p:cNvPicPr>
            <a:picLocks noChangeAspect="1"/>
          </p:cNvPicPr>
          <p:nvPr/>
        </p:nvPicPr>
        <p:blipFill>
          <a:blip r:embed="rId2"/>
          <a:srcRect l="54184" t="17080" r="34252" b="79649"/>
          <a:stretch>
            <a:fillRect/>
          </a:stretch>
        </p:blipFill>
        <p:spPr>
          <a:xfrm>
            <a:off x="9524837" y="2449384"/>
            <a:ext cx="4376587" cy="928168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66" name="IMG_7872.png" descr="IMG_7872.png"/>
          <p:cNvPicPr>
            <a:picLocks noChangeAspect="1"/>
          </p:cNvPicPr>
          <p:nvPr/>
        </p:nvPicPr>
        <p:blipFill>
          <a:blip r:embed="rId2"/>
          <a:srcRect l="37533" t="39550" r="20428" b="47474"/>
          <a:stretch>
            <a:fillRect/>
          </a:stretch>
        </p:blipFill>
        <p:spPr>
          <a:xfrm>
            <a:off x="7847195" y="6987011"/>
            <a:ext cx="6875308" cy="1591595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67" name="IMG_7872.png" descr="IMG_7872.png"/>
          <p:cNvPicPr>
            <a:picLocks noChangeAspect="1"/>
          </p:cNvPicPr>
          <p:nvPr/>
        </p:nvPicPr>
        <p:blipFill>
          <a:blip r:embed="rId2"/>
          <a:srcRect l="6217" t="62615" r="22114" b="30914"/>
          <a:stretch>
            <a:fillRect/>
          </a:stretch>
        </p:blipFill>
        <p:spPr>
          <a:xfrm>
            <a:off x="4396230" y="10645888"/>
            <a:ext cx="13040763" cy="88295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68" name="IMG_7873.jpeg" descr="IMG_7873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9611" y="4331977"/>
            <a:ext cx="2068624" cy="5215109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69" name="دائرة"/>
          <p:cNvSpPr/>
          <p:nvPr/>
        </p:nvSpPr>
        <p:spPr>
          <a:xfrm>
            <a:off x="16395292" y="5588507"/>
            <a:ext cx="606821" cy="606821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270" name="دائرة"/>
          <p:cNvSpPr/>
          <p:nvPr/>
        </p:nvSpPr>
        <p:spPr>
          <a:xfrm>
            <a:off x="16544259" y="6554589"/>
            <a:ext cx="606821" cy="606821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271" name="دائرة"/>
          <p:cNvSpPr/>
          <p:nvPr/>
        </p:nvSpPr>
        <p:spPr>
          <a:xfrm>
            <a:off x="14972703" y="5588507"/>
            <a:ext cx="606820" cy="606821"/>
          </a:xfrm>
          <a:prstGeom prst="ellipse">
            <a:avLst/>
          </a:prstGeom>
          <a:solidFill>
            <a:schemeClr val="accent1">
              <a:lumOff val="16847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272" name="دائرة"/>
          <p:cNvSpPr/>
          <p:nvPr/>
        </p:nvSpPr>
        <p:spPr>
          <a:xfrm>
            <a:off x="15479348" y="6554589"/>
            <a:ext cx="606820" cy="606821"/>
          </a:xfrm>
          <a:prstGeom prst="ellipse">
            <a:avLst/>
          </a:prstGeom>
          <a:solidFill>
            <a:schemeClr val="accent1">
              <a:lumOff val="16847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273" name="دائرة"/>
          <p:cNvSpPr/>
          <p:nvPr/>
        </p:nvSpPr>
        <p:spPr>
          <a:xfrm>
            <a:off x="16234500" y="8717538"/>
            <a:ext cx="606821" cy="606821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274" name="دائرة"/>
          <p:cNvSpPr/>
          <p:nvPr/>
        </p:nvSpPr>
        <p:spPr>
          <a:xfrm>
            <a:off x="16163261" y="9760971"/>
            <a:ext cx="606821" cy="606821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275" name="دائرة"/>
          <p:cNvSpPr/>
          <p:nvPr/>
        </p:nvSpPr>
        <p:spPr>
          <a:xfrm>
            <a:off x="14729007" y="8802165"/>
            <a:ext cx="606821" cy="606820"/>
          </a:xfrm>
          <a:prstGeom prst="ellipse">
            <a:avLst/>
          </a:prstGeom>
          <a:solidFill>
            <a:schemeClr val="accent1">
              <a:lumOff val="16847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276" name="دائرة"/>
          <p:cNvSpPr/>
          <p:nvPr/>
        </p:nvSpPr>
        <p:spPr>
          <a:xfrm>
            <a:off x="14729007" y="9639019"/>
            <a:ext cx="606821" cy="606821"/>
          </a:xfrm>
          <a:prstGeom prst="ellipse">
            <a:avLst/>
          </a:prstGeom>
          <a:solidFill>
            <a:schemeClr val="accent1">
              <a:lumOff val="16847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277" name="قيم م مختلفة"/>
          <p:cNvSpPr txBox="1"/>
          <p:nvPr/>
        </p:nvSpPr>
        <p:spPr>
          <a:xfrm>
            <a:off x="11162648" y="5479842"/>
            <a:ext cx="300063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000">
                <a:solidFill>
                  <a:srgbClr val="FF401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قيم م مختلفة </a:t>
            </a:r>
          </a:p>
        </p:txBody>
      </p:sp>
      <p:sp>
        <p:nvSpPr>
          <p:cNvPr id="278" name="قيم ب مختلفة"/>
          <p:cNvSpPr txBox="1"/>
          <p:nvPr/>
        </p:nvSpPr>
        <p:spPr>
          <a:xfrm>
            <a:off x="10916687" y="9632669"/>
            <a:ext cx="314295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000">
                <a:solidFill>
                  <a:srgbClr val="FF401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قيم ب مختلفة </a:t>
            </a:r>
          </a:p>
        </p:txBody>
      </p:sp>
      <p:sp>
        <p:nvSpPr>
          <p:cNvPr id="279" name="قيم م متساوية"/>
          <p:cNvSpPr txBox="1"/>
          <p:nvPr/>
        </p:nvSpPr>
        <p:spPr>
          <a:xfrm>
            <a:off x="10920535" y="8795815"/>
            <a:ext cx="306760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000">
                <a:solidFill>
                  <a:srgbClr val="FF401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قيم م متساوية </a:t>
            </a:r>
          </a:p>
        </p:txBody>
      </p:sp>
      <p:sp>
        <p:nvSpPr>
          <p:cNvPr id="280" name="قيم ب مختلفة"/>
          <p:cNvSpPr txBox="1"/>
          <p:nvPr/>
        </p:nvSpPr>
        <p:spPr>
          <a:xfrm>
            <a:off x="11091489" y="6380360"/>
            <a:ext cx="3142954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000">
                <a:solidFill>
                  <a:srgbClr val="FF401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قيم ب مختلفة </a:t>
            </a:r>
          </a:p>
        </p:txBody>
      </p:sp>
      <p:pic>
        <p:nvPicPr>
          <p:cNvPr id="281" name="خط خط" descr="خط خط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532865" y="8679438"/>
            <a:ext cx="14360681" cy="63501"/>
          </a:xfrm>
          <a:prstGeom prst="rect">
            <a:avLst/>
          </a:prstGeom>
        </p:spPr>
      </p:pic>
      <p:sp>
        <p:nvSpPr>
          <p:cNvPr id="28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١٣</a:t>
            </a:r>
          </a:p>
        </p:txBody>
      </p:sp>
      <p:grpSp>
        <p:nvGrpSpPr>
          <p:cNvPr id="291" name="تجميع"/>
          <p:cNvGrpSpPr/>
          <p:nvPr/>
        </p:nvGrpSpPr>
        <p:grpSpPr>
          <a:xfrm>
            <a:off x="14832421" y="2702324"/>
            <a:ext cx="5987882" cy="937291"/>
            <a:chOff x="0" y="0"/>
            <a:chExt cx="5987880" cy="937289"/>
          </a:xfrm>
        </p:grpSpPr>
        <p:grpSp>
          <p:nvGrpSpPr>
            <p:cNvPr id="288" name="Google Shape;4333;p67"/>
            <p:cNvGrpSpPr/>
            <p:nvPr/>
          </p:nvGrpSpPr>
          <p:grpSpPr>
            <a:xfrm>
              <a:off x="0" y="0"/>
              <a:ext cx="4707043" cy="833473"/>
              <a:chOff x="0" y="0"/>
              <a:chExt cx="4707042" cy="833472"/>
            </a:xfrm>
          </p:grpSpPr>
          <p:sp>
            <p:nvSpPr>
              <p:cNvPr id="284" name="Google Shape;4334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blurRad="165100" dist="50800" dir="5400000" rotWithShape="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85" name="Google Shape;4336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86" name="Google Shape;4337;p67"/>
              <p:cNvSpPr/>
              <p:nvPr/>
            </p:nvSpPr>
            <p:spPr>
              <a:xfrm>
                <a:off x="0" y="116217"/>
                <a:ext cx="4707043" cy="7172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DFEED4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87" name="Google Shape;4338;p67"/>
              <p:cNvSpPr/>
              <p:nvPr/>
            </p:nvSpPr>
            <p:spPr>
              <a:xfrm>
                <a:off x="4361345" y="0"/>
                <a:ext cx="322640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289" name="مثال"/>
            <p:cNvSpPr txBox="1"/>
            <p:nvPr/>
          </p:nvSpPr>
          <p:spPr>
            <a:xfrm>
              <a:off x="1556520" y="99089"/>
              <a:ext cx="939714" cy="838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6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مثال</a:t>
              </a:r>
            </a:p>
          </p:txBody>
        </p:sp>
        <p:sp>
          <p:nvSpPr>
            <p:cNvPr id="290" name="بيضاوي"/>
            <p:cNvSpPr/>
            <p:nvPr/>
          </p:nvSpPr>
          <p:spPr>
            <a:xfrm>
              <a:off x="4985771" y="0"/>
              <a:ext cx="1002110" cy="864693"/>
            </a:xfrm>
            <a:prstGeom prst="ellipse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23" presetClass="entr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22" presetClass="entr" presetSubtype="1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500"/>
                            </p:stCondLst>
                            <p:childTnLst>
                              <p:par>
                                <p:cTn id="35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0"/>
                            </p:stCondLst>
                            <p:childTnLst>
                              <p:par>
                                <p:cTn id="39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2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9500"/>
                            </p:stCondLst>
                            <p:childTnLst>
                              <p:par>
                                <p:cTn id="43" presetID="23" presetClass="entr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2000"/>
                            </p:stCondLst>
                            <p:childTnLst>
                              <p:par>
                                <p:cTn id="48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4000"/>
                            </p:stCondLst>
                            <p:childTnLst>
                              <p:par>
                                <p:cTn id="52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000"/>
                            </p:stCondLst>
                            <p:childTnLst>
                              <p:par>
                                <p:cTn id="56" presetID="23" presetClass="entr" presetSubtype="32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8500"/>
                            </p:stCondLst>
                            <p:childTnLst>
                              <p:par>
                                <p:cTn id="61" presetID="22" presetClass="entr" presetSubtype="2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225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2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7" animBg="1" advAuto="0"/>
      <p:bldP spid="267" grpId="14" animBg="1" advAuto="0"/>
      <p:bldP spid="269" grpId="1" animBg="1" advAuto="0"/>
      <p:bldP spid="270" grpId="2" animBg="1" advAuto="0"/>
      <p:bldP spid="271" grpId="4" animBg="1" advAuto="0"/>
      <p:bldP spid="272" grpId="5" animBg="1" advAuto="0"/>
      <p:bldP spid="273" grpId="8" animBg="1" advAuto="0"/>
      <p:bldP spid="274" grpId="9" animBg="1" advAuto="0"/>
      <p:bldP spid="275" grpId="11" animBg="1" advAuto="0"/>
      <p:bldP spid="276" grpId="12" animBg="1" advAuto="0"/>
      <p:bldP spid="277" grpId="3" animBg="1" advAuto="0"/>
      <p:bldP spid="278" grpId="13" animBg="1" advAuto="0"/>
      <p:bldP spid="279" grpId="10" animBg="1" advAuto="0"/>
      <p:bldP spid="280" grpId="6" animBg="1" advAuto="0"/>
      <p:bldP spid="283" grpId="15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IMG_4622.png" descr="IMG_4622.png"/>
          <p:cNvPicPr>
            <a:picLocks noChangeAspect="1"/>
          </p:cNvPicPr>
          <p:nvPr/>
        </p:nvPicPr>
        <p:blipFill>
          <a:blip r:embed="rId2"/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303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294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95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sz="1500" b="1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sz="1500" b="1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sz="1500" b="1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296" name="صورة 7" descr="صورة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02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297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98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99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00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01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pic>
        <p:nvPicPr>
          <p:cNvPr id="304" name="IMG_7872.png" descr="IMG_7872.png"/>
          <p:cNvPicPr>
            <a:picLocks noChangeAspect="1"/>
          </p:cNvPicPr>
          <p:nvPr/>
        </p:nvPicPr>
        <p:blipFill>
          <a:blip r:embed="rId4"/>
          <a:srcRect l="37366" t="21715" r="19540" b="70193"/>
          <a:stretch>
            <a:fillRect/>
          </a:stretch>
        </p:blipFill>
        <p:spPr>
          <a:xfrm>
            <a:off x="9982039" y="3992055"/>
            <a:ext cx="10498969" cy="147848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مستطيل مستدير الزوايا"/>
          <p:cNvSpPr/>
          <p:nvPr/>
        </p:nvSpPr>
        <p:spPr>
          <a:xfrm>
            <a:off x="9304050" y="6292636"/>
            <a:ext cx="11157871" cy="2459428"/>
          </a:xfrm>
          <a:prstGeom prst="roundRect">
            <a:avLst>
              <a:gd name="adj" fmla="val 7746"/>
            </a:avLst>
          </a:prstGeom>
          <a:solidFill>
            <a:srgbClr val="FFFFFF"/>
          </a:solidFill>
          <a:ln w="38100">
            <a:solidFill>
              <a:srgbClr val="00A1D8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pic>
        <p:nvPicPr>
          <p:cNvPr id="306" name="IMG_7872.png" descr="IMG_7872.png"/>
          <p:cNvPicPr>
            <a:picLocks noChangeAspect="1"/>
          </p:cNvPicPr>
          <p:nvPr/>
        </p:nvPicPr>
        <p:blipFill>
          <a:blip r:embed="rId4"/>
          <a:srcRect l="62509" t="75886" r="21760" b="15282"/>
          <a:stretch>
            <a:fillRect/>
          </a:stretch>
        </p:blipFill>
        <p:spPr>
          <a:xfrm>
            <a:off x="15279026" y="6475989"/>
            <a:ext cx="4970257" cy="2092870"/>
          </a:xfrm>
          <a:prstGeom prst="rect">
            <a:avLst/>
          </a:prstGeom>
          <a:ln w="12700">
            <a:miter lim="400000"/>
          </a:ln>
        </p:spPr>
      </p:pic>
      <p:sp>
        <p:nvSpPr>
          <p:cNvPr id="307" name="مستطيل مستدير الزوايا"/>
          <p:cNvSpPr/>
          <p:nvPr/>
        </p:nvSpPr>
        <p:spPr>
          <a:xfrm>
            <a:off x="9427450" y="9580635"/>
            <a:ext cx="10911070" cy="2459428"/>
          </a:xfrm>
          <a:prstGeom prst="roundRect">
            <a:avLst>
              <a:gd name="adj" fmla="val 774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pic>
        <p:nvPicPr>
          <p:cNvPr id="308" name="IMG_7872.png" descr="IMG_7872.png"/>
          <p:cNvPicPr>
            <a:picLocks noChangeAspect="1"/>
          </p:cNvPicPr>
          <p:nvPr/>
        </p:nvPicPr>
        <p:blipFill>
          <a:blip r:embed="rId4"/>
          <a:srcRect l="29429" t="76552" r="54840" b="15578"/>
          <a:stretch>
            <a:fillRect/>
          </a:stretch>
        </p:blipFill>
        <p:spPr>
          <a:xfrm>
            <a:off x="15510802" y="9870323"/>
            <a:ext cx="4738329" cy="17778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7872.png" descr="IMG_7872.png"/>
          <p:cNvPicPr>
            <a:picLocks noChangeAspect="1"/>
          </p:cNvPicPr>
          <p:nvPr/>
        </p:nvPicPr>
        <p:blipFill>
          <a:blip r:embed="rId4"/>
          <a:srcRect l="6728" t="20605" r="62333" b="44069"/>
          <a:stretch>
            <a:fillRect/>
          </a:stretch>
        </p:blipFill>
        <p:spPr>
          <a:xfrm>
            <a:off x="1883651" y="2881248"/>
            <a:ext cx="7307827" cy="6258113"/>
          </a:xfrm>
          <a:prstGeom prst="rect">
            <a:avLst/>
          </a:prstGeom>
          <a:ln w="12700">
            <a:miter lim="400000"/>
          </a:ln>
        </p:spPr>
      </p:pic>
      <p:sp>
        <p:nvSpPr>
          <p:cNvPr id="310" name="دائرة"/>
          <p:cNvSpPr/>
          <p:nvPr/>
        </p:nvSpPr>
        <p:spPr>
          <a:xfrm>
            <a:off x="17344065" y="6780410"/>
            <a:ext cx="606821" cy="606820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311" name="دائرة"/>
          <p:cNvSpPr/>
          <p:nvPr/>
        </p:nvSpPr>
        <p:spPr>
          <a:xfrm>
            <a:off x="17197824" y="7633815"/>
            <a:ext cx="675774" cy="675774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312" name="دائرة"/>
          <p:cNvSpPr/>
          <p:nvPr/>
        </p:nvSpPr>
        <p:spPr>
          <a:xfrm>
            <a:off x="15901982" y="6780410"/>
            <a:ext cx="606821" cy="606820"/>
          </a:xfrm>
          <a:prstGeom prst="ellipse">
            <a:avLst/>
          </a:prstGeom>
          <a:solidFill>
            <a:schemeClr val="accent1">
              <a:lumOff val="16847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313" name="دائرة"/>
          <p:cNvSpPr/>
          <p:nvPr/>
        </p:nvSpPr>
        <p:spPr>
          <a:xfrm>
            <a:off x="15592223" y="7702768"/>
            <a:ext cx="606821" cy="606821"/>
          </a:xfrm>
          <a:prstGeom prst="ellipse">
            <a:avLst/>
          </a:prstGeom>
          <a:solidFill>
            <a:schemeClr val="accent1">
              <a:lumOff val="16847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314" name="قيم م مختلفة"/>
          <p:cNvSpPr txBox="1"/>
          <p:nvPr/>
        </p:nvSpPr>
        <p:spPr>
          <a:xfrm>
            <a:off x="12454339" y="6475989"/>
            <a:ext cx="300063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000">
                <a:solidFill>
                  <a:srgbClr val="FF401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قيم م مختلفة </a:t>
            </a:r>
          </a:p>
        </p:txBody>
      </p:sp>
      <p:sp>
        <p:nvSpPr>
          <p:cNvPr id="315" name="قيم ب متساوية"/>
          <p:cNvSpPr txBox="1"/>
          <p:nvPr/>
        </p:nvSpPr>
        <p:spPr>
          <a:xfrm>
            <a:off x="9374914" y="6475989"/>
            <a:ext cx="320992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000">
                <a:solidFill>
                  <a:srgbClr val="FF401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قيم ب متساوية </a:t>
            </a:r>
          </a:p>
        </p:txBody>
      </p:sp>
      <p:sp>
        <p:nvSpPr>
          <p:cNvPr id="316" name="النظام متسق مستقل"/>
          <p:cNvSpPr txBox="1"/>
          <p:nvPr/>
        </p:nvSpPr>
        <p:spPr>
          <a:xfrm>
            <a:off x="10493287" y="7578001"/>
            <a:ext cx="438969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0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النظام متسق مستقل </a:t>
            </a:r>
          </a:p>
        </p:txBody>
      </p:sp>
      <p:sp>
        <p:nvSpPr>
          <p:cNvPr id="317" name="دائرة"/>
          <p:cNvSpPr/>
          <p:nvPr/>
        </p:nvSpPr>
        <p:spPr>
          <a:xfrm>
            <a:off x="17344065" y="10058296"/>
            <a:ext cx="606821" cy="606821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318" name="دائرة"/>
          <p:cNvSpPr/>
          <p:nvPr/>
        </p:nvSpPr>
        <p:spPr>
          <a:xfrm>
            <a:off x="17197824" y="10816699"/>
            <a:ext cx="675774" cy="675774"/>
          </a:xfrm>
          <a:prstGeom prst="ellipse">
            <a:avLst/>
          </a:prstGeom>
          <a:solidFill>
            <a:schemeClr val="accent4">
              <a:hueOff val="366961"/>
              <a:satOff val="4172"/>
              <a:lumOff val="11129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319" name="دائرة"/>
          <p:cNvSpPr/>
          <p:nvPr/>
        </p:nvSpPr>
        <p:spPr>
          <a:xfrm>
            <a:off x="16335373" y="10058296"/>
            <a:ext cx="606821" cy="606821"/>
          </a:xfrm>
          <a:prstGeom prst="ellipse">
            <a:avLst/>
          </a:prstGeom>
          <a:solidFill>
            <a:schemeClr val="accent1">
              <a:lumOff val="16847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320" name="دائرة"/>
          <p:cNvSpPr/>
          <p:nvPr/>
        </p:nvSpPr>
        <p:spPr>
          <a:xfrm>
            <a:off x="15722589" y="11001639"/>
            <a:ext cx="606820" cy="606821"/>
          </a:xfrm>
          <a:prstGeom prst="ellipse">
            <a:avLst/>
          </a:prstGeom>
          <a:solidFill>
            <a:schemeClr val="accent1">
              <a:lumOff val="16847"/>
              <a:alpha val="39497"/>
            </a:schemeClr>
          </a:solidFill>
          <a:ln w="12700">
            <a:solidFill>
              <a:srgbClr val="000000">
                <a:alpha val="39497"/>
              </a:srgbClr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321" name="قيم م مختلفة"/>
          <p:cNvSpPr txBox="1"/>
          <p:nvPr/>
        </p:nvSpPr>
        <p:spPr>
          <a:xfrm>
            <a:off x="12894997" y="9658246"/>
            <a:ext cx="300063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000">
                <a:solidFill>
                  <a:srgbClr val="FF401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قيم م مختلفة </a:t>
            </a:r>
          </a:p>
        </p:txBody>
      </p:sp>
      <p:sp>
        <p:nvSpPr>
          <p:cNvPr id="322" name="قيم ب متساوية"/>
          <p:cNvSpPr txBox="1"/>
          <p:nvPr/>
        </p:nvSpPr>
        <p:spPr>
          <a:xfrm>
            <a:off x="9478211" y="9667014"/>
            <a:ext cx="3209926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000">
                <a:solidFill>
                  <a:srgbClr val="FF4015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قيم ب متساوية </a:t>
            </a:r>
          </a:p>
        </p:txBody>
      </p:sp>
      <p:sp>
        <p:nvSpPr>
          <p:cNvPr id="323" name="النظام متسق مستقل"/>
          <p:cNvSpPr txBox="1"/>
          <p:nvPr/>
        </p:nvSpPr>
        <p:spPr>
          <a:xfrm>
            <a:off x="9982039" y="10911348"/>
            <a:ext cx="4389699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914400">
              <a:defRPr sz="5000">
                <a:solidFill>
                  <a:srgbClr val="012F7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النظام متسق مستقل </a:t>
            </a:r>
          </a:p>
        </p:txBody>
      </p:sp>
      <p:sp>
        <p:nvSpPr>
          <p:cNvPr id="32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١٣</a:t>
            </a:r>
          </a:p>
        </p:txBody>
      </p:sp>
      <p:grpSp>
        <p:nvGrpSpPr>
          <p:cNvPr id="332" name="تجميع"/>
          <p:cNvGrpSpPr/>
          <p:nvPr/>
        </p:nvGrpSpPr>
        <p:grpSpPr>
          <a:xfrm>
            <a:off x="14119475" y="2590704"/>
            <a:ext cx="6692799" cy="1070402"/>
            <a:chOff x="0" y="0"/>
            <a:chExt cx="6692797" cy="1070400"/>
          </a:xfrm>
        </p:grpSpPr>
        <p:grpSp>
          <p:nvGrpSpPr>
            <p:cNvPr id="329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325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blurRad="165100" dist="50800" dir="5400000" rotWithShape="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26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27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28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330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331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5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8" presetID="9" presetClass="entr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2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26" presetID="23" presetClass="entr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0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23" presetClass="entr" presetSubtype="3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0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2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ntr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2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3" presetClass="entr" presetSubtype="3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500"/>
                            </p:stCondLst>
                            <p:childTnLst>
                              <p:par>
                                <p:cTn id="50" presetID="9" presetClass="entr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2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2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23" presetClass="entr" presetSubtype="32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3000"/>
                            </p:stCondLst>
                            <p:childTnLst>
                              <p:par>
                                <p:cTn id="63" presetID="23" presetClass="entr" presetSubtype="32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0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2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1" dur="10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0" grpId="1" animBg="1" advAuto="0"/>
      <p:bldP spid="311" grpId="2" animBg="1" advAuto="0"/>
      <p:bldP spid="312" grpId="4" animBg="1" advAuto="0"/>
      <p:bldP spid="313" grpId="5" animBg="1" advAuto="0"/>
      <p:bldP spid="314" grpId="3" animBg="1" advAuto="0"/>
      <p:bldP spid="315" grpId="6" animBg="1" advAuto="0"/>
      <p:bldP spid="316" grpId="7" animBg="1" advAuto="0"/>
      <p:bldP spid="317" grpId="8" animBg="1" advAuto="0"/>
      <p:bldP spid="318" grpId="9" animBg="1" advAuto="0"/>
      <p:bldP spid="319" grpId="11" animBg="1" advAuto="0"/>
      <p:bldP spid="320" grpId="12" animBg="1" advAuto="0"/>
      <p:bldP spid="321" grpId="10" animBg="1" advAuto="0"/>
      <p:bldP spid="322" grpId="13" animBg="1" advAuto="0"/>
      <p:bldP spid="323" grpId="14" animBg="1" advAuto="0"/>
      <p:bldP spid="324" grpId="1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334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blurRad="165100" dist="50800" dir="5400000" rotWithShape="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5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6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37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39" name="مربع نص 7"/>
          <p:cNvSpPr txBox="1"/>
          <p:nvPr/>
        </p:nvSpPr>
        <p:spPr>
          <a:xfrm>
            <a:off x="15807735" y="2770157"/>
            <a:ext cx="4310338" cy="104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4000" b="1" u="sng" spc="55">
                <a:solidFill>
                  <a:srgbClr val="44546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مهارة تفكير عليا</a:t>
            </a:r>
          </a:p>
        </p:txBody>
      </p:sp>
      <p:pic>
        <p:nvPicPr>
          <p:cNvPr id="340" name="صورة 7" descr="صورة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39754">
            <a:off x="15062327" y="3038314"/>
            <a:ext cx="1029750" cy="1011821"/>
          </a:xfrm>
          <a:prstGeom prst="rect">
            <a:avLst/>
          </a:prstGeom>
          <a:ln w="12700">
            <a:miter lim="400000"/>
          </a:ln>
        </p:spPr>
      </p:pic>
      <p:sp>
        <p:nvSpPr>
          <p:cNvPr id="341" name="مستطيل 27"/>
          <p:cNvSpPr txBox="1"/>
          <p:nvPr/>
        </p:nvSpPr>
        <p:spPr>
          <a:xfrm>
            <a:off x="2640502" y="3624753"/>
            <a:ext cx="17098937" cy="30070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500" b="1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تبرير: هل النظام الذي يتكون من معادلتين وتشكل كل من النقطتين(٠،٠) ،(٢،٢) حلا له،تكون له حلول أخرى أحيانًا أم دائما أم ليس له أية حلول أخرى </a:t>
            </a:r>
          </a:p>
        </p:txBody>
      </p:sp>
      <p:pic>
        <p:nvPicPr>
          <p:cNvPr id="342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61989" y="3904620"/>
            <a:ext cx="721928" cy="721929"/>
          </a:xfrm>
          <a:prstGeom prst="rect">
            <a:avLst/>
          </a:prstGeom>
          <a:ln w="12700">
            <a:miter lim="400000"/>
          </a:ln>
        </p:spPr>
      </p:pic>
      <p:sp>
        <p:nvSpPr>
          <p:cNvPr id="343" name="مستطيل 38"/>
          <p:cNvSpPr txBox="1"/>
          <p:nvPr/>
        </p:nvSpPr>
        <p:spPr>
          <a:xfrm>
            <a:off x="20063462" y="4070808"/>
            <a:ext cx="518982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200" b="1">
                <a:ln w="6600" cap="flat">
                  <a:solidFill>
                    <a:srgbClr val="953735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dist="38100" dir="2700000" rotWithShape="0">
                    <a:srgbClr val="C0504D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٣٢</a:t>
            </a:r>
          </a:p>
        </p:txBody>
      </p:sp>
      <p:sp>
        <p:nvSpPr>
          <p:cNvPr id="344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١٧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1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IMG_0547.gif" descr="IMG_0547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52966" y="2584305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347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grpSp>
        <p:nvGrpSpPr>
          <p:cNvPr id="351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348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49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50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352" name="IMG_4622.png" descr="IMG_4622.png"/>
          <p:cNvPicPr>
            <a:picLocks noChangeAspect="1"/>
          </p:cNvPicPr>
          <p:nvPr/>
        </p:nvPicPr>
        <p:blipFill>
          <a:blip r:embed="rId3"/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353" name="IMG_7770.png" descr="IMG_7770.png"/>
          <p:cNvPicPr>
            <a:picLocks noChangeAspect="1"/>
          </p:cNvPicPr>
          <p:nvPr/>
        </p:nvPicPr>
        <p:blipFill>
          <a:blip r:embed="rId4"/>
          <a:srcRect l="5590" t="17168" r="41034" b="21663"/>
          <a:stretch>
            <a:fillRect/>
          </a:stretch>
        </p:blipFill>
        <p:spPr>
          <a:xfrm>
            <a:off x="1935933" y="4629378"/>
            <a:ext cx="6847335" cy="5885281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مستطيل 92"/>
          <p:cNvSpPr txBox="1"/>
          <p:nvPr/>
        </p:nvSpPr>
        <p:spPr>
          <a:xfrm>
            <a:off x="3464571" y="2577955"/>
            <a:ext cx="11267932" cy="1452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defTabSz="914400" rtl="0">
              <a:defRPr sz="3900" b="1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استعمل التمثيل المجاور لتحدد اذا كان النظام الآتي :</a:t>
            </a:r>
          </a:p>
          <a:p>
            <a:pPr defTabSz="914400" rtl="0">
              <a:defRPr sz="3900" b="1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متسقا أم غير متسق ومستقلا أم غير مستقل </a:t>
            </a:r>
          </a:p>
        </p:txBody>
      </p:sp>
      <p:sp>
        <p:nvSpPr>
          <p:cNvPr id="355" name="مستطيل مستدير الزوايا"/>
          <p:cNvSpPr/>
          <p:nvPr/>
        </p:nvSpPr>
        <p:spPr>
          <a:xfrm>
            <a:off x="9046523" y="4642524"/>
            <a:ext cx="10926429" cy="2459428"/>
          </a:xfrm>
          <a:prstGeom prst="roundRect">
            <a:avLst>
              <a:gd name="adj" fmla="val 7746"/>
            </a:avLst>
          </a:prstGeom>
          <a:solidFill>
            <a:srgbClr val="FFFFFF"/>
          </a:solidFill>
          <a:ln w="38100">
            <a:solidFill>
              <a:srgbClr val="00A1D8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356" name="مستطيل 89"/>
          <p:cNvSpPr txBox="1"/>
          <p:nvPr/>
        </p:nvSpPr>
        <p:spPr>
          <a:xfrm>
            <a:off x="13440460" y="4612546"/>
            <a:ext cx="5383668" cy="182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defRPr sz="5000"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 -٣ س +١ </a:t>
            </a:r>
          </a:p>
          <a:p>
            <a:pPr algn="r" defTabSz="914400" rtl="0">
              <a:defRPr sz="5000"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 ٣ س +١</a:t>
            </a:r>
          </a:p>
        </p:txBody>
      </p:sp>
      <p:sp>
        <p:nvSpPr>
          <p:cNvPr id="357" name="مستطيل مستدير الزوايا"/>
          <p:cNvSpPr/>
          <p:nvPr/>
        </p:nvSpPr>
        <p:spPr>
          <a:xfrm>
            <a:off x="9046523" y="7300443"/>
            <a:ext cx="11030336" cy="2459429"/>
          </a:xfrm>
          <a:prstGeom prst="roundRect">
            <a:avLst>
              <a:gd name="adj" fmla="val 7746"/>
            </a:avLst>
          </a:prstGeom>
          <a:solidFill>
            <a:srgbClr val="FFFFFF"/>
          </a:solidFill>
          <a:ln w="38100">
            <a:solidFill>
              <a:srgbClr val="FF8C82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358" name="مستطيل 89"/>
          <p:cNvSpPr txBox="1"/>
          <p:nvPr/>
        </p:nvSpPr>
        <p:spPr>
          <a:xfrm>
            <a:off x="13771838" y="7416991"/>
            <a:ext cx="5178425" cy="182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defRPr sz="5000"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 ٣ س +١ </a:t>
            </a:r>
          </a:p>
          <a:p>
            <a:pPr algn="r" defTabSz="914400" rtl="0">
              <a:defRPr sz="5000"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  س -٣</a:t>
            </a:r>
          </a:p>
        </p:txBody>
      </p:sp>
      <p:sp>
        <p:nvSpPr>
          <p:cNvPr id="359" name="مستطيل مستدير الزوايا"/>
          <p:cNvSpPr/>
          <p:nvPr/>
        </p:nvSpPr>
        <p:spPr>
          <a:xfrm>
            <a:off x="9046523" y="9985711"/>
            <a:ext cx="10926429" cy="2459429"/>
          </a:xfrm>
          <a:prstGeom prst="roundRect">
            <a:avLst>
              <a:gd name="adj" fmla="val 7746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360" name="مستطيل 89"/>
          <p:cNvSpPr txBox="1"/>
          <p:nvPr/>
        </p:nvSpPr>
        <p:spPr>
          <a:xfrm>
            <a:off x="14265884" y="10092770"/>
            <a:ext cx="4558244" cy="18297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defRPr sz="5000"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  س +٣ </a:t>
            </a:r>
          </a:p>
          <a:p>
            <a:pPr algn="r" defTabSz="914400" rtl="0">
              <a:defRPr sz="5000"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س-ص=   -٣</a:t>
            </a:r>
          </a:p>
        </p:txBody>
      </p:sp>
      <p:grpSp>
        <p:nvGrpSpPr>
          <p:cNvPr id="363" name="تجميع"/>
          <p:cNvGrpSpPr/>
          <p:nvPr/>
        </p:nvGrpSpPr>
        <p:grpSpPr>
          <a:xfrm>
            <a:off x="18950262" y="4890707"/>
            <a:ext cx="768899" cy="981531"/>
            <a:chOff x="0" y="0"/>
            <a:chExt cx="768897" cy="981530"/>
          </a:xfrm>
        </p:grpSpPr>
        <p:pic>
          <p:nvPicPr>
            <p:cNvPr id="361" name="Picture 4" descr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68898" cy="76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2" name="مستطيل 63"/>
            <p:cNvSpPr txBox="1"/>
            <p:nvPr/>
          </p:nvSpPr>
          <p:spPr>
            <a:xfrm>
              <a:off x="203767" y="106869"/>
              <a:ext cx="361364" cy="874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 b="1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dist="38100" dir="2700000" rotWithShape="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366" name="تجميع"/>
          <p:cNvGrpSpPr/>
          <p:nvPr/>
        </p:nvGrpSpPr>
        <p:grpSpPr>
          <a:xfrm>
            <a:off x="19038182" y="7416991"/>
            <a:ext cx="768899" cy="981532"/>
            <a:chOff x="0" y="0"/>
            <a:chExt cx="768897" cy="981530"/>
          </a:xfrm>
        </p:grpSpPr>
        <p:pic>
          <p:nvPicPr>
            <p:cNvPr id="364" name="Picture 4" descr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68898" cy="76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5" name="مستطيل 63"/>
            <p:cNvSpPr txBox="1"/>
            <p:nvPr/>
          </p:nvSpPr>
          <p:spPr>
            <a:xfrm>
              <a:off x="203767" y="106869"/>
              <a:ext cx="361364" cy="874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 b="1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dist="38100" dir="2700000" rotWithShape="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369" name="تجميع"/>
          <p:cNvGrpSpPr/>
          <p:nvPr/>
        </p:nvGrpSpPr>
        <p:grpSpPr>
          <a:xfrm>
            <a:off x="19223103" y="10092770"/>
            <a:ext cx="768898" cy="981532"/>
            <a:chOff x="0" y="0"/>
            <a:chExt cx="768897" cy="981530"/>
          </a:xfrm>
        </p:grpSpPr>
        <p:pic>
          <p:nvPicPr>
            <p:cNvPr id="367" name="Picture 4" descr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768898" cy="768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8" name="مستطيل 63"/>
            <p:cNvSpPr txBox="1"/>
            <p:nvPr/>
          </p:nvSpPr>
          <p:spPr>
            <a:xfrm>
              <a:off x="203767" y="106869"/>
              <a:ext cx="361364" cy="87466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 b="1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dist="38100" dir="2700000" rotWithShape="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sp>
        <p:nvSpPr>
          <p:cNvPr id="37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١٥</a:t>
            </a:r>
          </a:p>
        </p:txBody>
      </p:sp>
      <p:grpSp>
        <p:nvGrpSpPr>
          <p:cNvPr id="378" name="تجميع"/>
          <p:cNvGrpSpPr/>
          <p:nvPr/>
        </p:nvGrpSpPr>
        <p:grpSpPr>
          <a:xfrm>
            <a:off x="14712866" y="2577955"/>
            <a:ext cx="6120666" cy="1066801"/>
            <a:chOff x="0" y="0"/>
            <a:chExt cx="6120665" cy="1066800"/>
          </a:xfrm>
        </p:grpSpPr>
        <p:grpSp>
          <p:nvGrpSpPr>
            <p:cNvPr id="375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371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blurRad="165100" dist="50800" dir="5400000" rotWithShape="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72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73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374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376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377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600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3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4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4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xit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2" dur="5250" fill="hold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4" animBg="1" advAuto="0"/>
      <p:bldP spid="347" grpId="7" animBg="1" advAuto="0"/>
      <p:bldP spid="347" grpId="8" animBg="1" advAuto="0"/>
      <p:bldP spid="347" grpId="9" animBg="1" advAuto="0"/>
      <p:bldP spid="351" grpId="1" animBg="1" advAuto="0"/>
      <p:bldP spid="351" grpId="2" animBg="1" advAuto="0"/>
      <p:bldP spid="351" grpId="3" animBg="1" advAuto="0"/>
      <p:bldP spid="351" grpId="5" animBg="1" advAuto="0"/>
      <p:bldP spid="351" grpId="6" animBg="1" advAuto="0"/>
      <p:bldP spid="370" grpId="1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380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blurRad="165100" dist="50800" dir="5400000" rotWithShape="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1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2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83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85" name="مربع نص 7"/>
          <p:cNvSpPr txBox="1"/>
          <p:nvPr/>
        </p:nvSpPr>
        <p:spPr>
          <a:xfrm>
            <a:off x="15807735" y="2770157"/>
            <a:ext cx="4310338" cy="10452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defTabSz="914400">
              <a:defRPr sz="3600" b="1" u="sng" spc="50">
                <a:solidFill>
                  <a:srgbClr val="44546A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rtl="0">
              <a:defRPr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مهارة تفكير عليا</a:t>
            </a:r>
          </a:p>
        </p:txBody>
      </p:sp>
      <p:pic>
        <p:nvPicPr>
          <p:cNvPr id="386" name="صورة 7" descr="صورة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539754">
            <a:off x="15062327" y="3038314"/>
            <a:ext cx="1029750" cy="1011821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مستطيل 27"/>
          <p:cNvSpPr txBox="1"/>
          <p:nvPr/>
        </p:nvSpPr>
        <p:spPr>
          <a:xfrm>
            <a:off x="1112445" y="3624753"/>
            <a:ext cx="18626994" cy="200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 defTabSz="914400">
              <a:defRPr sz="5500" b="1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اي من أنظمة المعادلات الاتية يختلف عن الانظمة الثلاثة الاخرى ؟ فسر اجابتك </a:t>
            </a:r>
          </a:p>
        </p:txBody>
      </p:sp>
      <p:pic>
        <p:nvPicPr>
          <p:cNvPr id="388" name="IMG_7779.jpeg" descr="IMG_7779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204" y="4859332"/>
            <a:ext cx="13676813" cy="1538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61989" y="3904620"/>
            <a:ext cx="721928" cy="721929"/>
          </a:xfrm>
          <a:prstGeom prst="rect">
            <a:avLst/>
          </a:prstGeom>
          <a:ln w="12700">
            <a:miter lim="400000"/>
          </a:ln>
        </p:spPr>
      </p:pic>
      <p:sp>
        <p:nvSpPr>
          <p:cNvPr id="390" name="مستطيل 38"/>
          <p:cNvSpPr txBox="1"/>
          <p:nvPr/>
        </p:nvSpPr>
        <p:spPr>
          <a:xfrm>
            <a:off x="20063462" y="4070808"/>
            <a:ext cx="518982" cy="497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200" b="1">
                <a:ln w="6600" cap="flat">
                  <a:solidFill>
                    <a:srgbClr val="953735"/>
                  </a:solidFill>
                  <a:prstDash val="solid"/>
                  <a:round/>
                </a:ln>
                <a:solidFill>
                  <a:srgbClr val="FFFFFF"/>
                </a:solidFill>
                <a:effectLst>
                  <a:outerShdw dist="38100" dir="2700000" rotWithShape="0">
                    <a:srgbClr val="C0504D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r>
              <a:t>٣٣</a:t>
            </a:r>
          </a:p>
        </p:txBody>
      </p:sp>
      <p:sp>
        <p:nvSpPr>
          <p:cNvPr id="391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١٧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1" grpId="1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393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blurRad="165100" dist="50800" dir="5400000" rotWithShape="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4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5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396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398" name="تدرب وحل المسائل"/>
          <p:cNvSpPr txBox="1"/>
          <p:nvPr/>
        </p:nvSpPr>
        <p:spPr>
          <a:xfrm>
            <a:off x="16057087" y="2951040"/>
            <a:ext cx="3431393" cy="62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sz="3600" b="1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399" name="مستطيل مستدير الزوايا"/>
          <p:cNvSpPr/>
          <p:nvPr/>
        </p:nvSpPr>
        <p:spPr>
          <a:xfrm>
            <a:off x="9535491" y="6529174"/>
            <a:ext cx="10926430" cy="2821914"/>
          </a:xfrm>
          <a:prstGeom prst="roundRect">
            <a:avLst>
              <a:gd name="adj" fmla="val 6751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pic>
        <p:nvPicPr>
          <p:cNvPr id="400" name="IMG_7875.png" descr="IMG_7875.png"/>
          <p:cNvPicPr>
            <a:picLocks noChangeAspect="1"/>
          </p:cNvPicPr>
          <p:nvPr/>
        </p:nvPicPr>
        <p:blipFill>
          <a:blip r:embed="rId2"/>
          <a:srcRect l="6642" t="43504" r="68089" b="29437"/>
          <a:stretch>
            <a:fillRect/>
          </a:stretch>
        </p:blipFill>
        <p:spPr>
          <a:xfrm>
            <a:off x="1734367" y="3839000"/>
            <a:ext cx="7241933" cy="5816440"/>
          </a:xfrm>
          <a:prstGeom prst="rect">
            <a:avLst/>
          </a:prstGeom>
          <a:ln w="12700">
            <a:miter lim="400000"/>
          </a:ln>
        </p:spPr>
      </p:pic>
      <p:pic>
        <p:nvPicPr>
          <p:cNvPr id="401" name="IMG_7875.png" descr="IMG_7875.png"/>
          <p:cNvPicPr>
            <a:picLocks noChangeAspect="1"/>
          </p:cNvPicPr>
          <p:nvPr/>
        </p:nvPicPr>
        <p:blipFill>
          <a:blip r:embed="rId2"/>
          <a:srcRect l="29578" t="41987" r="26845" b="49199"/>
          <a:stretch>
            <a:fillRect/>
          </a:stretch>
        </p:blipFill>
        <p:spPr>
          <a:xfrm>
            <a:off x="8362789" y="4202979"/>
            <a:ext cx="12118190" cy="1838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IMG_7875.png" descr="IMG_7875.png"/>
          <p:cNvPicPr>
            <a:picLocks noChangeAspect="1"/>
          </p:cNvPicPr>
          <p:nvPr/>
        </p:nvPicPr>
        <p:blipFill>
          <a:blip r:embed="rId2"/>
          <a:srcRect l="56946" t="52266" r="27808" b="38321"/>
          <a:stretch>
            <a:fillRect/>
          </a:stretch>
        </p:blipFill>
        <p:spPr>
          <a:xfrm>
            <a:off x="14711784" y="6619131"/>
            <a:ext cx="5705599" cy="2642015"/>
          </a:xfrm>
          <a:prstGeom prst="rect">
            <a:avLst/>
          </a:prstGeom>
          <a:ln w="12700">
            <a:miter lim="400000"/>
          </a:ln>
        </p:spPr>
      </p:pic>
      <p:sp>
        <p:nvSpPr>
          <p:cNvPr id="403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١٥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IMG_7872.png" descr="IMG_7872.png"/>
          <p:cNvPicPr>
            <a:picLocks noChangeAspect="1"/>
          </p:cNvPicPr>
          <p:nvPr/>
        </p:nvPicPr>
        <p:blipFill>
          <a:blip r:embed="rId2"/>
          <a:srcRect l="64368" t="89928" r="18147" b="6802"/>
          <a:stretch>
            <a:fillRect/>
          </a:stretch>
        </p:blipFill>
        <p:spPr>
          <a:xfrm>
            <a:off x="5728295" y="5715248"/>
            <a:ext cx="12927512" cy="1813259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333;p67"/>
          <p:cNvGrpSpPr/>
          <p:nvPr/>
        </p:nvGrpSpPr>
        <p:grpSpPr>
          <a:xfrm>
            <a:off x="15773927" y="2690375"/>
            <a:ext cx="4707044" cy="833474"/>
            <a:chOff x="0" y="0"/>
            <a:chExt cx="4707042" cy="833472"/>
          </a:xfrm>
        </p:grpSpPr>
        <p:sp>
          <p:nvSpPr>
            <p:cNvPr id="407" name="Google Shape;4334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blurRad="165100" dist="50800" dir="5400000" rotWithShape="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8" name="Google Shape;4336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09" name="Google Shape;4337;p67"/>
            <p:cNvSpPr/>
            <p:nvPr/>
          </p:nvSpPr>
          <p:spPr>
            <a:xfrm>
              <a:off x="0" y="116217"/>
              <a:ext cx="4707043" cy="717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DFEED4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10" name="Google Shape;4338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412" name="مثال"/>
          <p:cNvSpPr txBox="1"/>
          <p:nvPr/>
        </p:nvSpPr>
        <p:spPr>
          <a:xfrm>
            <a:off x="17657591" y="2825313"/>
            <a:ext cx="939715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592566">
              <a:defRPr sz="66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مثال</a:t>
            </a:r>
          </a:p>
        </p:txBody>
      </p:sp>
      <p:pic>
        <p:nvPicPr>
          <p:cNvPr id="413" name="IMG_7872.png" descr="IMG_7872.png"/>
          <p:cNvPicPr>
            <a:picLocks noChangeAspect="1"/>
          </p:cNvPicPr>
          <p:nvPr/>
        </p:nvPicPr>
        <p:blipFill>
          <a:blip r:embed="rId2"/>
          <a:srcRect l="64307" t="90290" r="18470" b="6169"/>
          <a:stretch>
            <a:fillRect/>
          </a:stretch>
        </p:blipFill>
        <p:spPr>
          <a:xfrm>
            <a:off x="8454057" y="2513007"/>
            <a:ext cx="6518147" cy="1004652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414" name="IMG_7876.png" descr="IMG_7876.png"/>
          <p:cNvPicPr>
            <a:picLocks noChangeAspect="1"/>
          </p:cNvPicPr>
          <p:nvPr/>
        </p:nvPicPr>
        <p:blipFill>
          <a:blip r:embed="rId3"/>
          <a:srcRect l="25436" t="27762" r="30603" b="66426"/>
          <a:stretch>
            <a:fillRect/>
          </a:stretch>
        </p:blipFill>
        <p:spPr>
          <a:xfrm>
            <a:off x="7699784" y="3807856"/>
            <a:ext cx="13069811" cy="129581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5" name="IMG_7876.png" descr="IMG_7876.png"/>
          <p:cNvPicPr>
            <a:picLocks noChangeAspect="1"/>
          </p:cNvPicPr>
          <p:nvPr/>
        </p:nvPicPr>
        <p:blipFill>
          <a:blip r:embed="rId3"/>
          <a:srcRect l="54345" t="32795" r="30439" b="58482"/>
          <a:stretch>
            <a:fillRect/>
          </a:stretch>
        </p:blipFill>
        <p:spPr>
          <a:xfrm>
            <a:off x="15957388" y="4912915"/>
            <a:ext cx="4523512" cy="1944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6" name="IMG_7876.png" descr="IMG_7876.png"/>
          <p:cNvPicPr>
            <a:picLocks noChangeAspect="1"/>
          </p:cNvPicPr>
          <p:nvPr/>
        </p:nvPicPr>
        <p:blipFill>
          <a:blip r:embed="rId3"/>
          <a:srcRect l="5039" t="41631" r="30327" b="20779"/>
          <a:stretch>
            <a:fillRect/>
          </a:stretch>
        </p:blipFill>
        <p:spPr>
          <a:xfrm>
            <a:off x="1776812" y="4931965"/>
            <a:ext cx="14072187" cy="6138019"/>
          </a:xfrm>
          <a:prstGeom prst="rect">
            <a:avLst/>
          </a:prstGeom>
          <a:ln w="38100">
            <a:solidFill>
              <a:srgbClr val="FFC777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417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١٣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doors dir="ver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75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" grpId="1" animBg="1" advAuto="0"/>
      <p:bldP spid="417" grpId="2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IMG_4622.png" descr="IMG_4622.png"/>
          <p:cNvPicPr>
            <a:picLocks noChangeAspect="1"/>
          </p:cNvPicPr>
          <p:nvPr/>
        </p:nvPicPr>
        <p:blipFill>
          <a:blip r:embed="rId2"/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429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20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21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sz="1500" b="1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sz="1500" b="1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sz="1500" b="1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22" name="صورة 7" descr="صورة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28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23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4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5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6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27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430" name="مستطيل 22"/>
          <p:cNvSpPr txBox="1"/>
          <p:nvPr/>
        </p:nvSpPr>
        <p:spPr>
          <a:xfrm>
            <a:off x="1752177" y="2690375"/>
            <a:ext cx="12394726" cy="200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500"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مثل كل نظام مما يأتي بيانا واوجد عدد حلوله واذا كان واحدًا فأكتبه :</a:t>
            </a:r>
          </a:p>
        </p:txBody>
      </p:sp>
      <p:sp>
        <p:nvSpPr>
          <p:cNvPr id="431" name="مستطيل 89"/>
          <p:cNvSpPr txBox="1"/>
          <p:nvPr/>
        </p:nvSpPr>
        <p:spPr>
          <a:xfrm>
            <a:off x="15313572" y="3692170"/>
            <a:ext cx="4247147" cy="200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defRPr sz="5500"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س-ص =٢ </a:t>
            </a:r>
          </a:p>
          <a:p>
            <a:pPr algn="r" defTabSz="914400" rtl="0">
              <a:defRPr sz="5500"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٣ص+٢س = ٩</a:t>
            </a:r>
          </a:p>
        </p:txBody>
      </p:sp>
      <p:grpSp>
        <p:nvGrpSpPr>
          <p:cNvPr id="434" name="تجميع"/>
          <p:cNvGrpSpPr/>
          <p:nvPr/>
        </p:nvGrpSpPr>
        <p:grpSpPr>
          <a:xfrm>
            <a:off x="2001832" y="5321629"/>
            <a:ext cx="6776539" cy="6456520"/>
            <a:chOff x="0" y="0"/>
            <a:chExt cx="6776538" cy="6456519"/>
          </a:xfrm>
        </p:grpSpPr>
        <p:sp>
          <p:nvSpPr>
            <p:cNvPr id="432" name="مستطيل مستدير الزوايا"/>
            <p:cNvSpPr/>
            <p:nvPr/>
          </p:nvSpPr>
          <p:spPr>
            <a:xfrm>
              <a:off x="0" y="0"/>
              <a:ext cx="6776539" cy="6456520"/>
            </a:xfrm>
            <a:prstGeom prst="roundRect">
              <a:avLst>
                <a:gd name="adj" fmla="val 2951"/>
              </a:avLst>
            </a:prstGeom>
            <a:solidFill>
              <a:srgbClr val="FFFFFF"/>
            </a:solidFill>
            <a:ln w="38100" cap="flat">
              <a:solidFill>
                <a:srgbClr val="00A1D8"/>
              </a:solidFill>
              <a:custDash>
                <a:ds d="600000" sp="600000"/>
              </a:custDash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  <p:pic>
          <p:nvPicPr>
            <p:cNvPr id="433" name="IMG_7772.jpeg" descr="IMG_7772.jpeg"/>
            <p:cNvPicPr>
              <a:picLocks noChangeAspect="1"/>
            </p:cNvPicPr>
            <p:nvPr/>
          </p:nvPicPr>
          <p:blipFill>
            <a:blip r:embed="rId4"/>
            <a:srcRect b="6343"/>
            <a:stretch>
              <a:fillRect/>
            </a:stretch>
          </p:blipFill>
          <p:spPr>
            <a:xfrm>
              <a:off x="257719" y="173116"/>
              <a:ext cx="6260903" cy="6110378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435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١٤</a:t>
            </a:r>
          </a:p>
        </p:txBody>
      </p:sp>
      <p:grpSp>
        <p:nvGrpSpPr>
          <p:cNvPr id="438" name="تجميع"/>
          <p:cNvGrpSpPr/>
          <p:nvPr/>
        </p:nvGrpSpPr>
        <p:grpSpPr>
          <a:xfrm>
            <a:off x="19729445" y="3817744"/>
            <a:ext cx="1110256" cy="1110256"/>
            <a:chOff x="0" y="0"/>
            <a:chExt cx="1110254" cy="1110255"/>
          </a:xfrm>
        </p:grpSpPr>
        <p:pic>
          <p:nvPicPr>
            <p:cNvPr id="436" name="Picture 4" descr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10255" cy="1110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7" name="مستطيل 63"/>
            <p:cNvSpPr txBox="1"/>
            <p:nvPr/>
          </p:nvSpPr>
          <p:spPr>
            <a:xfrm>
              <a:off x="83301" y="238686"/>
              <a:ext cx="943652" cy="80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 b="1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dist="38100" dir="2700000" rotWithShape="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 أ</a:t>
              </a:r>
            </a:p>
          </p:txBody>
        </p:sp>
      </p:grpSp>
      <p:grpSp>
        <p:nvGrpSpPr>
          <p:cNvPr id="446" name="تجميع"/>
          <p:cNvGrpSpPr/>
          <p:nvPr/>
        </p:nvGrpSpPr>
        <p:grpSpPr>
          <a:xfrm>
            <a:off x="14146902" y="2621769"/>
            <a:ext cx="6692798" cy="1070402"/>
            <a:chOff x="0" y="0"/>
            <a:chExt cx="6692797" cy="1070400"/>
          </a:xfrm>
        </p:grpSpPr>
        <p:grpSp>
          <p:nvGrpSpPr>
            <p:cNvPr id="443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39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blurRad="165100" dist="50800" dir="5400000" rotWithShape="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40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41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42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444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45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47" name="مستطيل مستدير الزوايا"/>
          <p:cNvSpPr/>
          <p:nvPr/>
        </p:nvSpPr>
        <p:spPr>
          <a:xfrm>
            <a:off x="9146605" y="5798737"/>
            <a:ext cx="11341465" cy="6406394"/>
          </a:xfrm>
          <a:prstGeom prst="roundRect">
            <a:avLst>
              <a:gd name="adj" fmla="val 2974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448" name="مستطيل 89"/>
          <p:cNvSpPr txBox="1"/>
          <p:nvPr/>
        </p:nvSpPr>
        <p:spPr>
          <a:xfrm>
            <a:off x="9696235" y="9876034"/>
            <a:ext cx="10687487" cy="24091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r" defTabSz="914400" rtl="0">
              <a:defRPr sz="3500" b="1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نوع المستقيمين                      فان نوع النظام.           </a:t>
            </a:r>
          </a:p>
          <a:p>
            <a:pPr algn="r" defTabSz="914400" rtl="0">
              <a:defRPr sz="3500" b="1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عدد الحلول هو.                          حلها هو  </a:t>
            </a:r>
          </a:p>
        </p:txBody>
      </p:sp>
      <p:sp>
        <p:nvSpPr>
          <p:cNvPr id="449" name="مستطيل 89"/>
          <p:cNvSpPr txBox="1"/>
          <p:nvPr/>
        </p:nvSpPr>
        <p:spPr>
          <a:xfrm>
            <a:off x="8685565" y="5929035"/>
            <a:ext cx="11599008" cy="15296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r" defTabSz="914400" rtl="0">
              <a:defRPr sz="4000" b="1">
                <a:solidFill>
                  <a:srgbClr val="0042A9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س-ص =٢ </a:t>
            </a:r>
          </a:p>
          <a:p>
            <a:pPr algn="r" defTabSz="914400" rtl="0">
              <a:defRPr sz="4000" b="1">
                <a:solidFill>
                  <a:srgbClr val="0042A9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المقطع الصادي                  المقطع السيني </a:t>
            </a:r>
          </a:p>
        </p:txBody>
      </p:sp>
      <p:sp>
        <p:nvSpPr>
          <p:cNvPr id="450" name="مستطيل 89"/>
          <p:cNvSpPr txBox="1"/>
          <p:nvPr/>
        </p:nvSpPr>
        <p:spPr>
          <a:xfrm>
            <a:off x="9696235" y="7851463"/>
            <a:ext cx="10657242" cy="17912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pPr algn="r" defTabSz="914400" rtl="0">
              <a:defRPr sz="4000" b="1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٣ص+٢س =٩ </a:t>
            </a:r>
          </a:p>
          <a:p>
            <a:pPr algn="r" defTabSz="914400" rtl="0">
              <a:defRPr sz="4000" b="1">
                <a:solidFill>
                  <a:srgbClr val="76BB4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المقطع الصادي                  المقطع السيني </a:t>
            </a:r>
          </a:p>
        </p:txBody>
      </p:sp>
      <p:sp>
        <p:nvSpPr>
          <p:cNvPr id="451" name="🔴"/>
          <p:cNvSpPr txBox="1"/>
          <p:nvPr/>
        </p:nvSpPr>
        <p:spPr>
          <a:xfrm>
            <a:off x="5858245" y="8747110"/>
            <a:ext cx="49530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0">
              <a:defRPr/>
            </a:lvl1pPr>
          </a:lstStyle>
          <a:p>
            <a:r>
              <a:t>🔴</a:t>
            </a:r>
          </a:p>
        </p:txBody>
      </p:sp>
      <p:sp>
        <p:nvSpPr>
          <p:cNvPr id="452" name="🔴"/>
          <p:cNvSpPr txBox="1"/>
          <p:nvPr/>
        </p:nvSpPr>
        <p:spPr>
          <a:xfrm>
            <a:off x="4183920" y="9654214"/>
            <a:ext cx="1861256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/>
            </a:lvl1pPr>
          </a:lstStyle>
          <a:p>
            <a:r>
              <a:t>🔴</a:t>
            </a:r>
          </a:p>
        </p:txBody>
      </p:sp>
      <p:sp>
        <p:nvSpPr>
          <p:cNvPr id="453" name="🔴"/>
          <p:cNvSpPr txBox="1"/>
          <p:nvPr/>
        </p:nvSpPr>
        <p:spPr>
          <a:xfrm>
            <a:off x="4820401" y="7324371"/>
            <a:ext cx="495301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rtl="0">
              <a:defRPr/>
            </a:lvl1pPr>
          </a:lstStyle>
          <a:p>
            <a:r>
              <a:t>🔴</a:t>
            </a:r>
          </a:p>
        </p:txBody>
      </p:sp>
      <p:sp>
        <p:nvSpPr>
          <p:cNvPr id="454" name="🔴"/>
          <p:cNvSpPr txBox="1"/>
          <p:nvPr/>
        </p:nvSpPr>
        <p:spPr>
          <a:xfrm>
            <a:off x="6801073" y="8747110"/>
            <a:ext cx="1148468" cy="59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/>
            </a:lvl1pPr>
          </a:lstStyle>
          <a:p>
            <a:r>
              <a:t>🔴</a:t>
            </a:r>
          </a:p>
        </p:txBody>
      </p:sp>
      <p:pic>
        <p:nvPicPr>
          <p:cNvPr id="455" name="خط خط" descr="خط خط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 rot="19082281">
            <a:off x="3158682" y="9018489"/>
            <a:ext cx="5541146" cy="442739"/>
          </a:xfrm>
          <a:prstGeom prst="rect">
            <a:avLst/>
          </a:prstGeom>
        </p:spPr>
      </p:pic>
      <p:pic>
        <p:nvPicPr>
          <p:cNvPr id="457" name="خط خط" descr="خط خط"/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 rot="12708952">
            <a:off x="3254504" y="7965064"/>
            <a:ext cx="5581344" cy="442739"/>
          </a:xfrm>
          <a:prstGeom prst="rect">
            <a:avLst/>
          </a:prstGeom>
        </p:spPr>
      </p:pic>
      <p:sp>
        <p:nvSpPr>
          <p:cNvPr id="459" name="🌸"/>
          <p:cNvSpPr txBox="1"/>
          <p:nvPr/>
        </p:nvSpPr>
        <p:spPr>
          <a:xfrm>
            <a:off x="5352119" y="8214533"/>
            <a:ext cx="2597422" cy="787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rtl="0">
              <a:defRPr sz="4100"/>
            </a:lvl1pPr>
          </a:lstStyle>
          <a:p>
            <a:r>
              <a:t>🌸</a:t>
            </a:r>
          </a:p>
        </p:txBody>
      </p:sp>
      <p:sp>
        <p:nvSpPr>
          <p:cNvPr id="460" name="مستطيل 89"/>
          <p:cNvSpPr txBox="1"/>
          <p:nvPr/>
        </p:nvSpPr>
        <p:spPr>
          <a:xfrm>
            <a:off x="14485069" y="6615509"/>
            <a:ext cx="2316467" cy="14177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r" defTabSz="914400">
              <a:defRPr sz="5000" b="1">
                <a:solidFill>
                  <a:srgbClr val="B92D5D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ص= -٢</a:t>
            </a:r>
          </a:p>
        </p:txBody>
      </p:sp>
      <p:sp>
        <p:nvSpPr>
          <p:cNvPr id="461" name="مستطيل 89"/>
          <p:cNvSpPr txBox="1"/>
          <p:nvPr/>
        </p:nvSpPr>
        <p:spPr>
          <a:xfrm>
            <a:off x="9127555" y="6615509"/>
            <a:ext cx="1825220" cy="12274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r" defTabSz="914400">
              <a:defRPr sz="4800" b="1">
                <a:solidFill>
                  <a:srgbClr val="B92D5D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س = ٢</a:t>
            </a:r>
          </a:p>
        </p:txBody>
      </p:sp>
      <p:sp>
        <p:nvSpPr>
          <p:cNvPr id="462" name="مستطيل 89"/>
          <p:cNvSpPr txBox="1"/>
          <p:nvPr/>
        </p:nvSpPr>
        <p:spPr>
          <a:xfrm>
            <a:off x="14485069" y="8516666"/>
            <a:ext cx="2316467" cy="1126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r" defTabSz="914400">
              <a:defRPr sz="4500" b="1">
                <a:solidFill>
                  <a:srgbClr val="B92D5D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ص= ٣</a:t>
            </a:r>
          </a:p>
        </p:txBody>
      </p:sp>
      <p:sp>
        <p:nvSpPr>
          <p:cNvPr id="463" name="مستطيل 89"/>
          <p:cNvSpPr txBox="1"/>
          <p:nvPr/>
        </p:nvSpPr>
        <p:spPr>
          <a:xfrm>
            <a:off x="9127555" y="8693749"/>
            <a:ext cx="2316467" cy="1010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r" defTabSz="914400">
              <a:defRPr sz="4600" b="1">
                <a:solidFill>
                  <a:srgbClr val="B92D5D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س= ٤٫٥</a:t>
            </a:r>
          </a:p>
        </p:txBody>
      </p:sp>
      <p:sp>
        <p:nvSpPr>
          <p:cNvPr id="464" name="مستطيل 89"/>
          <p:cNvSpPr txBox="1"/>
          <p:nvPr/>
        </p:nvSpPr>
        <p:spPr>
          <a:xfrm>
            <a:off x="14957279" y="9906130"/>
            <a:ext cx="2316467" cy="6899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r" defTabSz="914400">
              <a:defRPr sz="4000" b="1">
                <a:solidFill>
                  <a:srgbClr val="0061F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متقاطعان </a:t>
            </a:r>
          </a:p>
        </p:txBody>
      </p:sp>
      <p:sp>
        <p:nvSpPr>
          <p:cNvPr id="465" name="مستطيل 89"/>
          <p:cNvSpPr txBox="1"/>
          <p:nvPr/>
        </p:nvSpPr>
        <p:spPr>
          <a:xfrm>
            <a:off x="8881931" y="9834255"/>
            <a:ext cx="3238593" cy="7805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r" defTabSz="914400">
              <a:defRPr sz="4000" b="1">
                <a:solidFill>
                  <a:srgbClr val="0061F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متسق ومستقل </a:t>
            </a:r>
          </a:p>
        </p:txBody>
      </p:sp>
      <p:sp>
        <p:nvSpPr>
          <p:cNvPr id="466" name="مستطيل 89"/>
          <p:cNvSpPr txBox="1"/>
          <p:nvPr/>
        </p:nvSpPr>
        <p:spPr>
          <a:xfrm>
            <a:off x="14817337" y="10559208"/>
            <a:ext cx="2316467" cy="8721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r" defTabSz="914400">
              <a:defRPr sz="4000" b="1">
                <a:solidFill>
                  <a:srgbClr val="0061F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حل وحيد  </a:t>
            </a:r>
          </a:p>
        </p:txBody>
      </p:sp>
      <p:sp>
        <p:nvSpPr>
          <p:cNvPr id="467" name="مستطيل 89"/>
          <p:cNvSpPr txBox="1"/>
          <p:nvPr/>
        </p:nvSpPr>
        <p:spPr>
          <a:xfrm>
            <a:off x="9696235" y="10498966"/>
            <a:ext cx="1960161" cy="1163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 algn="r" defTabSz="914400">
              <a:defRPr sz="4700" b="1">
                <a:solidFill>
                  <a:srgbClr val="E22400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(٣، ١)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3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3" presetClass="entr" presetSubtype="16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3" presetClass="entr" presetSubtype="16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3" presetClass="entr" presetSubtype="3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9" presetClass="entr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2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3" presetClass="entr" presetSubtype="3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4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00"/>
                            </p:stCondLst>
                            <p:childTnLst>
                              <p:par>
                                <p:cTn id="48" presetID="23" presetClass="entr" presetSubtype="16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50"/>
                            </p:stCondLst>
                            <p:childTnLst>
                              <p:par>
                                <p:cTn id="53" presetID="23" presetClass="entr" presetSubtype="16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3" presetClass="entr" presetSubtype="16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9" presetClass="entr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2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grpId="1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3" presetClass="entr" presetSubtype="16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2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1" presetClass="entr" presetSubtype="0" fill="hold" grpId="17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23" presetClass="entr" presetSubtype="16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6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5" presetClass="emph" presetSubtype="0" repeatCount="4000" fill="hold" grpId="19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1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emph" presetSubtype="0" repeatCount="4000" fill="hold" grpId="2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10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2" fill="hold" grpId="2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9" dur="15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" grpId="1" animBg="1" advAuto="0"/>
      <p:bldP spid="448" grpId="14" animBg="1" advAuto="0"/>
      <p:bldP spid="449" grpId="2" animBg="1" advAuto="0"/>
      <p:bldP spid="450" grpId="8" animBg="1" advAuto="0"/>
      <p:bldP spid="451" grpId="6" animBg="1" advAuto="0"/>
      <p:bldP spid="452" grpId="4" animBg="1" advAuto="0"/>
      <p:bldP spid="453" grpId="10" animBg="1" advAuto="0"/>
      <p:bldP spid="454" grpId="12" animBg="1" advAuto="0"/>
      <p:bldP spid="455" grpId="7" animBg="1" advAuto="0"/>
      <p:bldP spid="457" grpId="13" animBg="1" advAuto="0"/>
      <p:bldP spid="459" grpId="18" animBg="1" advAuto="0"/>
      <p:bldP spid="459" grpId="19" animBg="1" advAuto="0"/>
      <p:bldP spid="459" grpId="20" animBg="1" advAuto="0"/>
      <p:bldP spid="460" grpId="3" animBg="1" advAuto="0"/>
      <p:bldP spid="461" grpId="5" animBg="1" advAuto="0"/>
      <p:bldP spid="462" grpId="9" animBg="1" advAuto="0"/>
      <p:bldP spid="463" grpId="11" animBg="1" advAuto="0"/>
      <p:bldP spid="464" grpId="15" animBg="1" advAuto="0"/>
      <p:bldP spid="465" grpId="16" animBg="1" advAuto="0"/>
      <p:bldP spid="466" grpId="17" animBg="1" advAuto="0"/>
      <p:bldP spid="467" grpId="21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IMG_4622.png" descr="IMG_4622.png"/>
          <p:cNvPicPr>
            <a:picLocks noChangeAspect="1"/>
          </p:cNvPicPr>
          <p:nvPr/>
        </p:nvPicPr>
        <p:blipFill>
          <a:blip r:embed="rId2"/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479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470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471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sz="1500" b="1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sz="1500" b="1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sz="1500" b="1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472" name="صورة 7" descr="صورة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478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473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74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75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76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77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480" name="مستطيل 22"/>
          <p:cNvSpPr txBox="1"/>
          <p:nvPr/>
        </p:nvSpPr>
        <p:spPr>
          <a:xfrm>
            <a:off x="2410213" y="2690375"/>
            <a:ext cx="11540814" cy="200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5500"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مثل كل نظام مما يأتي بيانا واوجد عدد حلوله واذا كان واحدًا فأكتبه :</a:t>
            </a:r>
          </a:p>
        </p:txBody>
      </p:sp>
      <p:sp>
        <p:nvSpPr>
          <p:cNvPr id="481" name="مستطيل 89"/>
          <p:cNvSpPr txBox="1"/>
          <p:nvPr/>
        </p:nvSpPr>
        <p:spPr>
          <a:xfrm>
            <a:off x="12759775" y="3692170"/>
            <a:ext cx="6532447" cy="200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defRPr sz="5500"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 -٢س-٣</a:t>
            </a:r>
          </a:p>
          <a:p>
            <a:pPr algn="r" defTabSz="914400" rtl="0">
              <a:defRPr sz="5500"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٦س+٣ص = -٩</a:t>
            </a:r>
          </a:p>
        </p:txBody>
      </p:sp>
      <p:grpSp>
        <p:nvGrpSpPr>
          <p:cNvPr id="484" name="تجميع"/>
          <p:cNvGrpSpPr/>
          <p:nvPr/>
        </p:nvGrpSpPr>
        <p:grpSpPr>
          <a:xfrm>
            <a:off x="2001832" y="5321629"/>
            <a:ext cx="6776539" cy="6456520"/>
            <a:chOff x="0" y="0"/>
            <a:chExt cx="6776538" cy="6456519"/>
          </a:xfrm>
        </p:grpSpPr>
        <p:sp>
          <p:nvSpPr>
            <p:cNvPr id="482" name="تجميع"/>
            <p:cNvSpPr/>
            <p:nvPr/>
          </p:nvSpPr>
          <p:spPr>
            <a:xfrm>
              <a:off x="0" y="0"/>
              <a:ext cx="6776539" cy="6456520"/>
            </a:xfrm>
            <a:prstGeom prst="roundRect">
              <a:avLst>
                <a:gd name="adj" fmla="val 2951"/>
              </a:avLst>
            </a:prstGeom>
            <a:solidFill>
              <a:srgbClr val="FFFFFF"/>
            </a:solidFill>
            <a:ln w="38100" cap="flat">
              <a:solidFill>
                <a:srgbClr val="00A1D8"/>
              </a:solidFill>
              <a:custDash>
                <a:ds d="600000" sp="600000"/>
              </a:custDash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  <p:pic>
          <p:nvPicPr>
            <p:cNvPr id="483" name="IMG_7772.jpeg" descr="IMG_7772.jpeg"/>
            <p:cNvPicPr>
              <a:picLocks noChangeAspect="1"/>
            </p:cNvPicPr>
            <p:nvPr/>
          </p:nvPicPr>
          <p:blipFill>
            <a:blip r:embed="rId4"/>
            <a:srcRect b="5178"/>
            <a:stretch>
              <a:fillRect/>
            </a:stretch>
          </p:blipFill>
          <p:spPr>
            <a:xfrm>
              <a:off x="380948" y="183910"/>
              <a:ext cx="6014750" cy="5943164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485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١٤</a:t>
            </a:r>
          </a:p>
        </p:txBody>
      </p:sp>
      <p:grpSp>
        <p:nvGrpSpPr>
          <p:cNvPr id="488" name="تجميع"/>
          <p:cNvGrpSpPr/>
          <p:nvPr/>
        </p:nvGrpSpPr>
        <p:grpSpPr>
          <a:xfrm>
            <a:off x="19729445" y="3817744"/>
            <a:ext cx="1110256" cy="1110256"/>
            <a:chOff x="0" y="0"/>
            <a:chExt cx="1110254" cy="1110255"/>
          </a:xfrm>
        </p:grpSpPr>
        <p:pic>
          <p:nvPicPr>
            <p:cNvPr id="486" name="Picture 4" descr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110255" cy="1110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7" name="مستطيل 63"/>
            <p:cNvSpPr txBox="1"/>
            <p:nvPr/>
          </p:nvSpPr>
          <p:spPr>
            <a:xfrm>
              <a:off x="83301" y="238686"/>
              <a:ext cx="943652" cy="80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 b="1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dist="38100" dir="2700000" rotWithShape="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٢ ب</a:t>
              </a:r>
            </a:p>
          </p:txBody>
        </p:sp>
      </p:grpSp>
      <p:grpSp>
        <p:nvGrpSpPr>
          <p:cNvPr id="496" name="تجميع"/>
          <p:cNvGrpSpPr/>
          <p:nvPr/>
        </p:nvGrpSpPr>
        <p:grpSpPr>
          <a:xfrm>
            <a:off x="13969722" y="2621769"/>
            <a:ext cx="6692798" cy="1070402"/>
            <a:chOff x="0" y="0"/>
            <a:chExt cx="6692797" cy="1070400"/>
          </a:xfrm>
        </p:grpSpPr>
        <p:grpSp>
          <p:nvGrpSpPr>
            <p:cNvPr id="493" name="Google Shape;4333;p67"/>
            <p:cNvGrpSpPr/>
            <p:nvPr/>
          </p:nvGrpSpPr>
          <p:grpSpPr>
            <a:xfrm>
              <a:off x="0" y="76187"/>
              <a:ext cx="5339953" cy="918027"/>
              <a:chOff x="0" y="0"/>
              <a:chExt cx="5339952" cy="918026"/>
            </a:xfrm>
          </p:grpSpPr>
          <p:sp>
            <p:nvSpPr>
              <p:cNvPr id="489" name="Google Shape;4334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blurRad="165100" dist="50800" dir="5400000" rotWithShape="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90" name="Google Shape;4336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91" name="Google Shape;4337;p67"/>
              <p:cNvSpPr/>
              <p:nvPr/>
            </p:nvSpPr>
            <p:spPr>
              <a:xfrm>
                <a:off x="0" y="116217"/>
                <a:ext cx="5339953" cy="8018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E6EEF0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492" name="Google Shape;4338;p67"/>
              <p:cNvSpPr/>
              <p:nvPr/>
            </p:nvSpPr>
            <p:spPr>
              <a:xfrm>
                <a:off x="4994255" y="0"/>
                <a:ext cx="322639" cy="7825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494" name="تحقق من فهمك"/>
            <p:cNvSpPr txBox="1"/>
            <p:nvPr/>
          </p:nvSpPr>
          <p:spPr>
            <a:xfrm>
              <a:off x="1048499" y="168713"/>
              <a:ext cx="3242953" cy="825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defTabSz="592566">
                <a:defRPr sz="6500" u="sng">
                  <a:solidFill>
                    <a:srgbClr val="CC0000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تحقق من فهمك</a:t>
              </a:r>
            </a:p>
          </p:txBody>
        </p:sp>
        <p:sp>
          <p:nvSpPr>
            <p:cNvPr id="495" name="بيضاوي"/>
            <p:cNvSpPr/>
            <p:nvPr/>
          </p:nvSpPr>
          <p:spPr>
            <a:xfrm>
              <a:off x="5566434" y="0"/>
              <a:ext cx="1126364" cy="1070401"/>
            </a:xfrm>
            <a:prstGeom prst="ellipse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497" name="مستطيل مستدير الزوايا"/>
          <p:cNvSpPr/>
          <p:nvPr/>
        </p:nvSpPr>
        <p:spPr>
          <a:xfrm>
            <a:off x="9561641" y="5798737"/>
            <a:ext cx="10926429" cy="6406394"/>
          </a:xfrm>
          <a:prstGeom prst="roundRect">
            <a:avLst>
              <a:gd name="adj" fmla="val 2974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النشيد الوطني بدون موسيقى.mp4" descr="النشيد الوطني بدون موسيقى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33250">
            <a:off x="12622795" y="2969656"/>
            <a:ext cx="9128307" cy="5134672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Google Shape;1736;p24"/>
          <p:cNvSpPr txBox="1"/>
          <p:nvPr/>
        </p:nvSpPr>
        <p:spPr>
          <a:xfrm>
            <a:off x="3297780" y="5074117"/>
            <a:ext cx="5778811" cy="4434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899" tIns="121899" rIns="121899" bIns="121899">
            <a:normAutofit/>
          </a:bodyPr>
          <a:lstStyle/>
          <a:p>
            <a:pPr algn="r" defTabSz="914400" rtl="0">
              <a:defRPr sz="84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914400" rtl="0">
              <a:defRPr sz="84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pic>
        <p:nvPicPr>
          <p:cNvPr id="127" name="IMG_0588.jpeg" descr="IMG_0588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871" y="1658886"/>
            <a:ext cx="4513720" cy="3400338"/>
          </a:xfrm>
          <a:prstGeom prst="rect">
            <a:avLst/>
          </a:prstGeom>
          <a:ln w="12700">
            <a:miter lim="400000"/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ID="2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6" fill="hold" display="0">
                  <p:stCondLst>
                    <p:cond delay="indefinite"/>
                  </p:stCondLst>
                </p:cTn>
                <p:tgtEl>
                  <p:spTgt spid="125"/>
                </p:tgtEl>
              </p:cMediaNode>
            </p:video>
            <p:seq concurrent="1" prevAc="none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126" grpId="2" animBg="1" advAuto="0"/>
      <p:bldP spid="127" grpId="3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499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blurRad="165100" dist="50800" dir="5400000" rotWithShape="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0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1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EBEBEB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02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504" name="تدريب على الاختبارات الدولية"/>
          <p:cNvSpPr txBox="1"/>
          <p:nvPr/>
        </p:nvSpPr>
        <p:spPr>
          <a:xfrm>
            <a:off x="15543874" y="2951040"/>
            <a:ext cx="4457819" cy="481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400" rtl="0">
              <a:lnSpc>
                <a:spcPct val="80000"/>
              </a:lnSpc>
              <a:defRPr sz="2900" b="1">
                <a:solidFill>
                  <a:srgbClr val="4E7A27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r>
              <a:t>تدريب على الاختبارات الدولية </a:t>
            </a:r>
          </a:p>
        </p:txBody>
      </p:sp>
      <p:grpSp>
        <p:nvGrpSpPr>
          <p:cNvPr id="515" name="تجميع"/>
          <p:cNvGrpSpPr/>
          <p:nvPr/>
        </p:nvGrpSpPr>
        <p:grpSpPr>
          <a:xfrm>
            <a:off x="21032103" y="9655605"/>
            <a:ext cx="2399826" cy="2206312"/>
            <a:chOff x="0" y="0"/>
            <a:chExt cx="2399824" cy="2206311"/>
          </a:xfrm>
        </p:grpSpPr>
        <p:grpSp>
          <p:nvGrpSpPr>
            <p:cNvPr id="512" name="Google Shape;9834;p102"/>
            <p:cNvGrpSpPr/>
            <p:nvPr/>
          </p:nvGrpSpPr>
          <p:grpSpPr>
            <a:xfrm>
              <a:off x="0" y="1483734"/>
              <a:ext cx="624667" cy="624614"/>
              <a:chOff x="0" y="52"/>
              <a:chExt cx="624665" cy="624612"/>
            </a:xfrm>
          </p:grpSpPr>
          <p:sp>
            <p:nvSpPr>
              <p:cNvPr id="505" name="Google Shape;9835;p102"/>
              <p:cNvSpPr/>
              <p:nvPr/>
            </p:nvSpPr>
            <p:spPr>
              <a:xfrm>
                <a:off x="235923" y="52"/>
                <a:ext cx="149497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4" y="0"/>
                    </a:moveTo>
                    <a:cubicBezTo>
                      <a:pt x="4800" y="0"/>
                      <a:pt x="0" y="4712"/>
                      <a:pt x="0" y="10670"/>
                    </a:cubicBezTo>
                    <a:cubicBezTo>
                      <a:pt x="0" y="16880"/>
                      <a:pt x="4800" y="21600"/>
                      <a:pt x="10804" y="21600"/>
                    </a:cubicBezTo>
                    <a:cubicBezTo>
                      <a:pt x="16800" y="21600"/>
                      <a:pt x="21600" y="16880"/>
                      <a:pt x="21600" y="10670"/>
                    </a:cubicBezTo>
                    <a:cubicBezTo>
                      <a:pt x="21600" y="4712"/>
                      <a:pt x="16800" y="0"/>
                      <a:pt x="10804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06" name="Google Shape;9836;p102"/>
              <p:cNvSpPr/>
              <p:nvPr/>
            </p:nvSpPr>
            <p:spPr>
              <a:xfrm>
                <a:off x="54841" y="330630"/>
                <a:ext cx="146175" cy="1445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4909" y="0"/>
                      <a:pt x="0" y="4965"/>
                      <a:pt x="0" y="10678"/>
                    </a:cubicBezTo>
                    <a:cubicBezTo>
                      <a:pt x="0" y="16635"/>
                      <a:pt x="4909" y="21600"/>
                      <a:pt x="10800" y="21600"/>
                    </a:cubicBezTo>
                    <a:cubicBezTo>
                      <a:pt x="16691" y="21600"/>
                      <a:pt x="21600" y="16635"/>
                      <a:pt x="21600" y="10678"/>
                    </a:cubicBezTo>
                    <a:cubicBezTo>
                      <a:pt x="21600" y="4965"/>
                      <a:pt x="16691" y="0"/>
                      <a:pt x="10800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07" name="Google Shape;9837;p102"/>
              <p:cNvSpPr/>
              <p:nvPr/>
            </p:nvSpPr>
            <p:spPr>
              <a:xfrm>
                <a:off x="423650" y="332318"/>
                <a:ext cx="144540" cy="14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78" y="0"/>
                    </a:moveTo>
                    <a:cubicBezTo>
                      <a:pt x="4965" y="0"/>
                      <a:pt x="0" y="4966"/>
                      <a:pt x="0" y="10926"/>
                    </a:cubicBezTo>
                    <a:cubicBezTo>
                      <a:pt x="0" y="16634"/>
                      <a:pt x="4965" y="21600"/>
                      <a:pt x="10678" y="21600"/>
                    </a:cubicBezTo>
                    <a:cubicBezTo>
                      <a:pt x="16635" y="21600"/>
                      <a:pt x="21600" y="16634"/>
                      <a:pt x="21600" y="10926"/>
                    </a:cubicBezTo>
                    <a:cubicBezTo>
                      <a:pt x="21600" y="4966"/>
                      <a:pt x="16635" y="0"/>
                      <a:pt x="10678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08" name="Google Shape;9838;p102"/>
              <p:cNvSpPr/>
              <p:nvPr/>
            </p:nvSpPr>
            <p:spPr>
              <a:xfrm>
                <a:off x="0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23" y="0"/>
                    </a:moveTo>
                    <a:cubicBezTo>
                      <a:pt x="1535" y="3330"/>
                      <a:pt x="0" y="8076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9" y="21600"/>
                      <a:pt x="1535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40" y="0"/>
                    </a:cubicBezTo>
                    <a:cubicBezTo>
                      <a:pt x="16168" y="3564"/>
                      <a:pt x="13660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09" name="Google Shape;9839;p102"/>
              <p:cNvSpPr/>
              <p:nvPr/>
            </p:nvSpPr>
            <p:spPr>
              <a:xfrm>
                <a:off x="182769" y="141269"/>
                <a:ext cx="259127" cy="15281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736" y="0"/>
                    </a:moveTo>
                    <a:cubicBezTo>
                      <a:pt x="1521" y="3287"/>
                      <a:pt x="0" y="8214"/>
                      <a:pt x="0" y="13379"/>
                    </a:cubicBezTo>
                    <a:lnTo>
                      <a:pt x="0" y="19014"/>
                    </a:lnTo>
                    <a:cubicBezTo>
                      <a:pt x="0" y="20422"/>
                      <a:pt x="690" y="21600"/>
                      <a:pt x="1521" y="21600"/>
                    </a:cubicBezTo>
                    <a:lnTo>
                      <a:pt x="19938" y="21600"/>
                    </a:lnTo>
                    <a:cubicBezTo>
                      <a:pt x="20910" y="21600"/>
                      <a:pt x="21600" y="20422"/>
                      <a:pt x="21600" y="19014"/>
                    </a:cubicBezTo>
                    <a:lnTo>
                      <a:pt x="21600" y="13379"/>
                    </a:lnTo>
                    <a:cubicBezTo>
                      <a:pt x="21600" y="8214"/>
                      <a:pt x="20215" y="3287"/>
                      <a:pt x="17864" y="0"/>
                    </a:cubicBezTo>
                    <a:cubicBezTo>
                      <a:pt x="16202" y="3518"/>
                      <a:pt x="13569" y="5866"/>
                      <a:pt x="10800" y="5866"/>
                    </a:cubicBezTo>
                    <a:cubicBezTo>
                      <a:pt x="8031" y="5866"/>
                      <a:pt x="5262" y="3518"/>
                      <a:pt x="3736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10" name="Google Shape;9840;p102"/>
              <p:cNvSpPr/>
              <p:nvPr/>
            </p:nvSpPr>
            <p:spPr>
              <a:xfrm>
                <a:off x="367174" y="473482"/>
                <a:ext cx="257492" cy="1511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623" y="0"/>
                    </a:moveTo>
                    <a:cubicBezTo>
                      <a:pt x="1393" y="3330"/>
                      <a:pt x="0" y="8310"/>
                      <a:pt x="0" y="13531"/>
                    </a:cubicBezTo>
                    <a:lnTo>
                      <a:pt x="0" y="18993"/>
                    </a:lnTo>
                    <a:cubicBezTo>
                      <a:pt x="0" y="20417"/>
                      <a:pt x="694" y="21600"/>
                      <a:pt x="1531" y="21600"/>
                    </a:cubicBezTo>
                    <a:lnTo>
                      <a:pt x="19928" y="21600"/>
                    </a:lnTo>
                    <a:cubicBezTo>
                      <a:pt x="20906" y="21600"/>
                      <a:pt x="21600" y="20417"/>
                      <a:pt x="21600" y="18993"/>
                    </a:cubicBezTo>
                    <a:lnTo>
                      <a:pt x="21600" y="13531"/>
                    </a:lnTo>
                    <a:cubicBezTo>
                      <a:pt x="21600" y="8310"/>
                      <a:pt x="20207" y="3330"/>
                      <a:pt x="17836" y="0"/>
                    </a:cubicBezTo>
                    <a:cubicBezTo>
                      <a:pt x="16164" y="3564"/>
                      <a:pt x="13655" y="5937"/>
                      <a:pt x="10731" y="5937"/>
                    </a:cubicBezTo>
                    <a:cubicBezTo>
                      <a:pt x="7945" y="5937"/>
                      <a:pt x="5295" y="3564"/>
                      <a:pt x="3623" y="0"/>
                    </a:cubicBez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11" name="Google Shape;9841;p102"/>
              <p:cNvSpPr/>
              <p:nvPr/>
            </p:nvSpPr>
            <p:spPr>
              <a:xfrm>
                <a:off x="229279" y="330630"/>
                <a:ext cx="162785" cy="1362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8376" y="0"/>
                    </a:moveTo>
                    <a:lnTo>
                      <a:pt x="8376" y="7376"/>
                    </a:lnTo>
                    <a:lnTo>
                      <a:pt x="0" y="17385"/>
                    </a:lnTo>
                    <a:cubicBezTo>
                      <a:pt x="1539" y="18707"/>
                      <a:pt x="1980" y="19233"/>
                      <a:pt x="3303" y="21600"/>
                    </a:cubicBezTo>
                    <a:lnTo>
                      <a:pt x="10803" y="13171"/>
                    </a:lnTo>
                    <a:lnTo>
                      <a:pt x="18297" y="21600"/>
                    </a:lnTo>
                    <a:cubicBezTo>
                      <a:pt x="19396" y="20020"/>
                      <a:pt x="20501" y="18707"/>
                      <a:pt x="21600" y="17653"/>
                    </a:cubicBezTo>
                    <a:lnTo>
                      <a:pt x="13224" y="7376"/>
                    </a:lnTo>
                    <a:lnTo>
                      <a:pt x="13224" y="0"/>
                    </a:lnTo>
                    <a:close/>
                  </a:path>
                </a:pathLst>
              </a:custGeom>
              <a:solidFill>
                <a:srgbClr val="5F7D9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pic>
          <p:nvPicPr>
            <p:cNvPr id="513" name="IMG_1793.jpeg" descr="IMG_1793.jpeg"/>
            <p:cNvPicPr>
              <a:picLocks noChangeAspect="1"/>
            </p:cNvPicPr>
            <p:nvPr/>
          </p:nvPicPr>
          <p:blipFill>
            <a:blip r:embed="rId2"/>
            <a:srcRect l="10233"/>
            <a:stretch>
              <a:fillRect/>
            </a:stretch>
          </p:blipFill>
          <p:spPr>
            <a:xfrm>
              <a:off x="0" y="0"/>
              <a:ext cx="2072506" cy="148338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reflection stA="50000" endPos="40000" dir="5400000" sy="-100000" algn="bl" rotWithShape="0"/>
            </a:effectLst>
          </p:spPr>
        </p:pic>
        <p:pic>
          <p:nvPicPr>
            <p:cNvPr id="514" name="IMG_4622.png" descr="IMG_4622.png"/>
            <p:cNvPicPr>
              <a:picLocks noChangeAspect="1"/>
            </p:cNvPicPr>
            <p:nvPr/>
          </p:nvPicPr>
          <p:blipFill>
            <a:blip r:embed="rId3"/>
            <a:srcRect l="91328" t="36812" r="1414" b="60086"/>
            <a:stretch>
              <a:fillRect/>
            </a:stretch>
          </p:blipFill>
          <p:spPr>
            <a:xfrm>
              <a:off x="761338" y="1681286"/>
              <a:ext cx="1638487" cy="525026"/>
            </a:xfrm>
            <a:prstGeom prst="rect">
              <a:avLst/>
            </a:prstGeom>
            <a:ln w="12700" cap="flat">
              <a:solidFill>
                <a:srgbClr val="000000"/>
              </a:solidFill>
              <a:custDash>
                <a:ds d="100000" sp="200000"/>
              </a:custDash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</p:pic>
      </p:grpSp>
      <p:pic>
        <p:nvPicPr>
          <p:cNvPr id="516" name="IMG_7877.jpeg" descr="IMG_787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998" y="4097747"/>
            <a:ext cx="13356730" cy="552050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517" name="مستطيل مستطيل" descr="مستطيل مستطيل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2690687" y="8255377"/>
            <a:ext cx="4803610" cy="1203664"/>
          </a:xfrm>
          <a:prstGeom prst="rect">
            <a:avLst/>
          </a:prstGeom>
        </p:spPr>
      </p:pic>
      <p:sp>
        <p:nvSpPr>
          <p:cNvPr id="519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١٧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7" grpId="1" animBg="1" advAuto="0"/>
      <p:bldP spid="519" grpId="2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IMG_0547.gif" descr="IMG_0547.gif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52966" y="2584305"/>
            <a:ext cx="1705256" cy="127894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sp>
        <p:nvSpPr>
          <p:cNvPr id="522" name="مستطيل"/>
          <p:cNvSpPr/>
          <p:nvPr/>
        </p:nvSpPr>
        <p:spPr>
          <a:xfrm>
            <a:off x="20134008" y="4950464"/>
            <a:ext cx="579783" cy="7159386"/>
          </a:xfrm>
          <a:prstGeom prst="rect">
            <a:avLst/>
          </a:prstGeom>
          <a:gradFill>
            <a:gsLst>
              <a:gs pos="0">
                <a:srgbClr val="B51A00">
                  <a:alpha val="49771"/>
                </a:srgbClr>
              </a:gs>
              <a:gs pos="100000">
                <a:srgbClr val="B1DD8B">
                  <a:alpha val="49771"/>
                </a:srgbClr>
              </a:gs>
            </a:gsLst>
            <a:lin ang="5040000"/>
          </a:gradFill>
          <a:ln w="76200">
            <a:solidFill>
              <a:srgbClr val="000000">
                <a:alpha val="49771"/>
              </a:srgbClr>
            </a:solidFill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grpSp>
        <p:nvGrpSpPr>
          <p:cNvPr id="526" name="Google Shape;4184;p65"/>
          <p:cNvGrpSpPr/>
          <p:nvPr/>
        </p:nvGrpSpPr>
        <p:grpSpPr>
          <a:xfrm>
            <a:off x="19807080" y="11248400"/>
            <a:ext cx="1233638" cy="1287563"/>
            <a:chOff x="126298" y="90"/>
            <a:chExt cx="1233637" cy="1287561"/>
          </a:xfrm>
        </p:grpSpPr>
        <p:sp>
          <p:nvSpPr>
            <p:cNvPr id="523" name="Google Shape;4186;p65"/>
            <p:cNvSpPr/>
            <p:nvPr/>
          </p:nvSpPr>
          <p:spPr>
            <a:xfrm rot="20178096">
              <a:off x="290986" y="139259"/>
              <a:ext cx="904262" cy="1009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extrusionOk="0">
                  <a:moveTo>
                    <a:pt x="10581" y="0"/>
                  </a:moveTo>
                  <a:cubicBezTo>
                    <a:pt x="9591" y="0"/>
                    <a:pt x="8593" y="540"/>
                    <a:pt x="8013" y="1303"/>
                  </a:cubicBezTo>
                  <a:cubicBezTo>
                    <a:pt x="7289" y="2245"/>
                    <a:pt x="7091" y="3445"/>
                    <a:pt x="7091" y="4593"/>
                  </a:cubicBezTo>
                  <a:cubicBezTo>
                    <a:pt x="7091" y="4948"/>
                    <a:pt x="7099" y="5294"/>
                    <a:pt x="7137" y="5656"/>
                  </a:cubicBezTo>
                  <a:cubicBezTo>
                    <a:pt x="6452" y="5242"/>
                    <a:pt x="5726" y="4905"/>
                    <a:pt x="4962" y="4628"/>
                  </a:cubicBezTo>
                  <a:cubicBezTo>
                    <a:pt x="4289" y="4394"/>
                    <a:pt x="3531" y="4227"/>
                    <a:pt x="2808" y="4227"/>
                  </a:cubicBezTo>
                  <a:cubicBezTo>
                    <a:pt x="2067" y="4227"/>
                    <a:pt x="1358" y="4402"/>
                    <a:pt x="812" y="4862"/>
                  </a:cubicBezTo>
                  <a:cubicBezTo>
                    <a:pt x="-113" y="5631"/>
                    <a:pt x="-205" y="7013"/>
                    <a:pt x="322" y="8058"/>
                  </a:cubicBezTo>
                  <a:cubicBezTo>
                    <a:pt x="847" y="9094"/>
                    <a:pt x="1875" y="9854"/>
                    <a:pt x="2966" y="10441"/>
                  </a:cubicBezTo>
                  <a:cubicBezTo>
                    <a:pt x="3287" y="10605"/>
                    <a:pt x="3616" y="10778"/>
                    <a:pt x="3974" y="10925"/>
                  </a:cubicBezTo>
                  <a:cubicBezTo>
                    <a:pt x="3249" y="11262"/>
                    <a:pt x="2563" y="11678"/>
                    <a:pt x="1932" y="12144"/>
                  </a:cubicBezTo>
                  <a:cubicBezTo>
                    <a:pt x="793" y="12981"/>
                    <a:pt x="-254" y="14243"/>
                    <a:pt x="67" y="15547"/>
                  </a:cubicBezTo>
                  <a:cubicBezTo>
                    <a:pt x="330" y="16670"/>
                    <a:pt x="1573" y="17438"/>
                    <a:pt x="2827" y="17543"/>
                  </a:cubicBezTo>
                  <a:cubicBezTo>
                    <a:pt x="2951" y="17553"/>
                    <a:pt x="3078" y="17556"/>
                    <a:pt x="3202" y="17556"/>
                  </a:cubicBezTo>
                  <a:cubicBezTo>
                    <a:pt x="4325" y="17556"/>
                    <a:pt x="5422" y="17156"/>
                    <a:pt x="6403" y="16635"/>
                  </a:cubicBezTo>
                  <a:cubicBezTo>
                    <a:pt x="6732" y="16463"/>
                    <a:pt x="7053" y="16281"/>
                    <a:pt x="7374" y="16074"/>
                  </a:cubicBezTo>
                  <a:cubicBezTo>
                    <a:pt x="7327" y="16817"/>
                    <a:pt x="7363" y="17576"/>
                    <a:pt x="7496" y="18319"/>
                  </a:cubicBezTo>
                  <a:cubicBezTo>
                    <a:pt x="7713" y="19641"/>
                    <a:pt x="8380" y="21093"/>
                    <a:pt x="9764" y="21497"/>
                  </a:cubicBezTo>
                  <a:cubicBezTo>
                    <a:pt x="10003" y="21567"/>
                    <a:pt x="10245" y="21600"/>
                    <a:pt x="10488" y="21600"/>
                  </a:cubicBezTo>
                  <a:cubicBezTo>
                    <a:pt x="11478" y="21600"/>
                    <a:pt x="12459" y="21062"/>
                    <a:pt x="13033" y="20305"/>
                  </a:cubicBezTo>
                  <a:cubicBezTo>
                    <a:pt x="13756" y="19364"/>
                    <a:pt x="13974" y="18172"/>
                    <a:pt x="13974" y="17014"/>
                  </a:cubicBezTo>
                  <a:cubicBezTo>
                    <a:pt x="13974" y="16670"/>
                    <a:pt x="13955" y="16316"/>
                    <a:pt x="13927" y="15961"/>
                  </a:cubicBezTo>
                  <a:cubicBezTo>
                    <a:pt x="14613" y="16368"/>
                    <a:pt x="15339" y="16712"/>
                    <a:pt x="16103" y="16989"/>
                  </a:cubicBezTo>
                  <a:cubicBezTo>
                    <a:pt x="16776" y="17229"/>
                    <a:pt x="17537" y="17400"/>
                    <a:pt x="18265" y="17400"/>
                  </a:cubicBezTo>
                  <a:cubicBezTo>
                    <a:pt x="19002" y="17400"/>
                    <a:pt x="19704" y="17225"/>
                    <a:pt x="20245" y="16772"/>
                  </a:cubicBezTo>
                  <a:cubicBezTo>
                    <a:pt x="21186" y="16004"/>
                    <a:pt x="21289" y="14622"/>
                    <a:pt x="20762" y="13586"/>
                  </a:cubicBezTo>
                  <a:cubicBezTo>
                    <a:pt x="20236" y="12531"/>
                    <a:pt x="19209" y="11773"/>
                    <a:pt x="18116" y="11194"/>
                  </a:cubicBezTo>
                  <a:cubicBezTo>
                    <a:pt x="17786" y="11012"/>
                    <a:pt x="17457" y="10857"/>
                    <a:pt x="17109" y="10700"/>
                  </a:cubicBezTo>
                  <a:cubicBezTo>
                    <a:pt x="17843" y="10356"/>
                    <a:pt x="18521" y="9949"/>
                    <a:pt x="19162" y="9483"/>
                  </a:cubicBezTo>
                  <a:cubicBezTo>
                    <a:pt x="20302" y="8654"/>
                    <a:pt x="21346" y="7402"/>
                    <a:pt x="21044" y="6088"/>
                  </a:cubicBezTo>
                  <a:cubicBezTo>
                    <a:pt x="20781" y="4965"/>
                    <a:pt x="19529" y="4197"/>
                    <a:pt x="18287" y="4084"/>
                  </a:cubicBezTo>
                  <a:cubicBezTo>
                    <a:pt x="18154" y="4073"/>
                    <a:pt x="18023" y="4067"/>
                    <a:pt x="17892" y="4067"/>
                  </a:cubicBezTo>
                  <a:cubicBezTo>
                    <a:pt x="16782" y="4067"/>
                    <a:pt x="15685" y="4471"/>
                    <a:pt x="14708" y="4975"/>
                  </a:cubicBezTo>
                  <a:cubicBezTo>
                    <a:pt x="14360" y="5155"/>
                    <a:pt x="14020" y="5354"/>
                    <a:pt x="13691" y="5571"/>
                  </a:cubicBezTo>
                  <a:cubicBezTo>
                    <a:pt x="13737" y="4800"/>
                    <a:pt x="13701" y="4032"/>
                    <a:pt x="13569" y="3273"/>
                  </a:cubicBezTo>
                  <a:cubicBezTo>
                    <a:pt x="13334" y="1951"/>
                    <a:pt x="12665" y="499"/>
                    <a:pt x="11271" y="93"/>
                  </a:cubicBezTo>
                  <a:cubicBezTo>
                    <a:pt x="11045" y="29"/>
                    <a:pt x="10813" y="0"/>
                    <a:pt x="10581" y="0"/>
                  </a:cubicBezTo>
                  <a:close/>
                </a:path>
              </a:pathLst>
            </a:custGeom>
            <a:solidFill>
              <a:srgbClr val="D9827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24" name="Google Shape;4187;p65"/>
            <p:cNvSpPr/>
            <p:nvPr/>
          </p:nvSpPr>
          <p:spPr>
            <a:xfrm rot="20178096">
              <a:off x="376090" y="248477"/>
              <a:ext cx="710847" cy="78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8" h="21600" extrusionOk="0">
                  <a:moveTo>
                    <a:pt x="10167" y="0"/>
                  </a:moveTo>
                  <a:cubicBezTo>
                    <a:pt x="10018" y="0"/>
                    <a:pt x="9896" y="116"/>
                    <a:pt x="9896" y="255"/>
                  </a:cubicBezTo>
                  <a:cubicBezTo>
                    <a:pt x="9885" y="1912"/>
                    <a:pt x="10078" y="8878"/>
                    <a:pt x="10127" y="10723"/>
                  </a:cubicBezTo>
                  <a:lnTo>
                    <a:pt x="706" y="6146"/>
                  </a:lnTo>
                  <a:cubicBezTo>
                    <a:pt x="662" y="6128"/>
                    <a:pt x="619" y="6121"/>
                    <a:pt x="581" y="6121"/>
                  </a:cubicBezTo>
                  <a:cubicBezTo>
                    <a:pt x="320" y="6121"/>
                    <a:pt x="165" y="6458"/>
                    <a:pt x="439" y="6611"/>
                  </a:cubicBezTo>
                  <a:lnTo>
                    <a:pt x="9860" y="11186"/>
                  </a:lnTo>
                  <a:cubicBezTo>
                    <a:pt x="8151" y="12182"/>
                    <a:pt x="1700" y="15908"/>
                    <a:pt x="149" y="16735"/>
                  </a:cubicBezTo>
                  <a:cubicBezTo>
                    <a:pt x="-115" y="16866"/>
                    <a:pt x="-1" y="17223"/>
                    <a:pt x="279" y="17223"/>
                  </a:cubicBezTo>
                  <a:cubicBezTo>
                    <a:pt x="284" y="17223"/>
                    <a:pt x="290" y="17223"/>
                    <a:pt x="293" y="17223"/>
                  </a:cubicBezTo>
                  <a:cubicBezTo>
                    <a:pt x="352" y="17223"/>
                    <a:pt x="401" y="17211"/>
                    <a:pt x="450" y="17188"/>
                  </a:cubicBezTo>
                  <a:cubicBezTo>
                    <a:pt x="2002" y="16361"/>
                    <a:pt x="8466" y="12623"/>
                    <a:pt x="10176" y="11630"/>
                  </a:cubicBezTo>
                  <a:lnTo>
                    <a:pt x="10673" y="21357"/>
                  </a:lnTo>
                  <a:cubicBezTo>
                    <a:pt x="10684" y="21489"/>
                    <a:pt x="10806" y="21600"/>
                    <a:pt x="10964" y="21600"/>
                  </a:cubicBezTo>
                  <a:lnTo>
                    <a:pt x="10977" y="21600"/>
                  </a:lnTo>
                  <a:cubicBezTo>
                    <a:pt x="11135" y="21600"/>
                    <a:pt x="11254" y="21466"/>
                    <a:pt x="11243" y="21323"/>
                  </a:cubicBezTo>
                  <a:lnTo>
                    <a:pt x="10757" y="11608"/>
                  </a:lnTo>
                  <a:cubicBezTo>
                    <a:pt x="12564" y="12437"/>
                    <a:pt x="19365" y="15598"/>
                    <a:pt x="20955" y="16393"/>
                  </a:cubicBezTo>
                  <a:cubicBezTo>
                    <a:pt x="20996" y="16411"/>
                    <a:pt x="21037" y="16418"/>
                    <a:pt x="21077" y="16418"/>
                  </a:cubicBezTo>
                  <a:cubicBezTo>
                    <a:pt x="21327" y="16418"/>
                    <a:pt x="21485" y="16084"/>
                    <a:pt x="21221" y="15930"/>
                  </a:cubicBezTo>
                  <a:cubicBezTo>
                    <a:pt x="19635" y="15132"/>
                    <a:pt x="12868" y="11994"/>
                    <a:pt x="11023" y="11154"/>
                  </a:cubicBezTo>
                  <a:lnTo>
                    <a:pt x="20156" y="6136"/>
                  </a:lnTo>
                  <a:cubicBezTo>
                    <a:pt x="20428" y="5980"/>
                    <a:pt x="20265" y="5648"/>
                    <a:pt x="20012" y="5648"/>
                  </a:cubicBezTo>
                  <a:cubicBezTo>
                    <a:pt x="19963" y="5648"/>
                    <a:pt x="19906" y="5663"/>
                    <a:pt x="19852" y="5692"/>
                  </a:cubicBezTo>
                  <a:lnTo>
                    <a:pt x="10708" y="10711"/>
                  </a:lnTo>
                  <a:cubicBezTo>
                    <a:pt x="10648" y="8865"/>
                    <a:pt x="10455" y="1902"/>
                    <a:pt x="10466" y="255"/>
                  </a:cubicBezTo>
                  <a:cubicBezTo>
                    <a:pt x="10466" y="111"/>
                    <a:pt x="10344" y="0"/>
                    <a:pt x="10186" y="0"/>
                  </a:cubicBezTo>
                  <a:cubicBezTo>
                    <a:pt x="10181" y="0"/>
                    <a:pt x="10176" y="0"/>
                    <a:pt x="10167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25" name="Google Shape;4188;p65"/>
            <p:cNvSpPr/>
            <p:nvPr/>
          </p:nvSpPr>
          <p:spPr>
            <a:xfrm rot="20178096">
              <a:off x="613219" y="520654"/>
              <a:ext cx="259612" cy="250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9" h="21600" extrusionOk="0">
                  <a:moveTo>
                    <a:pt x="9149" y="0"/>
                  </a:moveTo>
                  <a:cubicBezTo>
                    <a:pt x="9084" y="0"/>
                    <a:pt x="9020" y="0"/>
                    <a:pt x="8955" y="8"/>
                  </a:cubicBezTo>
                  <a:cubicBezTo>
                    <a:pt x="8910" y="8"/>
                    <a:pt x="8871" y="8"/>
                    <a:pt x="8826" y="8"/>
                  </a:cubicBezTo>
                  <a:cubicBezTo>
                    <a:pt x="6794" y="8"/>
                    <a:pt x="4789" y="834"/>
                    <a:pt x="3178" y="2369"/>
                  </a:cubicBezTo>
                  <a:cubicBezTo>
                    <a:pt x="1444" y="4075"/>
                    <a:pt x="293" y="6545"/>
                    <a:pt x="34" y="9257"/>
                  </a:cubicBezTo>
                  <a:cubicBezTo>
                    <a:pt x="-231" y="12904"/>
                    <a:pt x="1043" y="16488"/>
                    <a:pt x="3411" y="18818"/>
                  </a:cubicBezTo>
                  <a:cubicBezTo>
                    <a:pt x="5229" y="20517"/>
                    <a:pt x="7448" y="21078"/>
                    <a:pt x="9589" y="21491"/>
                  </a:cubicBezTo>
                  <a:cubicBezTo>
                    <a:pt x="9971" y="21569"/>
                    <a:pt x="10346" y="21600"/>
                    <a:pt x="10715" y="21600"/>
                  </a:cubicBezTo>
                  <a:cubicBezTo>
                    <a:pt x="17190" y="21600"/>
                    <a:pt x="21369" y="10738"/>
                    <a:pt x="16343" y="3865"/>
                  </a:cubicBezTo>
                  <a:cubicBezTo>
                    <a:pt x="14512" y="1418"/>
                    <a:pt x="11905" y="0"/>
                    <a:pt x="9149" y="0"/>
                  </a:cubicBezTo>
                  <a:close/>
                </a:path>
              </a:pathLst>
            </a:cu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pic>
        <p:nvPicPr>
          <p:cNvPr id="527" name="IMG_4622.png" descr="IMG_4622.png"/>
          <p:cNvPicPr>
            <a:picLocks noChangeAspect="1"/>
          </p:cNvPicPr>
          <p:nvPr/>
        </p:nvPicPr>
        <p:blipFill>
          <a:blip r:embed="rId3"/>
          <a:srcRect l="91197" t="22791" r="1545" b="74020"/>
          <a:stretch>
            <a:fillRect/>
          </a:stretch>
        </p:blipFill>
        <p:spPr>
          <a:xfrm>
            <a:off x="21047067" y="9973011"/>
            <a:ext cx="2198630" cy="72442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528" name="مستطيل 92"/>
          <p:cNvSpPr txBox="1"/>
          <p:nvPr/>
        </p:nvSpPr>
        <p:spPr>
          <a:xfrm>
            <a:off x="4534715" y="2577955"/>
            <a:ext cx="9459091" cy="14524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900" b="1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مثل النظام  التالي بيانا واوجد عدد حلوله واذا كان واحدًا فأكتبه :</a:t>
            </a:r>
          </a:p>
        </p:txBody>
      </p:sp>
      <p:grpSp>
        <p:nvGrpSpPr>
          <p:cNvPr id="531" name="تجميع"/>
          <p:cNvGrpSpPr/>
          <p:nvPr/>
        </p:nvGrpSpPr>
        <p:grpSpPr>
          <a:xfrm>
            <a:off x="18786086" y="3930833"/>
            <a:ext cx="933075" cy="1191110"/>
            <a:chOff x="0" y="0"/>
            <a:chExt cx="933074" cy="1191109"/>
          </a:xfrm>
        </p:grpSpPr>
        <p:pic>
          <p:nvPicPr>
            <p:cNvPr id="529" name="Picture 4" descr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933075" cy="9330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30" name="مستطيل 63"/>
            <p:cNvSpPr txBox="1"/>
            <p:nvPr/>
          </p:nvSpPr>
          <p:spPr>
            <a:xfrm>
              <a:off x="247276" y="129688"/>
              <a:ext cx="438523" cy="10614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 b="1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dist="38100" dir="2700000" rotWithShape="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sp>
        <p:nvSpPr>
          <p:cNvPr id="532" name="مستطيل 89"/>
          <p:cNvSpPr txBox="1"/>
          <p:nvPr/>
        </p:nvSpPr>
        <p:spPr>
          <a:xfrm>
            <a:off x="11725803" y="3643364"/>
            <a:ext cx="6838186" cy="2003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defRPr sz="5500" b="1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 س +٤ </a:t>
            </a:r>
          </a:p>
          <a:p>
            <a:pPr algn="r" defTabSz="914400" rtl="0">
              <a:defRPr sz="5500" b="1">
                <a:solidFill>
                  <a:srgbClr val="5E5E5E"/>
                </a:solidFill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ص=- س -٤</a:t>
            </a:r>
          </a:p>
        </p:txBody>
      </p:sp>
      <p:grpSp>
        <p:nvGrpSpPr>
          <p:cNvPr id="535" name="تجميع"/>
          <p:cNvGrpSpPr/>
          <p:nvPr/>
        </p:nvGrpSpPr>
        <p:grpSpPr>
          <a:xfrm>
            <a:off x="1963799" y="4642524"/>
            <a:ext cx="7054654" cy="6746101"/>
            <a:chOff x="0" y="0"/>
            <a:chExt cx="7054653" cy="6746099"/>
          </a:xfrm>
        </p:grpSpPr>
        <p:sp>
          <p:nvSpPr>
            <p:cNvPr id="533" name="مستطيل مستدير الزوايا"/>
            <p:cNvSpPr/>
            <p:nvPr/>
          </p:nvSpPr>
          <p:spPr>
            <a:xfrm>
              <a:off x="0" y="0"/>
              <a:ext cx="7054654" cy="6746100"/>
            </a:xfrm>
            <a:prstGeom prst="roundRect">
              <a:avLst>
                <a:gd name="adj" fmla="val 2824"/>
              </a:avLst>
            </a:prstGeom>
            <a:solidFill>
              <a:srgbClr val="FFFFFF"/>
            </a:solidFill>
            <a:ln w="38100" cap="flat">
              <a:solidFill>
                <a:srgbClr val="76BB40"/>
              </a:solidFill>
              <a:custDash>
                <a:ds d="600000" sp="600000"/>
              </a:custDash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  <p:pic>
          <p:nvPicPr>
            <p:cNvPr id="534" name="IMG_7773.jpeg" descr="IMG_7773.jpe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96870" y="135797"/>
              <a:ext cx="6260913" cy="6474505"/>
            </a:xfrm>
            <a:prstGeom prst="rect">
              <a:avLst/>
            </a:prstGeom>
            <a:ln w="9525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sp>
        <p:nvSpPr>
          <p:cNvPr id="53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١٥</a:t>
            </a:r>
          </a:p>
        </p:txBody>
      </p:sp>
      <p:grpSp>
        <p:nvGrpSpPr>
          <p:cNvPr id="544" name="تجميع"/>
          <p:cNvGrpSpPr/>
          <p:nvPr/>
        </p:nvGrpSpPr>
        <p:grpSpPr>
          <a:xfrm>
            <a:off x="14631226" y="2576564"/>
            <a:ext cx="6120666" cy="1066801"/>
            <a:chOff x="0" y="0"/>
            <a:chExt cx="6120665" cy="1066800"/>
          </a:xfrm>
        </p:grpSpPr>
        <p:grpSp>
          <p:nvGrpSpPr>
            <p:cNvPr id="541" name="Google Shape;4333;p67"/>
            <p:cNvGrpSpPr/>
            <p:nvPr/>
          </p:nvGrpSpPr>
          <p:grpSpPr>
            <a:xfrm>
              <a:off x="0" y="0"/>
              <a:ext cx="4894686" cy="952990"/>
              <a:chOff x="0" y="0"/>
              <a:chExt cx="4894685" cy="952989"/>
            </a:xfrm>
          </p:grpSpPr>
          <p:sp>
            <p:nvSpPr>
              <p:cNvPr id="537" name="Google Shape;4334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>
                <a:outerShdw blurRad="165100" dist="50800" dir="5400000" rotWithShape="0">
                  <a:srgbClr val="000000">
                    <a:alpha val="2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8" name="Google Shape;4336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95A5D2"/>
              </a:solidFill>
              <a:ln w="3048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39" name="Google Shape;4337;p67"/>
              <p:cNvSpPr/>
              <p:nvPr/>
            </p:nvSpPr>
            <p:spPr>
              <a:xfrm>
                <a:off x="0" y="118532"/>
                <a:ext cx="4894686" cy="834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121"/>
                    </a:lnTo>
                    <a:cubicBezTo>
                      <a:pt x="19" y="21103"/>
                      <a:pt x="41" y="21094"/>
                      <a:pt x="64" y="21091"/>
                    </a:cubicBezTo>
                    <a:cubicBezTo>
                      <a:pt x="68" y="21091"/>
                      <a:pt x="72" y="21091"/>
                      <a:pt x="75" y="21091"/>
                    </a:cubicBezTo>
                    <a:cubicBezTo>
                      <a:pt x="247" y="21091"/>
                      <a:pt x="281" y="21600"/>
                      <a:pt x="453" y="21600"/>
                    </a:cubicBezTo>
                    <a:cubicBezTo>
                      <a:pt x="457" y="21600"/>
                      <a:pt x="460" y="21600"/>
                      <a:pt x="464" y="21599"/>
                    </a:cubicBezTo>
                    <a:cubicBezTo>
                      <a:pt x="648" y="21578"/>
                      <a:pt x="642" y="21446"/>
                      <a:pt x="826" y="21422"/>
                    </a:cubicBezTo>
                    <a:cubicBezTo>
                      <a:pt x="1012" y="21399"/>
                      <a:pt x="997" y="21140"/>
                      <a:pt x="1183" y="21116"/>
                    </a:cubicBezTo>
                    <a:cubicBezTo>
                      <a:pt x="1369" y="21094"/>
                      <a:pt x="1364" y="21001"/>
                      <a:pt x="1548" y="20976"/>
                    </a:cubicBezTo>
                    <a:cubicBezTo>
                      <a:pt x="1554" y="20976"/>
                      <a:pt x="1560" y="20975"/>
                      <a:pt x="1566" y="20975"/>
                    </a:cubicBezTo>
                    <a:cubicBezTo>
                      <a:pt x="1730" y="20975"/>
                      <a:pt x="1754" y="21266"/>
                      <a:pt x="1918" y="21266"/>
                    </a:cubicBezTo>
                    <a:cubicBezTo>
                      <a:pt x="1924" y="21266"/>
                      <a:pt x="1930" y="21265"/>
                      <a:pt x="1936" y="21265"/>
                    </a:cubicBezTo>
                    <a:cubicBezTo>
                      <a:pt x="2120" y="21240"/>
                      <a:pt x="2114" y="21099"/>
                      <a:pt x="2298" y="21077"/>
                    </a:cubicBezTo>
                    <a:cubicBezTo>
                      <a:pt x="2482" y="21055"/>
                      <a:pt x="2479" y="20981"/>
                      <a:pt x="2663" y="20957"/>
                    </a:cubicBezTo>
                    <a:cubicBezTo>
                      <a:pt x="2849" y="20935"/>
                      <a:pt x="2847" y="20896"/>
                      <a:pt x="3031" y="20871"/>
                    </a:cubicBezTo>
                    <a:cubicBezTo>
                      <a:pt x="3036" y="20871"/>
                      <a:pt x="3041" y="20871"/>
                      <a:pt x="3046" y="20871"/>
                    </a:cubicBezTo>
                    <a:cubicBezTo>
                      <a:pt x="3212" y="20871"/>
                      <a:pt x="3241" y="21236"/>
                      <a:pt x="3406" y="21236"/>
                    </a:cubicBezTo>
                    <a:cubicBezTo>
                      <a:pt x="3411" y="21236"/>
                      <a:pt x="3417" y="21236"/>
                      <a:pt x="3422" y="21235"/>
                    </a:cubicBezTo>
                    <a:cubicBezTo>
                      <a:pt x="3606" y="21213"/>
                      <a:pt x="3574" y="20598"/>
                      <a:pt x="3759" y="20576"/>
                    </a:cubicBezTo>
                    <a:cubicBezTo>
                      <a:pt x="3762" y="20576"/>
                      <a:pt x="3765" y="20575"/>
                      <a:pt x="3768" y="20575"/>
                    </a:cubicBezTo>
                    <a:cubicBezTo>
                      <a:pt x="3942" y="20575"/>
                      <a:pt x="3976" y="21136"/>
                      <a:pt x="4150" y="21136"/>
                    </a:cubicBezTo>
                    <a:cubicBezTo>
                      <a:pt x="4154" y="21136"/>
                      <a:pt x="4157" y="21136"/>
                      <a:pt x="4160" y="21135"/>
                    </a:cubicBezTo>
                    <a:cubicBezTo>
                      <a:pt x="4344" y="21113"/>
                      <a:pt x="4314" y="20522"/>
                      <a:pt x="4498" y="20500"/>
                    </a:cubicBezTo>
                    <a:cubicBezTo>
                      <a:pt x="4503" y="20500"/>
                      <a:pt x="4508" y="20500"/>
                      <a:pt x="4512" y="20500"/>
                    </a:cubicBezTo>
                    <a:cubicBezTo>
                      <a:pt x="4681" y="20500"/>
                      <a:pt x="4708" y="20887"/>
                      <a:pt x="4877" y="20887"/>
                    </a:cubicBezTo>
                    <a:cubicBezTo>
                      <a:pt x="4882" y="20887"/>
                      <a:pt x="4886" y="20887"/>
                      <a:pt x="4891" y="20886"/>
                    </a:cubicBezTo>
                    <a:cubicBezTo>
                      <a:pt x="5075" y="20864"/>
                      <a:pt x="5059" y="20544"/>
                      <a:pt x="5243" y="20520"/>
                    </a:cubicBezTo>
                    <a:cubicBezTo>
                      <a:pt x="5313" y="20511"/>
                      <a:pt x="5356" y="20509"/>
                      <a:pt x="5393" y="20509"/>
                    </a:cubicBezTo>
                    <a:cubicBezTo>
                      <a:pt x="5420" y="20509"/>
                      <a:pt x="5443" y="20509"/>
                      <a:pt x="5471" y="20509"/>
                    </a:cubicBezTo>
                    <a:cubicBezTo>
                      <a:pt x="5506" y="20509"/>
                      <a:pt x="5549" y="20508"/>
                      <a:pt x="5613" y="20500"/>
                    </a:cubicBezTo>
                    <a:cubicBezTo>
                      <a:pt x="5799" y="20478"/>
                      <a:pt x="5791" y="20329"/>
                      <a:pt x="5975" y="20307"/>
                    </a:cubicBezTo>
                    <a:cubicBezTo>
                      <a:pt x="6160" y="20285"/>
                      <a:pt x="6158" y="20263"/>
                      <a:pt x="6344" y="20241"/>
                    </a:cubicBezTo>
                    <a:cubicBezTo>
                      <a:pt x="6348" y="20241"/>
                      <a:pt x="6352" y="20241"/>
                      <a:pt x="6356" y="20241"/>
                    </a:cubicBezTo>
                    <a:cubicBezTo>
                      <a:pt x="6525" y="20241"/>
                      <a:pt x="6556" y="20684"/>
                      <a:pt x="6725" y="20684"/>
                    </a:cubicBezTo>
                    <a:cubicBezTo>
                      <a:pt x="6729" y="20684"/>
                      <a:pt x="6733" y="20684"/>
                      <a:pt x="6737" y="20684"/>
                    </a:cubicBezTo>
                    <a:cubicBezTo>
                      <a:pt x="6922" y="20659"/>
                      <a:pt x="6914" y="20498"/>
                      <a:pt x="7100" y="20476"/>
                    </a:cubicBezTo>
                    <a:cubicBezTo>
                      <a:pt x="7284" y="20454"/>
                      <a:pt x="7271" y="20219"/>
                      <a:pt x="7457" y="20197"/>
                    </a:cubicBezTo>
                    <a:cubicBezTo>
                      <a:pt x="7464" y="20196"/>
                      <a:pt x="7470" y="20196"/>
                      <a:pt x="7476" y="20196"/>
                    </a:cubicBezTo>
                    <a:cubicBezTo>
                      <a:pt x="7636" y="20196"/>
                      <a:pt x="7660" y="20443"/>
                      <a:pt x="7820" y="20443"/>
                    </a:cubicBezTo>
                    <a:cubicBezTo>
                      <a:pt x="7826" y="20443"/>
                      <a:pt x="7833" y="20443"/>
                      <a:pt x="7839" y="20442"/>
                    </a:cubicBezTo>
                    <a:cubicBezTo>
                      <a:pt x="8025" y="20422"/>
                      <a:pt x="8016" y="20226"/>
                      <a:pt x="8200" y="20204"/>
                    </a:cubicBezTo>
                    <a:cubicBezTo>
                      <a:pt x="8384" y="20180"/>
                      <a:pt x="8381" y="20102"/>
                      <a:pt x="8565" y="20082"/>
                    </a:cubicBezTo>
                    <a:cubicBezTo>
                      <a:pt x="8569" y="20082"/>
                      <a:pt x="8573" y="20082"/>
                      <a:pt x="8576" y="20082"/>
                    </a:cubicBezTo>
                    <a:cubicBezTo>
                      <a:pt x="8746" y="20082"/>
                      <a:pt x="8779" y="20550"/>
                      <a:pt x="8948" y="20550"/>
                    </a:cubicBezTo>
                    <a:cubicBezTo>
                      <a:pt x="8952" y="20550"/>
                      <a:pt x="8956" y="20549"/>
                      <a:pt x="8960" y="20549"/>
                    </a:cubicBezTo>
                    <a:cubicBezTo>
                      <a:pt x="9146" y="20527"/>
                      <a:pt x="9145" y="20522"/>
                      <a:pt x="9330" y="20498"/>
                    </a:cubicBezTo>
                    <a:cubicBezTo>
                      <a:pt x="9515" y="20476"/>
                      <a:pt x="9492" y="20048"/>
                      <a:pt x="9677" y="20026"/>
                    </a:cubicBezTo>
                    <a:cubicBezTo>
                      <a:pt x="9684" y="20025"/>
                      <a:pt x="9691" y="20025"/>
                      <a:pt x="9697" y="20025"/>
                    </a:cubicBezTo>
                    <a:cubicBezTo>
                      <a:pt x="9856" y="20025"/>
                      <a:pt x="9880" y="20260"/>
                      <a:pt x="10039" y="20260"/>
                    </a:cubicBezTo>
                    <a:cubicBezTo>
                      <a:pt x="10046" y="20260"/>
                      <a:pt x="10053" y="20259"/>
                      <a:pt x="10061" y="20258"/>
                    </a:cubicBezTo>
                    <a:cubicBezTo>
                      <a:pt x="10245" y="20236"/>
                      <a:pt x="10237" y="20090"/>
                      <a:pt x="10423" y="20068"/>
                    </a:cubicBezTo>
                    <a:cubicBezTo>
                      <a:pt x="10607" y="20046"/>
                      <a:pt x="10594" y="19797"/>
                      <a:pt x="10780" y="19772"/>
                    </a:cubicBezTo>
                    <a:cubicBezTo>
                      <a:pt x="10784" y="19772"/>
                      <a:pt x="10788" y="19771"/>
                      <a:pt x="10791" y="19771"/>
                    </a:cubicBezTo>
                    <a:cubicBezTo>
                      <a:pt x="10962" y="19771"/>
                      <a:pt x="10994" y="20256"/>
                      <a:pt x="11166" y="20256"/>
                    </a:cubicBezTo>
                    <a:cubicBezTo>
                      <a:pt x="11170" y="20256"/>
                      <a:pt x="11173" y="20256"/>
                      <a:pt x="11177" y="20256"/>
                    </a:cubicBezTo>
                    <a:cubicBezTo>
                      <a:pt x="11362" y="20231"/>
                      <a:pt x="11345" y="19929"/>
                      <a:pt x="11530" y="19907"/>
                    </a:cubicBezTo>
                    <a:cubicBezTo>
                      <a:pt x="11714" y="19885"/>
                      <a:pt x="11705" y="19677"/>
                      <a:pt x="11889" y="19653"/>
                    </a:cubicBezTo>
                    <a:cubicBezTo>
                      <a:pt x="12073" y="19631"/>
                      <a:pt x="12074" y="19648"/>
                      <a:pt x="12259" y="19623"/>
                    </a:cubicBezTo>
                    <a:cubicBezTo>
                      <a:pt x="12274" y="19621"/>
                      <a:pt x="12289" y="19620"/>
                      <a:pt x="12302" y="19620"/>
                    </a:cubicBezTo>
                    <a:cubicBezTo>
                      <a:pt x="12433" y="19620"/>
                      <a:pt x="12462" y="19711"/>
                      <a:pt x="12595" y="19711"/>
                    </a:cubicBezTo>
                    <a:cubicBezTo>
                      <a:pt x="12607" y="19711"/>
                      <a:pt x="12620" y="19710"/>
                      <a:pt x="12635" y="19708"/>
                    </a:cubicBezTo>
                    <a:cubicBezTo>
                      <a:pt x="12819" y="19687"/>
                      <a:pt x="12816" y="19633"/>
                      <a:pt x="13002" y="19611"/>
                    </a:cubicBezTo>
                    <a:cubicBezTo>
                      <a:pt x="13007" y="19610"/>
                      <a:pt x="13011" y="19610"/>
                      <a:pt x="13016" y="19610"/>
                    </a:cubicBezTo>
                    <a:cubicBezTo>
                      <a:pt x="13182" y="19610"/>
                      <a:pt x="13210" y="19973"/>
                      <a:pt x="13377" y="19973"/>
                    </a:cubicBezTo>
                    <a:cubicBezTo>
                      <a:pt x="13381" y="19973"/>
                      <a:pt x="13386" y="19973"/>
                      <a:pt x="13391" y="19972"/>
                    </a:cubicBezTo>
                    <a:cubicBezTo>
                      <a:pt x="13413" y="19970"/>
                      <a:pt x="13432" y="19968"/>
                      <a:pt x="13449" y="19968"/>
                    </a:cubicBezTo>
                    <a:cubicBezTo>
                      <a:pt x="13561" y="19968"/>
                      <a:pt x="13593" y="20016"/>
                      <a:pt x="13705" y="20016"/>
                    </a:cubicBezTo>
                    <a:cubicBezTo>
                      <a:pt x="13722" y="20016"/>
                      <a:pt x="13742" y="20014"/>
                      <a:pt x="13764" y="20012"/>
                    </a:cubicBezTo>
                    <a:cubicBezTo>
                      <a:pt x="13950" y="19990"/>
                      <a:pt x="13943" y="19882"/>
                      <a:pt x="14127" y="19860"/>
                    </a:cubicBezTo>
                    <a:cubicBezTo>
                      <a:pt x="14313" y="19838"/>
                      <a:pt x="14302" y="19628"/>
                      <a:pt x="14486" y="19606"/>
                    </a:cubicBezTo>
                    <a:cubicBezTo>
                      <a:pt x="14670" y="19584"/>
                      <a:pt x="14655" y="19252"/>
                      <a:pt x="14839" y="19230"/>
                    </a:cubicBezTo>
                    <a:cubicBezTo>
                      <a:pt x="14846" y="19229"/>
                      <a:pt x="14852" y="19229"/>
                      <a:pt x="14858" y="19229"/>
                    </a:cubicBezTo>
                    <a:cubicBezTo>
                      <a:pt x="15018" y="19229"/>
                      <a:pt x="15044" y="19480"/>
                      <a:pt x="15204" y="19480"/>
                    </a:cubicBezTo>
                    <a:cubicBezTo>
                      <a:pt x="15210" y="19480"/>
                      <a:pt x="15216" y="19480"/>
                      <a:pt x="15223" y="19479"/>
                    </a:cubicBezTo>
                    <a:cubicBezTo>
                      <a:pt x="15407" y="19457"/>
                      <a:pt x="15404" y="19403"/>
                      <a:pt x="15588" y="19379"/>
                    </a:cubicBezTo>
                    <a:cubicBezTo>
                      <a:pt x="15772" y="19357"/>
                      <a:pt x="15761" y="19130"/>
                      <a:pt x="15946" y="19108"/>
                    </a:cubicBezTo>
                    <a:cubicBezTo>
                      <a:pt x="15958" y="19106"/>
                      <a:pt x="15970" y="19106"/>
                      <a:pt x="15981" y="19106"/>
                    </a:cubicBezTo>
                    <a:cubicBezTo>
                      <a:pt x="16122" y="19106"/>
                      <a:pt x="16148" y="19220"/>
                      <a:pt x="16289" y="19220"/>
                    </a:cubicBezTo>
                    <a:cubicBezTo>
                      <a:pt x="16299" y="19220"/>
                      <a:pt x="16311" y="19219"/>
                      <a:pt x="16324" y="19217"/>
                    </a:cubicBezTo>
                    <a:cubicBezTo>
                      <a:pt x="16508" y="19195"/>
                      <a:pt x="16501" y="19076"/>
                      <a:pt x="16686" y="19054"/>
                    </a:cubicBezTo>
                    <a:cubicBezTo>
                      <a:pt x="16700" y="19052"/>
                      <a:pt x="16714" y="19051"/>
                      <a:pt x="16726" y="19051"/>
                    </a:cubicBezTo>
                    <a:cubicBezTo>
                      <a:pt x="16858" y="19051"/>
                      <a:pt x="16887" y="19140"/>
                      <a:pt x="17018" y="19140"/>
                    </a:cubicBezTo>
                    <a:cubicBezTo>
                      <a:pt x="17031" y="19140"/>
                      <a:pt x="17046" y="19139"/>
                      <a:pt x="17062" y="19137"/>
                    </a:cubicBezTo>
                    <a:cubicBezTo>
                      <a:pt x="17090" y="19134"/>
                      <a:pt x="17114" y="19132"/>
                      <a:pt x="17134" y="19132"/>
                    </a:cubicBezTo>
                    <a:cubicBezTo>
                      <a:pt x="17230" y="19132"/>
                      <a:pt x="17265" y="19161"/>
                      <a:pt x="17362" y="19161"/>
                    </a:cubicBezTo>
                    <a:cubicBezTo>
                      <a:pt x="17383" y="19161"/>
                      <a:pt x="17407" y="19160"/>
                      <a:pt x="17435" y="19157"/>
                    </a:cubicBezTo>
                    <a:cubicBezTo>
                      <a:pt x="17619" y="19135"/>
                      <a:pt x="17610" y="18963"/>
                      <a:pt x="17795" y="18944"/>
                    </a:cubicBezTo>
                    <a:cubicBezTo>
                      <a:pt x="17799" y="18944"/>
                      <a:pt x="17803" y="18944"/>
                      <a:pt x="17806" y="18944"/>
                    </a:cubicBezTo>
                    <a:cubicBezTo>
                      <a:pt x="17977" y="18944"/>
                      <a:pt x="18010" y="19463"/>
                      <a:pt x="18181" y="19463"/>
                    </a:cubicBezTo>
                    <a:cubicBezTo>
                      <a:pt x="18185" y="19463"/>
                      <a:pt x="18189" y="19463"/>
                      <a:pt x="18193" y="19462"/>
                    </a:cubicBezTo>
                    <a:cubicBezTo>
                      <a:pt x="18375" y="19440"/>
                      <a:pt x="18361" y="19154"/>
                      <a:pt x="18547" y="19132"/>
                    </a:cubicBezTo>
                    <a:cubicBezTo>
                      <a:pt x="18567" y="19130"/>
                      <a:pt x="18585" y="19129"/>
                      <a:pt x="18601" y="19129"/>
                    </a:cubicBezTo>
                    <a:cubicBezTo>
                      <a:pt x="18718" y="19129"/>
                      <a:pt x="18749" y="19182"/>
                      <a:pt x="18865" y="19182"/>
                    </a:cubicBezTo>
                    <a:cubicBezTo>
                      <a:pt x="18881" y="19182"/>
                      <a:pt x="18900" y="19181"/>
                      <a:pt x="18920" y="19178"/>
                    </a:cubicBezTo>
                    <a:cubicBezTo>
                      <a:pt x="19104" y="19157"/>
                      <a:pt x="19091" y="18910"/>
                      <a:pt x="19275" y="18886"/>
                    </a:cubicBezTo>
                    <a:cubicBezTo>
                      <a:pt x="19288" y="18884"/>
                      <a:pt x="19300" y="18883"/>
                      <a:pt x="19311" y="18883"/>
                    </a:cubicBezTo>
                    <a:cubicBezTo>
                      <a:pt x="19450" y="18883"/>
                      <a:pt x="19477" y="18995"/>
                      <a:pt x="19617" y="18995"/>
                    </a:cubicBezTo>
                    <a:cubicBezTo>
                      <a:pt x="19628" y="18995"/>
                      <a:pt x="19639" y="18995"/>
                      <a:pt x="19652" y="18993"/>
                    </a:cubicBezTo>
                    <a:cubicBezTo>
                      <a:pt x="19673" y="18990"/>
                      <a:pt x="19691" y="18989"/>
                      <a:pt x="19708" y="18989"/>
                    </a:cubicBezTo>
                    <a:cubicBezTo>
                      <a:pt x="19824" y="18989"/>
                      <a:pt x="19854" y="19040"/>
                      <a:pt x="19969" y="19040"/>
                    </a:cubicBezTo>
                    <a:cubicBezTo>
                      <a:pt x="19986" y="19040"/>
                      <a:pt x="20004" y="19039"/>
                      <a:pt x="20025" y="19037"/>
                    </a:cubicBezTo>
                    <a:cubicBezTo>
                      <a:pt x="20209" y="19013"/>
                      <a:pt x="20204" y="18878"/>
                      <a:pt x="20387" y="18856"/>
                    </a:cubicBezTo>
                    <a:cubicBezTo>
                      <a:pt x="20571" y="18834"/>
                      <a:pt x="20558" y="18577"/>
                      <a:pt x="20742" y="18555"/>
                    </a:cubicBezTo>
                    <a:cubicBezTo>
                      <a:pt x="20746" y="18555"/>
                      <a:pt x="20750" y="18555"/>
                      <a:pt x="20753" y="18555"/>
                    </a:cubicBezTo>
                    <a:cubicBezTo>
                      <a:pt x="20926" y="18555"/>
                      <a:pt x="20959" y="19064"/>
                      <a:pt x="21129" y="19064"/>
                    </a:cubicBezTo>
                    <a:cubicBezTo>
                      <a:pt x="21132" y="19064"/>
                      <a:pt x="21136" y="19064"/>
                      <a:pt x="21140" y="19063"/>
                    </a:cubicBezTo>
                    <a:cubicBezTo>
                      <a:pt x="21324" y="19042"/>
                      <a:pt x="21312" y="18800"/>
                      <a:pt x="21497" y="18778"/>
                    </a:cubicBezTo>
                    <a:cubicBezTo>
                      <a:pt x="21504" y="18777"/>
                      <a:pt x="21511" y="18776"/>
                      <a:pt x="21519" y="18776"/>
                    </a:cubicBezTo>
                    <a:cubicBezTo>
                      <a:pt x="21546" y="18776"/>
                      <a:pt x="21574" y="18783"/>
                      <a:pt x="21600" y="18795"/>
                    </a:cubicBezTo>
                    <a:lnTo>
                      <a:pt x="21599" y="0"/>
                    </a:lnTo>
                    <a:close/>
                  </a:path>
                </a:pathLst>
              </a:custGeom>
              <a:solidFill>
                <a:srgbClr val="F9D3E0"/>
              </a:solidFill>
              <a:ln w="12700" cap="flat">
                <a:noFill/>
                <a:miter lim="400000"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40" name="Google Shape;4338;p67"/>
              <p:cNvSpPr/>
              <p:nvPr/>
            </p:nvSpPr>
            <p:spPr>
              <a:xfrm>
                <a:off x="4542102" y="0"/>
                <a:ext cx="329066" cy="7981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2" y="0"/>
                    </a:moveTo>
                    <a:cubicBezTo>
                      <a:pt x="4844" y="0"/>
                      <a:pt x="0" y="1997"/>
                      <a:pt x="0" y="4452"/>
                    </a:cubicBezTo>
                    <a:lnTo>
                      <a:pt x="0" y="5022"/>
                    </a:lnTo>
                    <a:lnTo>
                      <a:pt x="2424" y="5022"/>
                    </a:lnTo>
                    <a:lnTo>
                      <a:pt x="2424" y="4452"/>
                    </a:lnTo>
                    <a:cubicBezTo>
                      <a:pt x="2424" y="2546"/>
                      <a:pt x="6174" y="999"/>
                      <a:pt x="10802" y="999"/>
                    </a:cubicBezTo>
                    <a:cubicBezTo>
                      <a:pt x="15426" y="999"/>
                      <a:pt x="19176" y="2546"/>
                      <a:pt x="19176" y="4452"/>
                    </a:cubicBezTo>
                    <a:lnTo>
                      <a:pt x="19176" y="18800"/>
                    </a:lnTo>
                    <a:cubicBezTo>
                      <a:pt x="19176" y="19798"/>
                      <a:pt x="17209" y="20602"/>
                      <a:pt x="14805" y="20602"/>
                    </a:cubicBezTo>
                    <a:lnTo>
                      <a:pt x="13732" y="20602"/>
                    </a:lnTo>
                    <a:cubicBezTo>
                      <a:pt x="11308" y="20602"/>
                      <a:pt x="9361" y="19798"/>
                      <a:pt x="9361" y="18800"/>
                    </a:cubicBezTo>
                    <a:lnTo>
                      <a:pt x="9361" y="6457"/>
                    </a:lnTo>
                    <a:cubicBezTo>
                      <a:pt x="9361" y="6123"/>
                      <a:pt x="8758" y="5956"/>
                      <a:pt x="8149" y="5956"/>
                    </a:cubicBezTo>
                    <a:cubicBezTo>
                      <a:pt x="7546" y="5956"/>
                      <a:pt x="6937" y="6123"/>
                      <a:pt x="6937" y="6457"/>
                    </a:cubicBezTo>
                    <a:lnTo>
                      <a:pt x="6937" y="18800"/>
                    </a:lnTo>
                    <a:cubicBezTo>
                      <a:pt x="6937" y="20347"/>
                      <a:pt x="9982" y="21600"/>
                      <a:pt x="13732" y="21600"/>
                    </a:cubicBezTo>
                    <a:lnTo>
                      <a:pt x="14805" y="21600"/>
                    </a:lnTo>
                    <a:cubicBezTo>
                      <a:pt x="18560" y="21600"/>
                      <a:pt x="21580" y="20347"/>
                      <a:pt x="21600" y="18800"/>
                    </a:cubicBezTo>
                    <a:lnTo>
                      <a:pt x="21600" y="4452"/>
                    </a:lnTo>
                    <a:cubicBezTo>
                      <a:pt x="21580" y="1997"/>
                      <a:pt x="16756" y="8"/>
                      <a:pt x="10802" y="0"/>
                    </a:cubicBezTo>
                    <a:close/>
                  </a:path>
                </a:pathLst>
              </a:custGeom>
              <a:solidFill>
                <a:srgbClr val="D9827D"/>
              </a:solidFill>
              <a:ln w="50800" cap="flat">
                <a:solidFill>
                  <a:srgbClr val="D9827D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2438400" rtl="0">
                  <a:defRPr sz="36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542" name="تأكد"/>
            <p:cNvSpPr txBox="1"/>
            <p:nvPr/>
          </p:nvSpPr>
          <p:spPr>
            <a:xfrm>
              <a:off x="760580" y="0"/>
              <a:ext cx="2702106" cy="1066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marL="349250" indent="-349250" defTabSz="914400">
                <a:defRPr sz="8100" u="sng">
                  <a:solidFill>
                    <a:srgbClr val="CC0000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تأكد</a:t>
              </a:r>
            </a:p>
          </p:txBody>
        </p:sp>
        <p:sp>
          <p:nvSpPr>
            <p:cNvPr id="543" name="بيضاوي"/>
            <p:cNvSpPr/>
            <p:nvPr/>
          </p:nvSpPr>
          <p:spPr>
            <a:xfrm>
              <a:off x="5006294" y="72150"/>
              <a:ext cx="1114372" cy="922500"/>
            </a:xfrm>
            <a:prstGeom prst="ellipse">
              <a:avLst/>
            </a:prstGeom>
            <a:blipFill rotWithShape="1">
              <a:blip r:embed="rId6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algn="r" defTabSz="914400" rtl="0">
                <a:defRPr sz="1800"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</p:grpSp>
      <p:sp>
        <p:nvSpPr>
          <p:cNvPr id="545" name="مستطيل مستدير الزوايا"/>
          <p:cNvSpPr/>
          <p:nvPr/>
        </p:nvSpPr>
        <p:spPr>
          <a:xfrm>
            <a:off x="9561641" y="5798737"/>
            <a:ext cx="9991079" cy="6406394"/>
          </a:xfrm>
          <a:prstGeom prst="roundRect">
            <a:avLst>
              <a:gd name="adj" fmla="val 2974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0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13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60000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mp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0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3" dur="1000" fill="hold"/>
                                        <p:tgtEl>
                                          <p:spTgt spid="5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mph" presetSubtype="0" repeatCount="4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mph" presetSubtype="0" repeatCount="4000" fill="hold" grpId="8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9" dur="10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9" presetClass="exit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32" dur="5250" fill="hold"/>
                                        <p:tgtEl>
                                          <p:spTgt spid="5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fill="hold">
                                          <p:stCondLst>
                                            <p:cond delay="5249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2" fill="hold" grpId="1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" grpId="4" animBg="1" advAuto="0"/>
      <p:bldP spid="522" grpId="7" animBg="1" advAuto="0"/>
      <p:bldP spid="522" grpId="8" animBg="1" advAuto="0"/>
      <p:bldP spid="522" grpId="9" animBg="1" advAuto="0"/>
      <p:bldP spid="526" grpId="1" animBg="1" advAuto="0"/>
      <p:bldP spid="526" grpId="2" animBg="1" advAuto="0"/>
      <p:bldP spid="526" grpId="3" animBg="1" advAuto="0"/>
      <p:bldP spid="526" grpId="5" animBg="1" advAuto="0"/>
      <p:bldP spid="526" grpId="6" animBg="1" advAuto="0"/>
      <p:bldP spid="536" grpId="10" animBg="1" advAuto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4333;p67"/>
          <p:cNvGrpSpPr/>
          <p:nvPr/>
        </p:nvGrpSpPr>
        <p:grpSpPr>
          <a:xfrm>
            <a:off x="15773927" y="2690375"/>
            <a:ext cx="4707044" cy="833474"/>
            <a:chOff x="0" y="0"/>
            <a:chExt cx="4707042" cy="833472"/>
          </a:xfrm>
        </p:grpSpPr>
        <p:sp>
          <p:nvSpPr>
            <p:cNvPr id="547" name="Google Shape;4334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blurRad="165100" dist="50800" dir="5400000" rotWithShape="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48" name="Google Shape;4336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49" name="Google Shape;4337;p67"/>
            <p:cNvSpPr/>
            <p:nvPr/>
          </p:nvSpPr>
          <p:spPr>
            <a:xfrm>
              <a:off x="0" y="116217"/>
              <a:ext cx="4707043" cy="717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DFEED4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50" name="Google Shape;4338;p67"/>
            <p:cNvSpPr/>
            <p:nvPr/>
          </p:nvSpPr>
          <p:spPr>
            <a:xfrm>
              <a:off x="436134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552" name="مثال من واقع الحياة"/>
          <p:cNvSpPr txBox="1"/>
          <p:nvPr/>
        </p:nvSpPr>
        <p:spPr>
          <a:xfrm>
            <a:off x="15986512" y="2825313"/>
            <a:ext cx="4281873" cy="838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592566">
              <a:defRPr sz="66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مثال من واقع الحياة</a:t>
            </a:r>
          </a:p>
        </p:txBody>
      </p:sp>
      <p:pic>
        <p:nvPicPr>
          <p:cNvPr id="553" name="IMG_7878.png" descr="IMG_7878.png"/>
          <p:cNvPicPr>
            <a:picLocks noChangeAspect="1"/>
          </p:cNvPicPr>
          <p:nvPr/>
        </p:nvPicPr>
        <p:blipFill>
          <a:blip r:embed="rId2"/>
          <a:srcRect l="35979" t="16733" r="51002" b="81110"/>
          <a:stretch>
            <a:fillRect/>
          </a:stretch>
        </p:blipFill>
        <p:spPr>
          <a:xfrm>
            <a:off x="7991059" y="2465291"/>
            <a:ext cx="7080729" cy="879489"/>
          </a:xfrm>
          <a:prstGeom prst="rect">
            <a:avLst/>
          </a:prstGeom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</p:pic>
      <p:pic>
        <p:nvPicPr>
          <p:cNvPr id="554" name="IMG_7878.png" descr="IMG_7878.png"/>
          <p:cNvPicPr>
            <a:picLocks noChangeAspect="1"/>
          </p:cNvPicPr>
          <p:nvPr/>
        </p:nvPicPr>
        <p:blipFill>
          <a:blip r:embed="rId2"/>
          <a:srcRect l="23735" t="20013" r="35788" b="20013"/>
          <a:stretch>
            <a:fillRect/>
          </a:stretch>
        </p:blipFill>
        <p:spPr>
          <a:xfrm>
            <a:off x="7195325" y="3357466"/>
            <a:ext cx="7889039" cy="876672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5" name="IMG_7878.png" descr="IMG_7878.png"/>
          <p:cNvPicPr>
            <a:picLocks noChangeAspect="1"/>
          </p:cNvPicPr>
          <p:nvPr/>
        </p:nvPicPr>
        <p:blipFill>
          <a:blip r:embed="rId2"/>
          <a:srcRect l="66539" t="15943" r="20108" b="51928"/>
          <a:stretch>
            <a:fillRect/>
          </a:stretch>
        </p:blipFill>
        <p:spPr>
          <a:xfrm>
            <a:off x="16273050" y="3852829"/>
            <a:ext cx="3708779" cy="6692962"/>
          </a:xfrm>
          <a:prstGeom prst="rect">
            <a:avLst/>
          </a:prstGeom>
          <a:ln w="12700">
            <a:miter lim="400000"/>
          </a:ln>
        </p:spPr>
      </p:pic>
      <p:sp>
        <p:nvSpPr>
          <p:cNvPr id="55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١٤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" grpId="1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" name="Google Shape;4333;p67"/>
          <p:cNvGrpSpPr/>
          <p:nvPr/>
        </p:nvGrpSpPr>
        <p:grpSpPr>
          <a:xfrm>
            <a:off x="15141017" y="2690375"/>
            <a:ext cx="5339954" cy="918027"/>
            <a:chOff x="0" y="0"/>
            <a:chExt cx="5339952" cy="918026"/>
          </a:xfrm>
        </p:grpSpPr>
        <p:sp>
          <p:nvSpPr>
            <p:cNvPr id="558" name="Google Shape;4334;p67"/>
            <p:cNvSpPr/>
            <p:nvPr/>
          </p:nvSpPr>
          <p:spPr>
            <a:xfrm>
              <a:off x="4994255" y="0"/>
              <a:ext cx="322639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blurRad="165100" dist="50800" dir="5400000" rotWithShape="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59" name="Google Shape;4336;p67"/>
            <p:cNvSpPr/>
            <p:nvPr/>
          </p:nvSpPr>
          <p:spPr>
            <a:xfrm>
              <a:off x="4994255" y="0"/>
              <a:ext cx="322639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0" name="Google Shape;4337;p67"/>
            <p:cNvSpPr/>
            <p:nvPr/>
          </p:nvSpPr>
          <p:spPr>
            <a:xfrm>
              <a:off x="0" y="116217"/>
              <a:ext cx="5339953" cy="8018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4A4C0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1" name="Google Shape;4338;p67"/>
            <p:cNvSpPr/>
            <p:nvPr/>
          </p:nvSpPr>
          <p:spPr>
            <a:xfrm>
              <a:off x="4994255" y="0"/>
              <a:ext cx="322639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563" name="تأكد"/>
          <p:cNvSpPr txBox="1"/>
          <p:nvPr/>
        </p:nvSpPr>
        <p:spPr>
          <a:xfrm>
            <a:off x="17296696" y="2782901"/>
            <a:ext cx="701558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592566">
              <a:defRPr sz="6500" u="sng">
                <a:solidFill>
                  <a:srgbClr val="CC0000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تأكد</a:t>
            </a:r>
          </a:p>
        </p:txBody>
      </p:sp>
      <p:pic>
        <p:nvPicPr>
          <p:cNvPr id="564" name="IMG_4622.png" descr="IMG_4622.png"/>
          <p:cNvPicPr>
            <a:picLocks noChangeAspect="1"/>
          </p:cNvPicPr>
          <p:nvPr/>
        </p:nvPicPr>
        <p:blipFill>
          <a:blip r:embed="rId2"/>
          <a:srcRect l="91328" t="26734" r="1414" b="70164"/>
          <a:stretch>
            <a:fillRect/>
          </a:stretch>
        </p:blipFill>
        <p:spPr>
          <a:xfrm>
            <a:off x="20961174" y="9534566"/>
            <a:ext cx="2095559" cy="671487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grpSp>
        <p:nvGrpSpPr>
          <p:cNvPr id="574" name="تجميع"/>
          <p:cNvGrpSpPr/>
          <p:nvPr/>
        </p:nvGrpSpPr>
        <p:grpSpPr>
          <a:xfrm>
            <a:off x="20662520" y="10212429"/>
            <a:ext cx="2400503" cy="1565720"/>
            <a:chOff x="0" y="0"/>
            <a:chExt cx="2400502" cy="1565719"/>
          </a:xfrm>
        </p:grpSpPr>
        <p:sp>
          <p:nvSpPr>
            <p:cNvPr id="565" name="مستطيل مستدير الزوايا"/>
            <p:cNvSpPr/>
            <p:nvPr/>
          </p:nvSpPr>
          <p:spPr>
            <a:xfrm>
              <a:off x="330258" y="0"/>
              <a:ext cx="2070245" cy="1318470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12700" cap="flat">
              <a:solidFill>
                <a:srgbClr val="65B96D"/>
              </a:solidFill>
              <a:custDash>
                <a:ds d="100000" sp="200000"/>
              </a:custDash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66" name="فكر…"/>
            <p:cNvSpPr txBox="1"/>
            <p:nvPr/>
          </p:nvSpPr>
          <p:spPr>
            <a:xfrm>
              <a:off x="1678050" y="114922"/>
              <a:ext cx="711458" cy="10886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/>
            <a:p>
              <a:pPr defTabSz="914400" rtl="0">
                <a:defRPr sz="1500" b="1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فكر </a:t>
              </a:r>
            </a:p>
            <a:p>
              <a:pPr defTabSz="914400" rtl="0">
                <a:defRPr sz="1500" b="1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زاوج </a:t>
              </a:r>
            </a:p>
            <a:p>
              <a:pPr defTabSz="914400" rtl="0">
                <a:defRPr sz="1500" b="1">
                  <a:solidFill>
                    <a:srgbClr val="728383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r>
                <a:t>شارك</a:t>
              </a:r>
            </a:p>
          </p:txBody>
        </p:sp>
        <p:pic>
          <p:nvPicPr>
            <p:cNvPr id="567" name="صورة 7" descr="صورة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539754">
              <a:off x="145401" y="542086"/>
              <a:ext cx="889603" cy="87411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573" name="تجميع"/>
            <p:cNvGrpSpPr/>
            <p:nvPr/>
          </p:nvGrpSpPr>
          <p:grpSpPr>
            <a:xfrm>
              <a:off x="1004503" y="196769"/>
              <a:ext cx="673548" cy="676639"/>
              <a:chOff x="0" y="0"/>
              <a:chExt cx="673547" cy="676638"/>
            </a:xfrm>
          </p:grpSpPr>
          <p:sp>
            <p:nvSpPr>
              <p:cNvPr id="568" name="Google Shape;9829;p102"/>
              <p:cNvSpPr/>
              <p:nvPr/>
            </p:nvSpPr>
            <p:spPr>
              <a:xfrm>
                <a:off x="60112" y="100352"/>
                <a:ext cx="116510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969" y="0"/>
                    </a:moveTo>
                    <a:cubicBezTo>
                      <a:pt x="4978" y="0"/>
                      <a:pt x="0" y="4989"/>
                      <a:pt x="0" y="10969"/>
                    </a:cubicBezTo>
                    <a:cubicBezTo>
                      <a:pt x="0" y="16949"/>
                      <a:pt x="4978" y="21600"/>
                      <a:pt x="10969" y="21600"/>
                    </a:cubicBezTo>
                    <a:cubicBezTo>
                      <a:pt x="16949" y="21600"/>
                      <a:pt x="21600" y="16949"/>
                      <a:pt x="21600" y="10969"/>
                    </a:cubicBezTo>
                    <a:cubicBezTo>
                      <a:pt x="21600" y="4989"/>
                      <a:pt x="16949" y="0"/>
                      <a:pt x="1096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69" name="Google Shape;9830;p102"/>
              <p:cNvSpPr/>
              <p:nvPr/>
            </p:nvSpPr>
            <p:spPr>
              <a:xfrm>
                <a:off x="196304" y="0"/>
                <a:ext cx="279611" cy="2376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4570" y="0"/>
                    </a:moveTo>
                    <a:cubicBezTo>
                      <a:pt x="1938" y="0"/>
                      <a:pt x="0" y="2441"/>
                      <a:pt x="0" y="5538"/>
                    </a:cubicBezTo>
                    <a:lnTo>
                      <a:pt x="0" y="9287"/>
                    </a:lnTo>
                    <a:cubicBezTo>
                      <a:pt x="0" y="12219"/>
                      <a:pt x="2079" y="14500"/>
                      <a:pt x="4570" y="14500"/>
                    </a:cubicBezTo>
                    <a:lnTo>
                      <a:pt x="10108" y="14500"/>
                    </a:lnTo>
                    <a:lnTo>
                      <a:pt x="15786" y="21181"/>
                    </a:lnTo>
                    <a:cubicBezTo>
                      <a:pt x="16137" y="21486"/>
                      <a:pt x="16542" y="21600"/>
                      <a:pt x="16933" y="21600"/>
                    </a:cubicBezTo>
                    <a:cubicBezTo>
                      <a:pt x="17161" y="21600"/>
                      <a:pt x="17381" y="21564"/>
                      <a:pt x="17583" y="21507"/>
                    </a:cubicBezTo>
                    <a:cubicBezTo>
                      <a:pt x="18137" y="21181"/>
                      <a:pt x="18414" y="20364"/>
                      <a:pt x="18414" y="19873"/>
                    </a:cubicBezTo>
                    <a:lnTo>
                      <a:pt x="18414" y="14174"/>
                    </a:lnTo>
                    <a:cubicBezTo>
                      <a:pt x="20216" y="13357"/>
                      <a:pt x="21600" y="11402"/>
                      <a:pt x="21600" y="8962"/>
                    </a:cubicBezTo>
                    <a:lnTo>
                      <a:pt x="21600" y="5538"/>
                    </a:lnTo>
                    <a:cubicBezTo>
                      <a:pt x="21600" y="2441"/>
                      <a:pt x="19385" y="0"/>
                      <a:pt x="17030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70" name="Google Shape;9831;p102"/>
              <p:cNvSpPr/>
              <p:nvPr/>
            </p:nvSpPr>
            <p:spPr>
              <a:xfrm>
                <a:off x="0" y="236601"/>
                <a:ext cx="315241" cy="4368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6" h="21600" extrusionOk="0">
                    <a:moveTo>
                      <a:pt x="12423" y="12672"/>
                    </a:moveTo>
                    <a:lnTo>
                      <a:pt x="13863" y="15685"/>
                    </a:lnTo>
                    <a:lnTo>
                      <a:pt x="4382" y="15685"/>
                    </a:lnTo>
                    <a:lnTo>
                      <a:pt x="5224" y="12936"/>
                    </a:lnTo>
                    <a:lnTo>
                      <a:pt x="5224" y="12672"/>
                    </a:lnTo>
                    <a:close/>
                    <a:moveTo>
                      <a:pt x="5224" y="0"/>
                    </a:moveTo>
                    <a:cubicBezTo>
                      <a:pt x="4024" y="0"/>
                      <a:pt x="3064" y="619"/>
                      <a:pt x="2703" y="1418"/>
                    </a:cubicBezTo>
                    <a:lnTo>
                      <a:pt x="63" y="10191"/>
                    </a:lnTo>
                    <a:cubicBezTo>
                      <a:pt x="-295" y="11519"/>
                      <a:pt x="905" y="12672"/>
                      <a:pt x="2584" y="12672"/>
                    </a:cubicBezTo>
                    <a:lnTo>
                      <a:pt x="63" y="20382"/>
                    </a:lnTo>
                    <a:cubicBezTo>
                      <a:pt x="-177" y="20914"/>
                      <a:pt x="303" y="21355"/>
                      <a:pt x="905" y="21532"/>
                    </a:cubicBezTo>
                    <a:cubicBezTo>
                      <a:pt x="1034" y="21566"/>
                      <a:pt x="1160" y="21580"/>
                      <a:pt x="1282" y="21580"/>
                    </a:cubicBezTo>
                    <a:cubicBezTo>
                      <a:pt x="1830" y="21580"/>
                      <a:pt x="2287" y="21277"/>
                      <a:pt x="2584" y="20914"/>
                    </a:cubicBezTo>
                    <a:lnTo>
                      <a:pt x="3662" y="17721"/>
                    </a:lnTo>
                    <a:lnTo>
                      <a:pt x="14704" y="17721"/>
                    </a:lnTo>
                    <a:lnTo>
                      <a:pt x="15904" y="20115"/>
                    </a:lnTo>
                    <a:cubicBezTo>
                      <a:pt x="16300" y="21071"/>
                      <a:pt x="17363" y="21600"/>
                      <a:pt x="18395" y="21600"/>
                    </a:cubicBezTo>
                    <a:cubicBezTo>
                      <a:pt x="18608" y="21600"/>
                      <a:pt x="18818" y="21577"/>
                      <a:pt x="19023" y="21532"/>
                    </a:cubicBezTo>
                    <a:cubicBezTo>
                      <a:pt x="20463" y="21355"/>
                      <a:pt x="21305" y="20205"/>
                      <a:pt x="21065" y="19229"/>
                    </a:cubicBezTo>
                    <a:lnTo>
                      <a:pt x="17104" y="10368"/>
                    </a:lnTo>
                    <a:cubicBezTo>
                      <a:pt x="16864" y="9482"/>
                      <a:pt x="15782" y="8951"/>
                      <a:pt x="14582" y="8951"/>
                    </a:cubicBezTo>
                    <a:lnTo>
                      <a:pt x="11825" y="8951"/>
                    </a:lnTo>
                    <a:cubicBezTo>
                      <a:pt x="11105" y="8951"/>
                      <a:pt x="10503" y="8506"/>
                      <a:pt x="10503" y="7974"/>
                    </a:cubicBezTo>
                    <a:cubicBezTo>
                      <a:pt x="10503" y="7353"/>
                      <a:pt x="11105" y="6911"/>
                      <a:pt x="11825" y="6911"/>
                    </a:cubicBezTo>
                    <a:lnTo>
                      <a:pt x="15782" y="6911"/>
                    </a:lnTo>
                    <a:cubicBezTo>
                      <a:pt x="17222" y="6911"/>
                      <a:pt x="18422" y="6025"/>
                      <a:pt x="18422" y="4962"/>
                    </a:cubicBezTo>
                    <a:cubicBezTo>
                      <a:pt x="18422" y="3809"/>
                      <a:pt x="17222" y="2923"/>
                      <a:pt x="15782" y="2923"/>
                    </a:cubicBezTo>
                    <a:lnTo>
                      <a:pt x="8583" y="2923"/>
                    </a:lnTo>
                    <a:lnTo>
                      <a:pt x="7624" y="1063"/>
                    </a:lnTo>
                    <a:cubicBezTo>
                      <a:pt x="7262" y="442"/>
                      <a:pt x="6302" y="0"/>
                      <a:pt x="5224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71" name="Google Shape;9832;p102"/>
              <p:cNvSpPr/>
              <p:nvPr/>
            </p:nvSpPr>
            <p:spPr>
              <a:xfrm>
                <a:off x="495655" y="100352"/>
                <a:ext cx="116452" cy="1165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636" y="0"/>
                    </a:moveTo>
                    <a:cubicBezTo>
                      <a:pt x="4653" y="0"/>
                      <a:pt x="0" y="4989"/>
                      <a:pt x="0" y="10969"/>
                    </a:cubicBezTo>
                    <a:cubicBezTo>
                      <a:pt x="0" y="16949"/>
                      <a:pt x="4653" y="21600"/>
                      <a:pt x="10636" y="21600"/>
                    </a:cubicBezTo>
                    <a:cubicBezTo>
                      <a:pt x="16619" y="21600"/>
                      <a:pt x="21600" y="16949"/>
                      <a:pt x="21600" y="10969"/>
                    </a:cubicBezTo>
                    <a:cubicBezTo>
                      <a:pt x="21600" y="4989"/>
                      <a:pt x="16619" y="0"/>
                      <a:pt x="10636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572" name="Google Shape;9833;p102"/>
              <p:cNvSpPr/>
              <p:nvPr/>
            </p:nvSpPr>
            <p:spPr>
              <a:xfrm>
                <a:off x="358056" y="238365"/>
                <a:ext cx="315492" cy="438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23" h="21600" extrusionOk="0">
                    <a:moveTo>
                      <a:pt x="15809" y="12544"/>
                    </a:moveTo>
                    <a:lnTo>
                      <a:pt x="15809" y="12807"/>
                    </a:lnTo>
                    <a:lnTo>
                      <a:pt x="16651" y="15547"/>
                    </a:lnTo>
                    <a:lnTo>
                      <a:pt x="7289" y="15547"/>
                    </a:lnTo>
                    <a:lnTo>
                      <a:pt x="8610" y="12544"/>
                    </a:lnTo>
                    <a:close/>
                    <a:moveTo>
                      <a:pt x="15809" y="0"/>
                    </a:moveTo>
                    <a:cubicBezTo>
                      <a:pt x="14731" y="0"/>
                      <a:pt x="13890" y="443"/>
                      <a:pt x="13410" y="1060"/>
                    </a:cubicBezTo>
                    <a:lnTo>
                      <a:pt x="12450" y="3003"/>
                    </a:lnTo>
                    <a:lnTo>
                      <a:pt x="5251" y="3003"/>
                    </a:lnTo>
                    <a:cubicBezTo>
                      <a:pt x="3811" y="3003"/>
                      <a:pt x="2611" y="3886"/>
                      <a:pt x="2611" y="4946"/>
                    </a:cubicBezTo>
                    <a:cubicBezTo>
                      <a:pt x="2611" y="6095"/>
                      <a:pt x="3811" y="6979"/>
                      <a:pt x="5251" y="6979"/>
                    </a:cubicBezTo>
                    <a:lnTo>
                      <a:pt x="9212" y="6979"/>
                    </a:lnTo>
                    <a:cubicBezTo>
                      <a:pt x="9932" y="6979"/>
                      <a:pt x="10530" y="7419"/>
                      <a:pt x="10530" y="7949"/>
                    </a:cubicBezTo>
                    <a:cubicBezTo>
                      <a:pt x="10530" y="8479"/>
                      <a:pt x="9932" y="8921"/>
                      <a:pt x="9212" y="8921"/>
                    </a:cubicBezTo>
                    <a:lnTo>
                      <a:pt x="6451" y="8921"/>
                    </a:lnTo>
                    <a:cubicBezTo>
                      <a:pt x="5251" y="8921"/>
                      <a:pt x="4291" y="9451"/>
                      <a:pt x="3929" y="10335"/>
                    </a:cubicBezTo>
                    <a:lnTo>
                      <a:pt x="90" y="19169"/>
                    </a:lnTo>
                    <a:cubicBezTo>
                      <a:pt x="-268" y="20229"/>
                      <a:pt x="452" y="21289"/>
                      <a:pt x="2010" y="21552"/>
                    </a:cubicBezTo>
                    <a:cubicBezTo>
                      <a:pt x="2177" y="21578"/>
                      <a:pt x="2356" y="21592"/>
                      <a:pt x="2539" y="21592"/>
                    </a:cubicBezTo>
                    <a:cubicBezTo>
                      <a:pt x="3651" y="21592"/>
                      <a:pt x="4923" y="21115"/>
                      <a:pt x="5129" y="20052"/>
                    </a:cubicBezTo>
                    <a:lnTo>
                      <a:pt x="6329" y="17666"/>
                    </a:lnTo>
                    <a:lnTo>
                      <a:pt x="17371" y="17666"/>
                    </a:lnTo>
                    <a:lnTo>
                      <a:pt x="18449" y="20846"/>
                    </a:lnTo>
                    <a:cubicBezTo>
                      <a:pt x="18647" y="21283"/>
                      <a:pt x="19169" y="21600"/>
                      <a:pt x="19751" y="21600"/>
                    </a:cubicBezTo>
                    <a:cubicBezTo>
                      <a:pt x="19877" y="21600"/>
                      <a:pt x="20003" y="21583"/>
                      <a:pt x="20128" y="21552"/>
                    </a:cubicBezTo>
                    <a:cubicBezTo>
                      <a:pt x="20852" y="21376"/>
                      <a:pt x="21332" y="20846"/>
                      <a:pt x="20970" y="20316"/>
                    </a:cubicBezTo>
                    <a:lnTo>
                      <a:pt x="18449" y="12721"/>
                    </a:lnTo>
                    <a:cubicBezTo>
                      <a:pt x="20128" y="12544"/>
                      <a:pt x="21332" y="11394"/>
                      <a:pt x="21092" y="10158"/>
                    </a:cubicBezTo>
                    <a:lnTo>
                      <a:pt x="18331" y="1413"/>
                    </a:lnTo>
                    <a:cubicBezTo>
                      <a:pt x="18091" y="530"/>
                      <a:pt x="17009" y="0"/>
                      <a:pt x="15809" y="0"/>
                    </a:cubicBezTo>
                    <a:close/>
                  </a:path>
                </a:pathLst>
              </a:custGeom>
              <a:solidFill>
                <a:srgbClr val="008CB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575" name="تجميع"/>
          <p:cNvSpPr/>
          <p:nvPr/>
        </p:nvSpPr>
        <p:spPr>
          <a:xfrm>
            <a:off x="2001832" y="5321629"/>
            <a:ext cx="6776539" cy="6456520"/>
          </a:xfrm>
          <a:prstGeom prst="roundRect">
            <a:avLst>
              <a:gd name="adj" fmla="val 2951"/>
            </a:avLst>
          </a:prstGeom>
          <a:solidFill>
            <a:srgbClr val="FFFFFF"/>
          </a:solidFill>
          <a:ln w="38100">
            <a:solidFill>
              <a:srgbClr val="00A1D8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576" name="مستطيل 92"/>
          <p:cNvSpPr txBox="1"/>
          <p:nvPr/>
        </p:nvSpPr>
        <p:spPr>
          <a:xfrm>
            <a:off x="6277537" y="4245178"/>
            <a:ext cx="14384984" cy="5920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r" defTabSz="914400" rtl="0">
              <a:defRPr sz="3300"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أ) اكتب معادلة تعبر عن عدد الصفحات التي يقرؤها كل منهما </a:t>
            </a:r>
          </a:p>
          <a:p>
            <a:pPr algn="r" defTabSz="914400" rtl="0">
              <a:defRPr sz="3300" b="1">
                <a:latin typeface="AbdoLine-Light"/>
                <a:ea typeface="AbdoLine-Light"/>
                <a:cs typeface="AbdoLine-Light"/>
                <a:sym typeface="AbdoLine-Light"/>
              </a:defRPr>
            </a:pPr>
            <a:endParaRPr/>
          </a:p>
          <a:p>
            <a:pPr algn="r" defTabSz="914400" rtl="0">
              <a:defRPr sz="3300" b="1">
                <a:latin typeface="AbdoLine-Light"/>
                <a:ea typeface="AbdoLine-Light"/>
                <a:cs typeface="AbdoLine-Light"/>
                <a:sym typeface="AbdoLine-Light"/>
              </a:defRPr>
            </a:pPr>
            <a:endParaRPr/>
          </a:p>
          <a:p>
            <a:pPr algn="r" defTabSz="914400" rtl="0">
              <a:defRPr sz="3300" b="1">
                <a:latin typeface="AbdoLine-Light"/>
                <a:ea typeface="AbdoLine-Light"/>
                <a:cs typeface="AbdoLine-Light"/>
                <a:sym typeface="AbdoLine-Light"/>
              </a:defRPr>
            </a:pPr>
            <a:endParaRPr/>
          </a:p>
          <a:p>
            <a:pPr algn="r" defTabSz="914400" rtl="0">
              <a:defRPr sz="3300" b="1">
                <a:latin typeface="AbdoLine-Light"/>
                <a:ea typeface="AbdoLine-Light"/>
                <a:cs typeface="AbdoLine-Light"/>
                <a:sym typeface="AbdoLine-Light"/>
              </a:defRPr>
            </a:pPr>
            <a:endParaRPr/>
          </a:p>
          <a:p>
            <a:pPr algn="r" defTabSz="914400" rtl="0">
              <a:defRPr sz="3300"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ب ) مثل كل معادلة بيانيا </a:t>
            </a:r>
          </a:p>
          <a:p>
            <a:pPr algn="r" defTabSz="914400" rtl="0">
              <a:defRPr sz="3300" b="1">
                <a:latin typeface="AbdoLine-Light"/>
                <a:ea typeface="AbdoLine-Light"/>
                <a:cs typeface="AbdoLine-Light"/>
                <a:sym typeface="AbdoLine-Light"/>
              </a:defRPr>
            </a:pPr>
            <a:endParaRPr/>
          </a:p>
          <a:p>
            <a:pPr algn="r" defTabSz="914400" rtl="0">
              <a:defRPr sz="3300" b="1">
                <a:latin typeface="AbdoLine-Light"/>
                <a:ea typeface="AbdoLine-Light"/>
                <a:cs typeface="AbdoLine-Light"/>
                <a:sym typeface="AbdoLine-Light"/>
              </a:defRPr>
            </a:pPr>
            <a:endParaRPr/>
          </a:p>
          <a:p>
            <a:pPr algn="r" defTabSz="914400" rtl="0">
              <a:defRPr sz="3300" b="1">
                <a:latin typeface="AbdoLine-Light"/>
                <a:ea typeface="AbdoLine-Light"/>
                <a:cs typeface="AbdoLine-Light"/>
                <a:sym typeface="AbdoLine-Light"/>
              </a:defRPr>
            </a:pPr>
            <a:endParaRPr/>
          </a:p>
          <a:p>
            <a:pPr algn="r" defTabSz="914400" rtl="0">
              <a:defRPr sz="3300" b="1">
                <a:latin typeface="AbdoLine-Light"/>
                <a:ea typeface="AbdoLine-Light"/>
                <a:cs typeface="AbdoLine-Light"/>
                <a:sym typeface="AbdoLine-Light"/>
              </a:defRPr>
            </a:pPr>
            <a:endParaRPr/>
          </a:p>
          <a:p>
            <a:pPr algn="r" defTabSz="914400" rtl="0">
              <a:defRPr sz="3300" b="1">
                <a:latin typeface="AbdoLine-Light"/>
                <a:ea typeface="AbdoLine-Light"/>
                <a:cs typeface="AbdoLine-Light"/>
                <a:sym typeface="AbdoLine-Light"/>
              </a:defRPr>
            </a:pPr>
            <a:r>
              <a:t>ج) بعد كم يوم يصبح ماقرأ صالح أكثر مماقرأه عبدالله ؟</a:t>
            </a:r>
          </a:p>
        </p:txBody>
      </p:sp>
      <p:sp>
        <p:nvSpPr>
          <p:cNvPr id="577" name="يقرا كل من صالح وعبدالله قصة طويلة كما في الشكل المقابل"/>
          <p:cNvSpPr txBox="1"/>
          <p:nvPr/>
        </p:nvSpPr>
        <p:spPr>
          <a:xfrm>
            <a:off x="2611929" y="2941540"/>
            <a:ext cx="10858101" cy="1273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r" defTabSz="914400">
              <a:defRPr sz="3500"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يقرا كل من صالح وعبدالله قصة طويلة كما في الشكل المقابل </a:t>
            </a:r>
          </a:p>
        </p:txBody>
      </p:sp>
      <p:pic>
        <p:nvPicPr>
          <p:cNvPr id="578" name="IMG_7778.jpeg" descr="IMG_7778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832" y="5381798"/>
            <a:ext cx="6436062" cy="64023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IMG_7774.jpeg" descr="IMG_7774.jpeg"/>
          <p:cNvPicPr>
            <a:picLocks noChangeAspect="1"/>
          </p:cNvPicPr>
          <p:nvPr/>
        </p:nvPicPr>
        <p:blipFill>
          <a:blip r:embed="rId5"/>
          <a:srcRect l="17676" t="10488" r="7067" b="11263"/>
          <a:stretch>
            <a:fillRect/>
          </a:stretch>
        </p:blipFill>
        <p:spPr>
          <a:xfrm>
            <a:off x="7259331" y="4245178"/>
            <a:ext cx="3038079" cy="2405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225"/>
                </a:lnTo>
                <a:lnTo>
                  <a:pt x="0" y="16450"/>
                </a:lnTo>
                <a:lnTo>
                  <a:pt x="2274" y="19027"/>
                </a:lnTo>
                <a:cubicBezTo>
                  <a:pt x="4424" y="21464"/>
                  <a:pt x="4579" y="21600"/>
                  <a:pt x="5147" y="21600"/>
                </a:cubicBezTo>
                <a:cubicBezTo>
                  <a:pt x="5714" y="21600"/>
                  <a:pt x="5869" y="21464"/>
                  <a:pt x="8019" y="19027"/>
                </a:cubicBezTo>
                <a:lnTo>
                  <a:pt x="10294" y="16450"/>
                </a:lnTo>
                <a:lnTo>
                  <a:pt x="10294" y="8225"/>
                </a:lnTo>
                <a:lnTo>
                  <a:pt x="10294" y="0"/>
                </a:lnTo>
                <a:lnTo>
                  <a:pt x="9777" y="403"/>
                </a:lnTo>
                <a:cubicBezTo>
                  <a:pt x="9494" y="623"/>
                  <a:pt x="9223" y="753"/>
                  <a:pt x="9173" y="691"/>
                </a:cubicBezTo>
                <a:cubicBezTo>
                  <a:pt x="9124" y="629"/>
                  <a:pt x="8934" y="698"/>
                  <a:pt x="8753" y="848"/>
                </a:cubicBezTo>
                <a:cubicBezTo>
                  <a:pt x="8536" y="1027"/>
                  <a:pt x="8391" y="1058"/>
                  <a:pt x="8330" y="934"/>
                </a:cubicBezTo>
                <a:cubicBezTo>
                  <a:pt x="8266" y="804"/>
                  <a:pt x="8176" y="807"/>
                  <a:pt x="8045" y="944"/>
                </a:cubicBezTo>
                <a:cubicBezTo>
                  <a:pt x="7905" y="1090"/>
                  <a:pt x="7826" y="1089"/>
                  <a:pt x="7754" y="941"/>
                </a:cubicBezTo>
                <a:cubicBezTo>
                  <a:pt x="7685" y="799"/>
                  <a:pt x="7579" y="823"/>
                  <a:pt x="7404" y="1023"/>
                </a:cubicBezTo>
                <a:cubicBezTo>
                  <a:pt x="7266" y="1180"/>
                  <a:pt x="7111" y="1259"/>
                  <a:pt x="7060" y="1194"/>
                </a:cubicBezTo>
                <a:cubicBezTo>
                  <a:pt x="7008" y="1129"/>
                  <a:pt x="6872" y="1174"/>
                  <a:pt x="6758" y="1294"/>
                </a:cubicBezTo>
                <a:cubicBezTo>
                  <a:pt x="6599" y="1460"/>
                  <a:pt x="6525" y="1458"/>
                  <a:pt x="6445" y="1294"/>
                </a:cubicBezTo>
                <a:cubicBezTo>
                  <a:pt x="6378" y="1157"/>
                  <a:pt x="6266" y="1294"/>
                  <a:pt x="6143" y="1664"/>
                </a:cubicBezTo>
                <a:cubicBezTo>
                  <a:pt x="6036" y="1986"/>
                  <a:pt x="5885" y="2199"/>
                  <a:pt x="5807" y="2138"/>
                </a:cubicBezTo>
                <a:cubicBezTo>
                  <a:pt x="5729" y="2077"/>
                  <a:pt x="5610" y="2300"/>
                  <a:pt x="5542" y="2630"/>
                </a:cubicBezTo>
                <a:cubicBezTo>
                  <a:pt x="5374" y="3445"/>
                  <a:pt x="4939" y="3440"/>
                  <a:pt x="4721" y="2623"/>
                </a:cubicBezTo>
                <a:cubicBezTo>
                  <a:pt x="4632" y="2290"/>
                  <a:pt x="4513" y="2076"/>
                  <a:pt x="4458" y="2145"/>
                </a:cubicBezTo>
                <a:cubicBezTo>
                  <a:pt x="4403" y="2215"/>
                  <a:pt x="4283" y="2056"/>
                  <a:pt x="4187" y="1793"/>
                </a:cubicBezTo>
                <a:cubicBezTo>
                  <a:pt x="4054" y="1422"/>
                  <a:pt x="3970" y="1358"/>
                  <a:pt x="3821" y="1515"/>
                </a:cubicBezTo>
                <a:cubicBezTo>
                  <a:pt x="3675" y="1667"/>
                  <a:pt x="3605" y="1642"/>
                  <a:pt x="3536" y="1415"/>
                </a:cubicBezTo>
                <a:cubicBezTo>
                  <a:pt x="3476" y="1220"/>
                  <a:pt x="3349" y="1155"/>
                  <a:pt x="3172" y="1226"/>
                </a:cubicBezTo>
                <a:cubicBezTo>
                  <a:pt x="2996" y="1296"/>
                  <a:pt x="2867" y="1232"/>
                  <a:pt x="2810" y="1044"/>
                </a:cubicBezTo>
                <a:cubicBezTo>
                  <a:pt x="2747" y="834"/>
                  <a:pt x="2670" y="804"/>
                  <a:pt x="2540" y="941"/>
                </a:cubicBezTo>
                <a:cubicBezTo>
                  <a:pt x="2411" y="1076"/>
                  <a:pt x="2306" y="1050"/>
                  <a:pt x="2176" y="852"/>
                </a:cubicBezTo>
                <a:cubicBezTo>
                  <a:pt x="2054" y="667"/>
                  <a:pt x="1933" y="633"/>
                  <a:pt x="1823" y="748"/>
                </a:cubicBezTo>
                <a:cubicBezTo>
                  <a:pt x="1725" y="851"/>
                  <a:pt x="1571" y="857"/>
                  <a:pt x="1450" y="763"/>
                </a:cubicBezTo>
                <a:cubicBezTo>
                  <a:pt x="1337" y="674"/>
                  <a:pt x="1194" y="644"/>
                  <a:pt x="1129" y="695"/>
                </a:cubicBezTo>
                <a:cubicBezTo>
                  <a:pt x="1064" y="746"/>
                  <a:pt x="783" y="608"/>
                  <a:pt x="505" y="392"/>
                </a:cubicBezTo>
                <a:lnTo>
                  <a:pt x="0" y="0"/>
                </a:lnTo>
                <a:close/>
                <a:moveTo>
                  <a:pt x="21507" y="29"/>
                </a:moveTo>
                <a:cubicBezTo>
                  <a:pt x="21456" y="29"/>
                  <a:pt x="21198" y="202"/>
                  <a:pt x="20931" y="410"/>
                </a:cubicBezTo>
                <a:cubicBezTo>
                  <a:pt x="20664" y="618"/>
                  <a:pt x="20385" y="740"/>
                  <a:pt x="20313" y="684"/>
                </a:cubicBezTo>
                <a:cubicBezTo>
                  <a:pt x="20241" y="628"/>
                  <a:pt x="20102" y="704"/>
                  <a:pt x="20003" y="855"/>
                </a:cubicBezTo>
                <a:cubicBezTo>
                  <a:pt x="19872" y="1054"/>
                  <a:pt x="19770" y="1078"/>
                  <a:pt x="19636" y="937"/>
                </a:cubicBezTo>
                <a:cubicBezTo>
                  <a:pt x="19505" y="800"/>
                  <a:pt x="19422" y="803"/>
                  <a:pt x="19351" y="948"/>
                </a:cubicBezTo>
                <a:cubicBezTo>
                  <a:pt x="19296" y="1060"/>
                  <a:pt x="19151" y="1103"/>
                  <a:pt x="19029" y="1044"/>
                </a:cubicBezTo>
                <a:cubicBezTo>
                  <a:pt x="18908" y="985"/>
                  <a:pt x="18726" y="1026"/>
                  <a:pt x="18623" y="1133"/>
                </a:cubicBezTo>
                <a:cubicBezTo>
                  <a:pt x="18491" y="1272"/>
                  <a:pt x="18407" y="1268"/>
                  <a:pt x="18335" y="1123"/>
                </a:cubicBezTo>
                <a:cubicBezTo>
                  <a:pt x="18269" y="987"/>
                  <a:pt x="18162" y="1049"/>
                  <a:pt x="18022" y="1301"/>
                </a:cubicBezTo>
                <a:cubicBezTo>
                  <a:pt x="17905" y="1511"/>
                  <a:pt x="17741" y="1629"/>
                  <a:pt x="17658" y="1564"/>
                </a:cubicBezTo>
                <a:cubicBezTo>
                  <a:pt x="17575" y="1500"/>
                  <a:pt x="17452" y="1558"/>
                  <a:pt x="17384" y="1696"/>
                </a:cubicBezTo>
                <a:cubicBezTo>
                  <a:pt x="17316" y="1835"/>
                  <a:pt x="17179" y="1949"/>
                  <a:pt x="17077" y="1949"/>
                </a:cubicBezTo>
                <a:cubicBezTo>
                  <a:pt x="16975" y="1949"/>
                  <a:pt x="16858" y="2192"/>
                  <a:pt x="16817" y="2491"/>
                </a:cubicBezTo>
                <a:cubicBezTo>
                  <a:pt x="16758" y="2923"/>
                  <a:pt x="16667" y="3036"/>
                  <a:pt x="16380" y="3036"/>
                </a:cubicBezTo>
                <a:cubicBezTo>
                  <a:pt x="16076" y="3037"/>
                  <a:pt x="16010" y="2942"/>
                  <a:pt x="15971" y="2434"/>
                </a:cubicBezTo>
                <a:cubicBezTo>
                  <a:pt x="15936" y="1980"/>
                  <a:pt x="15871" y="1855"/>
                  <a:pt x="15705" y="1935"/>
                </a:cubicBezTo>
                <a:cubicBezTo>
                  <a:pt x="15563" y="2004"/>
                  <a:pt x="15456" y="1911"/>
                  <a:pt x="15406" y="1671"/>
                </a:cubicBezTo>
                <a:cubicBezTo>
                  <a:pt x="15348" y="1390"/>
                  <a:pt x="15285" y="1350"/>
                  <a:pt x="15141" y="1500"/>
                </a:cubicBezTo>
                <a:cubicBezTo>
                  <a:pt x="14998" y="1650"/>
                  <a:pt x="14910" y="1602"/>
                  <a:pt x="14786" y="1308"/>
                </a:cubicBezTo>
                <a:cubicBezTo>
                  <a:pt x="14659" y="1009"/>
                  <a:pt x="14577" y="966"/>
                  <a:pt x="14427" y="1123"/>
                </a:cubicBezTo>
                <a:cubicBezTo>
                  <a:pt x="14284" y="1272"/>
                  <a:pt x="14204" y="1273"/>
                  <a:pt x="14131" y="1123"/>
                </a:cubicBezTo>
                <a:cubicBezTo>
                  <a:pt x="14076" y="1010"/>
                  <a:pt x="13931" y="968"/>
                  <a:pt x="13809" y="1026"/>
                </a:cubicBezTo>
                <a:cubicBezTo>
                  <a:pt x="13688" y="1085"/>
                  <a:pt x="13503" y="1041"/>
                  <a:pt x="13397" y="930"/>
                </a:cubicBezTo>
                <a:cubicBezTo>
                  <a:pt x="13291" y="819"/>
                  <a:pt x="13134" y="784"/>
                  <a:pt x="13047" y="852"/>
                </a:cubicBezTo>
                <a:cubicBezTo>
                  <a:pt x="12961" y="919"/>
                  <a:pt x="12796" y="881"/>
                  <a:pt x="12683" y="763"/>
                </a:cubicBezTo>
                <a:cubicBezTo>
                  <a:pt x="12571" y="645"/>
                  <a:pt x="12424" y="592"/>
                  <a:pt x="12356" y="645"/>
                </a:cubicBezTo>
                <a:cubicBezTo>
                  <a:pt x="12288" y="698"/>
                  <a:pt x="12040" y="580"/>
                  <a:pt x="11806" y="385"/>
                </a:cubicBezTo>
                <a:cubicBezTo>
                  <a:pt x="11572" y="190"/>
                  <a:pt x="11330" y="33"/>
                  <a:pt x="11270" y="32"/>
                </a:cubicBezTo>
                <a:cubicBezTo>
                  <a:pt x="11210" y="31"/>
                  <a:pt x="11163" y="3711"/>
                  <a:pt x="11165" y="8211"/>
                </a:cubicBezTo>
                <a:lnTo>
                  <a:pt x="11171" y="16390"/>
                </a:lnTo>
                <a:lnTo>
                  <a:pt x="13451" y="18991"/>
                </a:lnTo>
                <a:lnTo>
                  <a:pt x="15728" y="21589"/>
                </a:lnTo>
                <a:lnTo>
                  <a:pt x="16402" y="21550"/>
                </a:lnTo>
                <a:cubicBezTo>
                  <a:pt x="17050" y="21511"/>
                  <a:pt x="17166" y="21408"/>
                  <a:pt x="19337" y="18959"/>
                </a:cubicBezTo>
                <a:lnTo>
                  <a:pt x="21600" y="16408"/>
                </a:lnTo>
                <a:lnTo>
                  <a:pt x="21600" y="8218"/>
                </a:lnTo>
                <a:cubicBezTo>
                  <a:pt x="21600" y="3714"/>
                  <a:pt x="21557" y="29"/>
                  <a:pt x="21507" y="2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58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١٤</a:t>
            </a:r>
          </a:p>
        </p:txBody>
      </p:sp>
      <p:grpSp>
        <p:nvGrpSpPr>
          <p:cNvPr id="583" name="تجميع"/>
          <p:cNvGrpSpPr/>
          <p:nvPr/>
        </p:nvGrpSpPr>
        <p:grpSpPr>
          <a:xfrm>
            <a:off x="13750396" y="2782901"/>
            <a:ext cx="1110256" cy="1110256"/>
            <a:chOff x="0" y="0"/>
            <a:chExt cx="1110254" cy="1110255"/>
          </a:xfrm>
        </p:grpSpPr>
        <p:pic>
          <p:nvPicPr>
            <p:cNvPr id="581" name="Picture 4" descr="Picture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1110255" cy="11102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2" name="مستطيل 63"/>
            <p:cNvSpPr txBox="1"/>
            <p:nvPr/>
          </p:nvSpPr>
          <p:spPr>
            <a:xfrm>
              <a:off x="83301" y="238686"/>
              <a:ext cx="943652" cy="807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4000" b="1">
                  <a:ln w="6600" cap="flat">
                    <a:solidFill>
                      <a:srgbClr val="C0504D"/>
                    </a:solidFill>
                    <a:prstDash val="solid"/>
                    <a:round/>
                  </a:ln>
                  <a:solidFill>
                    <a:srgbClr val="FFFFFF"/>
                  </a:solidFill>
                  <a:effectLst>
                    <a:outerShdw dist="38100" dir="2700000" rotWithShape="0">
                      <a:srgbClr val="C0504D"/>
                    </a:outerShdw>
                  </a:effectLst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rtl="0">
                <a:defRPr/>
              </a:pPr>
              <a:r>
                <a:t>٧</a:t>
              </a:r>
            </a:p>
          </p:txBody>
        </p:sp>
      </p:grpSp>
      <p:sp>
        <p:nvSpPr>
          <p:cNvPr id="584" name="مستطيل مستدير الزوايا"/>
          <p:cNvSpPr/>
          <p:nvPr/>
        </p:nvSpPr>
        <p:spPr>
          <a:xfrm>
            <a:off x="10687794" y="5140993"/>
            <a:ext cx="9955677" cy="1697957"/>
          </a:xfrm>
          <a:prstGeom prst="roundRect">
            <a:avLst>
              <a:gd name="adj" fmla="val 10523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585" name="مستطيل مستدير الزوايا"/>
          <p:cNvSpPr/>
          <p:nvPr/>
        </p:nvSpPr>
        <p:spPr>
          <a:xfrm>
            <a:off x="10763174" y="7581325"/>
            <a:ext cx="9698747" cy="1927843"/>
          </a:xfrm>
          <a:prstGeom prst="roundRect">
            <a:avLst>
              <a:gd name="adj" fmla="val 9268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586" name="مستطيل مستدير الزوايا"/>
          <p:cNvSpPr/>
          <p:nvPr/>
        </p:nvSpPr>
        <p:spPr>
          <a:xfrm>
            <a:off x="10506244" y="10251542"/>
            <a:ext cx="9955677" cy="1697958"/>
          </a:xfrm>
          <a:prstGeom prst="roundRect">
            <a:avLst>
              <a:gd name="adj" fmla="val 10523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0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4333;p67"/>
          <p:cNvGrpSpPr/>
          <p:nvPr/>
        </p:nvGrpSpPr>
        <p:grpSpPr>
          <a:xfrm>
            <a:off x="15444837" y="2690375"/>
            <a:ext cx="5036134" cy="934379"/>
            <a:chOff x="0" y="0"/>
            <a:chExt cx="5036132" cy="934378"/>
          </a:xfrm>
        </p:grpSpPr>
        <p:sp>
          <p:nvSpPr>
            <p:cNvPr id="588" name="Google Shape;4334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>
              <a:outerShdw blurRad="165100" dist="50800" dir="5400000" rotWithShape="0">
                <a:srgbClr val="000000">
                  <a:alpha val="2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89" name="Google Shape;4336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95A5D2"/>
            </a:solidFill>
            <a:ln w="304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0" name="Google Shape;4337;p67"/>
            <p:cNvSpPr/>
            <p:nvPr/>
          </p:nvSpPr>
          <p:spPr>
            <a:xfrm>
              <a:off x="0" y="116217"/>
              <a:ext cx="5036133" cy="8181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121"/>
                  </a:lnTo>
                  <a:cubicBezTo>
                    <a:pt x="19" y="21103"/>
                    <a:pt x="41" y="21094"/>
                    <a:pt x="64" y="21091"/>
                  </a:cubicBezTo>
                  <a:cubicBezTo>
                    <a:pt x="68" y="21091"/>
                    <a:pt x="72" y="21091"/>
                    <a:pt x="75" y="21091"/>
                  </a:cubicBezTo>
                  <a:cubicBezTo>
                    <a:pt x="247" y="21091"/>
                    <a:pt x="281" y="21600"/>
                    <a:pt x="453" y="21600"/>
                  </a:cubicBezTo>
                  <a:cubicBezTo>
                    <a:pt x="457" y="21600"/>
                    <a:pt x="460" y="21600"/>
                    <a:pt x="464" y="21599"/>
                  </a:cubicBezTo>
                  <a:cubicBezTo>
                    <a:pt x="648" y="21578"/>
                    <a:pt x="642" y="21446"/>
                    <a:pt x="826" y="21422"/>
                  </a:cubicBezTo>
                  <a:cubicBezTo>
                    <a:pt x="1012" y="21399"/>
                    <a:pt x="997" y="21140"/>
                    <a:pt x="1183" y="21116"/>
                  </a:cubicBezTo>
                  <a:cubicBezTo>
                    <a:pt x="1369" y="21094"/>
                    <a:pt x="1364" y="21001"/>
                    <a:pt x="1548" y="20976"/>
                  </a:cubicBezTo>
                  <a:cubicBezTo>
                    <a:pt x="1554" y="20976"/>
                    <a:pt x="1560" y="20975"/>
                    <a:pt x="1566" y="20975"/>
                  </a:cubicBezTo>
                  <a:cubicBezTo>
                    <a:pt x="1730" y="20975"/>
                    <a:pt x="1754" y="21266"/>
                    <a:pt x="1918" y="21266"/>
                  </a:cubicBezTo>
                  <a:cubicBezTo>
                    <a:pt x="1924" y="21266"/>
                    <a:pt x="1930" y="21265"/>
                    <a:pt x="1936" y="21265"/>
                  </a:cubicBezTo>
                  <a:cubicBezTo>
                    <a:pt x="2120" y="21240"/>
                    <a:pt x="2114" y="21099"/>
                    <a:pt x="2298" y="21077"/>
                  </a:cubicBezTo>
                  <a:cubicBezTo>
                    <a:pt x="2482" y="21055"/>
                    <a:pt x="2479" y="20981"/>
                    <a:pt x="2663" y="20957"/>
                  </a:cubicBezTo>
                  <a:cubicBezTo>
                    <a:pt x="2849" y="20935"/>
                    <a:pt x="2847" y="20896"/>
                    <a:pt x="3031" y="20871"/>
                  </a:cubicBezTo>
                  <a:cubicBezTo>
                    <a:pt x="3036" y="20871"/>
                    <a:pt x="3041" y="20871"/>
                    <a:pt x="3046" y="20871"/>
                  </a:cubicBezTo>
                  <a:cubicBezTo>
                    <a:pt x="3212" y="20871"/>
                    <a:pt x="3241" y="21236"/>
                    <a:pt x="3406" y="21236"/>
                  </a:cubicBezTo>
                  <a:cubicBezTo>
                    <a:pt x="3411" y="21236"/>
                    <a:pt x="3417" y="21236"/>
                    <a:pt x="3422" y="21235"/>
                  </a:cubicBezTo>
                  <a:cubicBezTo>
                    <a:pt x="3606" y="21213"/>
                    <a:pt x="3574" y="20598"/>
                    <a:pt x="3759" y="20576"/>
                  </a:cubicBezTo>
                  <a:cubicBezTo>
                    <a:pt x="3762" y="20576"/>
                    <a:pt x="3765" y="20575"/>
                    <a:pt x="3768" y="20575"/>
                  </a:cubicBezTo>
                  <a:cubicBezTo>
                    <a:pt x="3942" y="20575"/>
                    <a:pt x="3976" y="21136"/>
                    <a:pt x="4150" y="21136"/>
                  </a:cubicBezTo>
                  <a:cubicBezTo>
                    <a:pt x="4154" y="21136"/>
                    <a:pt x="4157" y="21136"/>
                    <a:pt x="4160" y="21135"/>
                  </a:cubicBezTo>
                  <a:cubicBezTo>
                    <a:pt x="4344" y="21113"/>
                    <a:pt x="4314" y="20522"/>
                    <a:pt x="4498" y="20500"/>
                  </a:cubicBezTo>
                  <a:cubicBezTo>
                    <a:pt x="4503" y="20500"/>
                    <a:pt x="4508" y="20500"/>
                    <a:pt x="4512" y="20500"/>
                  </a:cubicBezTo>
                  <a:cubicBezTo>
                    <a:pt x="4681" y="20500"/>
                    <a:pt x="4708" y="20887"/>
                    <a:pt x="4877" y="20887"/>
                  </a:cubicBezTo>
                  <a:cubicBezTo>
                    <a:pt x="4882" y="20887"/>
                    <a:pt x="4886" y="20887"/>
                    <a:pt x="4891" y="20886"/>
                  </a:cubicBezTo>
                  <a:cubicBezTo>
                    <a:pt x="5075" y="20864"/>
                    <a:pt x="5059" y="20544"/>
                    <a:pt x="5243" y="20520"/>
                  </a:cubicBezTo>
                  <a:cubicBezTo>
                    <a:pt x="5313" y="20511"/>
                    <a:pt x="5356" y="20509"/>
                    <a:pt x="5393" y="20509"/>
                  </a:cubicBezTo>
                  <a:cubicBezTo>
                    <a:pt x="5420" y="20509"/>
                    <a:pt x="5443" y="20509"/>
                    <a:pt x="5471" y="20509"/>
                  </a:cubicBezTo>
                  <a:cubicBezTo>
                    <a:pt x="5506" y="20509"/>
                    <a:pt x="5549" y="20508"/>
                    <a:pt x="5613" y="20500"/>
                  </a:cubicBezTo>
                  <a:cubicBezTo>
                    <a:pt x="5799" y="20478"/>
                    <a:pt x="5791" y="20329"/>
                    <a:pt x="5975" y="20307"/>
                  </a:cubicBezTo>
                  <a:cubicBezTo>
                    <a:pt x="6160" y="20285"/>
                    <a:pt x="6158" y="20263"/>
                    <a:pt x="6344" y="20241"/>
                  </a:cubicBezTo>
                  <a:cubicBezTo>
                    <a:pt x="6348" y="20241"/>
                    <a:pt x="6352" y="20241"/>
                    <a:pt x="6356" y="20241"/>
                  </a:cubicBezTo>
                  <a:cubicBezTo>
                    <a:pt x="6525" y="20241"/>
                    <a:pt x="6556" y="20684"/>
                    <a:pt x="6725" y="20684"/>
                  </a:cubicBezTo>
                  <a:cubicBezTo>
                    <a:pt x="6729" y="20684"/>
                    <a:pt x="6733" y="20684"/>
                    <a:pt x="6737" y="20684"/>
                  </a:cubicBezTo>
                  <a:cubicBezTo>
                    <a:pt x="6922" y="20659"/>
                    <a:pt x="6914" y="20498"/>
                    <a:pt x="7100" y="20476"/>
                  </a:cubicBezTo>
                  <a:cubicBezTo>
                    <a:pt x="7284" y="20454"/>
                    <a:pt x="7271" y="20219"/>
                    <a:pt x="7457" y="20197"/>
                  </a:cubicBezTo>
                  <a:cubicBezTo>
                    <a:pt x="7464" y="20196"/>
                    <a:pt x="7470" y="20196"/>
                    <a:pt x="7476" y="20196"/>
                  </a:cubicBezTo>
                  <a:cubicBezTo>
                    <a:pt x="7636" y="20196"/>
                    <a:pt x="7660" y="20443"/>
                    <a:pt x="7820" y="20443"/>
                  </a:cubicBezTo>
                  <a:cubicBezTo>
                    <a:pt x="7826" y="20443"/>
                    <a:pt x="7833" y="20443"/>
                    <a:pt x="7839" y="20442"/>
                  </a:cubicBezTo>
                  <a:cubicBezTo>
                    <a:pt x="8025" y="20422"/>
                    <a:pt x="8016" y="20226"/>
                    <a:pt x="8200" y="20204"/>
                  </a:cubicBezTo>
                  <a:cubicBezTo>
                    <a:pt x="8384" y="20180"/>
                    <a:pt x="8381" y="20102"/>
                    <a:pt x="8565" y="20082"/>
                  </a:cubicBezTo>
                  <a:cubicBezTo>
                    <a:pt x="8569" y="20082"/>
                    <a:pt x="8573" y="20082"/>
                    <a:pt x="8576" y="20082"/>
                  </a:cubicBezTo>
                  <a:cubicBezTo>
                    <a:pt x="8746" y="20082"/>
                    <a:pt x="8779" y="20550"/>
                    <a:pt x="8948" y="20550"/>
                  </a:cubicBezTo>
                  <a:cubicBezTo>
                    <a:pt x="8952" y="20550"/>
                    <a:pt x="8956" y="20549"/>
                    <a:pt x="8960" y="20549"/>
                  </a:cubicBezTo>
                  <a:cubicBezTo>
                    <a:pt x="9146" y="20527"/>
                    <a:pt x="9145" y="20522"/>
                    <a:pt x="9330" y="20498"/>
                  </a:cubicBezTo>
                  <a:cubicBezTo>
                    <a:pt x="9515" y="20476"/>
                    <a:pt x="9492" y="20048"/>
                    <a:pt x="9677" y="20026"/>
                  </a:cubicBezTo>
                  <a:cubicBezTo>
                    <a:pt x="9684" y="20025"/>
                    <a:pt x="9691" y="20025"/>
                    <a:pt x="9697" y="20025"/>
                  </a:cubicBezTo>
                  <a:cubicBezTo>
                    <a:pt x="9856" y="20025"/>
                    <a:pt x="9880" y="20260"/>
                    <a:pt x="10039" y="20260"/>
                  </a:cubicBezTo>
                  <a:cubicBezTo>
                    <a:pt x="10046" y="20260"/>
                    <a:pt x="10053" y="20259"/>
                    <a:pt x="10061" y="20258"/>
                  </a:cubicBezTo>
                  <a:cubicBezTo>
                    <a:pt x="10245" y="20236"/>
                    <a:pt x="10237" y="20090"/>
                    <a:pt x="10423" y="20068"/>
                  </a:cubicBezTo>
                  <a:cubicBezTo>
                    <a:pt x="10607" y="20046"/>
                    <a:pt x="10594" y="19797"/>
                    <a:pt x="10780" y="19772"/>
                  </a:cubicBezTo>
                  <a:cubicBezTo>
                    <a:pt x="10784" y="19772"/>
                    <a:pt x="10788" y="19771"/>
                    <a:pt x="10791" y="19771"/>
                  </a:cubicBezTo>
                  <a:cubicBezTo>
                    <a:pt x="10962" y="19771"/>
                    <a:pt x="10994" y="20256"/>
                    <a:pt x="11166" y="20256"/>
                  </a:cubicBezTo>
                  <a:cubicBezTo>
                    <a:pt x="11170" y="20256"/>
                    <a:pt x="11173" y="20256"/>
                    <a:pt x="11177" y="20256"/>
                  </a:cubicBezTo>
                  <a:cubicBezTo>
                    <a:pt x="11362" y="20231"/>
                    <a:pt x="11345" y="19929"/>
                    <a:pt x="11530" y="19907"/>
                  </a:cubicBezTo>
                  <a:cubicBezTo>
                    <a:pt x="11714" y="19885"/>
                    <a:pt x="11705" y="19677"/>
                    <a:pt x="11889" y="19653"/>
                  </a:cubicBezTo>
                  <a:cubicBezTo>
                    <a:pt x="12073" y="19631"/>
                    <a:pt x="12074" y="19648"/>
                    <a:pt x="12259" y="19623"/>
                  </a:cubicBezTo>
                  <a:cubicBezTo>
                    <a:pt x="12274" y="19621"/>
                    <a:pt x="12289" y="19620"/>
                    <a:pt x="12302" y="19620"/>
                  </a:cubicBezTo>
                  <a:cubicBezTo>
                    <a:pt x="12433" y="19620"/>
                    <a:pt x="12462" y="19711"/>
                    <a:pt x="12595" y="19711"/>
                  </a:cubicBezTo>
                  <a:cubicBezTo>
                    <a:pt x="12607" y="19711"/>
                    <a:pt x="12620" y="19710"/>
                    <a:pt x="12635" y="19708"/>
                  </a:cubicBezTo>
                  <a:cubicBezTo>
                    <a:pt x="12819" y="19687"/>
                    <a:pt x="12816" y="19633"/>
                    <a:pt x="13002" y="19611"/>
                  </a:cubicBezTo>
                  <a:cubicBezTo>
                    <a:pt x="13007" y="19610"/>
                    <a:pt x="13011" y="19610"/>
                    <a:pt x="13016" y="19610"/>
                  </a:cubicBezTo>
                  <a:cubicBezTo>
                    <a:pt x="13182" y="19610"/>
                    <a:pt x="13210" y="19973"/>
                    <a:pt x="13377" y="19973"/>
                  </a:cubicBezTo>
                  <a:cubicBezTo>
                    <a:pt x="13381" y="19973"/>
                    <a:pt x="13386" y="19973"/>
                    <a:pt x="13391" y="19972"/>
                  </a:cubicBezTo>
                  <a:cubicBezTo>
                    <a:pt x="13413" y="19970"/>
                    <a:pt x="13432" y="19968"/>
                    <a:pt x="13449" y="19968"/>
                  </a:cubicBezTo>
                  <a:cubicBezTo>
                    <a:pt x="13561" y="19968"/>
                    <a:pt x="13593" y="20016"/>
                    <a:pt x="13705" y="20016"/>
                  </a:cubicBezTo>
                  <a:cubicBezTo>
                    <a:pt x="13722" y="20016"/>
                    <a:pt x="13742" y="20014"/>
                    <a:pt x="13764" y="20012"/>
                  </a:cubicBezTo>
                  <a:cubicBezTo>
                    <a:pt x="13950" y="19990"/>
                    <a:pt x="13943" y="19882"/>
                    <a:pt x="14127" y="19860"/>
                  </a:cubicBezTo>
                  <a:cubicBezTo>
                    <a:pt x="14313" y="19838"/>
                    <a:pt x="14302" y="19628"/>
                    <a:pt x="14486" y="19606"/>
                  </a:cubicBezTo>
                  <a:cubicBezTo>
                    <a:pt x="14670" y="19584"/>
                    <a:pt x="14655" y="19252"/>
                    <a:pt x="14839" y="19230"/>
                  </a:cubicBezTo>
                  <a:cubicBezTo>
                    <a:pt x="14846" y="19229"/>
                    <a:pt x="14852" y="19229"/>
                    <a:pt x="14858" y="19229"/>
                  </a:cubicBezTo>
                  <a:cubicBezTo>
                    <a:pt x="15018" y="19229"/>
                    <a:pt x="15044" y="19480"/>
                    <a:pt x="15204" y="19480"/>
                  </a:cubicBezTo>
                  <a:cubicBezTo>
                    <a:pt x="15210" y="19480"/>
                    <a:pt x="15216" y="19480"/>
                    <a:pt x="15223" y="19479"/>
                  </a:cubicBezTo>
                  <a:cubicBezTo>
                    <a:pt x="15407" y="19457"/>
                    <a:pt x="15404" y="19403"/>
                    <a:pt x="15588" y="19379"/>
                  </a:cubicBezTo>
                  <a:cubicBezTo>
                    <a:pt x="15772" y="19357"/>
                    <a:pt x="15761" y="19130"/>
                    <a:pt x="15946" y="19108"/>
                  </a:cubicBezTo>
                  <a:cubicBezTo>
                    <a:pt x="15958" y="19106"/>
                    <a:pt x="15970" y="19106"/>
                    <a:pt x="15981" y="19106"/>
                  </a:cubicBezTo>
                  <a:cubicBezTo>
                    <a:pt x="16122" y="19106"/>
                    <a:pt x="16148" y="19220"/>
                    <a:pt x="16289" y="19220"/>
                  </a:cubicBezTo>
                  <a:cubicBezTo>
                    <a:pt x="16299" y="19220"/>
                    <a:pt x="16311" y="19219"/>
                    <a:pt x="16324" y="19217"/>
                  </a:cubicBezTo>
                  <a:cubicBezTo>
                    <a:pt x="16508" y="19195"/>
                    <a:pt x="16501" y="19076"/>
                    <a:pt x="16686" y="19054"/>
                  </a:cubicBezTo>
                  <a:cubicBezTo>
                    <a:pt x="16700" y="19052"/>
                    <a:pt x="16714" y="19051"/>
                    <a:pt x="16726" y="19051"/>
                  </a:cubicBezTo>
                  <a:cubicBezTo>
                    <a:pt x="16858" y="19051"/>
                    <a:pt x="16887" y="19140"/>
                    <a:pt x="17018" y="19140"/>
                  </a:cubicBezTo>
                  <a:cubicBezTo>
                    <a:pt x="17031" y="19140"/>
                    <a:pt x="17046" y="19139"/>
                    <a:pt x="17062" y="19137"/>
                  </a:cubicBezTo>
                  <a:cubicBezTo>
                    <a:pt x="17090" y="19134"/>
                    <a:pt x="17114" y="19132"/>
                    <a:pt x="17134" y="19132"/>
                  </a:cubicBezTo>
                  <a:cubicBezTo>
                    <a:pt x="17230" y="19132"/>
                    <a:pt x="17265" y="19161"/>
                    <a:pt x="17362" y="19161"/>
                  </a:cubicBezTo>
                  <a:cubicBezTo>
                    <a:pt x="17383" y="19161"/>
                    <a:pt x="17407" y="19160"/>
                    <a:pt x="17435" y="19157"/>
                  </a:cubicBezTo>
                  <a:cubicBezTo>
                    <a:pt x="17619" y="19135"/>
                    <a:pt x="17610" y="18963"/>
                    <a:pt x="17795" y="18944"/>
                  </a:cubicBezTo>
                  <a:cubicBezTo>
                    <a:pt x="17799" y="18944"/>
                    <a:pt x="17803" y="18944"/>
                    <a:pt x="17806" y="18944"/>
                  </a:cubicBezTo>
                  <a:cubicBezTo>
                    <a:pt x="17977" y="18944"/>
                    <a:pt x="18010" y="19463"/>
                    <a:pt x="18181" y="19463"/>
                  </a:cubicBezTo>
                  <a:cubicBezTo>
                    <a:pt x="18185" y="19463"/>
                    <a:pt x="18189" y="19463"/>
                    <a:pt x="18193" y="19462"/>
                  </a:cubicBezTo>
                  <a:cubicBezTo>
                    <a:pt x="18375" y="19440"/>
                    <a:pt x="18361" y="19154"/>
                    <a:pt x="18547" y="19132"/>
                  </a:cubicBezTo>
                  <a:cubicBezTo>
                    <a:pt x="18567" y="19130"/>
                    <a:pt x="18585" y="19129"/>
                    <a:pt x="18601" y="19129"/>
                  </a:cubicBezTo>
                  <a:cubicBezTo>
                    <a:pt x="18718" y="19129"/>
                    <a:pt x="18749" y="19182"/>
                    <a:pt x="18865" y="19182"/>
                  </a:cubicBezTo>
                  <a:cubicBezTo>
                    <a:pt x="18881" y="19182"/>
                    <a:pt x="18900" y="19181"/>
                    <a:pt x="18920" y="19178"/>
                  </a:cubicBezTo>
                  <a:cubicBezTo>
                    <a:pt x="19104" y="19157"/>
                    <a:pt x="19091" y="18910"/>
                    <a:pt x="19275" y="18886"/>
                  </a:cubicBezTo>
                  <a:cubicBezTo>
                    <a:pt x="19288" y="18884"/>
                    <a:pt x="19300" y="18883"/>
                    <a:pt x="19311" y="18883"/>
                  </a:cubicBezTo>
                  <a:cubicBezTo>
                    <a:pt x="19450" y="18883"/>
                    <a:pt x="19477" y="18995"/>
                    <a:pt x="19617" y="18995"/>
                  </a:cubicBezTo>
                  <a:cubicBezTo>
                    <a:pt x="19628" y="18995"/>
                    <a:pt x="19639" y="18995"/>
                    <a:pt x="19652" y="18993"/>
                  </a:cubicBezTo>
                  <a:cubicBezTo>
                    <a:pt x="19673" y="18990"/>
                    <a:pt x="19691" y="18989"/>
                    <a:pt x="19708" y="18989"/>
                  </a:cubicBezTo>
                  <a:cubicBezTo>
                    <a:pt x="19824" y="18989"/>
                    <a:pt x="19854" y="19040"/>
                    <a:pt x="19969" y="19040"/>
                  </a:cubicBezTo>
                  <a:cubicBezTo>
                    <a:pt x="19986" y="19040"/>
                    <a:pt x="20004" y="19039"/>
                    <a:pt x="20025" y="19037"/>
                  </a:cubicBezTo>
                  <a:cubicBezTo>
                    <a:pt x="20209" y="19013"/>
                    <a:pt x="20204" y="18878"/>
                    <a:pt x="20387" y="18856"/>
                  </a:cubicBezTo>
                  <a:cubicBezTo>
                    <a:pt x="20571" y="18834"/>
                    <a:pt x="20558" y="18577"/>
                    <a:pt x="20742" y="18555"/>
                  </a:cubicBezTo>
                  <a:cubicBezTo>
                    <a:pt x="20746" y="18555"/>
                    <a:pt x="20750" y="18555"/>
                    <a:pt x="20753" y="18555"/>
                  </a:cubicBezTo>
                  <a:cubicBezTo>
                    <a:pt x="20926" y="18555"/>
                    <a:pt x="20959" y="19064"/>
                    <a:pt x="21129" y="19064"/>
                  </a:cubicBezTo>
                  <a:cubicBezTo>
                    <a:pt x="21132" y="19064"/>
                    <a:pt x="21136" y="19064"/>
                    <a:pt x="21140" y="19063"/>
                  </a:cubicBezTo>
                  <a:cubicBezTo>
                    <a:pt x="21324" y="19042"/>
                    <a:pt x="21312" y="18800"/>
                    <a:pt x="21497" y="18778"/>
                  </a:cubicBezTo>
                  <a:cubicBezTo>
                    <a:pt x="21504" y="18777"/>
                    <a:pt x="21511" y="18776"/>
                    <a:pt x="21519" y="18776"/>
                  </a:cubicBezTo>
                  <a:cubicBezTo>
                    <a:pt x="21546" y="18776"/>
                    <a:pt x="21574" y="18783"/>
                    <a:pt x="21600" y="18795"/>
                  </a:cubicBezTo>
                  <a:lnTo>
                    <a:pt x="21599" y="0"/>
                  </a:lnTo>
                  <a:close/>
                </a:path>
              </a:pathLst>
            </a:custGeom>
            <a:solidFill>
              <a:srgbClr val="FFE2D6"/>
            </a:solidFill>
            <a:ln w="12700" cap="flat">
              <a:noFill/>
              <a:miter lim="400000"/>
            </a:ln>
            <a:effectLst>
              <a:outerShdw blurRad="63500" dist="25400" dir="5400000" rotWithShape="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591" name="Google Shape;4338;p67"/>
            <p:cNvSpPr/>
            <p:nvPr/>
          </p:nvSpPr>
          <p:spPr>
            <a:xfrm>
              <a:off x="4690435" y="0"/>
              <a:ext cx="322640" cy="7825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2" y="0"/>
                  </a:moveTo>
                  <a:cubicBezTo>
                    <a:pt x="4844" y="0"/>
                    <a:pt x="0" y="1997"/>
                    <a:pt x="0" y="4452"/>
                  </a:cubicBezTo>
                  <a:lnTo>
                    <a:pt x="0" y="5022"/>
                  </a:lnTo>
                  <a:lnTo>
                    <a:pt x="2424" y="5022"/>
                  </a:lnTo>
                  <a:lnTo>
                    <a:pt x="2424" y="4452"/>
                  </a:lnTo>
                  <a:cubicBezTo>
                    <a:pt x="2424" y="2546"/>
                    <a:pt x="6174" y="999"/>
                    <a:pt x="10802" y="999"/>
                  </a:cubicBezTo>
                  <a:cubicBezTo>
                    <a:pt x="15426" y="999"/>
                    <a:pt x="19176" y="2546"/>
                    <a:pt x="19176" y="4452"/>
                  </a:cubicBezTo>
                  <a:lnTo>
                    <a:pt x="19176" y="18800"/>
                  </a:lnTo>
                  <a:cubicBezTo>
                    <a:pt x="19176" y="19798"/>
                    <a:pt x="17209" y="20602"/>
                    <a:pt x="14805" y="20602"/>
                  </a:cubicBezTo>
                  <a:lnTo>
                    <a:pt x="13732" y="20602"/>
                  </a:lnTo>
                  <a:cubicBezTo>
                    <a:pt x="11308" y="20602"/>
                    <a:pt x="9361" y="19798"/>
                    <a:pt x="9361" y="18800"/>
                  </a:cubicBezTo>
                  <a:lnTo>
                    <a:pt x="9361" y="6457"/>
                  </a:lnTo>
                  <a:cubicBezTo>
                    <a:pt x="9361" y="6123"/>
                    <a:pt x="8758" y="5956"/>
                    <a:pt x="8149" y="5956"/>
                  </a:cubicBezTo>
                  <a:cubicBezTo>
                    <a:pt x="7546" y="5956"/>
                    <a:pt x="6937" y="6123"/>
                    <a:pt x="6937" y="6457"/>
                  </a:cubicBezTo>
                  <a:lnTo>
                    <a:pt x="6937" y="18800"/>
                  </a:lnTo>
                  <a:cubicBezTo>
                    <a:pt x="6937" y="20347"/>
                    <a:pt x="9982" y="21600"/>
                    <a:pt x="13732" y="21600"/>
                  </a:cubicBezTo>
                  <a:lnTo>
                    <a:pt x="14805" y="21600"/>
                  </a:lnTo>
                  <a:cubicBezTo>
                    <a:pt x="18560" y="21600"/>
                    <a:pt x="21580" y="20347"/>
                    <a:pt x="21600" y="18800"/>
                  </a:cubicBezTo>
                  <a:lnTo>
                    <a:pt x="21600" y="4452"/>
                  </a:lnTo>
                  <a:cubicBezTo>
                    <a:pt x="21580" y="1997"/>
                    <a:pt x="16756" y="8"/>
                    <a:pt x="10802" y="0"/>
                  </a:cubicBezTo>
                  <a:close/>
                </a:path>
              </a:pathLst>
            </a:custGeom>
            <a:solidFill>
              <a:srgbClr val="D9827D"/>
            </a:solidFill>
            <a:ln w="50800" cap="flat">
              <a:solidFill>
                <a:srgbClr val="D9827D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2438400" rtl="0">
                <a:defRPr sz="36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593" name="تدرب وحل المسائل"/>
          <p:cNvSpPr txBox="1"/>
          <p:nvPr/>
        </p:nvSpPr>
        <p:spPr>
          <a:xfrm>
            <a:off x="16054779" y="2851550"/>
            <a:ext cx="3336430" cy="612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0" tIns="0" rIns="0" bIns="0">
            <a:spAutoFit/>
          </a:bodyPr>
          <a:lstStyle>
            <a:lvl1pPr defTabSz="914400">
              <a:lnSpc>
                <a:spcPct val="80000"/>
              </a:lnSpc>
              <a:defRPr sz="3500" b="1" u="sng">
                <a:solidFill>
                  <a:srgbClr val="B51A0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تدرب وحل المسائل</a:t>
            </a:r>
          </a:p>
        </p:txBody>
      </p:sp>
      <p:sp>
        <p:nvSpPr>
          <p:cNvPr id="594" name="مستطيل مستدير الزوايا"/>
          <p:cNvSpPr/>
          <p:nvPr/>
        </p:nvSpPr>
        <p:spPr>
          <a:xfrm>
            <a:off x="2237244" y="4858456"/>
            <a:ext cx="8627583" cy="7162732"/>
          </a:xfrm>
          <a:prstGeom prst="roundRect">
            <a:avLst>
              <a:gd name="adj" fmla="val 2660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pic>
        <p:nvPicPr>
          <p:cNvPr id="595" name="IMG_7875.png" descr="IMG_7875.png"/>
          <p:cNvPicPr>
            <a:picLocks noChangeAspect="1"/>
          </p:cNvPicPr>
          <p:nvPr/>
        </p:nvPicPr>
        <p:blipFill>
          <a:blip r:embed="rId2"/>
          <a:srcRect l="28905" t="76998" r="26350" b="17948"/>
          <a:stretch>
            <a:fillRect/>
          </a:stretch>
        </p:blipFill>
        <p:spPr>
          <a:xfrm>
            <a:off x="2268959" y="2690375"/>
            <a:ext cx="12442734" cy="1053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IMG_7879.jpeg" descr="IMG_7879.jpeg"/>
          <p:cNvPicPr>
            <a:picLocks noChangeAspect="1"/>
          </p:cNvPicPr>
          <p:nvPr/>
        </p:nvPicPr>
        <p:blipFill>
          <a:blip r:embed="rId3"/>
          <a:srcRect t="3293" r="3293"/>
          <a:stretch>
            <a:fillRect/>
          </a:stretch>
        </p:blipFill>
        <p:spPr>
          <a:xfrm>
            <a:off x="2556654" y="5116589"/>
            <a:ext cx="7245075" cy="6646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97" name="IMG_7875.png" descr="IMG_7875.png"/>
          <p:cNvPicPr>
            <a:picLocks noChangeAspect="1"/>
          </p:cNvPicPr>
          <p:nvPr/>
        </p:nvPicPr>
        <p:blipFill>
          <a:blip r:embed="rId2"/>
          <a:srcRect l="37545" t="83580" r="47717" b="7712"/>
          <a:stretch>
            <a:fillRect/>
          </a:stretch>
        </p:blipFill>
        <p:spPr>
          <a:xfrm>
            <a:off x="14965308" y="4216003"/>
            <a:ext cx="5515541" cy="2443953"/>
          </a:xfrm>
          <a:prstGeom prst="rect">
            <a:avLst/>
          </a:prstGeom>
          <a:ln w="12700">
            <a:miter lim="400000"/>
          </a:ln>
        </p:spPr>
      </p:pic>
      <p:sp>
        <p:nvSpPr>
          <p:cNvPr id="59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١٥</a:t>
            </a:r>
          </a:p>
        </p:txBody>
      </p:sp>
      <p:sp>
        <p:nvSpPr>
          <p:cNvPr id="599" name="مستطيل مستدير الزوايا"/>
          <p:cNvSpPr/>
          <p:nvPr/>
        </p:nvSpPr>
        <p:spPr>
          <a:xfrm>
            <a:off x="11538490" y="6568013"/>
            <a:ext cx="9032581" cy="5592474"/>
          </a:xfrm>
          <a:prstGeom prst="roundRect">
            <a:avLst>
              <a:gd name="adj" fmla="val 3195"/>
            </a:avLst>
          </a:prstGeom>
          <a:solidFill>
            <a:srgbClr val="FFFFFF"/>
          </a:solidFill>
          <a:ln w="38100">
            <a:solidFill>
              <a:srgbClr val="76BB4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8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سُبْحَانَكَ اللَّهُمَّ وَبِحَمْدِكَ، أَشْهَدُ أَنْ لَا إِلَهَ إِلَّا أَنْتَ أَسْتَغْفِرُكَ وَأَتُوبُ إِلَيْكَ"/>
          <p:cNvSpPr txBox="1"/>
          <p:nvPr/>
        </p:nvSpPr>
        <p:spPr>
          <a:xfrm>
            <a:off x="1559676" y="11039668"/>
            <a:ext cx="19076342" cy="784153"/>
          </a:xfrm>
          <a:prstGeom prst="rect">
            <a:avLst/>
          </a:prstGeom>
          <a:solidFill>
            <a:srgbClr val="F7FADB">
              <a:alpha val="40867"/>
            </a:srgbClr>
          </a:solidFill>
          <a:ln w="12700">
            <a:solidFill>
              <a:srgbClr val="000000">
                <a:alpha val="40867"/>
              </a:srgbClr>
            </a:solidFill>
            <a:custDash>
              <a:ds d="600000" sp="600000"/>
            </a:custDash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457200">
              <a:defRPr sz="4700" b="1">
                <a:solidFill>
                  <a:srgbClr val="004D6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سُبْحَانَكَ اللَّهُمَّ وَبِحَمْدِكَ، أَشْهَدُ أَنْ لَا إِلَهَ إِلَّا أَنْتَ أَسْتَغْفِرُكَ وَأَتُوبُ إِلَيْكَ</a:t>
            </a:r>
          </a:p>
        </p:txBody>
      </p:sp>
      <p:pic>
        <p:nvPicPr>
          <p:cNvPr id="602" name="جدول التعلم جدول التعلم" descr="جدول التعلم جدول التعلم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292049" y="4521677"/>
            <a:ext cx="10154686" cy="1480487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603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5947187" y="6046142"/>
            <a:ext cx="3564309" cy="4644721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604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2668477" y="6141644"/>
            <a:ext cx="3400215" cy="4549219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605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9292049" y="6236781"/>
            <a:ext cx="3492552" cy="4549219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606" name="تجميع"/>
          <p:cNvSpPr/>
          <p:nvPr/>
        </p:nvSpPr>
        <p:spPr>
          <a:xfrm rot="27000000">
            <a:off x="17425343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7" name="تجميع"/>
          <p:cNvSpPr/>
          <p:nvPr/>
        </p:nvSpPr>
        <p:spPr>
          <a:xfrm rot="27000000">
            <a:off x="14048915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8" name="تجميع"/>
          <p:cNvSpPr/>
          <p:nvPr/>
        </p:nvSpPr>
        <p:spPr>
          <a:xfrm rot="27000000">
            <a:off x="10672487" y="4561268"/>
            <a:ext cx="640954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09" name="ماذا نعرف"/>
          <p:cNvSpPr txBox="1"/>
          <p:nvPr/>
        </p:nvSpPr>
        <p:spPr>
          <a:xfrm>
            <a:off x="15732859" y="5872078"/>
            <a:ext cx="4319357" cy="8319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914400">
              <a:defRPr sz="5000" b="1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610" name="ماذاسنتعلم"/>
          <p:cNvSpPr txBox="1"/>
          <p:nvPr/>
        </p:nvSpPr>
        <p:spPr>
          <a:xfrm>
            <a:off x="13133843" y="6023733"/>
            <a:ext cx="2471097" cy="3658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914400">
              <a:defRPr sz="4000" b="1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611" name="ماذا تعلمنا"/>
          <p:cNvSpPr txBox="1"/>
          <p:nvPr/>
        </p:nvSpPr>
        <p:spPr>
          <a:xfrm>
            <a:off x="9590414" y="5974301"/>
            <a:ext cx="2665184" cy="7297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914400">
              <a:defRPr sz="4000" b="1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614" name="Google Shape;4622;p49"/>
          <p:cNvGrpSpPr/>
          <p:nvPr/>
        </p:nvGrpSpPr>
        <p:grpSpPr>
          <a:xfrm rot="21451959">
            <a:off x="14991764" y="2775615"/>
            <a:ext cx="5618343" cy="1619729"/>
            <a:chOff x="0" y="0"/>
            <a:chExt cx="5618341" cy="1619727"/>
          </a:xfrm>
        </p:grpSpPr>
        <p:sp>
          <p:nvSpPr>
            <p:cNvPr id="613" name="Google Shape;4622;p49"/>
            <p:cNvSpPr/>
            <p:nvPr/>
          </p:nvSpPr>
          <p:spPr>
            <a:xfrm>
              <a:off x="215900" y="139700"/>
              <a:ext cx="5186542" cy="1060928"/>
            </a:xfrm>
            <a:prstGeom prst="rect">
              <a:avLst/>
            </a:prstGeom>
            <a:solidFill>
              <a:srgbClr val="ECBABA"/>
            </a:solidFill>
            <a:ln>
              <a:noFill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5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pic>
          <p:nvPicPr>
            <p:cNvPr id="612" name="Google Shape;4622;p49" descr="Google Shape;4622;p49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5618342" cy="1619728"/>
            </a:xfrm>
            <a:prstGeom prst="rect">
              <a:avLst/>
            </a:prstGeom>
            <a:effectLst/>
          </p:spPr>
        </p:pic>
      </p:grpSp>
      <p:sp>
        <p:nvSpPr>
          <p:cNvPr id="615" name="الاستفسارات"/>
          <p:cNvSpPr txBox="1">
            <a:spLocks noGrp="1"/>
          </p:cNvSpPr>
          <p:nvPr>
            <p:ph type="title" idx="4294967295"/>
          </p:nvPr>
        </p:nvSpPr>
        <p:spPr>
          <a:xfrm>
            <a:off x="15932543" y="3171142"/>
            <a:ext cx="3736787" cy="828675"/>
          </a:xfrm>
          <a:prstGeom prst="rect">
            <a:avLst/>
          </a:prstGeom>
          <a:ln w="9525">
            <a:round/>
          </a:ln>
          <a:effectLst>
            <a:outerShdw blurRad="381000" dist="114300" rotWithShape="0">
              <a:srgbClr val="000000">
                <a:alpha val="75000"/>
              </a:srgbClr>
            </a:outerShdw>
          </a:effectLst>
        </p:spPr>
        <p:txBody>
          <a:bodyPr lIns="91424" tIns="91424" rIns="91424" bIns="91424"/>
          <a:lstStyle>
            <a:lvl1pPr algn="l" defTabSz="658368" rtl="0">
              <a:lnSpc>
                <a:spcPct val="80000"/>
              </a:lnSpc>
              <a:defRPr sz="4032" b="1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r>
              <a:t>الاستفسارات</a:t>
            </a:r>
          </a:p>
        </p:txBody>
      </p:sp>
      <p:pic>
        <p:nvPicPr>
          <p:cNvPr id="616" name="Google Shape;4248;p88" descr="Google Shape;4248;p88"/>
          <p:cNvPicPr>
            <a:picLocks noChangeAspect="1"/>
          </p:cNvPicPr>
          <p:nvPr/>
        </p:nvPicPr>
        <p:blipFill>
          <a:blip r:embed="rId7">
            <a:alphaModFix amt="85000"/>
          </a:blip>
          <a:srcRect l="2713" t="3085" r="8326" b="5095"/>
          <a:stretch>
            <a:fillRect/>
          </a:stretch>
        </p:blipFill>
        <p:spPr>
          <a:xfrm>
            <a:off x="3372607" y="4512157"/>
            <a:ext cx="4098853" cy="55719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IMG_0747.jpeg" descr="IMG_0747.jpeg"/>
          <p:cNvPicPr>
            <a:picLocks noChangeAspect="1"/>
          </p:cNvPicPr>
          <p:nvPr/>
        </p:nvPicPr>
        <p:blipFill>
          <a:blip r:embed="rId8"/>
          <a:srcRect l="29085" t="19343" r="38247" b="2"/>
          <a:stretch>
            <a:fillRect/>
          </a:stretch>
        </p:blipFill>
        <p:spPr>
          <a:xfrm>
            <a:off x="15135615" y="2626972"/>
            <a:ext cx="784229" cy="15878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99" extrusionOk="0">
                <a:moveTo>
                  <a:pt x="11618" y="0"/>
                </a:moveTo>
                <a:cubicBezTo>
                  <a:pt x="8101" y="-1"/>
                  <a:pt x="6647" y="200"/>
                  <a:pt x="4427" y="983"/>
                </a:cubicBezTo>
                <a:cubicBezTo>
                  <a:pt x="2747" y="1574"/>
                  <a:pt x="1879" y="2072"/>
                  <a:pt x="1006" y="2969"/>
                </a:cubicBezTo>
                <a:cubicBezTo>
                  <a:pt x="410" y="3582"/>
                  <a:pt x="7" y="4498"/>
                  <a:pt x="0" y="5091"/>
                </a:cubicBezTo>
                <a:cubicBezTo>
                  <a:pt x="-2" y="5288"/>
                  <a:pt x="37" y="5452"/>
                  <a:pt x="131" y="5555"/>
                </a:cubicBezTo>
                <a:cubicBezTo>
                  <a:pt x="361" y="5804"/>
                  <a:pt x="466" y="5814"/>
                  <a:pt x="2536" y="5814"/>
                </a:cubicBezTo>
                <a:cubicBezTo>
                  <a:pt x="3939" y="5814"/>
                  <a:pt x="4827" y="5767"/>
                  <a:pt x="5050" y="5679"/>
                </a:cubicBezTo>
                <a:cubicBezTo>
                  <a:pt x="5239" y="5604"/>
                  <a:pt x="5508" y="5265"/>
                  <a:pt x="5640" y="4923"/>
                </a:cubicBezTo>
                <a:cubicBezTo>
                  <a:pt x="6202" y="3471"/>
                  <a:pt x="8546" y="2550"/>
                  <a:pt x="11706" y="2548"/>
                </a:cubicBezTo>
                <a:cubicBezTo>
                  <a:pt x="13414" y="2547"/>
                  <a:pt x="14435" y="2751"/>
                  <a:pt x="15280" y="3261"/>
                </a:cubicBezTo>
                <a:cubicBezTo>
                  <a:pt x="16898" y="4237"/>
                  <a:pt x="16433" y="5190"/>
                  <a:pt x="13607" y="6721"/>
                </a:cubicBezTo>
                <a:cubicBezTo>
                  <a:pt x="11882" y="7656"/>
                  <a:pt x="11018" y="8421"/>
                  <a:pt x="10318" y="9625"/>
                </a:cubicBezTo>
                <a:cubicBezTo>
                  <a:pt x="9712" y="10668"/>
                  <a:pt x="9444" y="12590"/>
                  <a:pt x="9870" y="12843"/>
                </a:cubicBezTo>
                <a:cubicBezTo>
                  <a:pt x="10124" y="12994"/>
                  <a:pt x="10486" y="13009"/>
                  <a:pt x="12383" y="12945"/>
                </a:cubicBezTo>
                <a:cubicBezTo>
                  <a:pt x="14996" y="12858"/>
                  <a:pt x="15149" y="12801"/>
                  <a:pt x="15149" y="11887"/>
                </a:cubicBezTo>
                <a:cubicBezTo>
                  <a:pt x="15149" y="11187"/>
                  <a:pt x="15707" y="9715"/>
                  <a:pt x="16110" y="9339"/>
                </a:cubicBezTo>
                <a:cubicBezTo>
                  <a:pt x="16251" y="9208"/>
                  <a:pt x="17103" y="8693"/>
                  <a:pt x="18012" y="8200"/>
                </a:cubicBezTo>
                <a:cubicBezTo>
                  <a:pt x="20942" y="6612"/>
                  <a:pt x="21596" y="5929"/>
                  <a:pt x="21597" y="4454"/>
                </a:cubicBezTo>
                <a:cubicBezTo>
                  <a:pt x="21598" y="2446"/>
                  <a:pt x="19882" y="1125"/>
                  <a:pt x="16252" y="351"/>
                </a:cubicBezTo>
                <a:cubicBezTo>
                  <a:pt x="14661" y="11"/>
                  <a:pt x="14484" y="1"/>
                  <a:pt x="11618" y="0"/>
                </a:cubicBezTo>
                <a:close/>
                <a:moveTo>
                  <a:pt x="15662" y="14327"/>
                </a:moveTo>
                <a:cubicBezTo>
                  <a:pt x="15617" y="14325"/>
                  <a:pt x="15586" y="14342"/>
                  <a:pt x="15586" y="14376"/>
                </a:cubicBezTo>
                <a:cubicBezTo>
                  <a:pt x="15586" y="14438"/>
                  <a:pt x="15658" y="14520"/>
                  <a:pt x="15739" y="14559"/>
                </a:cubicBezTo>
                <a:cubicBezTo>
                  <a:pt x="15820" y="14599"/>
                  <a:pt x="15938" y="14607"/>
                  <a:pt x="16001" y="14576"/>
                </a:cubicBezTo>
                <a:cubicBezTo>
                  <a:pt x="16064" y="14545"/>
                  <a:pt x="15991" y="14463"/>
                  <a:pt x="15848" y="14392"/>
                </a:cubicBezTo>
                <a:cubicBezTo>
                  <a:pt x="15769" y="14353"/>
                  <a:pt x="15708" y="14330"/>
                  <a:pt x="15662" y="14327"/>
                </a:cubicBezTo>
                <a:close/>
                <a:moveTo>
                  <a:pt x="11749" y="14414"/>
                </a:moveTo>
                <a:cubicBezTo>
                  <a:pt x="9726" y="14414"/>
                  <a:pt x="8489" y="15010"/>
                  <a:pt x="8460" y="16001"/>
                </a:cubicBezTo>
                <a:cubicBezTo>
                  <a:pt x="8447" y="16430"/>
                  <a:pt x="8565" y="16664"/>
                  <a:pt x="8897" y="16886"/>
                </a:cubicBezTo>
                <a:cubicBezTo>
                  <a:pt x="9436" y="17246"/>
                  <a:pt x="10613" y="17559"/>
                  <a:pt x="11465" y="17566"/>
                </a:cubicBezTo>
                <a:cubicBezTo>
                  <a:pt x="12072" y="17572"/>
                  <a:pt x="12608" y="17931"/>
                  <a:pt x="12340" y="18155"/>
                </a:cubicBezTo>
                <a:cubicBezTo>
                  <a:pt x="12147" y="18315"/>
                  <a:pt x="9886" y="18144"/>
                  <a:pt x="9072" y="17906"/>
                </a:cubicBezTo>
                <a:cubicBezTo>
                  <a:pt x="8523" y="17747"/>
                  <a:pt x="8283" y="17724"/>
                  <a:pt x="8230" y="17820"/>
                </a:cubicBezTo>
                <a:cubicBezTo>
                  <a:pt x="8189" y="17894"/>
                  <a:pt x="7994" y="18220"/>
                  <a:pt x="7804" y="18549"/>
                </a:cubicBezTo>
                <a:cubicBezTo>
                  <a:pt x="7317" y="19392"/>
                  <a:pt x="6962" y="20805"/>
                  <a:pt x="7126" y="21237"/>
                </a:cubicBezTo>
                <a:lnTo>
                  <a:pt x="7268" y="21599"/>
                </a:lnTo>
                <a:lnTo>
                  <a:pt x="8066" y="21599"/>
                </a:lnTo>
                <a:lnTo>
                  <a:pt x="11258" y="21577"/>
                </a:lnTo>
                <a:lnTo>
                  <a:pt x="15236" y="21545"/>
                </a:lnTo>
                <a:lnTo>
                  <a:pt x="15968" y="20676"/>
                </a:lnTo>
                <a:cubicBezTo>
                  <a:pt x="16677" y="19827"/>
                  <a:pt x="16690" y="19770"/>
                  <a:pt x="16690" y="18187"/>
                </a:cubicBezTo>
                <a:lnTo>
                  <a:pt x="16690" y="16568"/>
                </a:lnTo>
                <a:lnTo>
                  <a:pt x="15957" y="17097"/>
                </a:lnTo>
                <a:cubicBezTo>
                  <a:pt x="15112" y="17703"/>
                  <a:pt x="14417" y="17803"/>
                  <a:pt x="14307" y="17334"/>
                </a:cubicBezTo>
                <a:cubicBezTo>
                  <a:pt x="14269" y="17173"/>
                  <a:pt x="14386" y="16927"/>
                  <a:pt x="14569" y="16789"/>
                </a:cubicBezTo>
                <a:cubicBezTo>
                  <a:pt x="15172" y="16334"/>
                  <a:pt x="15247" y="15694"/>
                  <a:pt x="14744" y="15207"/>
                </a:cubicBezTo>
                <a:cubicBezTo>
                  <a:pt x="14200" y="14681"/>
                  <a:pt x="13192" y="14414"/>
                  <a:pt x="11749" y="1441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18" name="IMG_0474.png" descr="IMG_047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39883" y="3898230"/>
            <a:ext cx="5343455" cy="5343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619" name="Google Shape;4625;p49" descr="Google Shape;4625;p49"/>
          <p:cNvPicPr>
            <a:picLocks/>
          </p:cNvPicPr>
          <p:nvPr/>
        </p:nvPicPr>
        <p:blipFill>
          <a:blip r:embed="rId10"/>
          <a:stretch>
            <a:fillRect/>
          </a:stretch>
        </p:blipFill>
        <p:spPr>
          <a:xfrm>
            <a:off x="1944403" y="2879735"/>
            <a:ext cx="5571779" cy="1082769"/>
          </a:xfrm>
          <a:prstGeom prst="rect">
            <a:avLst/>
          </a:prstGeom>
          <a:effectLst>
            <a:outerShdw blurRad="381000" dist="114300" rotWithShape="0">
              <a:srgbClr val="000000">
                <a:alpha val="75000"/>
              </a:srgbClr>
            </a:outerShdw>
          </a:effectLst>
        </p:spPr>
      </p:pic>
      <p:sp>
        <p:nvSpPr>
          <p:cNvPr id="620" name="عزيزتي الطالبة…"/>
          <p:cNvSpPr txBox="1"/>
          <p:nvPr/>
        </p:nvSpPr>
        <p:spPr>
          <a:xfrm>
            <a:off x="4006292" y="7665191"/>
            <a:ext cx="2477046" cy="20174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500" b="1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عزيزتي الطالبة  </a:t>
            </a:r>
          </a:p>
          <a:p>
            <a:pPr defTabSz="914400" rtl="0">
              <a:defRPr sz="3500" b="1">
                <a:solidFill>
                  <a:srgbClr val="A65C5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621" name="IMG_0512.png" descr="IMG_0512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15974" y="4215266"/>
            <a:ext cx="2006976" cy="124432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9" name="تجميع"/>
          <p:cNvGrpSpPr/>
          <p:nvPr/>
        </p:nvGrpSpPr>
        <p:grpSpPr>
          <a:xfrm>
            <a:off x="6378773" y="3949803"/>
            <a:ext cx="1124709" cy="1124708"/>
            <a:chOff x="0" y="0"/>
            <a:chExt cx="1124707" cy="1124707"/>
          </a:xfrm>
        </p:grpSpPr>
        <p:grpSp>
          <p:nvGrpSpPr>
            <p:cNvPr id="624" name="Google Shape;3633;p76"/>
            <p:cNvGrpSpPr/>
            <p:nvPr/>
          </p:nvGrpSpPr>
          <p:grpSpPr>
            <a:xfrm>
              <a:off x="0" y="0"/>
              <a:ext cx="1124708" cy="1124708"/>
              <a:chOff x="0" y="0"/>
              <a:chExt cx="1124707" cy="1124707"/>
            </a:xfrm>
          </p:grpSpPr>
          <p:sp>
            <p:nvSpPr>
              <p:cNvPr id="622" name="Google Shape;3634;p76"/>
              <p:cNvSpPr/>
              <p:nvPr/>
            </p:nvSpPr>
            <p:spPr>
              <a:xfrm>
                <a:off x="-1" y="-1"/>
                <a:ext cx="1124709" cy="1124709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blurRad="63500" dist="19050" dir="3960000" rotWithShape="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623" name="Google Shape;3635;p76" descr="Google Shape;3635;p76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8104" y="13376"/>
                <a:ext cx="1061507" cy="106150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28" name="تجميع"/>
            <p:cNvGrpSpPr/>
            <p:nvPr/>
          </p:nvGrpSpPr>
          <p:grpSpPr>
            <a:xfrm>
              <a:off x="283688" y="288542"/>
              <a:ext cx="548753" cy="499524"/>
              <a:chOff x="0" y="0"/>
              <a:chExt cx="548752" cy="499523"/>
            </a:xfrm>
          </p:grpSpPr>
          <p:sp>
            <p:nvSpPr>
              <p:cNvPr id="625" name="Google Shape;3598;p76"/>
              <p:cNvSpPr/>
              <p:nvPr/>
            </p:nvSpPr>
            <p:spPr>
              <a:xfrm>
                <a:off x="135731" y="0"/>
                <a:ext cx="413022" cy="4137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36" h="21600" extrusionOk="0">
                    <a:moveTo>
                      <a:pt x="13317" y="0"/>
                    </a:moveTo>
                    <a:cubicBezTo>
                      <a:pt x="12642" y="0"/>
                      <a:pt x="11981" y="284"/>
                      <a:pt x="11470" y="835"/>
                    </a:cubicBezTo>
                    <a:lnTo>
                      <a:pt x="0" y="12427"/>
                    </a:lnTo>
                    <a:lnTo>
                      <a:pt x="9076" y="21600"/>
                    </a:lnTo>
                    <a:lnTo>
                      <a:pt x="20546" y="10010"/>
                    </a:lnTo>
                    <a:cubicBezTo>
                      <a:pt x="21600" y="8942"/>
                      <a:pt x="21600" y="7236"/>
                      <a:pt x="20546" y="6169"/>
                    </a:cubicBezTo>
                    <a:lnTo>
                      <a:pt x="15338" y="977"/>
                    </a:lnTo>
                    <a:cubicBezTo>
                      <a:pt x="14760" y="321"/>
                      <a:pt x="14032" y="0"/>
                      <a:pt x="13317" y="0"/>
                    </a:cubicBez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26" name="Google Shape;3599;p76"/>
              <p:cNvSpPr/>
              <p:nvPr/>
            </p:nvSpPr>
            <p:spPr>
              <a:xfrm>
                <a:off x="79921" y="259812"/>
                <a:ext cx="205647" cy="2056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3287" y="0"/>
                    </a:moveTo>
                    <a:lnTo>
                      <a:pt x="2143" y="1285"/>
                    </a:lnTo>
                    <a:cubicBezTo>
                      <a:pt x="1144" y="2289"/>
                      <a:pt x="427" y="3719"/>
                      <a:pt x="427" y="5435"/>
                    </a:cubicBezTo>
                    <a:cubicBezTo>
                      <a:pt x="427" y="6579"/>
                      <a:pt x="858" y="8010"/>
                      <a:pt x="2002" y="9013"/>
                    </a:cubicBezTo>
                    <a:cubicBezTo>
                      <a:pt x="2861" y="9585"/>
                      <a:pt x="2715" y="11156"/>
                      <a:pt x="2002" y="11874"/>
                    </a:cubicBezTo>
                    <a:lnTo>
                      <a:pt x="0" y="13731"/>
                    </a:lnTo>
                    <a:lnTo>
                      <a:pt x="7864" y="21600"/>
                    </a:lnTo>
                    <a:lnTo>
                      <a:pt x="9867" y="19738"/>
                    </a:lnTo>
                    <a:cubicBezTo>
                      <a:pt x="10226" y="19384"/>
                      <a:pt x="10725" y="19203"/>
                      <a:pt x="11247" y="19203"/>
                    </a:cubicBezTo>
                    <a:cubicBezTo>
                      <a:pt x="11765" y="19203"/>
                      <a:pt x="12301" y="19384"/>
                      <a:pt x="12728" y="19738"/>
                    </a:cubicBezTo>
                    <a:cubicBezTo>
                      <a:pt x="13731" y="20742"/>
                      <a:pt x="15161" y="21314"/>
                      <a:pt x="16592" y="21314"/>
                    </a:cubicBezTo>
                    <a:cubicBezTo>
                      <a:pt x="18022" y="21314"/>
                      <a:pt x="19311" y="20742"/>
                      <a:pt x="20456" y="19738"/>
                    </a:cubicBezTo>
                    <a:lnTo>
                      <a:pt x="21600" y="18453"/>
                    </a:lnTo>
                    <a:lnTo>
                      <a:pt x="3287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27" name="Google Shape;3600;p76"/>
              <p:cNvSpPr/>
              <p:nvPr/>
            </p:nvSpPr>
            <p:spPr>
              <a:xfrm>
                <a:off x="0" y="420499"/>
                <a:ext cx="128945" cy="790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56" h="21600" extrusionOk="0">
                    <a:moveTo>
                      <a:pt x="9091" y="0"/>
                    </a:moveTo>
                    <a:lnTo>
                      <a:pt x="801" y="13778"/>
                    </a:lnTo>
                    <a:cubicBezTo>
                      <a:pt x="-944" y="16011"/>
                      <a:pt x="365" y="21600"/>
                      <a:pt x="2761" y="21600"/>
                    </a:cubicBezTo>
                    <a:lnTo>
                      <a:pt x="18253" y="21600"/>
                    </a:lnTo>
                    <a:cubicBezTo>
                      <a:pt x="19347" y="21600"/>
                      <a:pt x="19998" y="20856"/>
                      <a:pt x="20656" y="19733"/>
                    </a:cubicBezTo>
                    <a:lnTo>
                      <a:pt x="9091" y="0"/>
                    </a:lnTo>
                    <a:close/>
                  </a:path>
                </a:pathLst>
              </a:custGeom>
              <a:solidFill>
                <a:srgbClr val="016E8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pic>
        <p:nvPicPr>
          <p:cNvPr id="630" name="Google Shape;4110;p86" descr="Google Shape;4110;p86"/>
          <p:cNvPicPr>
            <a:picLocks noChangeAspect="1"/>
          </p:cNvPicPr>
          <p:nvPr/>
        </p:nvPicPr>
        <p:blipFill>
          <a:blip r:embed="rId13">
            <a:alphaModFix amt="46118"/>
          </a:blip>
          <a:stretch>
            <a:fillRect/>
          </a:stretch>
        </p:blipFill>
        <p:spPr>
          <a:xfrm>
            <a:off x="7555150" y="2776870"/>
            <a:ext cx="7580466" cy="1423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1" name="IMG_0491.jpeg" descr="IMG_0491.jpeg"/>
          <p:cNvPicPr>
            <a:picLocks noChangeAspect="1"/>
          </p:cNvPicPr>
          <p:nvPr/>
        </p:nvPicPr>
        <p:blipFill>
          <a:blip r:embed="rId14"/>
          <a:srcRect l="2032" t="2213" r="1694" b="1643"/>
          <a:stretch>
            <a:fillRect/>
          </a:stretch>
        </p:blipFill>
        <p:spPr>
          <a:xfrm>
            <a:off x="5996905" y="9147568"/>
            <a:ext cx="1071628" cy="10701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3" h="21537" extrusionOk="0">
                <a:moveTo>
                  <a:pt x="10252" y="17"/>
                </a:moveTo>
                <a:cubicBezTo>
                  <a:pt x="8935" y="88"/>
                  <a:pt x="7514" y="404"/>
                  <a:pt x="6473" y="880"/>
                </a:cubicBezTo>
                <a:cubicBezTo>
                  <a:pt x="6352" y="935"/>
                  <a:pt x="6234" y="981"/>
                  <a:pt x="6210" y="983"/>
                </a:cubicBezTo>
                <a:cubicBezTo>
                  <a:pt x="6186" y="986"/>
                  <a:pt x="6119" y="1015"/>
                  <a:pt x="6059" y="1055"/>
                </a:cubicBezTo>
                <a:cubicBezTo>
                  <a:pt x="5998" y="1096"/>
                  <a:pt x="5880" y="1161"/>
                  <a:pt x="5796" y="1199"/>
                </a:cubicBezTo>
                <a:cubicBezTo>
                  <a:pt x="5711" y="1237"/>
                  <a:pt x="5558" y="1314"/>
                  <a:pt x="5461" y="1375"/>
                </a:cubicBezTo>
                <a:cubicBezTo>
                  <a:pt x="5364" y="1435"/>
                  <a:pt x="5258" y="1502"/>
                  <a:pt x="5222" y="1519"/>
                </a:cubicBezTo>
                <a:cubicBezTo>
                  <a:pt x="5071" y="1588"/>
                  <a:pt x="4473" y="2002"/>
                  <a:pt x="4058" y="2325"/>
                </a:cubicBezTo>
                <a:cubicBezTo>
                  <a:pt x="3539" y="2729"/>
                  <a:pt x="2666" y="3609"/>
                  <a:pt x="2280" y="4114"/>
                </a:cubicBezTo>
                <a:cubicBezTo>
                  <a:pt x="2132" y="4308"/>
                  <a:pt x="1983" y="4503"/>
                  <a:pt x="1946" y="4546"/>
                </a:cubicBezTo>
                <a:cubicBezTo>
                  <a:pt x="1909" y="4588"/>
                  <a:pt x="1880" y="4628"/>
                  <a:pt x="1882" y="4641"/>
                </a:cubicBezTo>
                <a:cubicBezTo>
                  <a:pt x="1883" y="4655"/>
                  <a:pt x="1817" y="4769"/>
                  <a:pt x="1730" y="4889"/>
                </a:cubicBezTo>
                <a:cubicBezTo>
                  <a:pt x="1644" y="5009"/>
                  <a:pt x="1571" y="5116"/>
                  <a:pt x="1571" y="5129"/>
                </a:cubicBezTo>
                <a:cubicBezTo>
                  <a:pt x="1571" y="5141"/>
                  <a:pt x="1517" y="5234"/>
                  <a:pt x="1451" y="5336"/>
                </a:cubicBezTo>
                <a:cubicBezTo>
                  <a:pt x="1337" y="5515"/>
                  <a:pt x="957" y="6273"/>
                  <a:pt x="957" y="6319"/>
                </a:cubicBezTo>
                <a:cubicBezTo>
                  <a:pt x="957" y="6331"/>
                  <a:pt x="896" y="6462"/>
                  <a:pt x="822" y="6614"/>
                </a:cubicBezTo>
                <a:cubicBezTo>
                  <a:pt x="536" y="7201"/>
                  <a:pt x="254" y="8222"/>
                  <a:pt x="88" y="9290"/>
                </a:cubicBezTo>
                <a:cubicBezTo>
                  <a:pt x="-60" y="10246"/>
                  <a:pt x="-19" y="11860"/>
                  <a:pt x="184" y="12852"/>
                </a:cubicBezTo>
                <a:cubicBezTo>
                  <a:pt x="237" y="13113"/>
                  <a:pt x="238" y="13184"/>
                  <a:pt x="192" y="13259"/>
                </a:cubicBezTo>
                <a:cubicBezTo>
                  <a:pt x="143" y="13340"/>
                  <a:pt x="153" y="13361"/>
                  <a:pt x="240" y="13427"/>
                </a:cubicBezTo>
                <a:cubicBezTo>
                  <a:pt x="345" y="13507"/>
                  <a:pt x="448" y="13804"/>
                  <a:pt x="399" y="13882"/>
                </a:cubicBezTo>
                <a:cubicBezTo>
                  <a:pt x="384" y="13908"/>
                  <a:pt x="405" y="13961"/>
                  <a:pt x="439" y="14002"/>
                </a:cubicBezTo>
                <a:cubicBezTo>
                  <a:pt x="549" y="14132"/>
                  <a:pt x="659" y="14501"/>
                  <a:pt x="606" y="14553"/>
                </a:cubicBezTo>
                <a:cubicBezTo>
                  <a:pt x="573" y="14586"/>
                  <a:pt x="594" y="14619"/>
                  <a:pt x="662" y="14673"/>
                </a:cubicBezTo>
                <a:cubicBezTo>
                  <a:pt x="746" y="14739"/>
                  <a:pt x="963" y="15224"/>
                  <a:pt x="909" y="15224"/>
                </a:cubicBezTo>
                <a:cubicBezTo>
                  <a:pt x="899" y="15224"/>
                  <a:pt x="932" y="15288"/>
                  <a:pt x="989" y="15368"/>
                </a:cubicBezTo>
                <a:cubicBezTo>
                  <a:pt x="1088" y="15508"/>
                  <a:pt x="1096" y="15517"/>
                  <a:pt x="1021" y="15600"/>
                </a:cubicBezTo>
                <a:cubicBezTo>
                  <a:pt x="978" y="15647"/>
                  <a:pt x="949" y="15703"/>
                  <a:pt x="965" y="15719"/>
                </a:cubicBezTo>
                <a:cubicBezTo>
                  <a:pt x="981" y="15736"/>
                  <a:pt x="1026" y="15710"/>
                  <a:pt x="1061" y="15664"/>
                </a:cubicBezTo>
                <a:cubicBezTo>
                  <a:pt x="1120" y="15583"/>
                  <a:pt x="1131" y="15584"/>
                  <a:pt x="1204" y="15751"/>
                </a:cubicBezTo>
                <a:cubicBezTo>
                  <a:pt x="1247" y="15848"/>
                  <a:pt x="1281" y="15939"/>
                  <a:pt x="1284" y="15951"/>
                </a:cubicBezTo>
                <a:cubicBezTo>
                  <a:pt x="1287" y="15963"/>
                  <a:pt x="1374" y="16100"/>
                  <a:pt x="1475" y="16255"/>
                </a:cubicBezTo>
                <a:cubicBezTo>
                  <a:pt x="1577" y="16409"/>
                  <a:pt x="1646" y="16547"/>
                  <a:pt x="1635" y="16566"/>
                </a:cubicBezTo>
                <a:cubicBezTo>
                  <a:pt x="1623" y="16585"/>
                  <a:pt x="1643" y="16615"/>
                  <a:pt x="1683" y="16630"/>
                </a:cubicBezTo>
                <a:cubicBezTo>
                  <a:pt x="1722" y="16645"/>
                  <a:pt x="1746" y="16671"/>
                  <a:pt x="1730" y="16686"/>
                </a:cubicBezTo>
                <a:cubicBezTo>
                  <a:pt x="1715" y="16701"/>
                  <a:pt x="1728" y="16739"/>
                  <a:pt x="1762" y="16766"/>
                </a:cubicBezTo>
                <a:cubicBezTo>
                  <a:pt x="1797" y="16792"/>
                  <a:pt x="1835" y="16841"/>
                  <a:pt x="1842" y="16878"/>
                </a:cubicBezTo>
                <a:cubicBezTo>
                  <a:pt x="1849" y="16914"/>
                  <a:pt x="1888" y="16966"/>
                  <a:pt x="1930" y="16997"/>
                </a:cubicBezTo>
                <a:cubicBezTo>
                  <a:pt x="2045" y="17084"/>
                  <a:pt x="2276" y="17433"/>
                  <a:pt x="2241" y="17469"/>
                </a:cubicBezTo>
                <a:cubicBezTo>
                  <a:pt x="2223" y="17486"/>
                  <a:pt x="2231" y="17493"/>
                  <a:pt x="2257" y="17485"/>
                </a:cubicBezTo>
                <a:cubicBezTo>
                  <a:pt x="2320" y="17464"/>
                  <a:pt x="2575" y="17768"/>
                  <a:pt x="2551" y="17836"/>
                </a:cubicBezTo>
                <a:cubicBezTo>
                  <a:pt x="2541" y="17866"/>
                  <a:pt x="2560" y="17892"/>
                  <a:pt x="2591" y="17892"/>
                </a:cubicBezTo>
                <a:cubicBezTo>
                  <a:pt x="2691" y="17892"/>
                  <a:pt x="3194" y="18424"/>
                  <a:pt x="3165" y="18499"/>
                </a:cubicBezTo>
                <a:cubicBezTo>
                  <a:pt x="3147" y="18547"/>
                  <a:pt x="3157" y="18557"/>
                  <a:pt x="3205" y="18539"/>
                </a:cubicBezTo>
                <a:cubicBezTo>
                  <a:pt x="3291" y="18506"/>
                  <a:pt x="3596" y="18811"/>
                  <a:pt x="3564" y="18898"/>
                </a:cubicBezTo>
                <a:cubicBezTo>
                  <a:pt x="3548" y="18943"/>
                  <a:pt x="3562" y="18955"/>
                  <a:pt x="3628" y="18938"/>
                </a:cubicBezTo>
                <a:cubicBezTo>
                  <a:pt x="3736" y="18910"/>
                  <a:pt x="3942" y="19094"/>
                  <a:pt x="3859" y="19146"/>
                </a:cubicBezTo>
                <a:cubicBezTo>
                  <a:pt x="3772" y="19200"/>
                  <a:pt x="3950" y="19359"/>
                  <a:pt x="4066" y="19330"/>
                </a:cubicBezTo>
                <a:cubicBezTo>
                  <a:pt x="4140" y="19311"/>
                  <a:pt x="4249" y="19369"/>
                  <a:pt x="4504" y="19553"/>
                </a:cubicBezTo>
                <a:cubicBezTo>
                  <a:pt x="4693" y="19689"/>
                  <a:pt x="4845" y="19812"/>
                  <a:pt x="4839" y="19833"/>
                </a:cubicBezTo>
                <a:cubicBezTo>
                  <a:pt x="4833" y="19854"/>
                  <a:pt x="4849" y="19867"/>
                  <a:pt x="4879" y="19857"/>
                </a:cubicBezTo>
                <a:cubicBezTo>
                  <a:pt x="4909" y="19846"/>
                  <a:pt x="5076" y="19925"/>
                  <a:pt x="5246" y="20032"/>
                </a:cubicBezTo>
                <a:cubicBezTo>
                  <a:pt x="5578" y="20243"/>
                  <a:pt x="5816" y="20366"/>
                  <a:pt x="6433" y="20639"/>
                </a:cubicBezTo>
                <a:cubicBezTo>
                  <a:pt x="6813" y="20808"/>
                  <a:pt x="7876" y="21181"/>
                  <a:pt x="8060" y="21214"/>
                </a:cubicBezTo>
                <a:cubicBezTo>
                  <a:pt x="8108" y="21223"/>
                  <a:pt x="8430" y="21287"/>
                  <a:pt x="8769" y="21350"/>
                </a:cubicBezTo>
                <a:cubicBezTo>
                  <a:pt x="9108" y="21414"/>
                  <a:pt x="9567" y="21480"/>
                  <a:pt x="9797" y="21502"/>
                </a:cubicBezTo>
                <a:cubicBezTo>
                  <a:pt x="10731" y="21592"/>
                  <a:pt x="12098" y="21502"/>
                  <a:pt x="13137" y="21270"/>
                </a:cubicBezTo>
                <a:cubicBezTo>
                  <a:pt x="13567" y="21175"/>
                  <a:pt x="14447" y="20906"/>
                  <a:pt x="14660" y="20807"/>
                </a:cubicBezTo>
                <a:cubicBezTo>
                  <a:pt x="15178" y="20567"/>
                  <a:pt x="15476" y="20456"/>
                  <a:pt x="15536" y="20480"/>
                </a:cubicBezTo>
                <a:cubicBezTo>
                  <a:pt x="15582" y="20497"/>
                  <a:pt x="15608" y="20482"/>
                  <a:pt x="15600" y="20448"/>
                </a:cubicBezTo>
                <a:cubicBezTo>
                  <a:pt x="15593" y="20418"/>
                  <a:pt x="15675" y="20348"/>
                  <a:pt x="15784" y="20288"/>
                </a:cubicBezTo>
                <a:cubicBezTo>
                  <a:pt x="15892" y="20228"/>
                  <a:pt x="16099" y="20109"/>
                  <a:pt x="16238" y="20024"/>
                </a:cubicBezTo>
                <a:cubicBezTo>
                  <a:pt x="16377" y="19940"/>
                  <a:pt x="16513" y="19887"/>
                  <a:pt x="16541" y="19905"/>
                </a:cubicBezTo>
                <a:cubicBezTo>
                  <a:pt x="16570" y="19923"/>
                  <a:pt x="16581" y="19916"/>
                  <a:pt x="16565" y="19889"/>
                </a:cubicBezTo>
                <a:cubicBezTo>
                  <a:pt x="16535" y="19840"/>
                  <a:pt x="16740" y="19673"/>
                  <a:pt x="16780" y="19713"/>
                </a:cubicBezTo>
                <a:cubicBezTo>
                  <a:pt x="16793" y="19726"/>
                  <a:pt x="16856" y="19679"/>
                  <a:pt x="16915" y="19609"/>
                </a:cubicBezTo>
                <a:cubicBezTo>
                  <a:pt x="16985" y="19526"/>
                  <a:pt x="17044" y="19495"/>
                  <a:pt x="17091" y="19513"/>
                </a:cubicBezTo>
                <a:cubicBezTo>
                  <a:pt x="17135" y="19530"/>
                  <a:pt x="17149" y="19519"/>
                  <a:pt x="17131" y="19489"/>
                </a:cubicBezTo>
                <a:cubicBezTo>
                  <a:pt x="17104" y="19446"/>
                  <a:pt x="17498" y="19130"/>
                  <a:pt x="17577" y="19130"/>
                </a:cubicBezTo>
                <a:cubicBezTo>
                  <a:pt x="17595" y="19130"/>
                  <a:pt x="17668" y="19056"/>
                  <a:pt x="17736" y="18970"/>
                </a:cubicBezTo>
                <a:cubicBezTo>
                  <a:pt x="17805" y="18885"/>
                  <a:pt x="17876" y="18830"/>
                  <a:pt x="17896" y="18842"/>
                </a:cubicBezTo>
                <a:cubicBezTo>
                  <a:pt x="17916" y="18855"/>
                  <a:pt x="18006" y="18768"/>
                  <a:pt x="18095" y="18659"/>
                </a:cubicBezTo>
                <a:cubicBezTo>
                  <a:pt x="18184" y="18549"/>
                  <a:pt x="18272" y="18477"/>
                  <a:pt x="18294" y="18491"/>
                </a:cubicBezTo>
                <a:cubicBezTo>
                  <a:pt x="18317" y="18505"/>
                  <a:pt x="18358" y="18459"/>
                  <a:pt x="18382" y="18395"/>
                </a:cubicBezTo>
                <a:cubicBezTo>
                  <a:pt x="18409" y="18325"/>
                  <a:pt x="18447" y="18296"/>
                  <a:pt x="18478" y="18315"/>
                </a:cubicBezTo>
                <a:cubicBezTo>
                  <a:pt x="18507" y="18333"/>
                  <a:pt x="18518" y="18325"/>
                  <a:pt x="18502" y="18299"/>
                </a:cubicBezTo>
                <a:cubicBezTo>
                  <a:pt x="18487" y="18275"/>
                  <a:pt x="18603" y="18123"/>
                  <a:pt x="18765" y="17956"/>
                </a:cubicBezTo>
                <a:cubicBezTo>
                  <a:pt x="18926" y="17789"/>
                  <a:pt x="19086" y="17598"/>
                  <a:pt x="19123" y="17532"/>
                </a:cubicBezTo>
                <a:cubicBezTo>
                  <a:pt x="19161" y="17466"/>
                  <a:pt x="19340" y="17207"/>
                  <a:pt x="19522" y="16957"/>
                </a:cubicBezTo>
                <a:cubicBezTo>
                  <a:pt x="19704" y="16708"/>
                  <a:pt x="19881" y="16451"/>
                  <a:pt x="19913" y="16390"/>
                </a:cubicBezTo>
                <a:cubicBezTo>
                  <a:pt x="19945" y="16330"/>
                  <a:pt x="20001" y="16251"/>
                  <a:pt x="20032" y="16215"/>
                </a:cubicBezTo>
                <a:cubicBezTo>
                  <a:pt x="20148" y="16081"/>
                  <a:pt x="20718" y="14784"/>
                  <a:pt x="20885" y="14282"/>
                </a:cubicBezTo>
                <a:cubicBezTo>
                  <a:pt x="21077" y="13705"/>
                  <a:pt x="21289" y="12958"/>
                  <a:pt x="21308" y="12756"/>
                </a:cubicBezTo>
                <a:cubicBezTo>
                  <a:pt x="21347" y="12341"/>
                  <a:pt x="21387" y="12149"/>
                  <a:pt x="21467" y="12093"/>
                </a:cubicBezTo>
                <a:cubicBezTo>
                  <a:pt x="21528" y="12051"/>
                  <a:pt x="21540" y="12027"/>
                  <a:pt x="21499" y="12013"/>
                </a:cubicBezTo>
                <a:cubicBezTo>
                  <a:pt x="21453" y="11998"/>
                  <a:pt x="21440" y="11791"/>
                  <a:pt x="21451" y="11007"/>
                </a:cubicBezTo>
                <a:cubicBezTo>
                  <a:pt x="21467" y="9803"/>
                  <a:pt x="21399" y="9101"/>
                  <a:pt x="21156" y="8148"/>
                </a:cubicBezTo>
                <a:cubicBezTo>
                  <a:pt x="21106" y="7951"/>
                  <a:pt x="21072" y="7777"/>
                  <a:pt x="21084" y="7756"/>
                </a:cubicBezTo>
                <a:cubicBezTo>
                  <a:pt x="21097" y="7736"/>
                  <a:pt x="21078" y="7696"/>
                  <a:pt x="21045" y="7669"/>
                </a:cubicBezTo>
                <a:cubicBezTo>
                  <a:pt x="21011" y="7641"/>
                  <a:pt x="20972" y="7555"/>
                  <a:pt x="20957" y="7477"/>
                </a:cubicBezTo>
                <a:cubicBezTo>
                  <a:pt x="20941" y="7399"/>
                  <a:pt x="20884" y="7194"/>
                  <a:pt x="20821" y="7030"/>
                </a:cubicBezTo>
                <a:cubicBezTo>
                  <a:pt x="20759" y="6865"/>
                  <a:pt x="20713" y="6694"/>
                  <a:pt x="20726" y="6646"/>
                </a:cubicBezTo>
                <a:cubicBezTo>
                  <a:pt x="20740" y="6592"/>
                  <a:pt x="20724" y="6558"/>
                  <a:pt x="20686" y="6558"/>
                </a:cubicBezTo>
                <a:cubicBezTo>
                  <a:pt x="20634" y="6558"/>
                  <a:pt x="20455" y="6228"/>
                  <a:pt x="20431" y="6087"/>
                </a:cubicBezTo>
                <a:cubicBezTo>
                  <a:pt x="20426" y="6059"/>
                  <a:pt x="20400" y="6016"/>
                  <a:pt x="20375" y="5983"/>
                </a:cubicBezTo>
                <a:cubicBezTo>
                  <a:pt x="20350" y="5951"/>
                  <a:pt x="20264" y="5789"/>
                  <a:pt x="20184" y="5632"/>
                </a:cubicBezTo>
                <a:cubicBezTo>
                  <a:pt x="19897" y="5069"/>
                  <a:pt x="19342" y="4248"/>
                  <a:pt x="18932" y="3787"/>
                </a:cubicBezTo>
                <a:cubicBezTo>
                  <a:pt x="18487" y="3285"/>
                  <a:pt x="17385" y="2235"/>
                  <a:pt x="17274" y="2205"/>
                </a:cubicBezTo>
                <a:cubicBezTo>
                  <a:pt x="17200" y="2186"/>
                  <a:pt x="16971" y="2004"/>
                  <a:pt x="16971" y="1966"/>
                </a:cubicBezTo>
                <a:cubicBezTo>
                  <a:pt x="16971" y="1946"/>
                  <a:pt x="16945" y="1926"/>
                  <a:pt x="16907" y="1926"/>
                </a:cubicBezTo>
                <a:cubicBezTo>
                  <a:pt x="16870" y="1926"/>
                  <a:pt x="16826" y="1898"/>
                  <a:pt x="16812" y="1862"/>
                </a:cubicBezTo>
                <a:cubicBezTo>
                  <a:pt x="16798" y="1826"/>
                  <a:pt x="16768" y="1810"/>
                  <a:pt x="16748" y="1822"/>
                </a:cubicBezTo>
                <a:cubicBezTo>
                  <a:pt x="16728" y="1834"/>
                  <a:pt x="16705" y="1827"/>
                  <a:pt x="16692" y="1806"/>
                </a:cubicBezTo>
                <a:cubicBezTo>
                  <a:pt x="16679" y="1785"/>
                  <a:pt x="16488" y="1662"/>
                  <a:pt x="16270" y="1535"/>
                </a:cubicBezTo>
                <a:cubicBezTo>
                  <a:pt x="16052" y="1407"/>
                  <a:pt x="15885" y="1287"/>
                  <a:pt x="15895" y="1271"/>
                </a:cubicBezTo>
                <a:cubicBezTo>
                  <a:pt x="15905" y="1254"/>
                  <a:pt x="15873" y="1242"/>
                  <a:pt x="15831" y="1239"/>
                </a:cubicBezTo>
                <a:cubicBezTo>
                  <a:pt x="15789" y="1236"/>
                  <a:pt x="15617" y="1165"/>
                  <a:pt x="15449" y="1087"/>
                </a:cubicBezTo>
                <a:cubicBezTo>
                  <a:pt x="15281" y="1010"/>
                  <a:pt x="15040" y="901"/>
                  <a:pt x="14907" y="840"/>
                </a:cubicBezTo>
                <a:cubicBezTo>
                  <a:pt x="14606" y="701"/>
                  <a:pt x="13503" y="333"/>
                  <a:pt x="13400" y="336"/>
                </a:cubicBezTo>
                <a:cubicBezTo>
                  <a:pt x="13358" y="338"/>
                  <a:pt x="13311" y="320"/>
                  <a:pt x="13297" y="297"/>
                </a:cubicBezTo>
                <a:cubicBezTo>
                  <a:pt x="13282" y="273"/>
                  <a:pt x="13248" y="266"/>
                  <a:pt x="13225" y="281"/>
                </a:cubicBezTo>
                <a:cubicBezTo>
                  <a:pt x="13201" y="295"/>
                  <a:pt x="13135" y="273"/>
                  <a:pt x="13073" y="233"/>
                </a:cubicBezTo>
                <a:cubicBezTo>
                  <a:pt x="13012" y="192"/>
                  <a:pt x="12932" y="172"/>
                  <a:pt x="12898" y="185"/>
                </a:cubicBezTo>
                <a:cubicBezTo>
                  <a:pt x="12864" y="198"/>
                  <a:pt x="12730" y="191"/>
                  <a:pt x="12603" y="169"/>
                </a:cubicBezTo>
                <a:cubicBezTo>
                  <a:pt x="12476" y="146"/>
                  <a:pt x="12317" y="109"/>
                  <a:pt x="12244" y="97"/>
                </a:cubicBezTo>
                <a:cubicBezTo>
                  <a:pt x="12172" y="84"/>
                  <a:pt x="11846" y="52"/>
                  <a:pt x="11519" y="25"/>
                </a:cubicBezTo>
                <a:cubicBezTo>
                  <a:pt x="11120" y="-8"/>
                  <a:pt x="10690" y="-7"/>
                  <a:pt x="10252" y="17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36" name="تجميع"/>
          <p:cNvGrpSpPr/>
          <p:nvPr/>
        </p:nvGrpSpPr>
        <p:grpSpPr>
          <a:xfrm>
            <a:off x="19434033" y="3723173"/>
            <a:ext cx="984187" cy="984187"/>
            <a:chOff x="0" y="0"/>
            <a:chExt cx="984185" cy="984185"/>
          </a:xfrm>
        </p:grpSpPr>
        <p:grpSp>
          <p:nvGrpSpPr>
            <p:cNvPr id="634" name="Google Shape;3617;p76"/>
            <p:cNvGrpSpPr/>
            <p:nvPr/>
          </p:nvGrpSpPr>
          <p:grpSpPr>
            <a:xfrm>
              <a:off x="0" y="0"/>
              <a:ext cx="984186" cy="984186"/>
              <a:chOff x="0" y="0"/>
              <a:chExt cx="984185" cy="984185"/>
            </a:xfrm>
          </p:grpSpPr>
          <p:sp>
            <p:nvSpPr>
              <p:cNvPr id="632" name="Google Shape;3618;p76"/>
              <p:cNvSpPr/>
              <p:nvPr/>
            </p:nvSpPr>
            <p:spPr>
              <a:xfrm>
                <a:off x="-1" y="-1"/>
                <a:ext cx="984187" cy="98418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blurRad="63500" dist="19050" dir="3960000" rotWithShape="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633" name="Google Shape;3619;p76" descr="Google Shape;3619;p76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592" y="11705"/>
                <a:ext cx="928883" cy="92888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635" name="Google Shape;3636;p76"/>
            <p:cNvSpPr/>
            <p:nvPr/>
          </p:nvSpPr>
          <p:spPr>
            <a:xfrm>
              <a:off x="231111" y="260934"/>
              <a:ext cx="521963" cy="5219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6491" y="7750"/>
                  </a:moveTo>
                  <a:cubicBezTo>
                    <a:pt x="7310" y="7750"/>
                    <a:pt x="7964" y="8341"/>
                    <a:pt x="7964" y="9149"/>
                  </a:cubicBezTo>
                  <a:cubicBezTo>
                    <a:pt x="7964" y="9955"/>
                    <a:pt x="7310" y="10548"/>
                    <a:pt x="6491" y="10548"/>
                  </a:cubicBezTo>
                  <a:cubicBezTo>
                    <a:pt x="5672" y="10548"/>
                    <a:pt x="5073" y="9955"/>
                    <a:pt x="5073" y="9149"/>
                  </a:cubicBezTo>
                  <a:cubicBezTo>
                    <a:pt x="5073" y="8341"/>
                    <a:pt x="5672" y="7750"/>
                    <a:pt x="6491" y="7750"/>
                  </a:cubicBezTo>
                  <a:close/>
                  <a:moveTo>
                    <a:pt x="10800" y="7750"/>
                  </a:moveTo>
                  <a:cubicBezTo>
                    <a:pt x="11617" y="7750"/>
                    <a:pt x="12218" y="8341"/>
                    <a:pt x="12218" y="9149"/>
                  </a:cubicBezTo>
                  <a:cubicBezTo>
                    <a:pt x="12218" y="9955"/>
                    <a:pt x="11617" y="10548"/>
                    <a:pt x="10800" y="10548"/>
                  </a:cubicBezTo>
                  <a:cubicBezTo>
                    <a:pt x="9981" y="10548"/>
                    <a:pt x="9382" y="9955"/>
                    <a:pt x="9382" y="9149"/>
                  </a:cubicBezTo>
                  <a:cubicBezTo>
                    <a:pt x="9382" y="8341"/>
                    <a:pt x="9981" y="7750"/>
                    <a:pt x="10800" y="7750"/>
                  </a:cubicBezTo>
                  <a:close/>
                  <a:moveTo>
                    <a:pt x="15109" y="7750"/>
                  </a:moveTo>
                  <a:cubicBezTo>
                    <a:pt x="15926" y="7750"/>
                    <a:pt x="16527" y="8341"/>
                    <a:pt x="16527" y="9149"/>
                  </a:cubicBezTo>
                  <a:cubicBezTo>
                    <a:pt x="16527" y="9955"/>
                    <a:pt x="15926" y="10548"/>
                    <a:pt x="15109" y="10548"/>
                  </a:cubicBezTo>
                  <a:cubicBezTo>
                    <a:pt x="14290" y="10548"/>
                    <a:pt x="13636" y="9955"/>
                    <a:pt x="13636" y="9149"/>
                  </a:cubicBezTo>
                  <a:cubicBezTo>
                    <a:pt x="13636" y="8341"/>
                    <a:pt x="14290" y="7750"/>
                    <a:pt x="15109" y="7750"/>
                  </a:cubicBezTo>
                  <a:close/>
                  <a:moveTo>
                    <a:pt x="10800" y="0"/>
                  </a:moveTo>
                  <a:cubicBezTo>
                    <a:pt x="4855" y="0"/>
                    <a:pt x="0" y="4089"/>
                    <a:pt x="0" y="9149"/>
                  </a:cubicBezTo>
                  <a:cubicBezTo>
                    <a:pt x="0" y="12700"/>
                    <a:pt x="2400" y="15714"/>
                    <a:pt x="5727" y="17220"/>
                  </a:cubicBezTo>
                  <a:lnTo>
                    <a:pt x="5727" y="20934"/>
                  </a:lnTo>
                  <a:cubicBezTo>
                    <a:pt x="5727" y="21327"/>
                    <a:pt x="6061" y="21600"/>
                    <a:pt x="6430" y="21600"/>
                  </a:cubicBezTo>
                  <a:cubicBezTo>
                    <a:pt x="6619" y="21600"/>
                    <a:pt x="6816" y="21528"/>
                    <a:pt x="6982" y="21364"/>
                  </a:cubicBezTo>
                  <a:lnTo>
                    <a:pt x="9709" y="18243"/>
                  </a:lnTo>
                  <a:cubicBezTo>
                    <a:pt x="10036" y="18243"/>
                    <a:pt x="10364" y="18298"/>
                    <a:pt x="10800" y="18298"/>
                  </a:cubicBezTo>
                  <a:cubicBezTo>
                    <a:pt x="16690" y="18298"/>
                    <a:pt x="21600" y="14262"/>
                    <a:pt x="21600" y="9149"/>
                  </a:cubicBezTo>
                  <a:cubicBezTo>
                    <a:pt x="21600" y="4089"/>
                    <a:pt x="16799" y="0"/>
                    <a:pt x="10800" y="0"/>
                  </a:cubicBezTo>
                  <a:close/>
                </a:path>
              </a:pathLst>
            </a:custGeom>
            <a:solidFill>
              <a:srgbClr val="FEFCD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643" name="تجميع"/>
          <p:cNvGrpSpPr/>
          <p:nvPr/>
        </p:nvGrpSpPr>
        <p:grpSpPr>
          <a:xfrm>
            <a:off x="9139232" y="5477824"/>
            <a:ext cx="902364" cy="902364"/>
            <a:chOff x="0" y="0"/>
            <a:chExt cx="902363" cy="902363"/>
          </a:xfrm>
        </p:grpSpPr>
        <p:grpSp>
          <p:nvGrpSpPr>
            <p:cNvPr id="639" name="Google Shape;3614;p76"/>
            <p:cNvGrpSpPr/>
            <p:nvPr/>
          </p:nvGrpSpPr>
          <p:grpSpPr>
            <a:xfrm>
              <a:off x="0" y="0"/>
              <a:ext cx="902364" cy="902364"/>
              <a:chOff x="0" y="0"/>
              <a:chExt cx="902363" cy="902363"/>
            </a:xfrm>
          </p:grpSpPr>
          <p:sp>
            <p:nvSpPr>
              <p:cNvPr id="637" name="Google Shape;3615;p76"/>
              <p:cNvSpPr/>
              <p:nvPr/>
            </p:nvSpPr>
            <p:spPr>
              <a:xfrm>
                <a:off x="-1" y="-1"/>
                <a:ext cx="902365" cy="902365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blurRad="63500" dist="19050" dir="3960000" rotWithShape="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638" name="Google Shape;3616;p76" descr="Google Shape;3616;p76"/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2548" y="10732"/>
                <a:ext cx="851657" cy="85165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2" name="تجميع"/>
            <p:cNvGrpSpPr/>
            <p:nvPr/>
          </p:nvGrpSpPr>
          <p:grpSpPr>
            <a:xfrm>
              <a:off x="260811" y="187923"/>
              <a:ext cx="380740" cy="526517"/>
              <a:chOff x="0" y="0"/>
              <a:chExt cx="380739" cy="526515"/>
            </a:xfrm>
          </p:grpSpPr>
          <p:sp>
            <p:nvSpPr>
              <p:cNvPr id="640" name="Google Shape;3639;p76"/>
              <p:cNvSpPr/>
              <p:nvPr/>
            </p:nvSpPr>
            <p:spPr>
              <a:xfrm>
                <a:off x="0" y="0"/>
                <a:ext cx="380740" cy="37944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684" y="3065"/>
                    </a:moveTo>
                    <a:cubicBezTo>
                      <a:pt x="10280" y="3065"/>
                      <a:pt x="10727" y="3440"/>
                      <a:pt x="10727" y="4038"/>
                    </a:cubicBezTo>
                    <a:cubicBezTo>
                      <a:pt x="10727" y="4560"/>
                      <a:pt x="10280" y="5008"/>
                      <a:pt x="9833" y="5008"/>
                    </a:cubicBezTo>
                    <a:cubicBezTo>
                      <a:pt x="7076" y="5008"/>
                      <a:pt x="4991" y="7250"/>
                      <a:pt x="4842" y="10016"/>
                    </a:cubicBezTo>
                    <a:cubicBezTo>
                      <a:pt x="4842" y="10540"/>
                      <a:pt x="4395" y="10913"/>
                      <a:pt x="3873" y="10913"/>
                    </a:cubicBezTo>
                    <a:cubicBezTo>
                      <a:pt x="3277" y="10913"/>
                      <a:pt x="2830" y="10464"/>
                      <a:pt x="2830" y="10016"/>
                    </a:cubicBezTo>
                    <a:cubicBezTo>
                      <a:pt x="2830" y="6130"/>
                      <a:pt x="5885" y="3141"/>
                      <a:pt x="9684" y="3065"/>
                    </a:cubicBezTo>
                    <a:close/>
                    <a:moveTo>
                      <a:pt x="10800" y="0"/>
                    </a:moveTo>
                    <a:cubicBezTo>
                      <a:pt x="4842" y="0"/>
                      <a:pt x="0" y="4859"/>
                      <a:pt x="0" y="10839"/>
                    </a:cubicBezTo>
                    <a:cubicBezTo>
                      <a:pt x="0" y="14725"/>
                      <a:pt x="2234" y="18238"/>
                      <a:pt x="5511" y="20105"/>
                    </a:cubicBezTo>
                    <a:cubicBezTo>
                      <a:pt x="5809" y="20181"/>
                      <a:pt x="5958" y="20554"/>
                      <a:pt x="5958" y="20929"/>
                    </a:cubicBezTo>
                    <a:lnTo>
                      <a:pt x="5958" y="21600"/>
                    </a:lnTo>
                    <a:lnTo>
                      <a:pt x="15791" y="21600"/>
                    </a:lnTo>
                    <a:lnTo>
                      <a:pt x="15791" y="20929"/>
                    </a:lnTo>
                    <a:cubicBezTo>
                      <a:pt x="15791" y="20630"/>
                      <a:pt x="15940" y="20331"/>
                      <a:pt x="16311" y="20181"/>
                    </a:cubicBezTo>
                    <a:cubicBezTo>
                      <a:pt x="19515" y="18312"/>
                      <a:pt x="21600" y="14874"/>
                      <a:pt x="21600" y="10839"/>
                    </a:cubicBezTo>
                    <a:cubicBezTo>
                      <a:pt x="21600" y="4859"/>
                      <a:pt x="16758" y="76"/>
                      <a:pt x="10800" y="0"/>
                    </a:cubicBez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641" name="Google Shape;3640;p76"/>
              <p:cNvSpPr/>
              <p:nvPr/>
            </p:nvSpPr>
            <p:spPr>
              <a:xfrm>
                <a:off x="103728" y="413577"/>
                <a:ext cx="171992" cy="112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5276"/>
                    </a:lnTo>
                    <a:cubicBezTo>
                      <a:pt x="0" y="9549"/>
                      <a:pt x="2141" y="13566"/>
                      <a:pt x="4616" y="14817"/>
                    </a:cubicBezTo>
                    <a:cubicBezTo>
                      <a:pt x="5438" y="18834"/>
                      <a:pt x="7914" y="21600"/>
                      <a:pt x="10719" y="21600"/>
                    </a:cubicBezTo>
                    <a:cubicBezTo>
                      <a:pt x="13849" y="21600"/>
                      <a:pt x="16324" y="18834"/>
                      <a:pt x="17146" y="14817"/>
                    </a:cubicBezTo>
                    <a:cubicBezTo>
                      <a:pt x="19784" y="13566"/>
                      <a:pt x="21600" y="9549"/>
                      <a:pt x="21600" y="5276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BB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  <p:sp>
        <p:nvSpPr>
          <p:cNvPr id="644" name="🎯اتعرف عدد حلول نظام مكون من معادلتين خطتين…"/>
          <p:cNvSpPr txBox="1"/>
          <p:nvPr/>
        </p:nvSpPr>
        <p:spPr>
          <a:xfrm>
            <a:off x="12869750" y="6850336"/>
            <a:ext cx="3047869" cy="3033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800">
                <a:solidFill>
                  <a:srgbClr val="016E8F"/>
                </a:solidFill>
              </a:defRPr>
            </a:pPr>
            <a:r>
              <a:t>🎯اتعرف عدد حلول نظام مكون من معادلتين خطتين</a:t>
            </a:r>
          </a:p>
          <a:p>
            <a:pPr algn="r" rtl="0">
              <a:defRPr sz="2800">
                <a:solidFill>
                  <a:srgbClr val="016E8F"/>
                </a:solidFill>
              </a:defRPr>
            </a:pPr>
            <a:r>
              <a:t>🎯احل نظام مكون من معادلتين خطيتين بيانا </a:t>
            </a:r>
          </a:p>
        </p:txBody>
      </p:sp>
      <p:sp>
        <p:nvSpPr>
          <p:cNvPr id="645" name="التمثيل البياني للمعادلات الخطية"/>
          <p:cNvSpPr txBox="1"/>
          <p:nvPr/>
        </p:nvSpPr>
        <p:spPr>
          <a:xfrm>
            <a:off x="16665142" y="6704035"/>
            <a:ext cx="2304797" cy="2975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التمثيل البياني للمعادلات الخطية </a:t>
            </a:r>
          </a:p>
        </p:txBody>
      </p:sp>
      <p:pic>
        <p:nvPicPr>
          <p:cNvPr id="646" name="IMG_7883.png" descr="IMG_7883.png"/>
          <p:cNvPicPr>
            <a:picLocks noChangeAspect="1"/>
          </p:cNvPicPr>
          <p:nvPr/>
        </p:nvPicPr>
        <p:blipFill>
          <a:blip r:embed="rId17"/>
          <a:srcRect l="38154" t="44266" r="39516" b="47178"/>
          <a:stretch>
            <a:fillRect/>
          </a:stretch>
        </p:blipFill>
        <p:spPr>
          <a:xfrm>
            <a:off x="9391664" y="6569958"/>
            <a:ext cx="3062527" cy="879929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647" name="IMG_7883.png" descr="IMG_7883.png"/>
          <p:cNvPicPr>
            <a:picLocks noChangeAspect="1"/>
          </p:cNvPicPr>
          <p:nvPr/>
        </p:nvPicPr>
        <p:blipFill>
          <a:blip r:embed="rId17"/>
          <a:srcRect l="69580" t="77367" r="8186" b="12520"/>
          <a:stretch>
            <a:fillRect/>
          </a:stretch>
        </p:blipFill>
        <p:spPr>
          <a:xfrm>
            <a:off x="10762544" y="7542577"/>
            <a:ext cx="1903657" cy="649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648" name="IMG_7883.png" descr="IMG_7883.png"/>
          <p:cNvPicPr>
            <a:picLocks noChangeAspect="1"/>
          </p:cNvPicPr>
          <p:nvPr/>
        </p:nvPicPr>
        <p:blipFill>
          <a:blip r:embed="rId17"/>
          <a:srcRect l="36884" t="77367" r="40882" b="12520"/>
          <a:stretch>
            <a:fillRect/>
          </a:stretch>
        </p:blipFill>
        <p:spPr>
          <a:xfrm>
            <a:off x="9810639" y="8186746"/>
            <a:ext cx="1903831" cy="6493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51" name="تجميع"/>
          <p:cNvGrpSpPr/>
          <p:nvPr/>
        </p:nvGrpSpPr>
        <p:grpSpPr>
          <a:xfrm>
            <a:off x="9391663" y="8800528"/>
            <a:ext cx="1601302" cy="858082"/>
            <a:chOff x="0" y="0"/>
            <a:chExt cx="1601300" cy="858081"/>
          </a:xfrm>
        </p:grpSpPr>
        <p:pic>
          <p:nvPicPr>
            <p:cNvPr id="649" name="IMG_7883.png" descr="IMG_7883.png"/>
            <p:cNvPicPr>
              <a:picLocks noChangeAspect="1"/>
            </p:cNvPicPr>
            <p:nvPr/>
          </p:nvPicPr>
          <p:blipFill>
            <a:blip r:embed="rId17"/>
            <a:srcRect l="11112" t="77111" r="73385" b="13162"/>
            <a:stretch>
              <a:fillRect/>
            </a:stretch>
          </p:blipFill>
          <p:spPr>
            <a:xfrm>
              <a:off x="0" y="0"/>
              <a:ext cx="1601301" cy="753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50" name="غير متسق"/>
            <p:cNvSpPr txBox="1"/>
            <p:nvPr/>
          </p:nvSpPr>
          <p:spPr>
            <a:xfrm>
              <a:off x="0" y="218217"/>
              <a:ext cx="1402596" cy="63986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>
                  <a:solidFill>
                    <a:srgbClr val="012F7B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pPr rtl="0">
                <a:defRPr/>
              </a:pPr>
              <a:r>
                <a:t>غير متسق</a:t>
              </a:r>
            </a:p>
          </p:txBody>
        </p:sp>
      </p:grpSp>
      <p:sp>
        <p:nvSpPr>
          <p:cNvPr id="652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١٥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10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2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2" presetClass="entr" presetSubtype="2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1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0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22" presetClass="entr" presetSubtype="2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10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22" presetClass="entr" presetSubtype="8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000"/>
                            </p:stCondLst>
                            <p:childTnLst>
                              <p:par>
                                <p:cTn id="67" presetID="22" presetClass="entr" presetSubtype="2" fill="hold" grpId="1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10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22" presetClass="entr" presetSubtype="2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1000"/>
                                        <p:tgtEl>
                                          <p:spTgt spid="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000"/>
                            </p:stCondLst>
                            <p:childTnLst>
                              <p:par>
                                <p:cTn id="75" presetID="22" presetClass="entr" presetSubtype="2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1000"/>
                                        <p:tgtEl>
                                          <p:spTgt spid="6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5" grpId="7" animBg="1" advAuto="0"/>
      <p:bldP spid="611" grpId="5" animBg="1" advAuto="0"/>
      <p:bldP spid="615" grpId="2" animBg="1" advAuto="0"/>
      <p:bldP spid="616" grpId="15" animBg="1" advAuto="0"/>
      <p:bldP spid="617" grpId="3" animBg="1" advAuto="0"/>
      <p:bldP spid="618" grpId="14" animBg="1" advAuto="0"/>
      <p:bldP spid="619" grpId="12" animBg="1" advAuto="0"/>
      <p:bldP spid="620" grpId="16" animBg="1" advAuto="0"/>
      <p:bldP spid="621" grpId="17" animBg="1" advAuto="0"/>
      <p:bldP spid="629" grpId="13" animBg="1" advAuto="0"/>
      <p:bldP spid="630" grpId="4" animBg="1" advAuto="0"/>
      <p:bldP spid="631" grpId="18" animBg="1" advAuto="0"/>
      <p:bldP spid="636" grpId="1" animBg="1" advAuto="0"/>
      <p:bldP spid="643" grpId="6" animBg="1" advAuto="0"/>
      <p:bldP spid="646" grpId="8" animBg="1" advAuto="0"/>
      <p:bldP spid="647" grpId="9" animBg="1" advAuto="0"/>
      <p:bldP spid="648" grpId="10" animBg="1" advAuto="0"/>
      <p:bldP spid="651" grpId="11" animBg="1" advAuto="0"/>
      <p:bldP spid="652" grpId="19" animBg="1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مستطيل مستدير الزوايا"/>
          <p:cNvSpPr/>
          <p:nvPr/>
        </p:nvSpPr>
        <p:spPr>
          <a:xfrm>
            <a:off x="3761487" y="4715509"/>
            <a:ext cx="17293750" cy="7124734"/>
          </a:xfrm>
          <a:prstGeom prst="roundRect">
            <a:avLst>
              <a:gd name="adj" fmla="val 5673"/>
            </a:avLst>
          </a:prstGeom>
          <a:solidFill>
            <a:srgbClr val="FFFFFF"/>
          </a:solidFill>
          <a:ln w="25400">
            <a:solidFill>
              <a:srgbClr val="000000"/>
            </a:solidFill>
            <a:custDash>
              <a:ds d="600000" sp="600000"/>
            </a:custDash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sp>
        <p:nvSpPr>
          <p:cNvPr id="655" name="@Maths0120"/>
          <p:cNvSpPr txBox="1"/>
          <p:nvPr/>
        </p:nvSpPr>
        <p:spPr>
          <a:xfrm>
            <a:off x="6841117" y="3376818"/>
            <a:ext cx="4982419" cy="8622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l" defTabSz="342900" rtl="0">
              <a:defRPr sz="5100" b="1">
                <a:blipFill rotWithShape="1">
                  <a:blip r:embed="rId2"/>
                  <a:srcRect/>
                  <a:tile tx="0" ty="0" sx="100000" sy="100000" flip="none" algn="tl"/>
                </a:blip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@Maths0120</a:t>
            </a:r>
          </a:p>
        </p:txBody>
      </p:sp>
      <p:sp>
        <p:nvSpPr>
          <p:cNvPr id="656" name="Google Shape;632;p19"/>
          <p:cNvSpPr txBox="1"/>
          <p:nvPr/>
        </p:nvSpPr>
        <p:spPr>
          <a:xfrm>
            <a:off x="6841117" y="8584433"/>
            <a:ext cx="5350884" cy="14165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34283" tIns="34283" rIns="34283" bIns="34283"/>
          <a:lstStyle>
            <a:lvl1pPr algn="l" defTabSz="342900" rtl="0">
              <a:defRPr sz="5600">
                <a:solidFill>
                  <a:srgbClr val="ECACA7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r>
              <a:t>@hasnaa-2</a:t>
            </a:r>
          </a:p>
        </p:txBody>
      </p:sp>
      <p:sp>
        <p:nvSpPr>
          <p:cNvPr id="657" name="Google Shape;1105;p42"/>
          <p:cNvSpPr/>
          <p:nvPr/>
        </p:nvSpPr>
        <p:spPr>
          <a:xfrm>
            <a:off x="2392671" y="3565019"/>
            <a:ext cx="235707" cy="1735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sz="500" b="1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658" name="https://linktr.ee/Refa2">
            <a:hlinkClick r:id="rId3"/>
          </p:cNvPr>
          <p:cNvSpPr txBox="1"/>
          <p:nvPr/>
        </p:nvSpPr>
        <p:spPr>
          <a:xfrm>
            <a:off x="13948663" y="1901151"/>
            <a:ext cx="5379939" cy="70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r" defTabSz="342900" rtl="0">
              <a:defRPr sz="3200" u="sng">
                <a:solidFill>
                  <a:srgbClr val="4285F4"/>
                </a:solidFill>
                <a:uFill>
                  <a:solidFill>
                    <a:srgbClr val="4285F4"/>
                  </a:solidFill>
                </a:u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r>
              <a:t>https://linktr.ee/Refa2</a:t>
            </a:r>
          </a:p>
        </p:txBody>
      </p:sp>
      <p:sp>
        <p:nvSpPr>
          <p:cNvPr id="659" name="https://t.me/hasna_math">
            <a:hlinkClick r:id="rId4"/>
          </p:cNvPr>
          <p:cNvSpPr txBox="1"/>
          <p:nvPr/>
        </p:nvSpPr>
        <p:spPr>
          <a:xfrm>
            <a:off x="13130026" y="8910985"/>
            <a:ext cx="8177058" cy="15760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algn="l" defTabSz="342900" rtl="0">
              <a:defRPr sz="4400" b="1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https://t.me/hasna_math</a:t>
            </a:r>
          </a:p>
        </p:txBody>
      </p:sp>
      <p:sp>
        <p:nvSpPr>
          <p:cNvPr id="660" name="Google Shape;1105;p42"/>
          <p:cNvSpPr/>
          <p:nvPr/>
        </p:nvSpPr>
        <p:spPr>
          <a:xfrm>
            <a:off x="2350712" y="2399530"/>
            <a:ext cx="319625" cy="1722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ABD6C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342900" rtl="0">
              <a:defRPr sz="500" b="1">
                <a:solidFill>
                  <a:srgbClr val="B92D5D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pic>
        <p:nvPicPr>
          <p:cNvPr id="661" name="IMG_1532.jpeg" descr="IMG_1532.jpeg"/>
          <p:cNvPicPr>
            <a:picLocks noChangeAspect="1"/>
          </p:cNvPicPr>
          <p:nvPr/>
        </p:nvPicPr>
        <p:blipFill>
          <a:blip r:embed="rId5">
            <a:alphaModFix amt="28571"/>
          </a:blip>
          <a:srcRect l="5878" t="1858" r="7772" b="5947"/>
          <a:stretch>
            <a:fillRect/>
          </a:stretch>
        </p:blipFill>
        <p:spPr>
          <a:xfrm>
            <a:off x="10779346" y="7917160"/>
            <a:ext cx="2088378" cy="2083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extrusionOk="0">
                <a:moveTo>
                  <a:pt x="10727" y="0"/>
                </a:moveTo>
                <a:cubicBezTo>
                  <a:pt x="8983" y="3"/>
                  <a:pt x="8705" y="39"/>
                  <a:pt x="7747" y="336"/>
                </a:cubicBezTo>
                <a:cubicBezTo>
                  <a:pt x="3592" y="1620"/>
                  <a:pt x="900" y="4711"/>
                  <a:pt x="151" y="9032"/>
                </a:cubicBezTo>
                <a:cubicBezTo>
                  <a:pt x="57" y="9574"/>
                  <a:pt x="3" y="10121"/>
                  <a:pt x="0" y="10671"/>
                </a:cubicBezTo>
                <a:cubicBezTo>
                  <a:pt x="-11" y="12321"/>
                  <a:pt x="381" y="13985"/>
                  <a:pt x="1167" y="15589"/>
                </a:cubicBezTo>
                <a:cubicBezTo>
                  <a:pt x="2217" y="17732"/>
                  <a:pt x="3768" y="19277"/>
                  <a:pt x="5931" y="20355"/>
                </a:cubicBezTo>
                <a:cubicBezTo>
                  <a:pt x="7155" y="20965"/>
                  <a:pt x="8117" y="21274"/>
                  <a:pt x="9412" y="21457"/>
                </a:cubicBezTo>
                <a:cubicBezTo>
                  <a:pt x="10415" y="21598"/>
                  <a:pt x="12346" y="21476"/>
                  <a:pt x="13392" y="21207"/>
                </a:cubicBezTo>
                <a:cubicBezTo>
                  <a:pt x="17165" y="20236"/>
                  <a:pt x="20059" y="17433"/>
                  <a:pt x="21123" y="13716"/>
                </a:cubicBezTo>
                <a:cubicBezTo>
                  <a:pt x="21457" y="12548"/>
                  <a:pt x="21589" y="10054"/>
                  <a:pt x="21372" y="8831"/>
                </a:cubicBezTo>
                <a:cubicBezTo>
                  <a:pt x="20623" y="4612"/>
                  <a:pt x="17661" y="1394"/>
                  <a:pt x="13445" y="217"/>
                </a:cubicBezTo>
                <a:cubicBezTo>
                  <a:pt x="12839" y="47"/>
                  <a:pt x="12218" y="-2"/>
                  <a:pt x="10727" y="0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662" name="IMG_1531.png" descr="IMG_1531.png"/>
          <p:cNvPicPr>
            <a:picLocks noChangeAspect="1"/>
          </p:cNvPicPr>
          <p:nvPr/>
        </p:nvPicPr>
        <p:blipFill>
          <a:blip r:embed="rId6"/>
          <a:srcRect l="30813" t="3020" r="30813" b="47659"/>
          <a:stretch>
            <a:fillRect/>
          </a:stretch>
        </p:blipFill>
        <p:spPr>
          <a:xfrm>
            <a:off x="2830220" y="619952"/>
            <a:ext cx="2861530" cy="36926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3" name="Google Shape;3779;p79" descr="Google Shape;3779;p79"/>
          <p:cNvPicPr>
            <a:picLocks noChangeAspect="1"/>
          </p:cNvPicPr>
          <p:nvPr/>
        </p:nvPicPr>
        <p:blipFill>
          <a:blip r:embed="rId7">
            <a:alphaModFix amt="30136"/>
          </a:blip>
          <a:stretch>
            <a:fillRect/>
          </a:stretch>
        </p:blipFill>
        <p:spPr>
          <a:xfrm>
            <a:off x="6647869" y="4948979"/>
            <a:ext cx="11426327" cy="30127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4" name="Google Shape;4196;p87" descr="Google Shape;4196;p87"/>
          <p:cNvPicPr>
            <a:picLocks noChangeAspect="1"/>
          </p:cNvPicPr>
          <p:nvPr/>
        </p:nvPicPr>
        <p:blipFill>
          <a:blip r:embed="rId8">
            <a:alphaModFix amt="42922"/>
          </a:blip>
          <a:stretch>
            <a:fillRect/>
          </a:stretch>
        </p:blipFill>
        <p:spPr>
          <a:xfrm>
            <a:off x="5691911" y="2899864"/>
            <a:ext cx="5293222" cy="1816131"/>
          </a:xfrm>
          <a:prstGeom prst="rect">
            <a:avLst/>
          </a:prstGeom>
          <a:ln w="12700">
            <a:miter lim="400000"/>
          </a:ln>
        </p:spPr>
      </p:pic>
      <p:sp>
        <p:nvSpPr>
          <p:cNvPr id="665" name="لاتنسوني من دعواتكم الصادقة"/>
          <p:cNvSpPr txBox="1"/>
          <p:nvPr/>
        </p:nvSpPr>
        <p:spPr>
          <a:xfrm>
            <a:off x="6050558" y="5980919"/>
            <a:ext cx="12620949" cy="948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342900" rtl="0">
              <a:defRPr sz="8000">
                <a:blipFill rotWithShape="1">
                  <a:blip r:embed="rId2"/>
                  <a:srcRect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r>
              <a:t>لاتنسوني من دعواتكم الصادقة</a:t>
            </a:r>
          </a:p>
        </p:txBody>
      </p:sp>
      <p:pic>
        <p:nvPicPr>
          <p:cNvPr id="666" name="IMG_7841.png" descr="IMG_7841.png"/>
          <p:cNvPicPr>
            <a:picLocks noChangeAspect="1"/>
          </p:cNvPicPr>
          <p:nvPr/>
        </p:nvPicPr>
        <p:blipFill>
          <a:blip r:embed="rId9"/>
          <a:srcRect l="63041" t="30755" r="1786"/>
          <a:stretch>
            <a:fillRect/>
          </a:stretch>
        </p:blipFill>
        <p:spPr>
          <a:xfrm>
            <a:off x="19074051" y="9500866"/>
            <a:ext cx="768154" cy="768154"/>
          </a:xfrm>
          <a:prstGeom prst="rect">
            <a:avLst/>
          </a:prstGeom>
          <a:ln w="12700">
            <a:miter lim="400000"/>
          </a:ln>
        </p:spPr>
      </p:pic>
      <p:pic>
        <p:nvPicPr>
          <p:cNvPr id="667" name="IMG_7841.png" descr="IMG_7841.png"/>
          <p:cNvPicPr>
            <a:picLocks noChangeAspect="1"/>
          </p:cNvPicPr>
          <p:nvPr/>
        </p:nvPicPr>
        <p:blipFill>
          <a:blip r:embed="rId9"/>
          <a:srcRect l="64505" t="31864" r="3202" b="6099"/>
          <a:stretch>
            <a:fillRect/>
          </a:stretch>
        </p:blipFill>
        <p:spPr>
          <a:xfrm>
            <a:off x="19360570" y="2231462"/>
            <a:ext cx="705255" cy="6881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94" h="21584" extrusionOk="0">
                <a:moveTo>
                  <a:pt x="3937" y="0"/>
                </a:moveTo>
                <a:cubicBezTo>
                  <a:pt x="3900" y="3"/>
                  <a:pt x="3964" y="226"/>
                  <a:pt x="4101" y="685"/>
                </a:cubicBezTo>
                <a:cubicBezTo>
                  <a:pt x="4259" y="1216"/>
                  <a:pt x="4407" y="1927"/>
                  <a:pt x="4429" y="2265"/>
                </a:cubicBezTo>
                <a:cubicBezTo>
                  <a:pt x="4457" y="2710"/>
                  <a:pt x="4532" y="2702"/>
                  <a:pt x="4709" y="2241"/>
                </a:cubicBezTo>
                <a:cubicBezTo>
                  <a:pt x="4845" y="1889"/>
                  <a:pt x="4697" y="1178"/>
                  <a:pt x="4382" y="660"/>
                </a:cubicBezTo>
                <a:cubicBezTo>
                  <a:pt x="4110" y="212"/>
                  <a:pt x="3975" y="-3"/>
                  <a:pt x="3937" y="0"/>
                </a:cubicBezTo>
                <a:close/>
                <a:moveTo>
                  <a:pt x="8712" y="635"/>
                </a:moveTo>
                <a:cubicBezTo>
                  <a:pt x="8638" y="670"/>
                  <a:pt x="8531" y="792"/>
                  <a:pt x="8384" y="1033"/>
                </a:cubicBezTo>
                <a:cubicBezTo>
                  <a:pt x="8118" y="1468"/>
                  <a:pt x="7912" y="2179"/>
                  <a:pt x="7928" y="2614"/>
                </a:cubicBezTo>
                <a:cubicBezTo>
                  <a:pt x="7946" y="3135"/>
                  <a:pt x="8101" y="3048"/>
                  <a:pt x="8384" y="2353"/>
                </a:cubicBezTo>
                <a:cubicBezTo>
                  <a:pt x="8826" y="1266"/>
                  <a:pt x="8933" y="530"/>
                  <a:pt x="8712" y="635"/>
                </a:cubicBezTo>
                <a:close/>
                <a:moveTo>
                  <a:pt x="672" y="3697"/>
                </a:moveTo>
                <a:cubicBezTo>
                  <a:pt x="382" y="3707"/>
                  <a:pt x="700" y="4054"/>
                  <a:pt x="1386" y="4469"/>
                </a:cubicBezTo>
                <a:cubicBezTo>
                  <a:pt x="3003" y="5445"/>
                  <a:pt x="3403" y="5428"/>
                  <a:pt x="2170" y="4444"/>
                </a:cubicBezTo>
                <a:cubicBezTo>
                  <a:pt x="1637" y="4018"/>
                  <a:pt x="963" y="3687"/>
                  <a:pt x="672" y="3697"/>
                </a:cubicBezTo>
                <a:close/>
                <a:moveTo>
                  <a:pt x="11672" y="4394"/>
                </a:moveTo>
                <a:cubicBezTo>
                  <a:pt x="10839" y="4580"/>
                  <a:pt x="9379" y="5210"/>
                  <a:pt x="9379" y="5477"/>
                </a:cubicBezTo>
                <a:cubicBezTo>
                  <a:pt x="9379" y="5614"/>
                  <a:pt x="10062" y="5474"/>
                  <a:pt x="10900" y="5166"/>
                </a:cubicBezTo>
                <a:cubicBezTo>
                  <a:pt x="11737" y="4857"/>
                  <a:pt x="12335" y="4514"/>
                  <a:pt x="12222" y="4394"/>
                </a:cubicBezTo>
                <a:cubicBezTo>
                  <a:pt x="12160" y="4329"/>
                  <a:pt x="11950" y="4332"/>
                  <a:pt x="11672" y="4394"/>
                </a:cubicBezTo>
                <a:close/>
                <a:moveTo>
                  <a:pt x="5903" y="5278"/>
                </a:moveTo>
                <a:cubicBezTo>
                  <a:pt x="5316" y="5190"/>
                  <a:pt x="4885" y="5528"/>
                  <a:pt x="4885" y="6336"/>
                </a:cubicBezTo>
                <a:cubicBezTo>
                  <a:pt x="4885" y="6930"/>
                  <a:pt x="5668" y="8708"/>
                  <a:pt x="6629" y="10294"/>
                </a:cubicBezTo>
                <a:cubicBezTo>
                  <a:pt x="7590" y="11880"/>
                  <a:pt x="8384" y="13309"/>
                  <a:pt x="8384" y="13456"/>
                </a:cubicBezTo>
                <a:cubicBezTo>
                  <a:pt x="8384" y="13602"/>
                  <a:pt x="7818" y="13939"/>
                  <a:pt x="7132" y="14215"/>
                </a:cubicBezTo>
                <a:cubicBezTo>
                  <a:pt x="5106" y="15028"/>
                  <a:pt x="5682" y="16120"/>
                  <a:pt x="9004" y="17775"/>
                </a:cubicBezTo>
                <a:cubicBezTo>
                  <a:pt x="10720" y="18630"/>
                  <a:pt x="12683" y="19839"/>
                  <a:pt x="13369" y="20451"/>
                </a:cubicBezTo>
                <a:cubicBezTo>
                  <a:pt x="14055" y="21063"/>
                  <a:pt x="14737" y="21574"/>
                  <a:pt x="14878" y="21584"/>
                </a:cubicBezTo>
                <a:cubicBezTo>
                  <a:pt x="15073" y="21597"/>
                  <a:pt x="19881" y="18364"/>
                  <a:pt x="20764" y="17625"/>
                </a:cubicBezTo>
                <a:cubicBezTo>
                  <a:pt x="21079" y="17363"/>
                  <a:pt x="18848" y="10894"/>
                  <a:pt x="17862" y="9211"/>
                </a:cubicBezTo>
                <a:cubicBezTo>
                  <a:pt x="16510" y="6900"/>
                  <a:pt x="15921" y="6736"/>
                  <a:pt x="12105" y="7580"/>
                </a:cubicBezTo>
                <a:lnTo>
                  <a:pt x="8864" y="8290"/>
                </a:lnTo>
                <a:lnTo>
                  <a:pt x="7834" y="6771"/>
                </a:lnTo>
                <a:cubicBezTo>
                  <a:pt x="7229" y="5874"/>
                  <a:pt x="6490" y="5365"/>
                  <a:pt x="5903" y="5278"/>
                </a:cubicBezTo>
                <a:close/>
                <a:moveTo>
                  <a:pt x="1889" y="7941"/>
                </a:moveTo>
                <a:cubicBezTo>
                  <a:pt x="1478" y="7925"/>
                  <a:pt x="803" y="8133"/>
                  <a:pt x="391" y="8414"/>
                </a:cubicBezTo>
                <a:cubicBezTo>
                  <a:pt x="-521" y="9037"/>
                  <a:pt x="271" y="9037"/>
                  <a:pt x="1644" y="8414"/>
                </a:cubicBezTo>
                <a:cubicBezTo>
                  <a:pt x="2302" y="8116"/>
                  <a:pt x="2383" y="7961"/>
                  <a:pt x="1889" y="7941"/>
                </a:cubicBezTo>
                <a:close/>
                <a:moveTo>
                  <a:pt x="4265" y="10020"/>
                </a:moveTo>
                <a:cubicBezTo>
                  <a:pt x="4220" y="10016"/>
                  <a:pt x="4151" y="10189"/>
                  <a:pt x="4031" y="10530"/>
                </a:cubicBezTo>
                <a:cubicBezTo>
                  <a:pt x="3878" y="10965"/>
                  <a:pt x="3546" y="11793"/>
                  <a:pt x="3294" y="12373"/>
                </a:cubicBezTo>
                <a:cubicBezTo>
                  <a:pt x="2842" y="13410"/>
                  <a:pt x="2846" y="13404"/>
                  <a:pt x="3610" y="12398"/>
                </a:cubicBezTo>
                <a:cubicBezTo>
                  <a:pt x="4036" y="11835"/>
                  <a:pt x="4368" y="11007"/>
                  <a:pt x="4347" y="10555"/>
                </a:cubicBezTo>
                <a:cubicBezTo>
                  <a:pt x="4330" y="10200"/>
                  <a:pt x="4310" y="10025"/>
                  <a:pt x="4265" y="10020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G_2031.jpeg" descr="IMG_2031.jpeg"/>
          <p:cNvPicPr>
            <a:picLocks noChangeAspect="1"/>
          </p:cNvPicPr>
          <p:nvPr/>
        </p:nvPicPr>
        <p:blipFill>
          <a:blip r:embed="rId2"/>
          <a:srcRect l="24886" t="15787" r="50930" b="63972"/>
          <a:stretch>
            <a:fillRect/>
          </a:stretch>
        </p:blipFill>
        <p:spPr>
          <a:xfrm>
            <a:off x="21008716" y="4152434"/>
            <a:ext cx="1980929" cy="139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G_2031.jpeg" descr="IMG_2031.jpeg"/>
          <p:cNvPicPr>
            <a:picLocks noChangeAspect="1"/>
          </p:cNvPicPr>
          <p:nvPr/>
        </p:nvPicPr>
        <p:blipFill>
          <a:blip r:embed="rId2"/>
          <a:srcRect l="25767" t="59145" r="50098" b="20161"/>
          <a:stretch>
            <a:fillRect/>
          </a:stretch>
        </p:blipFill>
        <p:spPr>
          <a:xfrm>
            <a:off x="21008716" y="6502400"/>
            <a:ext cx="1831160" cy="1320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IMG_2031.jpeg" descr="IMG_2031.jpeg"/>
          <p:cNvPicPr>
            <a:picLocks noChangeAspect="1"/>
          </p:cNvPicPr>
          <p:nvPr/>
        </p:nvPicPr>
        <p:blipFill>
          <a:blip r:embed="rId2"/>
          <a:srcRect l="50000" t="58297" r="25865" b="21009"/>
          <a:stretch>
            <a:fillRect/>
          </a:stretch>
        </p:blipFill>
        <p:spPr>
          <a:xfrm>
            <a:off x="21008716" y="8585200"/>
            <a:ext cx="1831159" cy="132098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7" name="Google Shape;1599;p45"/>
          <p:cNvGrpSpPr/>
          <p:nvPr/>
        </p:nvGrpSpPr>
        <p:grpSpPr>
          <a:xfrm>
            <a:off x="2534327" y="4213984"/>
            <a:ext cx="1572036" cy="1572036"/>
            <a:chOff x="0" y="0"/>
            <a:chExt cx="1572035" cy="1572035"/>
          </a:xfrm>
        </p:grpSpPr>
        <p:grpSp>
          <p:nvGrpSpPr>
            <p:cNvPr id="135" name="Google Shape;1600;p45"/>
            <p:cNvGrpSpPr/>
            <p:nvPr/>
          </p:nvGrpSpPr>
          <p:grpSpPr>
            <a:xfrm>
              <a:off x="-1" y="-1"/>
              <a:ext cx="1572037" cy="1572037"/>
              <a:chOff x="0" y="0"/>
              <a:chExt cx="1572035" cy="1572035"/>
            </a:xfrm>
          </p:grpSpPr>
          <p:sp>
            <p:nvSpPr>
              <p:cNvPr id="133" name="Google Shape;1601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blurRad="63500" dist="19050" dir="3960000" rotWithShape="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134" name="Google Shape;1602;p45" descr="Google Shape;1602;p4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36" name="Google Shape;1603;p45"/>
            <p:cNvSpPr/>
            <p:nvPr/>
          </p:nvSpPr>
          <p:spPr>
            <a:xfrm>
              <a:off x="418085" y="417946"/>
              <a:ext cx="735866" cy="736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7" h="21600" extrusionOk="0">
                  <a:moveTo>
                    <a:pt x="1847" y="0"/>
                  </a:moveTo>
                  <a:cubicBezTo>
                    <a:pt x="1374" y="0"/>
                    <a:pt x="898" y="184"/>
                    <a:pt x="540" y="547"/>
                  </a:cubicBezTo>
                  <a:cubicBezTo>
                    <a:pt x="-172" y="1282"/>
                    <a:pt x="-182" y="2456"/>
                    <a:pt x="520" y="3191"/>
                  </a:cubicBezTo>
                  <a:lnTo>
                    <a:pt x="6689" y="9462"/>
                  </a:lnTo>
                  <a:cubicBezTo>
                    <a:pt x="7411" y="10206"/>
                    <a:pt x="7411" y="11391"/>
                    <a:pt x="6689" y="12135"/>
                  </a:cubicBezTo>
                  <a:lnTo>
                    <a:pt x="520" y="18406"/>
                  </a:lnTo>
                  <a:cubicBezTo>
                    <a:pt x="-182" y="19140"/>
                    <a:pt x="-172" y="20315"/>
                    <a:pt x="540" y="21049"/>
                  </a:cubicBezTo>
                  <a:cubicBezTo>
                    <a:pt x="898" y="21416"/>
                    <a:pt x="1374" y="21600"/>
                    <a:pt x="1847" y="21600"/>
                  </a:cubicBezTo>
                  <a:cubicBezTo>
                    <a:pt x="2313" y="21600"/>
                    <a:pt x="2779" y="21423"/>
                    <a:pt x="3140" y="21069"/>
                  </a:cubicBezTo>
                  <a:lnTo>
                    <a:pt x="3160" y="21049"/>
                  </a:lnTo>
                  <a:lnTo>
                    <a:pt x="9328" y="14999"/>
                  </a:lnTo>
                  <a:cubicBezTo>
                    <a:pt x="9689" y="14648"/>
                    <a:pt x="10152" y="14471"/>
                    <a:pt x="10618" y="14471"/>
                  </a:cubicBezTo>
                  <a:cubicBezTo>
                    <a:pt x="11081" y="14471"/>
                    <a:pt x="11547" y="14648"/>
                    <a:pt x="11908" y="14999"/>
                  </a:cubicBezTo>
                  <a:lnTo>
                    <a:pt x="18076" y="21049"/>
                  </a:lnTo>
                  <a:lnTo>
                    <a:pt x="18096" y="21069"/>
                  </a:lnTo>
                  <a:cubicBezTo>
                    <a:pt x="18457" y="21423"/>
                    <a:pt x="18923" y="21600"/>
                    <a:pt x="19389" y="21600"/>
                  </a:cubicBezTo>
                  <a:cubicBezTo>
                    <a:pt x="19862" y="21600"/>
                    <a:pt x="20335" y="21416"/>
                    <a:pt x="20696" y="21049"/>
                  </a:cubicBezTo>
                  <a:cubicBezTo>
                    <a:pt x="21408" y="20315"/>
                    <a:pt x="21418" y="19140"/>
                    <a:pt x="20716" y="18406"/>
                  </a:cubicBezTo>
                  <a:lnTo>
                    <a:pt x="14547" y="12135"/>
                  </a:lnTo>
                  <a:cubicBezTo>
                    <a:pt x="13825" y="11391"/>
                    <a:pt x="13825" y="10206"/>
                    <a:pt x="14547" y="9462"/>
                  </a:cubicBezTo>
                  <a:lnTo>
                    <a:pt x="20716" y="3191"/>
                  </a:lnTo>
                  <a:cubicBezTo>
                    <a:pt x="21418" y="2456"/>
                    <a:pt x="21408" y="1282"/>
                    <a:pt x="20696" y="547"/>
                  </a:cubicBezTo>
                  <a:cubicBezTo>
                    <a:pt x="20335" y="184"/>
                    <a:pt x="19862" y="0"/>
                    <a:pt x="19389" y="0"/>
                  </a:cubicBezTo>
                  <a:cubicBezTo>
                    <a:pt x="18923" y="0"/>
                    <a:pt x="18457" y="174"/>
                    <a:pt x="18096" y="527"/>
                  </a:cubicBezTo>
                  <a:lnTo>
                    <a:pt x="18076" y="547"/>
                  </a:lnTo>
                  <a:lnTo>
                    <a:pt x="11908" y="6598"/>
                  </a:lnTo>
                  <a:cubicBezTo>
                    <a:pt x="11547" y="6949"/>
                    <a:pt x="11081" y="7125"/>
                    <a:pt x="10618" y="7125"/>
                  </a:cubicBezTo>
                  <a:cubicBezTo>
                    <a:pt x="10152" y="7125"/>
                    <a:pt x="9689" y="6949"/>
                    <a:pt x="9328" y="6598"/>
                  </a:cubicBezTo>
                  <a:lnTo>
                    <a:pt x="3160" y="547"/>
                  </a:lnTo>
                  <a:lnTo>
                    <a:pt x="3140" y="527"/>
                  </a:lnTo>
                  <a:cubicBezTo>
                    <a:pt x="2779" y="174"/>
                    <a:pt x="2313" y="0"/>
                    <a:pt x="1847" y="0"/>
                  </a:cubicBezTo>
                  <a:close/>
                </a:path>
              </a:pathLst>
            </a:custGeom>
            <a:solidFill>
              <a:srgbClr val="E224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42" name="تجميع"/>
          <p:cNvGrpSpPr/>
          <p:nvPr/>
        </p:nvGrpSpPr>
        <p:grpSpPr>
          <a:xfrm>
            <a:off x="2534327" y="6251164"/>
            <a:ext cx="1572036" cy="1572036"/>
            <a:chOff x="0" y="0"/>
            <a:chExt cx="1572035" cy="1572035"/>
          </a:xfrm>
        </p:grpSpPr>
        <p:grpSp>
          <p:nvGrpSpPr>
            <p:cNvPr id="140" name="Google Shape;1638;p45"/>
            <p:cNvGrpSpPr/>
            <p:nvPr/>
          </p:nvGrpSpPr>
          <p:grpSpPr>
            <a:xfrm>
              <a:off x="0" y="0"/>
              <a:ext cx="1572036" cy="1572036"/>
              <a:chOff x="0" y="0"/>
              <a:chExt cx="1572035" cy="1572035"/>
            </a:xfrm>
          </p:grpSpPr>
          <p:sp>
            <p:nvSpPr>
              <p:cNvPr id="138" name="Google Shape;1640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blurRad="63500" dist="19050" dir="3960000" rotWithShape="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139" name="Google Shape;1641;p45" descr="Google Shape;1641;p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1" name="Google Shape;1642;p45"/>
            <p:cNvSpPr/>
            <p:nvPr/>
          </p:nvSpPr>
          <p:spPr>
            <a:xfrm>
              <a:off x="393783" y="536746"/>
              <a:ext cx="683195" cy="467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grpSp>
        <p:nvGrpSpPr>
          <p:cNvPr id="147" name="تجميع"/>
          <p:cNvGrpSpPr/>
          <p:nvPr/>
        </p:nvGrpSpPr>
        <p:grpSpPr>
          <a:xfrm>
            <a:off x="2534327" y="8591251"/>
            <a:ext cx="1572036" cy="1572037"/>
            <a:chOff x="0" y="0"/>
            <a:chExt cx="1572035" cy="1572035"/>
          </a:xfrm>
        </p:grpSpPr>
        <p:grpSp>
          <p:nvGrpSpPr>
            <p:cNvPr id="145" name="Google Shape;1638;p45"/>
            <p:cNvGrpSpPr/>
            <p:nvPr/>
          </p:nvGrpSpPr>
          <p:grpSpPr>
            <a:xfrm>
              <a:off x="0" y="0"/>
              <a:ext cx="1572036" cy="1572036"/>
              <a:chOff x="0" y="0"/>
              <a:chExt cx="1572035" cy="1572035"/>
            </a:xfrm>
          </p:grpSpPr>
          <p:sp>
            <p:nvSpPr>
              <p:cNvPr id="143" name="Google Shape;1640;p45"/>
              <p:cNvSpPr/>
              <p:nvPr/>
            </p:nvSpPr>
            <p:spPr>
              <a:xfrm>
                <a:off x="-1" y="-1"/>
                <a:ext cx="1572037" cy="1572037"/>
              </a:xfrm>
              <a:prstGeom prst="ellipse">
                <a:avLst/>
              </a:prstGeom>
              <a:solidFill>
                <a:srgbClr val="FEFEFE"/>
              </a:solidFill>
              <a:ln w="12700" cap="flat">
                <a:noFill/>
                <a:miter lim="400000"/>
              </a:ln>
              <a:effectLst>
                <a:outerShdw blurRad="63500" dist="19050" dir="3960000" rotWithShape="0">
                  <a:srgbClr val="A17A74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144" name="Google Shape;1641;p45" descr="Google Shape;1641;p4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282" y="18697"/>
                <a:ext cx="1483698" cy="148369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146" name="Google Shape;1642;p45"/>
            <p:cNvSpPr/>
            <p:nvPr/>
          </p:nvSpPr>
          <p:spPr>
            <a:xfrm>
              <a:off x="393783" y="536746"/>
              <a:ext cx="683195" cy="4676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74" h="21600" extrusionOk="0">
                  <a:moveTo>
                    <a:pt x="19275" y="0"/>
                  </a:moveTo>
                  <a:cubicBezTo>
                    <a:pt x="19272" y="0"/>
                    <a:pt x="19269" y="0"/>
                    <a:pt x="19264" y="0"/>
                  </a:cubicBezTo>
                  <a:cubicBezTo>
                    <a:pt x="18838" y="0"/>
                    <a:pt x="18434" y="245"/>
                    <a:pt x="18136" y="700"/>
                  </a:cubicBezTo>
                  <a:lnTo>
                    <a:pt x="9279" y="14084"/>
                  </a:lnTo>
                  <a:cubicBezTo>
                    <a:pt x="8967" y="14565"/>
                    <a:pt x="8558" y="14805"/>
                    <a:pt x="8146" y="14805"/>
                  </a:cubicBezTo>
                  <a:cubicBezTo>
                    <a:pt x="7736" y="14805"/>
                    <a:pt x="7324" y="14565"/>
                    <a:pt x="7012" y="14084"/>
                  </a:cubicBezTo>
                  <a:cubicBezTo>
                    <a:pt x="7003" y="14084"/>
                    <a:pt x="7003" y="14084"/>
                    <a:pt x="6995" y="14071"/>
                  </a:cubicBezTo>
                  <a:cubicBezTo>
                    <a:pt x="6969" y="14032"/>
                    <a:pt x="6935" y="13981"/>
                    <a:pt x="6901" y="13942"/>
                  </a:cubicBezTo>
                  <a:lnTo>
                    <a:pt x="2821" y="7774"/>
                  </a:lnTo>
                  <a:cubicBezTo>
                    <a:pt x="2500" y="7207"/>
                    <a:pt x="2048" y="6919"/>
                    <a:pt x="1593" y="6919"/>
                  </a:cubicBezTo>
                  <a:cubicBezTo>
                    <a:pt x="1187" y="6919"/>
                    <a:pt x="778" y="7156"/>
                    <a:pt x="468" y="7632"/>
                  </a:cubicBezTo>
                  <a:cubicBezTo>
                    <a:pt x="-191" y="8629"/>
                    <a:pt x="-148" y="10270"/>
                    <a:pt x="562" y="11189"/>
                  </a:cubicBezTo>
                  <a:lnTo>
                    <a:pt x="7029" y="20913"/>
                  </a:lnTo>
                  <a:cubicBezTo>
                    <a:pt x="7322" y="21355"/>
                    <a:pt x="7711" y="21600"/>
                    <a:pt x="8120" y="21600"/>
                  </a:cubicBezTo>
                  <a:cubicBezTo>
                    <a:pt x="8128" y="21600"/>
                    <a:pt x="8140" y="21600"/>
                    <a:pt x="8151" y="21600"/>
                  </a:cubicBezTo>
                  <a:lnTo>
                    <a:pt x="8168" y="21600"/>
                  </a:lnTo>
                  <a:cubicBezTo>
                    <a:pt x="8603" y="21600"/>
                    <a:pt x="9015" y="21342"/>
                    <a:pt x="9330" y="20874"/>
                  </a:cubicBezTo>
                  <a:lnTo>
                    <a:pt x="20403" y="4140"/>
                  </a:lnTo>
                  <a:cubicBezTo>
                    <a:pt x="21409" y="2603"/>
                    <a:pt x="20696" y="0"/>
                    <a:pt x="19275" y="0"/>
                  </a:cubicBezTo>
                  <a:close/>
                </a:path>
              </a:pathLst>
            </a:custGeom>
            <a:solidFill>
              <a:srgbClr val="4E7A2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solidFill>
                    <a:srgbClr val="435D74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  <p:sp>
        <p:nvSpPr>
          <p:cNvPr id="148" name="Google Shape;828;p33"/>
          <p:cNvSpPr txBox="1"/>
          <p:nvPr/>
        </p:nvSpPr>
        <p:spPr>
          <a:xfrm>
            <a:off x="10471345" y="4213984"/>
            <a:ext cx="10934049" cy="14963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defTabSz="722376" rtl="0">
              <a:defRPr sz="7900" b="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r>
              <a:t> س +٤ هي  معادلة  </a:t>
            </a:r>
          </a:p>
        </p:txBody>
      </p:sp>
      <p:sp>
        <p:nvSpPr>
          <p:cNvPr id="149" name="Google Shape;828;p33"/>
          <p:cNvSpPr txBox="1"/>
          <p:nvPr/>
        </p:nvSpPr>
        <p:spPr>
          <a:xfrm>
            <a:off x="10547332" y="6535576"/>
            <a:ext cx="10181930" cy="1287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defTabSz="612648" rtl="0">
              <a:defRPr sz="6700" b="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r>
              <a:t> س +٤ هي  عبارة جبرية   </a:t>
            </a:r>
          </a:p>
        </p:txBody>
      </p:sp>
      <p:sp>
        <p:nvSpPr>
          <p:cNvPr id="150" name="Google Shape;828;p33"/>
          <p:cNvSpPr txBox="1"/>
          <p:nvPr/>
        </p:nvSpPr>
        <p:spPr>
          <a:xfrm>
            <a:off x="7215643" y="8778149"/>
            <a:ext cx="15185302" cy="119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defTabSz="557784" rtl="0">
              <a:defRPr sz="6100" b="1">
                <a:solidFill>
                  <a:srgbClr val="5C5C5C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r>
              <a:t>حل المعادلة ٢س=س+٤ هو س=٤</a:t>
            </a:r>
          </a:p>
        </p:txBody>
      </p:sp>
      <p:sp>
        <p:nvSpPr>
          <p:cNvPr id="151" name="بيضاوي"/>
          <p:cNvSpPr/>
          <p:nvPr/>
        </p:nvSpPr>
        <p:spPr>
          <a:xfrm>
            <a:off x="3753979" y="1239934"/>
            <a:ext cx="2618803" cy="2635299"/>
          </a:xfrm>
          <a:prstGeom prst="ellipse">
            <a:avLst/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rtl="0"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Geeza Pro Regular"/>
              </a:defRPr>
            </a:pPr>
            <a:endParaRPr/>
          </a:p>
        </p:txBody>
      </p:sp>
      <p:pic>
        <p:nvPicPr>
          <p:cNvPr id="152" name="IMG_0547.gif" descr="IMG_0547.gif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4112712" y="1861910"/>
            <a:ext cx="1901337" cy="1426002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161" name="تجميع"/>
          <p:cNvGrpSpPr/>
          <p:nvPr/>
        </p:nvGrpSpPr>
        <p:grpSpPr>
          <a:xfrm>
            <a:off x="14808292" y="2040567"/>
            <a:ext cx="7593605" cy="1156918"/>
            <a:chOff x="0" y="0"/>
            <a:chExt cx="7593603" cy="1156917"/>
          </a:xfrm>
        </p:grpSpPr>
        <p:sp>
          <p:nvSpPr>
            <p:cNvPr id="153" name="Google Shape;1742;p25"/>
            <p:cNvSpPr txBox="1"/>
            <p:nvPr/>
          </p:nvSpPr>
          <p:spPr>
            <a:xfrm>
              <a:off x="0" y="9657"/>
              <a:ext cx="6161830" cy="11472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21899" tIns="121899" rIns="121899" bIns="121899" numCol="1" anchor="t">
              <a:normAutofit/>
            </a:bodyPr>
            <a:lstStyle>
              <a:lvl1pPr defTabSz="914400" rtl="0">
                <a:lnSpc>
                  <a:spcPct val="80000"/>
                </a:lnSpc>
                <a:defRPr sz="7000">
                  <a:solidFill>
                    <a:srgbClr val="CF7373"/>
                  </a:solidFill>
                  <a:latin typeface="Farah Regular"/>
                  <a:ea typeface="Farah Regular"/>
                  <a:cs typeface="Farah Regular"/>
                  <a:sym typeface="Farah Regular"/>
                </a:defRPr>
              </a:lvl1pPr>
            </a:lstStyle>
            <a:p>
              <a:r>
                <a:t>ضع علامة صح او خطا </a:t>
              </a:r>
            </a:p>
          </p:txBody>
        </p:sp>
        <p:grpSp>
          <p:nvGrpSpPr>
            <p:cNvPr id="160" name="تجميع"/>
            <p:cNvGrpSpPr/>
            <p:nvPr/>
          </p:nvGrpSpPr>
          <p:grpSpPr>
            <a:xfrm>
              <a:off x="6724526" y="-1"/>
              <a:ext cx="869078" cy="1017827"/>
              <a:chOff x="0" y="0"/>
              <a:chExt cx="869076" cy="1017825"/>
            </a:xfrm>
          </p:grpSpPr>
          <p:sp>
            <p:nvSpPr>
              <p:cNvPr id="154" name="Google Shape;9887;p102"/>
              <p:cNvSpPr/>
              <p:nvPr/>
            </p:nvSpPr>
            <p:spPr>
              <a:xfrm>
                <a:off x="50979" y="0"/>
                <a:ext cx="611827" cy="10178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9942" y="5038"/>
                    </a:moveTo>
                    <a:cubicBezTo>
                      <a:pt x="10168" y="5038"/>
                      <a:pt x="10391" y="5095"/>
                      <a:pt x="10555" y="5211"/>
                    </a:cubicBezTo>
                    <a:cubicBezTo>
                      <a:pt x="11045" y="5502"/>
                      <a:pt x="11045" y="5849"/>
                      <a:pt x="10638" y="6138"/>
                    </a:cubicBezTo>
                    <a:lnTo>
                      <a:pt x="6955" y="8628"/>
                    </a:lnTo>
                    <a:cubicBezTo>
                      <a:pt x="6791" y="8803"/>
                      <a:pt x="6545" y="8860"/>
                      <a:pt x="6381" y="8860"/>
                    </a:cubicBezTo>
                    <a:cubicBezTo>
                      <a:pt x="6137" y="8860"/>
                      <a:pt x="5890" y="8803"/>
                      <a:pt x="5727" y="8628"/>
                    </a:cubicBezTo>
                    <a:lnTo>
                      <a:pt x="3927" y="7354"/>
                    </a:lnTo>
                    <a:cubicBezTo>
                      <a:pt x="3600" y="7123"/>
                      <a:pt x="3600" y="6717"/>
                      <a:pt x="3927" y="6485"/>
                    </a:cubicBezTo>
                    <a:cubicBezTo>
                      <a:pt x="4090" y="6369"/>
                      <a:pt x="4316" y="6312"/>
                      <a:pt x="4542" y="6312"/>
                    </a:cubicBezTo>
                    <a:cubicBezTo>
                      <a:pt x="4766" y="6312"/>
                      <a:pt x="4992" y="6369"/>
                      <a:pt x="5155" y="6485"/>
                    </a:cubicBezTo>
                    <a:lnTo>
                      <a:pt x="6301" y="7297"/>
                    </a:lnTo>
                    <a:lnTo>
                      <a:pt x="9329" y="5211"/>
                    </a:lnTo>
                    <a:cubicBezTo>
                      <a:pt x="9492" y="5095"/>
                      <a:pt x="9716" y="5038"/>
                      <a:pt x="9942" y="5038"/>
                    </a:cubicBezTo>
                    <a:close/>
                    <a:moveTo>
                      <a:pt x="9942" y="8803"/>
                    </a:moveTo>
                    <a:cubicBezTo>
                      <a:pt x="10168" y="8803"/>
                      <a:pt x="10391" y="8860"/>
                      <a:pt x="10555" y="8976"/>
                    </a:cubicBezTo>
                    <a:cubicBezTo>
                      <a:pt x="11045" y="9266"/>
                      <a:pt x="11045" y="9670"/>
                      <a:pt x="10638" y="9902"/>
                    </a:cubicBezTo>
                    <a:lnTo>
                      <a:pt x="6955" y="12450"/>
                    </a:lnTo>
                    <a:cubicBezTo>
                      <a:pt x="6791" y="12566"/>
                      <a:pt x="6545" y="12624"/>
                      <a:pt x="6381" y="12624"/>
                    </a:cubicBezTo>
                    <a:cubicBezTo>
                      <a:pt x="6137" y="12624"/>
                      <a:pt x="5890" y="12566"/>
                      <a:pt x="5727" y="12450"/>
                    </a:cubicBezTo>
                    <a:lnTo>
                      <a:pt x="3927" y="11119"/>
                    </a:lnTo>
                    <a:cubicBezTo>
                      <a:pt x="3600" y="10887"/>
                      <a:pt x="3600" y="10481"/>
                      <a:pt x="3927" y="10249"/>
                    </a:cubicBezTo>
                    <a:cubicBezTo>
                      <a:pt x="4090" y="10134"/>
                      <a:pt x="4316" y="10077"/>
                      <a:pt x="4542" y="10077"/>
                    </a:cubicBezTo>
                    <a:cubicBezTo>
                      <a:pt x="4766" y="10077"/>
                      <a:pt x="4992" y="10134"/>
                      <a:pt x="5155" y="10249"/>
                    </a:cubicBezTo>
                    <a:lnTo>
                      <a:pt x="6301" y="11060"/>
                    </a:lnTo>
                    <a:lnTo>
                      <a:pt x="9329" y="8976"/>
                    </a:lnTo>
                    <a:cubicBezTo>
                      <a:pt x="9492" y="8860"/>
                      <a:pt x="9716" y="8803"/>
                      <a:pt x="9942" y="8803"/>
                    </a:cubicBezTo>
                    <a:close/>
                    <a:moveTo>
                      <a:pt x="9942" y="12624"/>
                    </a:moveTo>
                    <a:cubicBezTo>
                      <a:pt x="10168" y="12624"/>
                      <a:pt x="10391" y="12681"/>
                      <a:pt x="10555" y="12797"/>
                    </a:cubicBezTo>
                    <a:cubicBezTo>
                      <a:pt x="11045" y="13088"/>
                      <a:pt x="11045" y="13494"/>
                      <a:pt x="10638" y="13725"/>
                    </a:cubicBezTo>
                    <a:lnTo>
                      <a:pt x="6955" y="16273"/>
                    </a:lnTo>
                    <a:cubicBezTo>
                      <a:pt x="6791" y="16389"/>
                      <a:pt x="6545" y="16505"/>
                      <a:pt x="6381" y="16505"/>
                    </a:cubicBezTo>
                    <a:cubicBezTo>
                      <a:pt x="6137" y="16505"/>
                      <a:pt x="5890" y="16389"/>
                      <a:pt x="5727" y="16273"/>
                    </a:cubicBezTo>
                    <a:lnTo>
                      <a:pt x="3927" y="14940"/>
                    </a:lnTo>
                    <a:cubicBezTo>
                      <a:pt x="3600" y="14709"/>
                      <a:pt x="3600" y="14304"/>
                      <a:pt x="3927" y="14073"/>
                    </a:cubicBezTo>
                    <a:cubicBezTo>
                      <a:pt x="4090" y="13957"/>
                      <a:pt x="4316" y="13898"/>
                      <a:pt x="4542" y="13898"/>
                    </a:cubicBezTo>
                    <a:cubicBezTo>
                      <a:pt x="4766" y="13898"/>
                      <a:pt x="4992" y="13957"/>
                      <a:pt x="5155" y="14073"/>
                    </a:cubicBezTo>
                    <a:lnTo>
                      <a:pt x="6301" y="14883"/>
                    </a:lnTo>
                    <a:lnTo>
                      <a:pt x="9329" y="12797"/>
                    </a:lnTo>
                    <a:cubicBezTo>
                      <a:pt x="9492" y="12681"/>
                      <a:pt x="9716" y="12624"/>
                      <a:pt x="9942" y="12624"/>
                    </a:cubicBezTo>
                    <a:close/>
                    <a:moveTo>
                      <a:pt x="901" y="0"/>
                    </a:moveTo>
                    <a:cubicBezTo>
                      <a:pt x="410" y="0"/>
                      <a:pt x="0" y="289"/>
                      <a:pt x="0" y="636"/>
                    </a:cubicBezTo>
                    <a:lnTo>
                      <a:pt x="0" y="17779"/>
                    </a:lnTo>
                    <a:lnTo>
                      <a:pt x="16364" y="17779"/>
                    </a:lnTo>
                    <a:lnTo>
                      <a:pt x="16364" y="19747"/>
                    </a:lnTo>
                    <a:lnTo>
                      <a:pt x="16284" y="19747"/>
                    </a:lnTo>
                    <a:cubicBezTo>
                      <a:pt x="16284" y="20848"/>
                      <a:pt x="17510" y="21600"/>
                      <a:pt x="18902" y="21600"/>
                    </a:cubicBezTo>
                    <a:cubicBezTo>
                      <a:pt x="20455" y="21600"/>
                      <a:pt x="21600" y="20732"/>
                      <a:pt x="21600" y="19747"/>
                    </a:cubicBezTo>
                    <a:lnTo>
                      <a:pt x="21600" y="14652"/>
                    </a:lnTo>
                    <a:lnTo>
                      <a:pt x="19473" y="16214"/>
                    </a:lnTo>
                    <a:lnTo>
                      <a:pt x="14564" y="17547"/>
                    </a:lnTo>
                    <a:cubicBezTo>
                      <a:pt x="14276" y="17600"/>
                      <a:pt x="13998" y="17626"/>
                      <a:pt x="13733" y="17626"/>
                    </a:cubicBezTo>
                    <a:cubicBezTo>
                      <a:pt x="12866" y="17626"/>
                      <a:pt x="12139" y="17352"/>
                      <a:pt x="11700" y="16909"/>
                    </a:cubicBezTo>
                    <a:cubicBezTo>
                      <a:pt x="11209" y="16505"/>
                      <a:pt x="10965" y="15926"/>
                      <a:pt x="11209" y="15172"/>
                    </a:cubicBezTo>
                    <a:lnTo>
                      <a:pt x="13092" y="11698"/>
                    </a:lnTo>
                    <a:lnTo>
                      <a:pt x="21600" y="5674"/>
                    </a:lnTo>
                    <a:lnTo>
                      <a:pt x="21600" y="5095"/>
                    </a:lnTo>
                    <a:lnTo>
                      <a:pt x="15299" y="5095"/>
                    </a:lnTo>
                    <a:cubicBezTo>
                      <a:pt x="14728" y="5095"/>
                      <a:pt x="14318" y="4807"/>
                      <a:pt x="14318" y="4459"/>
                    </a:cubicBezTo>
                    <a:lnTo>
                      <a:pt x="1431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5" name="Google Shape;9888;p102"/>
              <p:cNvSpPr/>
              <p:nvPr/>
            </p:nvSpPr>
            <p:spPr>
              <a:xfrm>
                <a:off x="704515" y="237414"/>
                <a:ext cx="164562" cy="1937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08" h="21600" extrusionOk="0">
                    <a:moveTo>
                      <a:pt x="10067" y="0"/>
                    </a:moveTo>
                    <a:cubicBezTo>
                      <a:pt x="8358" y="0"/>
                      <a:pt x="6658" y="608"/>
                      <a:pt x="5334" y="1825"/>
                    </a:cubicBezTo>
                    <a:lnTo>
                      <a:pt x="0" y="7599"/>
                    </a:lnTo>
                    <a:lnTo>
                      <a:pt x="13617" y="21600"/>
                    </a:lnTo>
                    <a:lnTo>
                      <a:pt x="19233" y="15816"/>
                    </a:lnTo>
                    <a:cubicBezTo>
                      <a:pt x="21600" y="13383"/>
                      <a:pt x="21600" y="9125"/>
                      <a:pt x="19233" y="6382"/>
                    </a:cubicBezTo>
                    <a:lnTo>
                      <a:pt x="14801" y="1825"/>
                    </a:lnTo>
                    <a:cubicBezTo>
                      <a:pt x="13467" y="608"/>
                      <a:pt x="11767" y="0"/>
                      <a:pt x="10067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6" name="Google Shape;9889;p102"/>
              <p:cNvSpPr/>
              <p:nvPr/>
            </p:nvSpPr>
            <p:spPr>
              <a:xfrm>
                <a:off x="421000" y="611249"/>
                <a:ext cx="132932" cy="155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42" h="21600" extrusionOk="0">
                    <a:moveTo>
                      <a:pt x="6359" y="0"/>
                    </a:moveTo>
                    <a:lnTo>
                      <a:pt x="129" y="16641"/>
                    </a:lnTo>
                    <a:cubicBezTo>
                      <a:pt x="-558" y="19451"/>
                      <a:pt x="1608" y="21600"/>
                      <a:pt x="4263" y="21600"/>
                    </a:cubicBezTo>
                    <a:cubicBezTo>
                      <a:pt x="4472" y="21600"/>
                      <a:pt x="4682" y="21588"/>
                      <a:pt x="4891" y="21564"/>
                    </a:cubicBezTo>
                    <a:lnTo>
                      <a:pt x="21042" y="15128"/>
                    </a:lnTo>
                    <a:lnTo>
                      <a:pt x="6359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7" name="Google Shape;9890;p102"/>
              <p:cNvSpPr/>
              <p:nvPr/>
            </p:nvSpPr>
            <p:spPr>
              <a:xfrm>
                <a:off x="489048" y="349322"/>
                <a:ext cx="287339" cy="338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3410" y="0"/>
                    </a:moveTo>
                    <a:lnTo>
                      <a:pt x="0" y="13587"/>
                    </a:lnTo>
                    <a:lnTo>
                      <a:pt x="8013" y="21600"/>
                    </a:lnTo>
                    <a:lnTo>
                      <a:pt x="21600" y="8184"/>
                    </a:lnTo>
                    <a:lnTo>
                      <a:pt x="1341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8" name="Google Shape;9891;p102"/>
              <p:cNvSpPr/>
              <p:nvPr/>
            </p:nvSpPr>
            <p:spPr>
              <a:xfrm>
                <a:off x="512221" y="13598"/>
                <a:ext cx="139036" cy="1637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59" name="Google Shape;9892;p102"/>
              <p:cNvSpPr/>
              <p:nvPr/>
            </p:nvSpPr>
            <p:spPr>
              <a:xfrm>
                <a:off x="0" y="900460"/>
                <a:ext cx="489050" cy="1173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127" y="0"/>
                    </a:moveTo>
                    <a:cubicBezTo>
                      <a:pt x="510" y="0"/>
                      <a:pt x="0" y="3029"/>
                      <a:pt x="0" y="5532"/>
                    </a:cubicBezTo>
                    <a:lnTo>
                      <a:pt x="0" y="11063"/>
                    </a:lnTo>
                    <a:cubicBezTo>
                      <a:pt x="0" y="16579"/>
                      <a:pt x="1023" y="21600"/>
                      <a:pt x="2252" y="21600"/>
                    </a:cubicBezTo>
                    <a:lnTo>
                      <a:pt x="21600" y="21600"/>
                    </a:lnTo>
                    <a:cubicBezTo>
                      <a:pt x="20882" y="17583"/>
                      <a:pt x="20473" y="11557"/>
                      <a:pt x="20473" y="5532"/>
                    </a:cubicBezTo>
                    <a:lnTo>
                      <a:pt x="20473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16200000" scaled="0"/>
              </a:gradFill>
              <a:ln w="9525" cap="flat">
                <a:solidFill>
                  <a:srgbClr val="CBF0FF"/>
                </a:solidFill>
                <a:prstDash val="solid"/>
                <a:round/>
              </a:ln>
              <a:effectLst>
                <a:outerShdw blurRad="381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solidFill>
                      <a:srgbClr val="FEFEFE"/>
                    </a:solidFill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2" animBg="1" advAuto="0"/>
      <p:bldP spid="142" grpId="4" animBg="1" advAuto="0"/>
      <p:bldP spid="147" grpId="6" animBg="1" advAuto="0"/>
      <p:bldP spid="148" grpId="1" animBg="1" advAuto="0"/>
      <p:bldP spid="149" grpId="3" animBg="1" advAuto="0"/>
      <p:bldP spid="150" grpId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تجميع"/>
          <p:cNvGrpSpPr/>
          <p:nvPr/>
        </p:nvGrpSpPr>
        <p:grpSpPr>
          <a:xfrm>
            <a:off x="4326339" y="3362015"/>
            <a:ext cx="15705922" cy="4315231"/>
            <a:chOff x="-25399" y="-24182"/>
            <a:chExt cx="15705920" cy="4315230"/>
          </a:xfrm>
        </p:grpSpPr>
        <p:grpSp>
          <p:nvGrpSpPr>
            <p:cNvPr id="169" name="تجميع"/>
            <p:cNvGrpSpPr/>
            <p:nvPr/>
          </p:nvGrpSpPr>
          <p:grpSpPr>
            <a:xfrm>
              <a:off x="-25400" y="-24183"/>
              <a:ext cx="15705921" cy="4315231"/>
              <a:chOff x="-25400" y="-24182"/>
              <a:chExt cx="15705920" cy="4315229"/>
            </a:xfrm>
          </p:grpSpPr>
          <p:sp>
            <p:nvSpPr>
              <p:cNvPr id="163" name="Google Shape;713;p59"/>
              <p:cNvSpPr/>
              <p:nvPr/>
            </p:nvSpPr>
            <p:spPr>
              <a:xfrm rot="10800000">
                <a:off x="11285970" y="1415472"/>
                <a:ext cx="4394551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164" name="Google Shape;713;p59"/>
              <p:cNvSpPr/>
              <p:nvPr/>
            </p:nvSpPr>
            <p:spPr>
              <a:xfrm rot="10800000">
                <a:off x="11285970" y="0"/>
                <a:ext cx="4394551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165" name="Google Shape;714;p59" descr="Google Shape;714;p59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-25401" y="-24182"/>
                <a:ext cx="12137660" cy="1440118"/>
              </a:xfrm>
              <a:prstGeom prst="rect">
                <a:avLst/>
              </a:prstGeom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166" name="Google Shape;714;p59" descr="Google Shape;714;p59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-25401" y="1397202"/>
                <a:ext cx="12137660" cy="1440118"/>
              </a:xfrm>
              <a:prstGeom prst="rect">
                <a:avLst/>
              </a:prstGeom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</p:pic>
          <p:sp>
            <p:nvSpPr>
              <p:cNvPr id="167" name="Google Shape;713;p59"/>
              <p:cNvSpPr/>
              <p:nvPr/>
            </p:nvSpPr>
            <p:spPr>
              <a:xfrm rot="10800000">
                <a:off x="11285970" y="2858734"/>
                <a:ext cx="4394551" cy="1389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pic>
            <p:nvPicPr>
              <p:cNvPr id="168" name="Google Shape;714;p59" descr="Google Shape;714;p59"/>
              <p:cNvPicPr>
                <a:picLocks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 rot="10800000">
                <a:off x="-25401" y="2850929"/>
                <a:ext cx="12137660" cy="1440118"/>
              </a:xfrm>
              <a:prstGeom prst="rect">
                <a:avLst/>
              </a:prstGeom>
              <a:effectLst>
                <a:outerShdw blurRad="63500" dist="25400" dir="5400000" rotWithShape="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170" name="اليوم"/>
            <p:cNvSpPr txBox="1"/>
            <p:nvPr/>
          </p:nvSpPr>
          <p:spPr>
            <a:xfrm>
              <a:off x="12121567" y="211709"/>
              <a:ext cx="3260731" cy="1153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171" name="التاريخ"/>
            <p:cNvSpPr txBox="1"/>
            <p:nvPr/>
          </p:nvSpPr>
          <p:spPr>
            <a:xfrm>
              <a:off x="12496407" y="1520534"/>
              <a:ext cx="2511089" cy="113616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  <p:sp>
          <p:nvSpPr>
            <p:cNvPr id="172" name="الحصة"/>
            <p:cNvSpPr txBox="1"/>
            <p:nvPr/>
          </p:nvSpPr>
          <p:spPr>
            <a:xfrm>
              <a:off x="12307308" y="2827520"/>
              <a:ext cx="2964127" cy="13466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6600">
                  <a:blipFill rotWithShape="1">
                    <a:blip r:embed="rId3"/>
                    <a:srcRect/>
                    <a:tile tx="0" ty="0" sx="100000" sy="100000" flip="none" algn="tl"/>
                  </a:blip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الحصة</a:t>
              </a:r>
            </a:p>
          </p:txBody>
        </p:sp>
      </p:grpSp>
      <p:sp>
        <p:nvSpPr>
          <p:cNvPr id="174" name="Google Shape;450;p23"/>
          <p:cNvSpPr/>
          <p:nvPr/>
        </p:nvSpPr>
        <p:spPr>
          <a:xfrm>
            <a:off x="10463406" y="7804150"/>
            <a:ext cx="3457189" cy="27087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gradFill>
            <a:gsLst>
              <a:gs pos="0">
                <a:srgbClr val="B1DD8B"/>
              </a:gs>
              <a:gs pos="100000">
                <a:schemeClr val="accent1">
                  <a:lumOff val="-13575"/>
                </a:schemeClr>
              </a:gs>
            </a:gsLst>
            <a:lin ang="5400000"/>
          </a:gradFill>
          <a:ln w="12700">
            <a:solidFill>
              <a:srgbClr val="929292"/>
            </a:solidFill>
            <a:miter lim="400000"/>
          </a:ln>
        </p:spPr>
        <p:txBody>
          <a:bodyPr lIns="60959" tIns="60959" rIns="60959" bIns="60959" anchor="ctr"/>
          <a:lstStyle/>
          <a:p>
            <a:pPr algn="l" defTabSz="1219200" rtl="0">
              <a:defRPr sz="32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pic>
        <p:nvPicPr>
          <p:cNvPr id="175" name="IMG_0523.jpeg" descr="IMG_0523.jpeg"/>
          <p:cNvPicPr>
            <a:picLocks noChangeAspect="1"/>
          </p:cNvPicPr>
          <p:nvPr/>
        </p:nvPicPr>
        <p:blipFill>
          <a:blip r:embed="rId4"/>
          <a:srcRect l="12024" t="26276" r="10604" b="29544"/>
          <a:stretch>
            <a:fillRect/>
          </a:stretch>
        </p:blipFill>
        <p:spPr>
          <a:xfrm>
            <a:off x="12749455" y="9481803"/>
            <a:ext cx="2763248" cy="1580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60" extrusionOk="0">
                <a:moveTo>
                  <a:pt x="56" y="4"/>
                </a:moveTo>
                <a:cubicBezTo>
                  <a:pt x="18" y="45"/>
                  <a:pt x="0" y="5169"/>
                  <a:pt x="0" y="10286"/>
                </a:cubicBezTo>
                <a:cubicBezTo>
                  <a:pt x="0" y="15404"/>
                  <a:pt x="18" y="20509"/>
                  <a:pt x="56" y="20509"/>
                </a:cubicBezTo>
                <a:cubicBezTo>
                  <a:pt x="86" y="20509"/>
                  <a:pt x="112" y="20245"/>
                  <a:pt x="115" y="19914"/>
                </a:cubicBezTo>
                <a:cubicBezTo>
                  <a:pt x="119" y="19205"/>
                  <a:pt x="150" y="18867"/>
                  <a:pt x="220" y="18744"/>
                </a:cubicBezTo>
                <a:cubicBezTo>
                  <a:pt x="392" y="18444"/>
                  <a:pt x="2930" y="17821"/>
                  <a:pt x="5227" y="17515"/>
                </a:cubicBezTo>
                <a:cubicBezTo>
                  <a:pt x="6480" y="17348"/>
                  <a:pt x="10361" y="17349"/>
                  <a:pt x="11439" y="17515"/>
                </a:cubicBezTo>
                <a:cubicBezTo>
                  <a:pt x="13578" y="17845"/>
                  <a:pt x="15121" y="18275"/>
                  <a:pt x="17034" y="19075"/>
                </a:cubicBezTo>
                <a:cubicBezTo>
                  <a:pt x="18463" y="19671"/>
                  <a:pt x="20563" y="20804"/>
                  <a:pt x="21294" y="21370"/>
                </a:cubicBezTo>
                <a:cubicBezTo>
                  <a:pt x="21425" y="21472"/>
                  <a:pt x="21547" y="21556"/>
                  <a:pt x="21567" y="21560"/>
                </a:cubicBezTo>
                <a:cubicBezTo>
                  <a:pt x="21600" y="21566"/>
                  <a:pt x="21467" y="21028"/>
                  <a:pt x="20867" y="18733"/>
                </a:cubicBezTo>
                <a:cubicBezTo>
                  <a:pt x="20427" y="17054"/>
                  <a:pt x="19249" y="12158"/>
                  <a:pt x="19249" y="12008"/>
                </a:cubicBezTo>
                <a:cubicBezTo>
                  <a:pt x="19249" y="11933"/>
                  <a:pt x="20589" y="7667"/>
                  <a:pt x="21053" y="6269"/>
                </a:cubicBezTo>
                <a:lnTo>
                  <a:pt x="21170" y="5911"/>
                </a:lnTo>
                <a:lnTo>
                  <a:pt x="20966" y="5760"/>
                </a:lnTo>
                <a:cubicBezTo>
                  <a:pt x="20853" y="5677"/>
                  <a:pt x="20705" y="5550"/>
                  <a:pt x="20637" y="5473"/>
                </a:cubicBezTo>
                <a:lnTo>
                  <a:pt x="20517" y="5332"/>
                </a:lnTo>
                <a:lnTo>
                  <a:pt x="20659" y="4877"/>
                </a:lnTo>
                <a:cubicBezTo>
                  <a:pt x="20738" y="4627"/>
                  <a:pt x="20847" y="4284"/>
                  <a:pt x="20904" y="4119"/>
                </a:cubicBezTo>
                <a:lnTo>
                  <a:pt x="21009" y="3821"/>
                </a:lnTo>
                <a:lnTo>
                  <a:pt x="20253" y="3339"/>
                </a:lnTo>
                <a:cubicBezTo>
                  <a:pt x="18240" y="2052"/>
                  <a:pt x="16146" y="1115"/>
                  <a:pt x="14178" y="621"/>
                </a:cubicBezTo>
                <a:cubicBezTo>
                  <a:pt x="12297" y="149"/>
                  <a:pt x="10909" y="14"/>
                  <a:pt x="8635" y="80"/>
                </a:cubicBezTo>
                <a:cubicBezTo>
                  <a:pt x="6037" y="154"/>
                  <a:pt x="4214" y="479"/>
                  <a:pt x="1394" y="1363"/>
                </a:cubicBezTo>
                <a:cubicBezTo>
                  <a:pt x="784" y="1554"/>
                  <a:pt x="246" y="1682"/>
                  <a:pt x="198" y="1650"/>
                </a:cubicBezTo>
                <a:cubicBezTo>
                  <a:pt x="129" y="1603"/>
                  <a:pt x="112" y="1430"/>
                  <a:pt x="112" y="767"/>
                </a:cubicBezTo>
                <a:cubicBezTo>
                  <a:pt x="112" y="242"/>
                  <a:pt x="91" y="-34"/>
                  <a:pt x="56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76" name="صفحة…"/>
          <p:cNvSpPr txBox="1"/>
          <p:nvPr/>
        </p:nvSpPr>
        <p:spPr>
          <a:xfrm>
            <a:off x="12349215" y="9583174"/>
            <a:ext cx="3163488" cy="13774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4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47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</a:t>
            </a:r>
          </a:p>
        </p:txBody>
      </p:sp>
      <p:sp>
        <p:nvSpPr>
          <p:cNvPr id="177" name="Google Shape;828;p33"/>
          <p:cNvSpPr txBox="1"/>
          <p:nvPr/>
        </p:nvSpPr>
        <p:spPr>
          <a:xfrm>
            <a:off x="14137428" y="7972003"/>
            <a:ext cx="6674873" cy="1189642"/>
          </a:xfrm>
          <a:prstGeom prst="rect">
            <a:avLst/>
          </a:prstGeom>
          <a:solidFill>
            <a:srgbClr val="FFFFFF"/>
          </a:solidFill>
          <a:ln w="12700">
            <a:solidFill>
              <a:srgbClr val="B5D6D1"/>
            </a:solidFill>
            <a:miter lim="400000"/>
          </a:ln>
          <a:effectLst>
            <a:outerShdw blurRad="190500" dist="12700" dir="5400000" rotWithShape="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62533" tIns="162533" rIns="162533" bIns="162533">
            <a:normAutofit/>
          </a:bodyPr>
          <a:lstStyle>
            <a:lvl1pPr defTabSz="914400" rtl="0">
              <a:defRPr sz="3400" b="1">
                <a:solidFill>
                  <a:srgbClr val="A17A74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</a:lstStyle>
          <a:p>
            <a:r>
              <a:t>استراتيجية التصفح</a:t>
            </a:r>
          </a:p>
        </p:txBody>
      </p:sp>
      <p:sp>
        <p:nvSpPr>
          <p:cNvPr id="178" name="Google Shape;1731;p23"/>
          <p:cNvSpPr txBox="1"/>
          <p:nvPr/>
        </p:nvSpPr>
        <p:spPr>
          <a:xfrm>
            <a:off x="15519052" y="1694266"/>
            <a:ext cx="4710747" cy="1150530"/>
          </a:xfrm>
          <a:prstGeom prst="rect">
            <a:avLst/>
          </a:prstGeom>
          <a:solidFill>
            <a:srgbClr val="FFFFFF"/>
          </a:solidFill>
          <a:ln w="12700">
            <a:solidFill>
              <a:srgbClr val="B5D4A7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91424" tIns="91424" rIns="91424" bIns="91424" anchor="ctr">
            <a:normAutofit/>
          </a:bodyPr>
          <a:lstStyle>
            <a:lvl1pPr defTabSz="384047" rtl="0">
              <a:defRPr sz="2730" b="1">
                <a:solidFill>
                  <a:srgbClr val="376772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r>
              <a:t>بقوة البدايات تكون روعه النهايات </a:t>
            </a:r>
          </a:p>
        </p:txBody>
      </p:sp>
      <p:grpSp>
        <p:nvGrpSpPr>
          <p:cNvPr id="186" name="Google Shape;2422;p43"/>
          <p:cNvGrpSpPr/>
          <p:nvPr/>
        </p:nvGrpSpPr>
        <p:grpSpPr>
          <a:xfrm>
            <a:off x="20502157" y="7651845"/>
            <a:ext cx="1379885" cy="1829958"/>
            <a:chOff x="0" y="77"/>
            <a:chExt cx="1379883" cy="1829957"/>
          </a:xfrm>
        </p:grpSpPr>
        <p:sp>
          <p:nvSpPr>
            <p:cNvPr id="179" name="Google Shape;2423;p43"/>
            <p:cNvSpPr/>
            <p:nvPr/>
          </p:nvSpPr>
          <p:spPr>
            <a:xfrm>
              <a:off x="0" y="1456804"/>
              <a:ext cx="1379884" cy="37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21" y="0"/>
                  </a:moveTo>
                  <a:cubicBezTo>
                    <a:pt x="1306" y="0"/>
                    <a:pt x="0" y="4835"/>
                    <a:pt x="0" y="10800"/>
                  </a:cubicBezTo>
                  <a:cubicBezTo>
                    <a:pt x="0" y="16770"/>
                    <a:pt x="1306" y="21600"/>
                    <a:pt x="2921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E6EEF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0" name="Google Shape;2424;p43"/>
            <p:cNvSpPr/>
            <p:nvPr/>
          </p:nvSpPr>
          <p:spPr>
            <a:xfrm>
              <a:off x="0" y="1275170"/>
              <a:ext cx="1379884" cy="433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921" y="0"/>
                  </a:moveTo>
                  <a:cubicBezTo>
                    <a:pt x="2101" y="0"/>
                    <a:pt x="1383" y="2198"/>
                    <a:pt x="846" y="3912"/>
                  </a:cubicBezTo>
                  <a:cubicBezTo>
                    <a:pt x="307" y="5622"/>
                    <a:pt x="0" y="15811"/>
                    <a:pt x="0" y="18339"/>
                  </a:cubicBezTo>
                  <a:cubicBezTo>
                    <a:pt x="0" y="19483"/>
                    <a:pt x="51" y="20542"/>
                    <a:pt x="179" y="21600"/>
                  </a:cubicBezTo>
                  <a:cubicBezTo>
                    <a:pt x="590" y="18014"/>
                    <a:pt x="1692" y="15567"/>
                    <a:pt x="2921" y="15567"/>
                  </a:cubicBezTo>
                  <a:lnTo>
                    <a:pt x="21600" y="15567"/>
                  </a:lnTo>
                  <a:lnTo>
                    <a:pt x="21600" y="3668"/>
                  </a:lnTo>
                  <a:lnTo>
                    <a:pt x="2921" y="0"/>
                  </a:lnTo>
                  <a:close/>
                </a:path>
              </a:pathLst>
            </a:custGeom>
            <a:solidFill>
              <a:srgbClr val="080808">
                <a:alpha val="83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1" name="Google Shape;2425;p43"/>
            <p:cNvSpPr/>
            <p:nvPr/>
          </p:nvSpPr>
          <p:spPr>
            <a:xfrm>
              <a:off x="-1" y="77"/>
              <a:ext cx="186617" cy="16433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0"/>
                  </a:moveTo>
                  <a:cubicBezTo>
                    <a:pt x="9660" y="0"/>
                    <a:pt x="0" y="1097"/>
                    <a:pt x="0" y="2452"/>
                  </a:cubicBezTo>
                  <a:lnTo>
                    <a:pt x="0" y="21600"/>
                  </a:lnTo>
                  <a:cubicBezTo>
                    <a:pt x="0" y="20245"/>
                    <a:pt x="9660" y="19147"/>
                    <a:pt x="21600" y="19147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2" name="Google Shape;2426;p43"/>
            <p:cNvSpPr/>
            <p:nvPr/>
          </p:nvSpPr>
          <p:spPr>
            <a:xfrm>
              <a:off x="180078" y="1680647"/>
              <a:ext cx="1199806" cy="466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3" name="Google Shape;2427;p43"/>
            <p:cNvSpPr/>
            <p:nvPr/>
          </p:nvSpPr>
          <p:spPr>
            <a:xfrm>
              <a:off x="507452" y="1559957"/>
              <a:ext cx="872432" cy="4749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4" name="Google Shape;2428;p43"/>
            <p:cNvSpPr/>
            <p:nvPr/>
          </p:nvSpPr>
          <p:spPr>
            <a:xfrm>
              <a:off x="186615" y="77"/>
              <a:ext cx="1193264" cy="1456723"/>
            </a:xfrm>
            <a:prstGeom prst="rect">
              <a:avLst/>
            </a:prstGeom>
            <a:solidFill>
              <a:srgbClr val="F4D28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5" name="Google Shape;2429;p43"/>
            <p:cNvSpPr/>
            <p:nvPr/>
          </p:nvSpPr>
          <p:spPr>
            <a:xfrm>
              <a:off x="268444" y="83539"/>
              <a:ext cx="1027906" cy="1291442"/>
            </a:xfrm>
            <a:prstGeom prst="rect">
              <a:avLst/>
            </a:prstGeom>
            <a:solidFill>
              <a:srgbClr val="E6AA7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914400" rtl="0">
                <a:defRPr sz="14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75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750"/>
                            </p:stCondLst>
                            <p:childTnLst>
                              <p:par>
                                <p:cTn id="22" presetID="22" presetClass="entr" presetSubtype="2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22" presetClass="entr" presetSubtype="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3" grpId="2" animBg="1" advAuto="0"/>
      <p:bldP spid="174" grpId="4" animBg="1" advAuto="0"/>
      <p:bldP spid="175" grpId="6" animBg="1" advAuto="0"/>
      <p:bldP spid="176" grpId="5" animBg="1" advAuto="0"/>
      <p:bldP spid="177" grpId="3" animBg="1" advAuto="0"/>
      <p:bldP spid="178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2">
            <a:alphaModFix amt="19863"/>
          </a:blip>
          <a:stretch>
            <a:fillRect/>
          </a:stretch>
        </p:blipFill>
        <p:spPr>
          <a:xfrm>
            <a:off x="5016999" y="4199865"/>
            <a:ext cx="13492028" cy="668140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89" name="جدول التعلم جدول التعلم" descr="جدول التعلم جدول التعلم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854167" y="4354955"/>
            <a:ext cx="9941564" cy="1480487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0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13368670" y="6195966"/>
            <a:ext cx="3564309" cy="443236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1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10124841" y="6185290"/>
            <a:ext cx="3400214" cy="445371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192" name="مستطيل مستدير الزوايا مستطيل مستدير الزوايا" descr="مستطيل مستدير الزوايا مستطيل مستدير الزوايا"/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788674" y="6195966"/>
            <a:ext cx="3492552" cy="4432364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93" name="تجميع"/>
          <p:cNvSpPr/>
          <p:nvPr/>
        </p:nvSpPr>
        <p:spPr>
          <a:xfrm rot="27000000">
            <a:off x="14814601" y="4496415"/>
            <a:ext cx="640953" cy="33764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4" name="ماذا نعرف"/>
          <p:cNvSpPr txBox="1"/>
          <p:nvPr/>
        </p:nvSpPr>
        <p:spPr>
          <a:xfrm>
            <a:off x="12975399" y="5846778"/>
            <a:ext cx="4319356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914400">
              <a:defRPr sz="5000" b="1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نعرف</a:t>
            </a:r>
          </a:p>
        </p:txBody>
      </p:sp>
      <p:sp>
        <p:nvSpPr>
          <p:cNvPr id="195" name="تجميع"/>
          <p:cNvSpPr/>
          <p:nvPr/>
        </p:nvSpPr>
        <p:spPr>
          <a:xfrm rot="27000000">
            <a:off x="11504472" y="4562714"/>
            <a:ext cx="640953" cy="32438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6" name="تجميع"/>
          <p:cNvSpPr/>
          <p:nvPr/>
        </p:nvSpPr>
        <p:spPr>
          <a:xfrm rot="27000000">
            <a:off x="8173062" y="4557958"/>
            <a:ext cx="723778" cy="33361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21600"/>
                </a:lnTo>
                <a:lnTo>
                  <a:pt x="15248" y="21600"/>
                </a:lnTo>
                <a:lnTo>
                  <a:pt x="21600" y="10797"/>
                </a:lnTo>
                <a:lnTo>
                  <a:pt x="15248" y="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A5B7C5"/>
            </a:solidFill>
          </a:ln>
          <a:effectLst>
            <a:outerShdw blurRad="190500" dist="12700" dir="5400000" rotWithShape="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defTabSz="914400" rtl="0">
              <a:defRPr sz="1400"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197" name="ماذاسنتعلم"/>
          <p:cNvSpPr txBox="1"/>
          <p:nvPr/>
        </p:nvSpPr>
        <p:spPr>
          <a:xfrm>
            <a:off x="10722082" y="5864153"/>
            <a:ext cx="2471098" cy="7237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914400">
              <a:defRPr sz="4000" b="1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ماذاسنتعلم </a:t>
            </a:r>
          </a:p>
        </p:txBody>
      </p:sp>
      <p:sp>
        <p:nvSpPr>
          <p:cNvPr id="198" name="ماذا تعلمنا"/>
          <p:cNvSpPr txBox="1"/>
          <p:nvPr/>
        </p:nvSpPr>
        <p:spPr>
          <a:xfrm>
            <a:off x="7202358" y="5912270"/>
            <a:ext cx="2665185" cy="723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/>
          <a:lstStyle>
            <a:lvl1pPr defTabSz="914400">
              <a:defRPr sz="4000" b="1">
                <a:solidFill>
                  <a:srgbClr val="090848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ماذا تعلمنا</a:t>
            </a:r>
          </a:p>
        </p:txBody>
      </p:sp>
      <p:grpSp>
        <p:nvGrpSpPr>
          <p:cNvPr id="203" name="تجميع"/>
          <p:cNvGrpSpPr/>
          <p:nvPr/>
        </p:nvGrpSpPr>
        <p:grpSpPr>
          <a:xfrm>
            <a:off x="5887674" y="2712693"/>
            <a:ext cx="12608653" cy="1120289"/>
            <a:chOff x="0" y="0"/>
            <a:chExt cx="12608652" cy="1120288"/>
          </a:xfrm>
        </p:grpSpPr>
        <p:grpSp>
          <p:nvGrpSpPr>
            <p:cNvPr id="201" name="تجميع"/>
            <p:cNvGrpSpPr/>
            <p:nvPr/>
          </p:nvGrpSpPr>
          <p:grpSpPr>
            <a:xfrm rot="5400000">
              <a:off x="5744181" y="-5744182"/>
              <a:ext cx="1120290" cy="12608654"/>
              <a:chOff x="0" y="0"/>
              <a:chExt cx="1120288" cy="12608652"/>
            </a:xfrm>
          </p:grpSpPr>
          <p:sp>
            <p:nvSpPr>
              <p:cNvPr id="199" name="Google Shape;2631;p60"/>
              <p:cNvSpPr/>
              <p:nvPr/>
            </p:nvSpPr>
            <p:spPr>
              <a:xfrm rot="5400000">
                <a:off x="-1263842" y="1263842"/>
                <a:ext cx="3647973" cy="1120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blurRad="190500" dist="12700" dir="54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  <p:sp>
            <p:nvSpPr>
              <p:cNvPr id="200" name="Google Shape;2632;p60"/>
              <p:cNvSpPr/>
              <p:nvPr/>
            </p:nvSpPr>
            <p:spPr>
              <a:xfrm rot="5400000">
                <a:off x="-4456585" y="7031780"/>
                <a:ext cx="10033459" cy="11202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blurRad="190500" dist="12700" dir="5400000" rotWithShape="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defTabSz="914400" rtl="0">
                  <a:defRPr sz="1400">
                    <a:latin typeface="Arial"/>
                    <a:ea typeface="Arial"/>
                    <a:cs typeface="Arial"/>
                    <a:sym typeface="Arial"/>
                  </a:defRPr>
                </a:pPr>
                <a:endParaRPr/>
              </a:p>
            </p:txBody>
          </p:sp>
        </p:grpSp>
        <p:sp>
          <p:nvSpPr>
            <p:cNvPr id="202" name="مرادف كلمة"/>
            <p:cNvSpPr txBox="1"/>
            <p:nvPr/>
          </p:nvSpPr>
          <p:spPr>
            <a:xfrm>
              <a:off x="9871371" y="188833"/>
              <a:ext cx="2712723" cy="7426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 defTabSz="914400">
                <a:defRPr sz="4600" b="1">
                  <a:solidFill>
                    <a:srgbClr val="090848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sp>
        <p:nvSpPr>
          <p:cNvPr id="204" name="المفردات"/>
          <p:cNvSpPr txBox="1"/>
          <p:nvPr/>
        </p:nvSpPr>
        <p:spPr>
          <a:xfrm>
            <a:off x="22102907" y="7540564"/>
            <a:ext cx="1710677" cy="69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205" name="نظام من معادلتين…"/>
          <p:cNvSpPr txBox="1"/>
          <p:nvPr/>
        </p:nvSpPr>
        <p:spPr>
          <a:xfrm>
            <a:off x="21084069" y="8118662"/>
            <a:ext cx="1761552" cy="141706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1600">
                <a:solidFill>
                  <a:srgbClr val="669D34"/>
                </a:solidFill>
              </a:defRPr>
            </a:pPr>
            <a:r>
              <a:t>نظام من معادلتين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النظام المتسق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النظام المستقل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النظام غير المستقل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نظام غير متسق </a:t>
            </a:r>
          </a:p>
        </p:txBody>
      </p:sp>
      <p:sp>
        <p:nvSpPr>
          <p:cNvPr id="206" name="مستقل"/>
          <p:cNvSpPr txBox="1"/>
          <p:nvPr/>
        </p:nvSpPr>
        <p:spPr>
          <a:xfrm>
            <a:off x="13512355" y="2712693"/>
            <a:ext cx="1415557" cy="62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مستقل </a:t>
            </a:r>
          </a:p>
        </p:txBody>
      </p:sp>
      <p:sp>
        <p:nvSpPr>
          <p:cNvPr id="207" name="متسق"/>
          <p:cNvSpPr txBox="1"/>
          <p:nvPr/>
        </p:nvSpPr>
        <p:spPr>
          <a:xfrm>
            <a:off x="13638362" y="3272837"/>
            <a:ext cx="1163543" cy="62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669D34"/>
                </a:solidFill>
              </a:defRPr>
            </a:lvl1pPr>
          </a:lstStyle>
          <a:p>
            <a:pPr rtl="0">
              <a:defRPr/>
            </a:pPr>
            <a:r>
              <a:t>متسق</a:t>
            </a:r>
          </a:p>
        </p:txBody>
      </p:sp>
      <p:sp>
        <p:nvSpPr>
          <p:cNvPr id="208" name="🎯اتعرف عدد حلول نظام مكون من معادلتين خطتين…"/>
          <p:cNvSpPr txBox="1"/>
          <p:nvPr/>
        </p:nvSpPr>
        <p:spPr>
          <a:xfrm>
            <a:off x="10203033" y="6895584"/>
            <a:ext cx="3047870" cy="3033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r" rtl="0">
              <a:defRPr sz="2800">
                <a:solidFill>
                  <a:srgbClr val="016E8F"/>
                </a:solidFill>
              </a:defRPr>
            </a:pPr>
            <a:r>
              <a:t>🎯اتعرف عدد حلول نظام مكون من معادلتين خطتين</a:t>
            </a:r>
          </a:p>
          <a:p>
            <a:pPr algn="r" rtl="0">
              <a:defRPr sz="2800">
                <a:solidFill>
                  <a:srgbClr val="016E8F"/>
                </a:solidFill>
              </a:defRPr>
            </a:pPr>
            <a:r>
              <a:t>🎯احل نظام مكون من معادلتين خطيتين بيانا </a:t>
            </a:r>
          </a:p>
        </p:txBody>
      </p:sp>
      <p:sp>
        <p:nvSpPr>
          <p:cNvPr id="209" name="التمثيل البياني للمعادلات الخطية"/>
          <p:cNvSpPr txBox="1"/>
          <p:nvPr/>
        </p:nvSpPr>
        <p:spPr>
          <a:xfrm>
            <a:off x="13998426" y="6749283"/>
            <a:ext cx="2304796" cy="297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2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التمثيل البياني للمعادلات الخطية </a:t>
            </a:r>
          </a:p>
        </p:txBody>
      </p:sp>
      <p:sp>
        <p:nvSpPr>
          <p:cNvPr id="210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</a:t>
            </a:r>
          </a:p>
        </p:txBody>
      </p:sp>
      <p:sp>
        <p:nvSpPr>
          <p:cNvPr id="211" name="متناغم ،متجانس ،متآلف"/>
          <p:cNvSpPr txBox="1"/>
          <p:nvPr/>
        </p:nvSpPr>
        <p:spPr>
          <a:xfrm>
            <a:off x="8913864" y="3272837"/>
            <a:ext cx="4337039" cy="62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متناغم ،متجانس ،متآلف</a:t>
            </a:r>
          </a:p>
        </p:txBody>
      </p:sp>
      <p:sp>
        <p:nvSpPr>
          <p:cNvPr id="212" name="منفرد  ،وحيد  ،منفصل ، منعزل"/>
          <p:cNvSpPr txBox="1"/>
          <p:nvPr/>
        </p:nvSpPr>
        <p:spPr>
          <a:xfrm>
            <a:off x="7683467" y="2736962"/>
            <a:ext cx="5567436" cy="627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>
                <a:solidFill>
                  <a:srgbClr val="0042A9"/>
                </a:solidFill>
              </a:defRPr>
            </a:lvl1pPr>
          </a:lstStyle>
          <a:p>
            <a:pPr rtl="0">
              <a:defRPr/>
            </a:pPr>
            <a:r>
              <a:t>منفرد  ،وحيد  ،منفصل ، منعزل </a:t>
            </a:r>
          </a:p>
        </p:txBody>
      </p:sp>
      <p:pic>
        <p:nvPicPr>
          <p:cNvPr id="213" name="IMG_7884.png" descr="IMG_7884.png"/>
          <p:cNvPicPr>
            <a:picLocks noChangeAspect="1"/>
          </p:cNvPicPr>
          <p:nvPr/>
        </p:nvPicPr>
        <p:blipFill>
          <a:blip r:embed="rId7"/>
          <a:srcRect l="4658" t="34802" r="18042" b="28591"/>
          <a:stretch>
            <a:fillRect/>
          </a:stretch>
        </p:blipFill>
        <p:spPr>
          <a:xfrm>
            <a:off x="13446862" y="9551965"/>
            <a:ext cx="3473339" cy="1233644"/>
          </a:xfrm>
          <a:prstGeom prst="rect">
            <a:avLst/>
          </a:prstGeom>
          <a:ln w="12700">
            <a:solidFill>
              <a:srgbClr val="5E5E5E"/>
            </a:solidFill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2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2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10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1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2" presetClass="entr" presetSubtype="1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1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2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22" presetClass="entr" presetSubtype="1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000"/>
                            </p:stCondLst>
                            <p:childTnLst>
                              <p:par>
                                <p:cTn id="58" presetID="22" presetClass="entr" presetSubtype="1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22" presetClass="entr" presetSubtype="2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16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2" fill="hold" grpId="1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mph" presetSubtype="0" accel="50000" decel="50000" fill="hold" grpId="18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6000" fill="hold"/>
                                        <p:tgtEl>
                                          <p:spTgt spid="213"/>
                                        </p:tgtEl>
                                      </p:cBhvr>
                                      <p:by x="244000" y="24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xit" presetSubtype="5" fill="hold" grpId="1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blinds(vertical)">
                                      <p:cBhvr>
                                        <p:cTn id="79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2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7" animBg="1" advAuto="0"/>
      <p:bldP spid="190" grpId="9" animBg="1" advAuto="0"/>
      <p:bldP spid="191" grpId="12" animBg="1" advAuto="0"/>
      <p:bldP spid="192" grpId="15" animBg="1" advAuto="0"/>
      <p:bldP spid="193" grpId="6" animBg="1" advAuto="0"/>
      <p:bldP spid="194" grpId="8" animBg="1" advAuto="0"/>
      <p:bldP spid="195" grpId="10" animBg="1" advAuto="0"/>
      <p:bldP spid="196" grpId="13" animBg="1" advAuto="0"/>
      <p:bldP spid="197" grpId="11" animBg="1" advAuto="0"/>
      <p:bldP spid="198" grpId="14" animBg="1" advAuto="0"/>
      <p:bldP spid="206" grpId="2" animBg="1" advAuto="0"/>
      <p:bldP spid="207" grpId="4" animBg="1" advAuto="0"/>
      <p:bldP spid="208" grpId="20" animBg="1" advAuto="0"/>
      <p:bldP spid="209" grpId="16" animBg="1" advAuto="0"/>
      <p:bldP spid="210" grpId="1" animBg="1" advAuto="0"/>
      <p:bldP spid="211" grpId="5" animBg="1" advAuto="0"/>
      <p:bldP spid="212" grpId="3" animBg="1" advAuto="0"/>
      <p:bldP spid="213" grpId="17" animBg="1" advAuto="0"/>
      <p:bldP spid="213" grpId="18" animBg="1" advAuto="0"/>
      <p:bldP spid="213" grpId="19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G_4622.png" descr="IMG_4622.png"/>
          <p:cNvPicPr>
            <a:picLocks noChangeAspect="1"/>
          </p:cNvPicPr>
          <p:nvPr/>
        </p:nvPicPr>
        <p:blipFill>
          <a:blip r:embed="rId2"/>
          <a:srcRect l="90758" t="55795" r="1722" b="41386"/>
          <a:stretch>
            <a:fillRect/>
          </a:stretch>
        </p:blipFill>
        <p:spPr>
          <a:xfrm>
            <a:off x="21012683" y="9407776"/>
            <a:ext cx="2156000" cy="606128"/>
          </a:xfrm>
          <a:prstGeom prst="rect">
            <a:avLst/>
          </a:prstGeom>
          <a:ln w="12700">
            <a:solidFill>
              <a:srgbClr val="000000"/>
            </a:solidFill>
            <a:custDash>
              <a:ds d="100000" sp="2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16" name="لماذا ؟"/>
          <p:cNvSpPr txBox="1"/>
          <p:nvPr/>
        </p:nvSpPr>
        <p:spPr>
          <a:xfrm>
            <a:off x="5564947" y="2763426"/>
            <a:ext cx="12747564" cy="956414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>
            <a:lvl1pPr defTabSz="914400">
              <a:defRPr sz="6700" b="1">
                <a:solidFill>
                  <a:srgbClr val="B51A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rtl="0">
              <a:defRPr/>
            </a:pPr>
            <a:r>
              <a:t>لماذا ؟</a:t>
            </a:r>
          </a:p>
        </p:txBody>
      </p:sp>
      <p:pic>
        <p:nvPicPr>
          <p:cNvPr id="217" name="IMG_7870.png" descr="IMG_7870.png"/>
          <p:cNvPicPr>
            <a:picLocks noChangeAspect="1"/>
          </p:cNvPicPr>
          <p:nvPr/>
        </p:nvPicPr>
        <p:blipFill>
          <a:blip r:embed="rId3"/>
          <a:srcRect l="24070" t="22106" r="34842" b="41836"/>
          <a:stretch>
            <a:fillRect/>
          </a:stretch>
        </p:blipFill>
        <p:spPr>
          <a:xfrm>
            <a:off x="5306063" y="3810754"/>
            <a:ext cx="13009655" cy="8562613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مستطيل 22"/>
          <p:cNvSpPr txBox="1"/>
          <p:nvPr/>
        </p:nvSpPr>
        <p:spPr>
          <a:xfrm>
            <a:off x="4789991" y="2611830"/>
            <a:ext cx="15838452" cy="632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defTabSz="914400">
              <a:defRPr sz="3200" b="1">
                <a:latin typeface="AbdoLine-Light"/>
                <a:ea typeface="AbdoLine-Light"/>
                <a:cs typeface="AbdoLine-Light"/>
                <a:sym typeface="AbdoLine-Light"/>
              </a:defRPr>
            </a:lvl1pPr>
          </a:lstStyle>
          <a:p>
            <a:pPr rtl="0">
              <a:defRPr/>
            </a:pPr>
            <a:r>
              <a:t>▪️حل النظام هو الزوج المرتب ( س، ص ) الذي يمثل حلا لكلا المعادلتين وبالتالي حلا للنظام </a:t>
            </a:r>
          </a:p>
        </p:txBody>
      </p:sp>
      <p:sp>
        <p:nvSpPr>
          <p:cNvPr id="221" name="تجميع"/>
          <p:cNvSpPr/>
          <p:nvPr/>
        </p:nvSpPr>
        <p:spPr>
          <a:xfrm>
            <a:off x="1654249" y="3328659"/>
            <a:ext cx="19196561" cy="944302"/>
          </a:xfrm>
          <a:prstGeom prst="rect">
            <a:avLst/>
          </a:prstGeom>
          <a:solidFill>
            <a:srgbClr val="FF8C82"/>
          </a:solidFill>
          <a:ln w="6350">
            <a:solidFill>
              <a:srgbClr val="4F81BD"/>
            </a:solidFill>
            <a:custDash>
              <a:ds d="100000" sp="200000"/>
            </a:custDash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defTabSz="914400">
              <a:defRPr sz="7000">
                <a:solidFill>
                  <a:srgbClr val="F7FADB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الاوضاع الثلاثة الممكنة للنظام </a:t>
            </a:r>
          </a:p>
        </p:txBody>
      </p:sp>
      <p:sp>
        <p:nvSpPr>
          <p:cNvPr id="222" name="لايوجد له حل"/>
          <p:cNvSpPr/>
          <p:nvPr/>
        </p:nvSpPr>
        <p:spPr>
          <a:xfrm>
            <a:off x="9530498" y="10209862"/>
            <a:ext cx="3804466" cy="2082003"/>
          </a:xfrm>
          <a:prstGeom prst="rect">
            <a:avLst/>
          </a:prstGeom>
          <a:solidFill>
            <a:srgbClr val="DFEE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defTabSz="914400">
              <a:defRPr sz="5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لايوجد له حل </a:t>
            </a:r>
          </a:p>
        </p:txBody>
      </p:sp>
      <p:sp>
        <p:nvSpPr>
          <p:cNvPr id="223" name="متسق"/>
          <p:cNvSpPr/>
          <p:nvPr/>
        </p:nvSpPr>
        <p:spPr>
          <a:xfrm>
            <a:off x="4581756" y="7777981"/>
            <a:ext cx="2420570" cy="1898272"/>
          </a:xfrm>
          <a:prstGeom prst="rect">
            <a:avLst/>
          </a:prstGeom>
          <a:solidFill>
            <a:srgbClr val="CBF0FF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defTabSz="914400">
              <a:defRPr sz="5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متسق</a:t>
            </a:r>
          </a:p>
        </p:txBody>
      </p:sp>
      <p:sp>
        <p:nvSpPr>
          <p:cNvPr id="224" name="غير متسق"/>
          <p:cNvSpPr/>
          <p:nvPr/>
        </p:nvSpPr>
        <p:spPr>
          <a:xfrm>
            <a:off x="4581756" y="10152773"/>
            <a:ext cx="2508577" cy="1881502"/>
          </a:xfrm>
          <a:prstGeom prst="rect">
            <a:avLst/>
          </a:prstGeom>
          <a:solidFill>
            <a:srgbClr val="D9C9FE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defTabSz="914400">
              <a:defRPr sz="5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غير متسق</a:t>
            </a:r>
          </a:p>
        </p:txBody>
      </p:sp>
      <p:sp>
        <p:nvSpPr>
          <p:cNvPr id="225" name="له حل واحد فقط"/>
          <p:cNvSpPr/>
          <p:nvPr/>
        </p:nvSpPr>
        <p:spPr>
          <a:xfrm>
            <a:off x="9530498" y="5640578"/>
            <a:ext cx="3867916" cy="1974851"/>
          </a:xfrm>
          <a:prstGeom prst="rect">
            <a:avLst/>
          </a:prstGeom>
          <a:solidFill>
            <a:srgbClr val="DFEE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defTabSz="914400">
              <a:defRPr sz="5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له حل واحد فقط </a:t>
            </a:r>
          </a:p>
        </p:txBody>
      </p:sp>
      <p:sp>
        <p:nvSpPr>
          <p:cNvPr id="226" name="له عدد لانهائي من الحلول"/>
          <p:cNvSpPr/>
          <p:nvPr/>
        </p:nvSpPr>
        <p:spPr>
          <a:xfrm>
            <a:off x="9530499" y="7925177"/>
            <a:ext cx="3867915" cy="1974851"/>
          </a:xfrm>
          <a:prstGeom prst="rect">
            <a:avLst/>
          </a:prstGeom>
          <a:solidFill>
            <a:srgbClr val="DFEE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defTabSz="914400">
              <a:defRPr sz="5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له عدد لانهائي من الحلول </a:t>
            </a:r>
          </a:p>
        </p:txBody>
      </p:sp>
      <p:sp>
        <p:nvSpPr>
          <p:cNvPr id="227" name="مستقل"/>
          <p:cNvSpPr/>
          <p:nvPr/>
        </p:nvSpPr>
        <p:spPr>
          <a:xfrm>
            <a:off x="1804312" y="5640578"/>
            <a:ext cx="2533401" cy="1974851"/>
          </a:xfrm>
          <a:prstGeom prst="rect">
            <a:avLst/>
          </a:prstGeom>
          <a:solidFill>
            <a:srgbClr val="FEE4A8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defTabSz="914400">
              <a:defRPr sz="5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مستقل </a:t>
            </a:r>
          </a:p>
        </p:txBody>
      </p:sp>
      <p:sp>
        <p:nvSpPr>
          <p:cNvPr id="228" name="غير مستقل"/>
          <p:cNvSpPr/>
          <p:nvPr/>
        </p:nvSpPr>
        <p:spPr>
          <a:xfrm>
            <a:off x="1804312" y="7757902"/>
            <a:ext cx="2533401" cy="1832046"/>
          </a:xfrm>
          <a:prstGeom prst="rect">
            <a:avLst/>
          </a:prstGeom>
          <a:solidFill>
            <a:srgbClr val="F2F7B7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defTabSz="914400">
              <a:defRPr sz="5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غير مستقل </a:t>
            </a:r>
          </a:p>
        </p:txBody>
      </p:sp>
      <p:pic>
        <p:nvPicPr>
          <p:cNvPr id="229" name="IMG_7765.jpeg" descr="IMG_776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32866" y="5632641"/>
            <a:ext cx="1769001" cy="1779690"/>
          </a:xfrm>
          <a:prstGeom prst="rect">
            <a:avLst/>
          </a:prstGeom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30" name="متسق"/>
          <p:cNvSpPr/>
          <p:nvPr/>
        </p:nvSpPr>
        <p:spPr>
          <a:xfrm>
            <a:off x="4581756" y="5673691"/>
            <a:ext cx="2420570" cy="1974851"/>
          </a:xfrm>
          <a:prstGeom prst="rect">
            <a:avLst/>
          </a:prstGeom>
          <a:solidFill>
            <a:srgbClr val="CBF0FF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defTabSz="914400">
              <a:defRPr sz="5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متسق</a:t>
            </a:r>
          </a:p>
        </p:txBody>
      </p:sp>
      <p:sp>
        <p:nvSpPr>
          <p:cNvPr id="231" name="متقاطعان"/>
          <p:cNvSpPr/>
          <p:nvPr/>
        </p:nvSpPr>
        <p:spPr>
          <a:xfrm>
            <a:off x="16062433" y="5673691"/>
            <a:ext cx="2488132" cy="1789510"/>
          </a:xfrm>
          <a:prstGeom prst="rect">
            <a:avLst/>
          </a:prstGeom>
          <a:solidFill>
            <a:srgbClr val="FFEC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defTabSz="914400">
              <a:defRPr sz="5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متقاطعان</a:t>
            </a:r>
          </a:p>
        </p:txBody>
      </p:sp>
      <p:pic>
        <p:nvPicPr>
          <p:cNvPr id="232" name="IMG_7766.jpeg" descr="IMG_7766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1502" y="8033291"/>
            <a:ext cx="1880237" cy="1874674"/>
          </a:xfrm>
          <a:prstGeom prst="rect">
            <a:avLst/>
          </a:prstGeom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33" name="متوازيان"/>
          <p:cNvSpPr/>
          <p:nvPr/>
        </p:nvSpPr>
        <p:spPr>
          <a:xfrm>
            <a:off x="16015293" y="10144262"/>
            <a:ext cx="2582411" cy="2009850"/>
          </a:xfrm>
          <a:prstGeom prst="rect">
            <a:avLst/>
          </a:prstGeom>
          <a:solidFill>
            <a:srgbClr val="FFEC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defTabSz="914400">
              <a:defRPr sz="5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متوازيان</a:t>
            </a:r>
          </a:p>
        </p:txBody>
      </p:sp>
      <p:pic>
        <p:nvPicPr>
          <p:cNvPr id="234" name="IMG_7767.jpeg" descr="IMG_7767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62550" y="10135717"/>
            <a:ext cx="2039189" cy="2026941"/>
          </a:xfrm>
          <a:prstGeom prst="rect">
            <a:avLst/>
          </a:prstGeom>
          <a:ln>
            <a:solidFill>
              <a:srgbClr val="000000"/>
            </a:solidFill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235" name="متطابقان"/>
          <p:cNvSpPr/>
          <p:nvPr/>
        </p:nvSpPr>
        <p:spPr>
          <a:xfrm>
            <a:off x="16062433" y="7933605"/>
            <a:ext cx="2488132" cy="1986418"/>
          </a:xfrm>
          <a:prstGeom prst="rect">
            <a:avLst/>
          </a:prstGeom>
          <a:solidFill>
            <a:srgbClr val="FFECD4"/>
          </a:solidFill>
          <a:ln w="25400">
            <a:solidFill>
              <a:srgbClr val="4F81BD"/>
            </a:solidFill>
            <a:custDash>
              <a:ds d="600000" sp="600000"/>
            </a:custDash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>
            <a:lvl1pPr defTabSz="914400">
              <a:defRPr sz="5000"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متطابقان </a:t>
            </a:r>
          </a:p>
        </p:txBody>
      </p:sp>
      <p:grpSp>
        <p:nvGrpSpPr>
          <p:cNvPr id="238" name="تجميع"/>
          <p:cNvGrpSpPr/>
          <p:nvPr/>
        </p:nvGrpSpPr>
        <p:grpSpPr>
          <a:xfrm>
            <a:off x="13411113" y="5944844"/>
            <a:ext cx="2750882" cy="1436647"/>
            <a:chOff x="0" y="0"/>
            <a:chExt cx="2750881" cy="1436646"/>
          </a:xfrm>
        </p:grpSpPr>
        <p:sp>
          <p:nvSpPr>
            <p:cNvPr id="236" name="سهم"/>
            <p:cNvSpPr/>
            <p:nvPr/>
          </p:nvSpPr>
          <p:spPr>
            <a:xfrm>
              <a:off x="0" y="0"/>
              <a:ext cx="2614826" cy="1436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71" y="14256"/>
                  </a:moveTo>
                  <a:lnTo>
                    <a:pt x="10071" y="21600"/>
                  </a:lnTo>
                  <a:lnTo>
                    <a:pt x="0" y="10800"/>
                  </a:lnTo>
                  <a:lnTo>
                    <a:pt x="10071" y="0"/>
                  </a:lnTo>
                  <a:lnTo>
                    <a:pt x="10071" y="7344"/>
                  </a:lnTo>
                  <a:lnTo>
                    <a:pt x="21600" y="7344"/>
                  </a:lnTo>
                  <a:lnTo>
                    <a:pt x="21600" y="14256"/>
                  </a:lnTo>
                  <a:close/>
                </a:path>
              </a:pathLst>
            </a:custGeom>
            <a:solidFill>
              <a:srgbClr val="FFFEBC"/>
            </a:solidFill>
            <a:ln w="127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  <p:sp>
          <p:nvSpPr>
            <p:cNvPr id="237" name="عدد الحلول"/>
            <p:cNvSpPr txBox="1"/>
            <p:nvPr/>
          </p:nvSpPr>
          <p:spPr>
            <a:xfrm>
              <a:off x="163864" y="324623"/>
              <a:ext cx="2587018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5000">
                  <a:solidFill>
                    <a:srgbClr val="FF401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عدد الحلول </a:t>
              </a:r>
            </a:p>
          </p:txBody>
        </p:sp>
      </p:grpSp>
      <p:grpSp>
        <p:nvGrpSpPr>
          <p:cNvPr id="241" name="تجميع"/>
          <p:cNvGrpSpPr/>
          <p:nvPr/>
        </p:nvGrpSpPr>
        <p:grpSpPr>
          <a:xfrm>
            <a:off x="13411113" y="8252305"/>
            <a:ext cx="2750882" cy="1436648"/>
            <a:chOff x="0" y="0"/>
            <a:chExt cx="2750881" cy="1436646"/>
          </a:xfrm>
        </p:grpSpPr>
        <p:sp>
          <p:nvSpPr>
            <p:cNvPr id="239" name="سهم"/>
            <p:cNvSpPr/>
            <p:nvPr/>
          </p:nvSpPr>
          <p:spPr>
            <a:xfrm>
              <a:off x="0" y="0"/>
              <a:ext cx="2614826" cy="1436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71" y="14256"/>
                  </a:moveTo>
                  <a:lnTo>
                    <a:pt x="10071" y="21600"/>
                  </a:lnTo>
                  <a:lnTo>
                    <a:pt x="0" y="10800"/>
                  </a:lnTo>
                  <a:lnTo>
                    <a:pt x="10071" y="0"/>
                  </a:lnTo>
                  <a:lnTo>
                    <a:pt x="10071" y="7344"/>
                  </a:lnTo>
                  <a:lnTo>
                    <a:pt x="21600" y="7344"/>
                  </a:lnTo>
                  <a:lnTo>
                    <a:pt x="21600" y="14256"/>
                  </a:lnTo>
                  <a:close/>
                </a:path>
              </a:pathLst>
            </a:custGeom>
            <a:solidFill>
              <a:srgbClr val="FFFEBC"/>
            </a:solidFill>
            <a:ln w="127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  <p:sp>
          <p:nvSpPr>
            <p:cNvPr id="240" name="عدد الحلول"/>
            <p:cNvSpPr txBox="1"/>
            <p:nvPr/>
          </p:nvSpPr>
          <p:spPr>
            <a:xfrm>
              <a:off x="163864" y="324623"/>
              <a:ext cx="2587018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5000">
                  <a:solidFill>
                    <a:srgbClr val="FF401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عدد الحلول </a:t>
              </a:r>
            </a:p>
          </p:txBody>
        </p:sp>
      </p:grpSp>
      <p:grpSp>
        <p:nvGrpSpPr>
          <p:cNvPr id="244" name="تجميع"/>
          <p:cNvGrpSpPr/>
          <p:nvPr/>
        </p:nvGrpSpPr>
        <p:grpSpPr>
          <a:xfrm>
            <a:off x="13411113" y="10472137"/>
            <a:ext cx="2750882" cy="1436648"/>
            <a:chOff x="0" y="0"/>
            <a:chExt cx="2750881" cy="1436646"/>
          </a:xfrm>
        </p:grpSpPr>
        <p:sp>
          <p:nvSpPr>
            <p:cNvPr id="242" name="سهم"/>
            <p:cNvSpPr/>
            <p:nvPr/>
          </p:nvSpPr>
          <p:spPr>
            <a:xfrm>
              <a:off x="0" y="0"/>
              <a:ext cx="2614826" cy="1436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71" y="14256"/>
                  </a:moveTo>
                  <a:lnTo>
                    <a:pt x="10071" y="21600"/>
                  </a:lnTo>
                  <a:lnTo>
                    <a:pt x="0" y="10800"/>
                  </a:lnTo>
                  <a:lnTo>
                    <a:pt x="10071" y="0"/>
                  </a:lnTo>
                  <a:lnTo>
                    <a:pt x="10071" y="7344"/>
                  </a:lnTo>
                  <a:lnTo>
                    <a:pt x="21600" y="7344"/>
                  </a:lnTo>
                  <a:lnTo>
                    <a:pt x="21600" y="14256"/>
                  </a:lnTo>
                  <a:close/>
                </a:path>
              </a:pathLst>
            </a:custGeom>
            <a:solidFill>
              <a:srgbClr val="FFFEBC"/>
            </a:solidFill>
            <a:ln w="127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  <p:sp>
          <p:nvSpPr>
            <p:cNvPr id="243" name="عدد الحلول"/>
            <p:cNvSpPr txBox="1"/>
            <p:nvPr/>
          </p:nvSpPr>
          <p:spPr>
            <a:xfrm>
              <a:off x="163864" y="324623"/>
              <a:ext cx="2587018" cy="787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5000">
                  <a:solidFill>
                    <a:srgbClr val="FF401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عدد الحلول </a:t>
              </a:r>
            </a:p>
          </p:txBody>
        </p:sp>
      </p:grpSp>
      <p:grpSp>
        <p:nvGrpSpPr>
          <p:cNvPr id="247" name="تجميع"/>
          <p:cNvGrpSpPr/>
          <p:nvPr/>
        </p:nvGrpSpPr>
        <p:grpSpPr>
          <a:xfrm>
            <a:off x="7015026" y="6002336"/>
            <a:ext cx="3174222" cy="1860256"/>
            <a:chOff x="0" y="0"/>
            <a:chExt cx="3174221" cy="1860255"/>
          </a:xfrm>
        </p:grpSpPr>
        <p:sp>
          <p:nvSpPr>
            <p:cNvPr id="245" name="سهم"/>
            <p:cNvSpPr/>
            <p:nvPr/>
          </p:nvSpPr>
          <p:spPr>
            <a:xfrm>
              <a:off x="0" y="0"/>
              <a:ext cx="2614826" cy="1436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71" y="14256"/>
                  </a:moveTo>
                  <a:lnTo>
                    <a:pt x="10071" y="21600"/>
                  </a:lnTo>
                  <a:lnTo>
                    <a:pt x="0" y="10800"/>
                  </a:lnTo>
                  <a:lnTo>
                    <a:pt x="10071" y="0"/>
                  </a:lnTo>
                  <a:lnTo>
                    <a:pt x="10071" y="7344"/>
                  </a:lnTo>
                  <a:lnTo>
                    <a:pt x="21600" y="7344"/>
                  </a:lnTo>
                  <a:lnTo>
                    <a:pt x="21600" y="14256"/>
                  </a:lnTo>
                  <a:close/>
                </a:path>
              </a:pathLst>
            </a:custGeom>
            <a:solidFill>
              <a:srgbClr val="FFFEBC"/>
            </a:solidFill>
            <a:ln w="127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  <p:sp>
          <p:nvSpPr>
            <p:cNvPr id="246" name="يسمى"/>
            <p:cNvSpPr/>
            <p:nvPr/>
          </p:nvSpPr>
          <p:spPr>
            <a:xfrm>
              <a:off x="1904221" y="590255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5000">
                  <a:solidFill>
                    <a:srgbClr val="FF401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يسمى </a:t>
              </a:r>
            </a:p>
          </p:txBody>
        </p:sp>
      </p:grpSp>
      <p:grpSp>
        <p:nvGrpSpPr>
          <p:cNvPr id="250" name="تجميع"/>
          <p:cNvGrpSpPr/>
          <p:nvPr/>
        </p:nvGrpSpPr>
        <p:grpSpPr>
          <a:xfrm>
            <a:off x="7015026" y="8099749"/>
            <a:ext cx="3108489" cy="1875244"/>
            <a:chOff x="0" y="0"/>
            <a:chExt cx="3108488" cy="1875243"/>
          </a:xfrm>
        </p:grpSpPr>
        <p:sp>
          <p:nvSpPr>
            <p:cNvPr id="248" name="سهم"/>
            <p:cNvSpPr/>
            <p:nvPr/>
          </p:nvSpPr>
          <p:spPr>
            <a:xfrm>
              <a:off x="0" y="0"/>
              <a:ext cx="2614826" cy="1436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71" y="14256"/>
                  </a:moveTo>
                  <a:lnTo>
                    <a:pt x="10071" y="21600"/>
                  </a:lnTo>
                  <a:lnTo>
                    <a:pt x="0" y="10800"/>
                  </a:lnTo>
                  <a:lnTo>
                    <a:pt x="10071" y="0"/>
                  </a:lnTo>
                  <a:lnTo>
                    <a:pt x="10071" y="7344"/>
                  </a:lnTo>
                  <a:lnTo>
                    <a:pt x="21600" y="7344"/>
                  </a:lnTo>
                  <a:lnTo>
                    <a:pt x="21600" y="14256"/>
                  </a:lnTo>
                  <a:close/>
                </a:path>
              </a:pathLst>
            </a:custGeom>
            <a:solidFill>
              <a:srgbClr val="FFFEBC"/>
            </a:solidFill>
            <a:ln w="127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  <p:sp>
          <p:nvSpPr>
            <p:cNvPr id="249" name="يسمى"/>
            <p:cNvSpPr/>
            <p:nvPr/>
          </p:nvSpPr>
          <p:spPr>
            <a:xfrm>
              <a:off x="1838488" y="605243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5000">
                  <a:solidFill>
                    <a:srgbClr val="FF401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يسمى  </a:t>
              </a:r>
            </a:p>
          </p:txBody>
        </p:sp>
      </p:grpSp>
      <p:grpSp>
        <p:nvGrpSpPr>
          <p:cNvPr id="253" name="تجميع"/>
          <p:cNvGrpSpPr/>
          <p:nvPr/>
        </p:nvGrpSpPr>
        <p:grpSpPr>
          <a:xfrm>
            <a:off x="7015026" y="10472137"/>
            <a:ext cx="3174222" cy="1868420"/>
            <a:chOff x="0" y="0"/>
            <a:chExt cx="3174221" cy="1868418"/>
          </a:xfrm>
        </p:grpSpPr>
        <p:sp>
          <p:nvSpPr>
            <p:cNvPr id="251" name="سهم"/>
            <p:cNvSpPr/>
            <p:nvPr/>
          </p:nvSpPr>
          <p:spPr>
            <a:xfrm>
              <a:off x="0" y="0"/>
              <a:ext cx="2614826" cy="14366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071" y="14256"/>
                  </a:moveTo>
                  <a:lnTo>
                    <a:pt x="10071" y="21600"/>
                  </a:lnTo>
                  <a:lnTo>
                    <a:pt x="0" y="10800"/>
                  </a:lnTo>
                  <a:lnTo>
                    <a:pt x="10071" y="0"/>
                  </a:lnTo>
                  <a:lnTo>
                    <a:pt x="10071" y="7344"/>
                  </a:lnTo>
                  <a:lnTo>
                    <a:pt x="21600" y="7344"/>
                  </a:lnTo>
                  <a:lnTo>
                    <a:pt x="21600" y="14256"/>
                  </a:lnTo>
                  <a:close/>
                </a:path>
              </a:pathLst>
            </a:custGeom>
            <a:solidFill>
              <a:srgbClr val="FFFEBC"/>
            </a:solidFill>
            <a:ln w="12700" cap="flat">
              <a:solidFill>
                <a:srgbClr val="000000"/>
              </a:solidFill>
              <a:custDash>
                <a:ds d="600000" sp="600000"/>
              </a:custDash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sz="3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Geeza Pro Regular"/>
                </a:defRPr>
              </a:pPr>
              <a:endParaRPr/>
            </a:p>
          </p:txBody>
        </p:sp>
        <p:sp>
          <p:nvSpPr>
            <p:cNvPr id="252" name="يسمى"/>
            <p:cNvSpPr/>
            <p:nvPr/>
          </p:nvSpPr>
          <p:spPr>
            <a:xfrm>
              <a:off x="1904221" y="598418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 defTabSz="914400">
                <a:defRPr sz="5000">
                  <a:solidFill>
                    <a:srgbClr val="FF4015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يسمى </a:t>
              </a:r>
            </a:p>
          </p:txBody>
        </p:sp>
      </p:grpSp>
      <p:sp>
        <p:nvSpPr>
          <p:cNvPr id="254" name="المفردات"/>
          <p:cNvSpPr txBox="1"/>
          <p:nvPr/>
        </p:nvSpPr>
        <p:spPr>
          <a:xfrm>
            <a:off x="22102907" y="7540564"/>
            <a:ext cx="1710677" cy="696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>
                <a:solidFill>
                  <a:srgbClr val="016E8F"/>
                </a:solidFill>
              </a:defRPr>
            </a:lvl1pPr>
          </a:lstStyle>
          <a:p>
            <a:pPr rtl="0">
              <a:defRPr/>
            </a:pPr>
            <a:r>
              <a:t>المفردات </a:t>
            </a:r>
          </a:p>
        </p:txBody>
      </p:sp>
      <p:sp>
        <p:nvSpPr>
          <p:cNvPr id="255" name="نظام من معادلتين…"/>
          <p:cNvSpPr txBox="1"/>
          <p:nvPr/>
        </p:nvSpPr>
        <p:spPr>
          <a:xfrm>
            <a:off x="21084069" y="8118662"/>
            <a:ext cx="1761552" cy="141706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rtl="0">
              <a:defRPr sz="1600">
                <a:solidFill>
                  <a:srgbClr val="669D34"/>
                </a:solidFill>
              </a:defRPr>
            </a:pPr>
            <a:r>
              <a:t>نظام من معادلتين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النظام المتسق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النظام المستقل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النظام غير المستقل </a:t>
            </a:r>
          </a:p>
          <a:p>
            <a:pPr rtl="0">
              <a:defRPr sz="1600">
                <a:solidFill>
                  <a:srgbClr val="669D34"/>
                </a:solidFill>
              </a:defRPr>
            </a:pPr>
            <a:r>
              <a:t>نظام غير متسق </a:t>
            </a:r>
          </a:p>
        </p:txBody>
      </p:sp>
      <p:sp>
        <p:nvSpPr>
          <p:cNvPr id="256" name="صفحة…"/>
          <p:cNvSpPr txBox="1"/>
          <p:nvPr/>
        </p:nvSpPr>
        <p:spPr>
          <a:xfrm>
            <a:off x="563548" y="703133"/>
            <a:ext cx="3163488" cy="901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صفحة</a:t>
            </a:r>
          </a:p>
          <a:p>
            <a:pPr defTabSz="914400" rtl="0">
              <a:defRPr sz="31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١٢</a:t>
            </a:r>
          </a:p>
        </p:txBody>
      </p:sp>
      <p:sp>
        <p:nvSpPr>
          <p:cNvPr id="257" name="دائرة"/>
          <p:cNvSpPr/>
          <p:nvPr/>
        </p:nvSpPr>
        <p:spPr>
          <a:xfrm>
            <a:off x="20128800" y="2656140"/>
            <a:ext cx="677701" cy="677700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  <a:effectLst>
            <a:outerShdw blurRad="63500" dist="19050" dir="5400000" rotWithShape="0">
              <a:srgbClr val="000000">
                <a:alpha val="63000"/>
              </a:srgbClr>
            </a:outerShdw>
          </a:effectLst>
        </p:spPr>
        <p:txBody>
          <a:bodyPr lIns="45719" rIns="45719"/>
          <a:lstStyle/>
          <a:p>
            <a:pPr algn="r" defTabSz="914400" rtl="0">
              <a:defRPr sz="180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" presetClass="entr" presetSubtype="2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0" presetClass="entr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2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9" presetClass="entr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2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0"/>
                            </p:stCondLst>
                            <p:childTnLst>
                              <p:par>
                                <p:cTn id="26" presetID="22" presetClass="entr" presetSubtype="2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10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0" presetClass="entr" fill="hold" grpId="7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500"/>
                            </p:stCondLst>
                            <p:childTnLst>
                              <p:par>
                                <p:cTn id="34" presetID="10" presetClass="entr" fill="hold" grpId="8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9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fill="hold" grpId="1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000"/>
                            </p:stCondLst>
                            <p:childTnLst>
                              <p:par>
                                <p:cTn id="48" presetID="22" presetClass="entr" presetSubtype="2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9" presetClass="entr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20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2" presetClass="entr" presetSubtype="2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000"/>
                            </p:stCondLst>
                            <p:childTnLst>
                              <p:par>
                                <p:cTn id="60" presetID="10" presetClass="entr" fill="hold" grpId="14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0" presetClass="entr" fill="hold" grpId="15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2" fill="hold" grpId="16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0" presetClass="entr" fill="hold" grpId="17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2" fill="hold" grpId="1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9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0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4000"/>
                            </p:stCondLst>
                            <p:childTnLst>
                              <p:par>
                                <p:cTn id="82" presetID="9" presetClass="entr" fill="hold" grpId="1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3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22" presetClass="entr" presetSubtype="2" fill="hold" grpId="2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7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000"/>
                            </p:stCondLst>
                            <p:childTnLst>
                              <p:par>
                                <p:cTn id="90" presetID="10" presetClass="entr" fill="hold" grpId="2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2" fill="hold" grpId="2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7"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" grpId="1" animBg="1" advAuto="0"/>
      <p:bldP spid="222" grpId="19" animBg="1" advAuto="0"/>
      <p:bldP spid="223" grpId="14" animBg="1" advAuto="0"/>
      <p:bldP spid="224" grpId="21" animBg="1" advAuto="0"/>
      <p:bldP spid="225" grpId="5" animBg="1" advAuto="0"/>
      <p:bldP spid="226" grpId="12" animBg="1" advAuto="0"/>
      <p:bldP spid="227" grpId="8" animBg="1" advAuto="0"/>
      <p:bldP spid="228" grpId="15" animBg="1" advAuto="0"/>
      <p:bldP spid="229" grpId="2" animBg="1" advAuto="0"/>
      <p:bldP spid="230" grpId="7" animBg="1" advAuto="0"/>
      <p:bldP spid="231" grpId="3" animBg="1" advAuto="0"/>
      <p:bldP spid="232" grpId="9" animBg="1" advAuto="0"/>
      <p:bldP spid="233" grpId="17" animBg="1" advAuto="0"/>
      <p:bldP spid="234" grpId="16" animBg="1" advAuto="0"/>
      <p:bldP spid="235" grpId="10" animBg="1" advAuto="0"/>
      <p:bldP spid="238" grpId="4" animBg="1" advAuto="0"/>
      <p:bldP spid="241" grpId="11" animBg="1" advAuto="0"/>
      <p:bldP spid="244" grpId="18" animBg="1" advAuto="0"/>
      <p:bldP spid="247" grpId="6" animBg="1" advAuto="0"/>
      <p:bldP spid="250" grpId="13" animBg="1" advAuto="0"/>
      <p:bldP spid="253" grpId="20" animBg="1" advAuto="0"/>
      <p:bldP spid="256" grpId="22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G_7872.png" descr="IMG_7872.png"/>
          <p:cNvPicPr>
            <a:picLocks noChangeAspect="1"/>
          </p:cNvPicPr>
          <p:nvPr/>
        </p:nvPicPr>
        <p:blipFill>
          <a:blip r:embed="rId2"/>
          <a:srcRect l="54184" t="17080" r="34252" b="79649"/>
          <a:stretch>
            <a:fillRect/>
          </a:stretch>
        </p:blipFill>
        <p:spPr>
          <a:xfrm>
            <a:off x="7322092" y="5325192"/>
            <a:ext cx="10785952" cy="2287436"/>
          </a:xfrm>
          <a:prstGeom prst="rect">
            <a:avLst/>
          </a:prstGeom>
          <a:ln w="12700">
            <a:solidFill>
              <a:srgbClr val="000000"/>
            </a:solidFill>
            <a:custDash>
              <a:ds d="600000" sp="600000"/>
            </a:custDash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Geeza Pro Bold"/>
            <a:ea typeface="Geeza Pro Bold"/>
            <a:cs typeface="Geeza Pro Bold"/>
            <a:sym typeface="Geeza Pro Bol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</Words>
  <Application>Microsoft Office PowerPoint</Application>
  <PresentationFormat>مخصص</PresentationFormat>
  <Paragraphs>208</Paragraphs>
  <Slides>26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26</vt:i4>
      </vt:variant>
    </vt:vector>
  </HeadingPairs>
  <TitlesOfParts>
    <vt:vector size="40" baseType="lpstr">
      <vt:lpstr>AbdoLine-Light</vt:lpstr>
      <vt:lpstr>Arial</vt:lpstr>
      <vt:lpstr>Beirut Regular</vt:lpstr>
      <vt:lpstr>Calibri</vt:lpstr>
      <vt:lpstr>Farah Regular</vt:lpstr>
      <vt:lpstr>Geeza Pro Bold</vt:lpstr>
      <vt:lpstr>Geeza Pro Regular</vt:lpstr>
      <vt:lpstr>Helvetica</vt:lpstr>
      <vt:lpstr>Jua</vt:lpstr>
      <vt:lpstr>Muna Bold</vt:lpstr>
      <vt:lpstr>Patrick Hand</vt:lpstr>
      <vt:lpstr>Quicksand Light</vt:lpstr>
      <vt:lpstr>Waseem Regular</vt:lpstr>
      <vt:lpstr>White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الاستفسارات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ASUS</dc:creator>
  <cp:lastModifiedBy>User73R</cp:lastModifiedBy>
  <cp:revision>1</cp:revision>
  <dcterms:modified xsi:type="dcterms:W3CDTF">2022-12-04T19:43:51Z</dcterms:modified>
</cp:coreProperties>
</file>