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7556500" cy="10680700"/>
  <p:notesSz cx="7556500" cy="106807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67437-ACEA-714D-9B56-B1E5DB36BA87}" v="1114" dt="2021-09-18T16:26:44.4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microsoft.com/office/2015/10/relationships/revisionInfo" Target="revisionInfo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 /><Relationship Id="rId18" Type="http://schemas.openxmlformats.org/officeDocument/2006/relationships/image" Target="../media/image17.png" /><Relationship Id="rId26" Type="http://schemas.openxmlformats.org/officeDocument/2006/relationships/image" Target="../media/image25.png" /><Relationship Id="rId39" Type="http://schemas.openxmlformats.org/officeDocument/2006/relationships/image" Target="../media/image38.png" /><Relationship Id="rId3" Type="http://schemas.openxmlformats.org/officeDocument/2006/relationships/image" Target="../media/image2.jpg" /><Relationship Id="rId21" Type="http://schemas.openxmlformats.org/officeDocument/2006/relationships/image" Target="../media/image20.png" /><Relationship Id="rId34" Type="http://schemas.openxmlformats.org/officeDocument/2006/relationships/image" Target="../media/image33.png" /><Relationship Id="rId42" Type="http://schemas.openxmlformats.org/officeDocument/2006/relationships/image" Target="../media/image41.png" /><Relationship Id="rId47" Type="http://schemas.openxmlformats.org/officeDocument/2006/relationships/image" Target="../media/image46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17" Type="http://schemas.openxmlformats.org/officeDocument/2006/relationships/image" Target="../media/image16.png" /><Relationship Id="rId25" Type="http://schemas.openxmlformats.org/officeDocument/2006/relationships/image" Target="../media/image24.png" /><Relationship Id="rId33" Type="http://schemas.openxmlformats.org/officeDocument/2006/relationships/image" Target="../media/image32.png" /><Relationship Id="rId38" Type="http://schemas.openxmlformats.org/officeDocument/2006/relationships/image" Target="../media/image37.png" /><Relationship Id="rId46" Type="http://schemas.openxmlformats.org/officeDocument/2006/relationships/image" Target="../media/image45.png" /><Relationship Id="rId2" Type="http://schemas.openxmlformats.org/officeDocument/2006/relationships/image" Target="../media/image1.jpg" /><Relationship Id="rId16" Type="http://schemas.openxmlformats.org/officeDocument/2006/relationships/image" Target="../media/image15.png" /><Relationship Id="rId20" Type="http://schemas.openxmlformats.org/officeDocument/2006/relationships/image" Target="../media/image19.png" /><Relationship Id="rId29" Type="http://schemas.openxmlformats.org/officeDocument/2006/relationships/image" Target="../media/image28.png" /><Relationship Id="rId41" Type="http://schemas.openxmlformats.org/officeDocument/2006/relationships/image" Target="../media/image40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24" Type="http://schemas.openxmlformats.org/officeDocument/2006/relationships/image" Target="../media/image23.png" /><Relationship Id="rId32" Type="http://schemas.openxmlformats.org/officeDocument/2006/relationships/image" Target="../media/image31.png" /><Relationship Id="rId37" Type="http://schemas.openxmlformats.org/officeDocument/2006/relationships/image" Target="../media/image36.png" /><Relationship Id="rId40" Type="http://schemas.openxmlformats.org/officeDocument/2006/relationships/image" Target="../media/image39.png" /><Relationship Id="rId45" Type="http://schemas.openxmlformats.org/officeDocument/2006/relationships/image" Target="../media/image44.png" /><Relationship Id="rId5" Type="http://schemas.openxmlformats.org/officeDocument/2006/relationships/image" Target="../media/image4.png" /><Relationship Id="rId15" Type="http://schemas.openxmlformats.org/officeDocument/2006/relationships/image" Target="../media/image14.png" /><Relationship Id="rId23" Type="http://schemas.openxmlformats.org/officeDocument/2006/relationships/image" Target="../media/image22.png" /><Relationship Id="rId28" Type="http://schemas.openxmlformats.org/officeDocument/2006/relationships/image" Target="../media/image27.png" /><Relationship Id="rId36" Type="http://schemas.openxmlformats.org/officeDocument/2006/relationships/image" Target="../media/image35.png" /><Relationship Id="rId49" Type="http://schemas.openxmlformats.org/officeDocument/2006/relationships/image" Target="../media/image48.png" /><Relationship Id="rId10" Type="http://schemas.openxmlformats.org/officeDocument/2006/relationships/image" Target="../media/image9.png" /><Relationship Id="rId19" Type="http://schemas.openxmlformats.org/officeDocument/2006/relationships/image" Target="../media/image18.png" /><Relationship Id="rId31" Type="http://schemas.openxmlformats.org/officeDocument/2006/relationships/image" Target="../media/image30.png" /><Relationship Id="rId44" Type="http://schemas.openxmlformats.org/officeDocument/2006/relationships/image" Target="../media/image43.png" /><Relationship Id="rId4" Type="http://schemas.openxmlformats.org/officeDocument/2006/relationships/image" Target="../media/image3.jpg" /><Relationship Id="rId9" Type="http://schemas.openxmlformats.org/officeDocument/2006/relationships/image" Target="../media/image8.png" /><Relationship Id="rId14" Type="http://schemas.openxmlformats.org/officeDocument/2006/relationships/image" Target="../media/image13.png" /><Relationship Id="rId22" Type="http://schemas.openxmlformats.org/officeDocument/2006/relationships/image" Target="../media/image21.png" /><Relationship Id="rId27" Type="http://schemas.openxmlformats.org/officeDocument/2006/relationships/image" Target="../media/image26.png" /><Relationship Id="rId30" Type="http://schemas.openxmlformats.org/officeDocument/2006/relationships/image" Target="../media/image29.png" /><Relationship Id="rId35" Type="http://schemas.openxmlformats.org/officeDocument/2006/relationships/image" Target="../media/image34.png" /><Relationship Id="rId43" Type="http://schemas.openxmlformats.org/officeDocument/2006/relationships/image" Target="../media/image42.png" /><Relationship Id="rId48" Type="http://schemas.openxmlformats.org/officeDocument/2006/relationships/image" Target="../media/image47.png" /><Relationship Id="rId8" Type="http://schemas.openxmlformats.org/officeDocument/2006/relationships/image" Target="../media/image7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51.png" /><Relationship Id="rId4" Type="http://schemas.openxmlformats.org/officeDocument/2006/relationships/image" Target="../media/image50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56673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2185" y="1295880"/>
            <a:ext cx="1755312" cy="13223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82185" y="1295880"/>
            <a:ext cx="1755775" cy="1322705"/>
          </a:xfrm>
          <a:custGeom>
            <a:avLst/>
            <a:gdLst/>
            <a:ahLst/>
            <a:cxnLst/>
            <a:rect l="l" t="t" r="r" b="b"/>
            <a:pathLst>
              <a:path w="1755775" h="1322705">
                <a:moveTo>
                  <a:pt x="0" y="0"/>
                </a:moveTo>
                <a:lnTo>
                  <a:pt x="1755311" y="0"/>
                </a:lnTo>
                <a:lnTo>
                  <a:pt x="1755311" y="1322387"/>
                </a:lnTo>
                <a:lnTo>
                  <a:pt x="0" y="1322387"/>
                </a:lnTo>
                <a:lnTo>
                  <a:pt x="0" y="0"/>
                </a:lnTo>
                <a:close/>
              </a:path>
            </a:pathLst>
          </a:custGeom>
          <a:ln w="787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2185" y="3278629"/>
            <a:ext cx="1755308" cy="203936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82185" y="3278628"/>
            <a:ext cx="1755775" cy="2039620"/>
          </a:xfrm>
          <a:custGeom>
            <a:avLst/>
            <a:gdLst/>
            <a:ahLst/>
            <a:cxnLst/>
            <a:rect l="l" t="t" r="r" b="b"/>
            <a:pathLst>
              <a:path w="1755775" h="2039620">
                <a:moveTo>
                  <a:pt x="0" y="0"/>
                </a:moveTo>
                <a:lnTo>
                  <a:pt x="0" y="2039336"/>
                </a:lnTo>
                <a:lnTo>
                  <a:pt x="1755311" y="2039336"/>
                </a:lnTo>
                <a:lnTo>
                  <a:pt x="1755311" y="0"/>
                </a:lnTo>
                <a:lnTo>
                  <a:pt x="0" y="0"/>
                </a:lnTo>
                <a:close/>
              </a:path>
            </a:pathLst>
          </a:custGeom>
          <a:ln w="787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762" y="513031"/>
            <a:ext cx="3085649" cy="13129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811" y="532310"/>
            <a:ext cx="3014177" cy="124149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63811" y="532309"/>
            <a:ext cx="3014345" cy="1242060"/>
          </a:xfrm>
          <a:custGeom>
            <a:avLst/>
            <a:gdLst/>
            <a:ahLst/>
            <a:cxnLst/>
            <a:rect l="l" t="t" r="r" b="b"/>
            <a:pathLst>
              <a:path w="3014345" h="1242060">
                <a:moveTo>
                  <a:pt x="273734" y="408000"/>
                </a:moveTo>
                <a:lnTo>
                  <a:pt x="269383" y="372215"/>
                </a:lnTo>
                <a:lnTo>
                  <a:pt x="273529" y="337259"/>
                </a:lnTo>
                <a:lnTo>
                  <a:pt x="285690" y="303486"/>
                </a:lnTo>
                <a:lnTo>
                  <a:pt x="332141" y="240904"/>
                </a:lnTo>
                <a:lnTo>
                  <a:pt x="365470" y="212803"/>
                </a:lnTo>
                <a:lnTo>
                  <a:pt x="404895" y="187299"/>
                </a:lnTo>
                <a:lnTo>
                  <a:pt x="449935" y="164746"/>
                </a:lnTo>
                <a:lnTo>
                  <a:pt x="500111" y="145499"/>
                </a:lnTo>
                <a:lnTo>
                  <a:pt x="554943" y="129911"/>
                </a:lnTo>
                <a:lnTo>
                  <a:pt x="613950" y="118335"/>
                </a:lnTo>
                <a:lnTo>
                  <a:pt x="676652" y="111126"/>
                </a:lnTo>
                <a:lnTo>
                  <a:pt x="728902" y="108794"/>
                </a:lnTo>
                <a:lnTo>
                  <a:pt x="780972" y="109716"/>
                </a:lnTo>
                <a:lnTo>
                  <a:pt x="832388" y="113841"/>
                </a:lnTo>
                <a:lnTo>
                  <a:pt x="882681" y="121115"/>
                </a:lnTo>
                <a:lnTo>
                  <a:pt x="931379" y="131486"/>
                </a:lnTo>
                <a:lnTo>
                  <a:pt x="978009" y="144899"/>
                </a:lnTo>
                <a:lnTo>
                  <a:pt x="1007333" y="118744"/>
                </a:lnTo>
                <a:lnTo>
                  <a:pt x="1042264" y="95849"/>
                </a:lnTo>
                <a:lnTo>
                  <a:pt x="1082022" y="76348"/>
                </a:lnTo>
                <a:lnTo>
                  <a:pt x="1125832" y="60375"/>
                </a:lnTo>
                <a:lnTo>
                  <a:pt x="1172915" y="48063"/>
                </a:lnTo>
                <a:lnTo>
                  <a:pt x="1222494" y="39545"/>
                </a:lnTo>
                <a:lnTo>
                  <a:pt x="1273791" y="34956"/>
                </a:lnTo>
                <a:lnTo>
                  <a:pt x="1326030" y="34429"/>
                </a:lnTo>
                <a:lnTo>
                  <a:pt x="1378431" y="38097"/>
                </a:lnTo>
                <a:lnTo>
                  <a:pt x="1430219" y="46095"/>
                </a:lnTo>
                <a:lnTo>
                  <a:pt x="1480616" y="58554"/>
                </a:lnTo>
                <a:lnTo>
                  <a:pt x="1526098" y="74575"/>
                </a:lnTo>
                <a:lnTo>
                  <a:pt x="1566991" y="94105"/>
                </a:lnTo>
                <a:lnTo>
                  <a:pt x="1595786" y="67890"/>
                </a:lnTo>
                <a:lnTo>
                  <a:pt x="1631406" y="45599"/>
                </a:lnTo>
                <a:lnTo>
                  <a:pt x="1672697" y="27448"/>
                </a:lnTo>
                <a:lnTo>
                  <a:pt x="1718507" y="13654"/>
                </a:lnTo>
                <a:lnTo>
                  <a:pt x="1767684" y="4432"/>
                </a:lnTo>
                <a:lnTo>
                  <a:pt x="1819076" y="0"/>
                </a:lnTo>
                <a:lnTo>
                  <a:pt x="1871530" y="571"/>
                </a:lnTo>
                <a:lnTo>
                  <a:pt x="1923893" y="6364"/>
                </a:lnTo>
                <a:lnTo>
                  <a:pt x="1975014" y="17593"/>
                </a:lnTo>
                <a:lnTo>
                  <a:pt x="2033100" y="38789"/>
                </a:lnTo>
                <a:lnTo>
                  <a:pt x="2081124" y="66808"/>
                </a:lnTo>
                <a:lnTo>
                  <a:pt x="2120007" y="44991"/>
                </a:lnTo>
                <a:lnTo>
                  <a:pt x="2163471" y="27413"/>
                </a:lnTo>
                <a:lnTo>
                  <a:pt x="2210533" y="14118"/>
                </a:lnTo>
                <a:lnTo>
                  <a:pt x="2260213" y="5153"/>
                </a:lnTo>
                <a:lnTo>
                  <a:pt x="2311526" y="562"/>
                </a:lnTo>
                <a:lnTo>
                  <a:pt x="2363491" y="391"/>
                </a:lnTo>
                <a:lnTo>
                  <a:pt x="2415126" y="4684"/>
                </a:lnTo>
                <a:lnTo>
                  <a:pt x="2465449" y="13488"/>
                </a:lnTo>
                <a:lnTo>
                  <a:pt x="2513476" y="26848"/>
                </a:lnTo>
                <a:lnTo>
                  <a:pt x="2558226" y="44808"/>
                </a:lnTo>
                <a:lnTo>
                  <a:pt x="2599409" y="68028"/>
                </a:lnTo>
                <a:lnTo>
                  <a:pt x="2632614" y="94658"/>
                </a:lnTo>
                <a:lnTo>
                  <a:pt x="2657192" y="124069"/>
                </a:lnTo>
                <a:lnTo>
                  <a:pt x="2672494" y="155631"/>
                </a:lnTo>
                <a:lnTo>
                  <a:pt x="2729387" y="167161"/>
                </a:lnTo>
                <a:lnTo>
                  <a:pt x="2780869" y="183230"/>
                </a:lnTo>
                <a:lnTo>
                  <a:pt x="2826404" y="203310"/>
                </a:lnTo>
                <a:lnTo>
                  <a:pt x="2865453" y="226872"/>
                </a:lnTo>
                <a:lnTo>
                  <a:pt x="2897480" y="253391"/>
                </a:lnTo>
                <a:lnTo>
                  <a:pt x="2938317" y="313184"/>
                </a:lnTo>
                <a:lnTo>
                  <a:pt x="2946052" y="345404"/>
                </a:lnTo>
                <a:lnTo>
                  <a:pt x="2944616" y="378470"/>
                </a:lnTo>
                <a:lnTo>
                  <a:pt x="2929854" y="418830"/>
                </a:lnTo>
                <a:lnTo>
                  <a:pt x="2916447" y="439273"/>
                </a:lnTo>
                <a:lnTo>
                  <a:pt x="2952057" y="469218"/>
                </a:lnTo>
                <a:lnTo>
                  <a:pt x="2979531" y="500814"/>
                </a:lnTo>
                <a:lnTo>
                  <a:pt x="2998973" y="533619"/>
                </a:lnTo>
                <a:lnTo>
                  <a:pt x="3010487" y="567189"/>
                </a:lnTo>
                <a:lnTo>
                  <a:pt x="3014176" y="601083"/>
                </a:lnTo>
                <a:lnTo>
                  <a:pt x="3010144" y="634860"/>
                </a:lnTo>
                <a:lnTo>
                  <a:pt x="2979328" y="700291"/>
                </a:lnTo>
                <a:lnTo>
                  <a:pt x="2952752" y="731061"/>
                </a:lnTo>
                <a:lnTo>
                  <a:pt x="2918868" y="759945"/>
                </a:lnTo>
                <a:lnTo>
                  <a:pt x="2877780" y="786501"/>
                </a:lnTo>
                <a:lnTo>
                  <a:pt x="2829592" y="810287"/>
                </a:lnTo>
                <a:lnTo>
                  <a:pt x="2789623" y="825726"/>
                </a:lnTo>
                <a:lnTo>
                  <a:pt x="2747209" y="838737"/>
                </a:lnTo>
                <a:lnTo>
                  <a:pt x="2702701" y="849238"/>
                </a:lnTo>
                <a:lnTo>
                  <a:pt x="2656451" y="857145"/>
                </a:lnTo>
                <a:lnTo>
                  <a:pt x="2608812" y="862374"/>
                </a:lnTo>
                <a:lnTo>
                  <a:pt x="2604440" y="895736"/>
                </a:lnTo>
                <a:lnTo>
                  <a:pt x="2571339" y="957552"/>
                </a:lnTo>
                <a:lnTo>
                  <a:pt x="2543856" y="985306"/>
                </a:lnTo>
                <a:lnTo>
                  <a:pt x="2509917" y="1010494"/>
                </a:lnTo>
                <a:lnTo>
                  <a:pt x="2470146" y="1032764"/>
                </a:lnTo>
                <a:lnTo>
                  <a:pt x="2425165" y="1051768"/>
                </a:lnTo>
                <a:lnTo>
                  <a:pt x="2375599" y="1067157"/>
                </a:lnTo>
                <a:lnTo>
                  <a:pt x="2322072" y="1078582"/>
                </a:lnTo>
                <a:lnTo>
                  <a:pt x="2265207" y="1085693"/>
                </a:lnTo>
                <a:lnTo>
                  <a:pt x="2205627" y="1088141"/>
                </a:lnTo>
                <a:lnTo>
                  <a:pt x="2149423" y="1085936"/>
                </a:lnTo>
                <a:lnTo>
                  <a:pt x="2094576" y="1079408"/>
                </a:lnTo>
                <a:lnTo>
                  <a:pt x="2041878" y="1068682"/>
                </a:lnTo>
                <a:lnTo>
                  <a:pt x="1992116" y="1053884"/>
                </a:lnTo>
                <a:lnTo>
                  <a:pt x="1971502" y="1085036"/>
                </a:lnTo>
                <a:lnTo>
                  <a:pt x="1944784" y="1113865"/>
                </a:lnTo>
                <a:lnTo>
                  <a:pt x="1912513" y="1140205"/>
                </a:lnTo>
                <a:lnTo>
                  <a:pt x="1875239" y="1163891"/>
                </a:lnTo>
                <a:lnTo>
                  <a:pt x="1833512" y="1184758"/>
                </a:lnTo>
                <a:lnTo>
                  <a:pt x="1787882" y="1202641"/>
                </a:lnTo>
                <a:lnTo>
                  <a:pt x="1738898" y="1217373"/>
                </a:lnTo>
                <a:lnTo>
                  <a:pt x="1687110" y="1228790"/>
                </a:lnTo>
                <a:lnTo>
                  <a:pt x="1633068" y="1236726"/>
                </a:lnTo>
                <a:lnTo>
                  <a:pt x="1577323" y="1241016"/>
                </a:lnTo>
                <a:lnTo>
                  <a:pt x="1520423" y="1241494"/>
                </a:lnTo>
                <a:lnTo>
                  <a:pt x="1462919" y="1237996"/>
                </a:lnTo>
                <a:lnTo>
                  <a:pt x="1405361" y="1230355"/>
                </a:lnTo>
                <a:lnTo>
                  <a:pt x="1354491" y="1219868"/>
                </a:lnTo>
                <a:lnTo>
                  <a:pt x="1306410" y="1206263"/>
                </a:lnTo>
                <a:lnTo>
                  <a:pt x="1261545" y="1189718"/>
                </a:lnTo>
                <a:lnTo>
                  <a:pt x="1220323" y="1170411"/>
                </a:lnTo>
                <a:lnTo>
                  <a:pt x="1183170" y="1148519"/>
                </a:lnTo>
                <a:lnTo>
                  <a:pt x="1150514" y="1124221"/>
                </a:lnTo>
                <a:lnTo>
                  <a:pt x="1101934" y="1138820"/>
                </a:lnTo>
                <a:lnTo>
                  <a:pt x="1051946" y="1150367"/>
                </a:lnTo>
                <a:lnTo>
                  <a:pt x="1000923" y="1158916"/>
                </a:lnTo>
                <a:lnTo>
                  <a:pt x="949233" y="1164518"/>
                </a:lnTo>
                <a:lnTo>
                  <a:pt x="897250" y="1167224"/>
                </a:lnTo>
                <a:lnTo>
                  <a:pt x="845344" y="1167087"/>
                </a:lnTo>
                <a:lnTo>
                  <a:pt x="793887" y="1164159"/>
                </a:lnTo>
                <a:lnTo>
                  <a:pt x="743248" y="1158492"/>
                </a:lnTo>
                <a:lnTo>
                  <a:pt x="693800" y="1150138"/>
                </a:lnTo>
                <a:lnTo>
                  <a:pt x="645914" y="1139149"/>
                </a:lnTo>
                <a:lnTo>
                  <a:pt x="599960" y="1125576"/>
                </a:lnTo>
                <a:lnTo>
                  <a:pt x="556310" y="1109472"/>
                </a:lnTo>
                <a:lnTo>
                  <a:pt x="515335" y="1090889"/>
                </a:lnTo>
                <a:lnTo>
                  <a:pt x="477407" y="1069879"/>
                </a:lnTo>
                <a:lnTo>
                  <a:pt x="442895" y="1046493"/>
                </a:lnTo>
                <a:lnTo>
                  <a:pt x="412172" y="1020785"/>
                </a:lnTo>
                <a:lnTo>
                  <a:pt x="406485" y="1015336"/>
                </a:lnTo>
                <a:lnTo>
                  <a:pt x="344943" y="1015899"/>
                </a:lnTo>
                <a:lnTo>
                  <a:pt x="286228" y="1009787"/>
                </a:lnTo>
                <a:lnTo>
                  <a:pt x="231698" y="997598"/>
                </a:lnTo>
                <a:lnTo>
                  <a:pt x="182707" y="979931"/>
                </a:lnTo>
                <a:lnTo>
                  <a:pt x="140613" y="957385"/>
                </a:lnTo>
                <a:lnTo>
                  <a:pt x="106770" y="930558"/>
                </a:lnTo>
                <a:lnTo>
                  <a:pt x="82536" y="900050"/>
                </a:lnTo>
                <a:lnTo>
                  <a:pt x="68762" y="829415"/>
                </a:lnTo>
                <a:lnTo>
                  <a:pt x="82407" y="793597"/>
                </a:lnTo>
                <a:lnTo>
                  <a:pt x="109467" y="760246"/>
                </a:lnTo>
                <a:lnTo>
                  <a:pt x="149214" y="730603"/>
                </a:lnTo>
                <a:lnTo>
                  <a:pt x="99660" y="710236"/>
                </a:lnTo>
                <a:lnTo>
                  <a:pt x="59525" y="685474"/>
                </a:lnTo>
                <a:lnTo>
                  <a:pt x="29247" y="657255"/>
                </a:lnTo>
                <a:lnTo>
                  <a:pt x="0" y="594202"/>
                </a:lnTo>
                <a:lnTo>
                  <a:pt x="1901" y="561246"/>
                </a:lnTo>
                <a:lnTo>
                  <a:pt x="40932" y="497165"/>
                </a:lnTo>
                <a:lnTo>
                  <a:pt x="74388" y="471005"/>
                </a:lnTo>
                <a:lnTo>
                  <a:pt x="115403" y="449117"/>
                </a:lnTo>
                <a:lnTo>
                  <a:pt x="162716" y="431961"/>
                </a:lnTo>
                <a:lnTo>
                  <a:pt x="215064" y="419993"/>
                </a:lnTo>
                <a:lnTo>
                  <a:pt x="271185" y="413672"/>
                </a:lnTo>
                <a:lnTo>
                  <a:pt x="273734" y="408000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0410" y="1658067"/>
            <a:ext cx="277467" cy="27746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5831" y="1676961"/>
            <a:ext cx="206625" cy="2066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455831" y="1676961"/>
            <a:ext cx="207010" cy="207010"/>
          </a:xfrm>
          <a:custGeom>
            <a:avLst/>
            <a:gdLst/>
            <a:ahLst/>
            <a:cxnLst/>
            <a:rect l="l" t="t" r="r" b="b"/>
            <a:pathLst>
              <a:path w="207010" h="207010">
                <a:moveTo>
                  <a:pt x="206625" y="103312"/>
                </a:moveTo>
                <a:lnTo>
                  <a:pt x="198506" y="143526"/>
                </a:lnTo>
                <a:lnTo>
                  <a:pt x="176365" y="176365"/>
                </a:lnTo>
                <a:lnTo>
                  <a:pt x="143526" y="198506"/>
                </a:lnTo>
                <a:lnTo>
                  <a:pt x="103312" y="206625"/>
                </a:lnTo>
                <a:lnTo>
                  <a:pt x="63098" y="198506"/>
                </a:lnTo>
                <a:lnTo>
                  <a:pt x="30259" y="176365"/>
                </a:lnTo>
                <a:lnTo>
                  <a:pt x="8118" y="143526"/>
                </a:lnTo>
                <a:lnTo>
                  <a:pt x="0" y="103312"/>
                </a:lnTo>
                <a:lnTo>
                  <a:pt x="8118" y="63098"/>
                </a:lnTo>
                <a:lnTo>
                  <a:pt x="30259" y="30259"/>
                </a:lnTo>
                <a:lnTo>
                  <a:pt x="63098" y="8118"/>
                </a:lnTo>
                <a:lnTo>
                  <a:pt x="103312" y="0"/>
                </a:lnTo>
                <a:lnTo>
                  <a:pt x="143526" y="8118"/>
                </a:lnTo>
                <a:lnTo>
                  <a:pt x="176365" y="30259"/>
                </a:lnTo>
                <a:lnTo>
                  <a:pt x="198506" y="63098"/>
                </a:lnTo>
                <a:lnTo>
                  <a:pt x="206625" y="103312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5559" y="1790454"/>
            <a:ext cx="208591" cy="20859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0980" y="1809347"/>
            <a:ext cx="137748" cy="137749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410980" y="1809347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4" h="137794">
                <a:moveTo>
                  <a:pt x="137749" y="68874"/>
                </a:moveTo>
                <a:lnTo>
                  <a:pt x="132336" y="95683"/>
                </a:lnTo>
                <a:lnTo>
                  <a:pt x="117576" y="117576"/>
                </a:lnTo>
                <a:lnTo>
                  <a:pt x="95683" y="132336"/>
                </a:lnTo>
                <a:lnTo>
                  <a:pt x="68874" y="137749"/>
                </a:lnTo>
                <a:lnTo>
                  <a:pt x="42065" y="132336"/>
                </a:lnTo>
                <a:lnTo>
                  <a:pt x="20172" y="117576"/>
                </a:lnTo>
                <a:lnTo>
                  <a:pt x="5412" y="95683"/>
                </a:lnTo>
                <a:lnTo>
                  <a:pt x="0" y="68874"/>
                </a:lnTo>
                <a:lnTo>
                  <a:pt x="5412" y="42065"/>
                </a:lnTo>
                <a:lnTo>
                  <a:pt x="20172" y="20172"/>
                </a:lnTo>
                <a:lnTo>
                  <a:pt x="42065" y="5412"/>
                </a:lnTo>
                <a:lnTo>
                  <a:pt x="68874" y="0"/>
                </a:lnTo>
                <a:lnTo>
                  <a:pt x="95683" y="5412"/>
                </a:lnTo>
                <a:lnTo>
                  <a:pt x="117576" y="20172"/>
                </a:lnTo>
                <a:lnTo>
                  <a:pt x="132336" y="42065"/>
                </a:lnTo>
                <a:lnTo>
                  <a:pt x="137749" y="68874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4042" y="1869306"/>
            <a:ext cx="139716" cy="13971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09463" y="1888199"/>
            <a:ext cx="68874" cy="68875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409463" y="188819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74" y="34437"/>
                </a:moveTo>
                <a:lnTo>
                  <a:pt x="66168" y="47841"/>
                </a:lnTo>
                <a:lnTo>
                  <a:pt x="58788" y="58788"/>
                </a:lnTo>
                <a:lnTo>
                  <a:pt x="47841" y="66168"/>
                </a:lnTo>
                <a:lnTo>
                  <a:pt x="34437" y="68874"/>
                </a:lnTo>
                <a:lnTo>
                  <a:pt x="21032" y="66168"/>
                </a:lnTo>
                <a:lnTo>
                  <a:pt x="10086" y="58788"/>
                </a:lnTo>
                <a:lnTo>
                  <a:pt x="2706" y="47841"/>
                </a:lnTo>
                <a:lnTo>
                  <a:pt x="0" y="34437"/>
                </a:lnTo>
                <a:lnTo>
                  <a:pt x="2706" y="21032"/>
                </a:lnTo>
                <a:lnTo>
                  <a:pt x="10086" y="10086"/>
                </a:lnTo>
                <a:lnTo>
                  <a:pt x="21032" y="2706"/>
                </a:lnTo>
                <a:lnTo>
                  <a:pt x="34437" y="0"/>
                </a:lnTo>
                <a:lnTo>
                  <a:pt x="47841" y="2706"/>
                </a:lnTo>
                <a:lnTo>
                  <a:pt x="58788" y="10086"/>
                </a:lnTo>
                <a:lnTo>
                  <a:pt x="66168" y="21032"/>
                </a:lnTo>
                <a:lnTo>
                  <a:pt x="68874" y="34437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16268" y="1256273"/>
            <a:ext cx="1858645" cy="393700"/>
          </a:xfrm>
          <a:custGeom>
            <a:avLst/>
            <a:gdLst/>
            <a:ahLst/>
            <a:cxnLst/>
            <a:rect l="l" t="t" r="r" b="b"/>
            <a:pathLst>
              <a:path w="1858645" h="393700">
                <a:moveTo>
                  <a:pt x="176544" y="22872"/>
                </a:moveTo>
                <a:lnTo>
                  <a:pt x="130466" y="22913"/>
                </a:lnTo>
                <a:lnTo>
                  <a:pt x="85165" y="19047"/>
                </a:lnTo>
                <a:lnTo>
                  <a:pt x="41418" y="11376"/>
                </a:lnTo>
                <a:lnTo>
                  <a:pt x="0" y="0"/>
                </a:lnTo>
              </a:path>
              <a:path w="1858645" h="393700">
                <a:moveTo>
                  <a:pt x="332312" y="273174"/>
                </a:moveTo>
                <a:lnTo>
                  <a:pt x="313517" y="276973"/>
                </a:lnTo>
                <a:lnTo>
                  <a:pt x="294336" y="280069"/>
                </a:lnTo>
                <a:lnTo>
                  <a:pt x="274833" y="282455"/>
                </a:lnTo>
                <a:lnTo>
                  <a:pt x="255070" y="284121"/>
                </a:lnTo>
              </a:path>
              <a:path w="1858645" h="393700">
                <a:moveTo>
                  <a:pt x="997897" y="393447"/>
                </a:moveTo>
                <a:lnTo>
                  <a:pt x="984494" y="381501"/>
                </a:lnTo>
                <a:lnTo>
                  <a:pt x="972252" y="369179"/>
                </a:lnTo>
                <a:lnTo>
                  <a:pt x="961198" y="356507"/>
                </a:lnTo>
                <a:lnTo>
                  <a:pt x="951356" y="343512"/>
                </a:lnTo>
              </a:path>
              <a:path w="1858645" h="393700">
                <a:moveTo>
                  <a:pt x="1858558" y="268927"/>
                </a:moveTo>
                <a:lnTo>
                  <a:pt x="1855850" y="282818"/>
                </a:lnTo>
                <a:lnTo>
                  <a:pt x="1851844" y="296599"/>
                </a:lnTo>
                <a:lnTo>
                  <a:pt x="1846548" y="310242"/>
                </a:lnTo>
                <a:lnTo>
                  <a:pt x="1839974" y="323719"/>
                </a:lnTo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40413" y="1182716"/>
            <a:ext cx="234490" cy="21083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837556" y="595087"/>
            <a:ext cx="2641600" cy="450850"/>
          </a:xfrm>
          <a:custGeom>
            <a:avLst/>
            <a:gdLst/>
            <a:ahLst/>
            <a:cxnLst/>
            <a:rect l="l" t="t" r="r" b="b"/>
            <a:pathLst>
              <a:path w="2641600" h="450850">
                <a:moveTo>
                  <a:pt x="2641281" y="373460"/>
                </a:moveTo>
                <a:lnTo>
                  <a:pt x="2622123" y="395022"/>
                </a:lnTo>
                <a:lnTo>
                  <a:pt x="2598750" y="415135"/>
                </a:lnTo>
                <a:lnTo>
                  <a:pt x="2571418" y="433608"/>
                </a:lnTo>
                <a:lnTo>
                  <a:pt x="2540379" y="450247"/>
                </a:lnTo>
              </a:path>
              <a:path w="2641600" h="450850">
                <a:moveTo>
                  <a:pt x="2399162" y="88548"/>
                </a:moveTo>
                <a:lnTo>
                  <a:pt x="2401664" y="97552"/>
                </a:lnTo>
                <a:lnTo>
                  <a:pt x="2403388" y="106608"/>
                </a:lnTo>
                <a:lnTo>
                  <a:pt x="2404330" y="115700"/>
                </a:lnTo>
                <a:lnTo>
                  <a:pt x="2404489" y="124812"/>
                </a:lnTo>
              </a:path>
              <a:path w="2641600" h="450850">
                <a:moveTo>
                  <a:pt x="1754764" y="46247"/>
                </a:moveTo>
                <a:lnTo>
                  <a:pt x="1765415" y="33923"/>
                </a:lnTo>
                <a:lnTo>
                  <a:pt x="1777615" y="22077"/>
                </a:lnTo>
                <a:lnTo>
                  <a:pt x="1791312" y="10754"/>
                </a:lnTo>
                <a:lnTo>
                  <a:pt x="1806455" y="0"/>
                </a:lnTo>
              </a:path>
              <a:path w="2641600" h="450850">
                <a:moveTo>
                  <a:pt x="1271291" y="68287"/>
                </a:moveTo>
                <a:lnTo>
                  <a:pt x="1275882" y="58003"/>
                </a:lnTo>
                <a:lnTo>
                  <a:pt x="1281597" y="47908"/>
                </a:lnTo>
                <a:lnTo>
                  <a:pt x="1288418" y="38031"/>
                </a:lnTo>
                <a:lnTo>
                  <a:pt x="1296327" y="28402"/>
                </a:lnTo>
              </a:path>
              <a:path w="2641600" h="450850">
                <a:moveTo>
                  <a:pt x="703906" y="81833"/>
                </a:moveTo>
                <a:lnTo>
                  <a:pt x="728096" y="90337"/>
                </a:lnTo>
                <a:lnTo>
                  <a:pt x="751300" y="99639"/>
                </a:lnTo>
                <a:lnTo>
                  <a:pt x="773456" y="109712"/>
                </a:lnTo>
                <a:lnTo>
                  <a:pt x="794500" y="120529"/>
                </a:lnTo>
              </a:path>
              <a:path w="2641600" h="450850">
                <a:moveTo>
                  <a:pt x="15810" y="385944"/>
                </a:moveTo>
                <a:lnTo>
                  <a:pt x="10782" y="375903"/>
                </a:lnTo>
                <a:lnTo>
                  <a:pt x="6468" y="365763"/>
                </a:lnTo>
                <a:lnTo>
                  <a:pt x="2872" y="355535"/>
                </a:lnTo>
                <a:lnTo>
                  <a:pt x="0" y="345232"/>
                </a:lnTo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85950" y="640203"/>
            <a:ext cx="419805" cy="32534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765" y="640203"/>
            <a:ext cx="535252" cy="33584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99027" y="692679"/>
            <a:ext cx="640203" cy="31485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06940" y="1007533"/>
            <a:ext cx="986543" cy="32534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61998" y="1007533"/>
            <a:ext cx="566737" cy="36732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43970" y="1364368"/>
            <a:ext cx="766145" cy="33584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78629" y="1374863"/>
            <a:ext cx="913077" cy="31485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27502" y="1796069"/>
            <a:ext cx="3486168" cy="147801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2923" y="1814985"/>
            <a:ext cx="3414757" cy="1407043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362923" y="1814986"/>
            <a:ext cx="3415029" cy="1407160"/>
          </a:xfrm>
          <a:custGeom>
            <a:avLst/>
            <a:gdLst/>
            <a:ahLst/>
            <a:cxnLst/>
            <a:rect l="l" t="t" r="r" b="b"/>
            <a:pathLst>
              <a:path w="3415029" h="1407160">
                <a:moveTo>
                  <a:pt x="310811" y="462615"/>
                </a:moveTo>
                <a:lnTo>
                  <a:pt x="305985" y="427819"/>
                </a:lnTo>
                <a:lnTo>
                  <a:pt x="308286" y="393671"/>
                </a:lnTo>
                <a:lnTo>
                  <a:pt x="317374" y="360424"/>
                </a:lnTo>
                <a:lnTo>
                  <a:pt x="354537" y="297640"/>
                </a:lnTo>
                <a:lnTo>
                  <a:pt x="381928" y="268608"/>
                </a:lnTo>
                <a:lnTo>
                  <a:pt x="414734" y="241486"/>
                </a:lnTo>
                <a:lnTo>
                  <a:pt x="452614" y="216526"/>
                </a:lnTo>
                <a:lnTo>
                  <a:pt x="495225" y="193980"/>
                </a:lnTo>
                <a:lnTo>
                  <a:pt x="542224" y="174101"/>
                </a:lnTo>
                <a:lnTo>
                  <a:pt x="593270" y="157142"/>
                </a:lnTo>
                <a:lnTo>
                  <a:pt x="648019" y="143354"/>
                </a:lnTo>
                <a:lnTo>
                  <a:pt x="706129" y="132990"/>
                </a:lnTo>
                <a:lnTo>
                  <a:pt x="767257" y="126302"/>
                </a:lnTo>
                <a:lnTo>
                  <a:pt x="817993" y="123810"/>
                </a:lnTo>
                <a:lnTo>
                  <a:pt x="868634" y="124033"/>
                </a:lnTo>
                <a:lnTo>
                  <a:pt x="918845" y="126934"/>
                </a:lnTo>
                <a:lnTo>
                  <a:pt x="968288" y="132475"/>
                </a:lnTo>
                <a:lnTo>
                  <a:pt x="1016627" y="140619"/>
                </a:lnTo>
                <a:lnTo>
                  <a:pt x="1063527" y="151327"/>
                </a:lnTo>
                <a:lnTo>
                  <a:pt x="1108649" y="164562"/>
                </a:lnTo>
                <a:lnTo>
                  <a:pt x="1138847" y="137262"/>
                </a:lnTo>
                <a:lnTo>
                  <a:pt x="1174442" y="113055"/>
                </a:lnTo>
                <a:lnTo>
                  <a:pt x="1214757" y="92057"/>
                </a:lnTo>
                <a:lnTo>
                  <a:pt x="1259113" y="74386"/>
                </a:lnTo>
                <a:lnTo>
                  <a:pt x="1306831" y="60158"/>
                </a:lnTo>
                <a:lnTo>
                  <a:pt x="1357234" y="49489"/>
                </a:lnTo>
                <a:lnTo>
                  <a:pt x="1409642" y="42495"/>
                </a:lnTo>
                <a:lnTo>
                  <a:pt x="1463378" y="39295"/>
                </a:lnTo>
                <a:lnTo>
                  <a:pt x="1517763" y="40003"/>
                </a:lnTo>
                <a:lnTo>
                  <a:pt x="1572119" y="44736"/>
                </a:lnTo>
                <a:lnTo>
                  <a:pt x="1625767" y="53612"/>
                </a:lnTo>
                <a:lnTo>
                  <a:pt x="1678028" y="66746"/>
                </a:lnTo>
                <a:lnTo>
                  <a:pt x="1729553" y="84894"/>
                </a:lnTo>
                <a:lnTo>
                  <a:pt x="1775878" y="107020"/>
                </a:lnTo>
                <a:lnTo>
                  <a:pt x="1804867" y="80095"/>
                </a:lnTo>
                <a:lnTo>
                  <a:pt x="1840224" y="56752"/>
                </a:lnTo>
                <a:lnTo>
                  <a:pt x="1880997" y="37169"/>
                </a:lnTo>
                <a:lnTo>
                  <a:pt x="1926234" y="21523"/>
                </a:lnTo>
                <a:lnTo>
                  <a:pt x="1974984" y="9994"/>
                </a:lnTo>
                <a:lnTo>
                  <a:pt x="2026294" y="2760"/>
                </a:lnTo>
                <a:lnTo>
                  <a:pt x="2079213" y="0"/>
                </a:lnTo>
                <a:lnTo>
                  <a:pt x="2132789" y="1891"/>
                </a:lnTo>
                <a:lnTo>
                  <a:pt x="2186072" y="8612"/>
                </a:lnTo>
                <a:lnTo>
                  <a:pt x="2238108" y="20343"/>
                </a:lnTo>
                <a:lnTo>
                  <a:pt x="2303909" y="44355"/>
                </a:lnTo>
                <a:lnTo>
                  <a:pt x="2358315" y="76095"/>
                </a:lnTo>
                <a:lnTo>
                  <a:pt x="2394631" y="55167"/>
                </a:lnTo>
                <a:lnTo>
                  <a:pt x="2434681" y="37568"/>
                </a:lnTo>
                <a:lnTo>
                  <a:pt x="2477819" y="23326"/>
                </a:lnTo>
                <a:lnTo>
                  <a:pt x="2523401" y="12473"/>
                </a:lnTo>
                <a:lnTo>
                  <a:pt x="2570785" y="5037"/>
                </a:lnTo>
                <a:lnTo>
                  <a:pt x="2619326" y="1049"/>
                </a:lnTo>
                <a:lnTo>
                  <a:pt x="2668379" y="537"/>
                </a:lnTo>
                <a:lnTo>
                  <a:pt x="2717301" y="3532"/>
                </a:lnTo>
                <a:lnTo>
                  <a:pt x="2765448" y="10064"/>
                </a:lnTo>
                <a:lnTo>
                  <a:pt x="2812177" y="20161"/>
                </a:lnTo>
                <a:lnTo>
                  <a:pt x="2856842" y="33855"/>
                </a:lnTo>
                <a:lnTo>
                  <a:pt x="2898800" y="51173"/>
                </a:lnTo>
                <a:lnTo>
                  <a:pt x="2945453" y="77478"/>
                </a:lnTo>
                <a:lnTo>
                  <a:pt x="2983070" y="107646"/>
                </a:lnTo>
                <a:lnTo>
                  <a:pt x="3010914" y="140964"/>
                </a:lnTo>
                <a:lnTo>
                  <a:pt x="3028249" y="176719"/>
                </a:lnTo>
                <a:lnTo>
                  <a:pt x="3087085" y="188372"/>
                </a:lnTo>
                <a:lnTo>
                  <a:pt x="3140901" y="204319"/>
                </a:lnTo>
                <a:lnTo>
                  <a:pt x="3189240" y="224111"/>
                </a:lnTo>
                <a:lnTo>
                  <a:pt x="3231644" y="247299"/>
                </a:lnTo>
                <a:lnTo>
                  <a:pt x="3267657" y="273434"/>
                </a:lnTo>
                <a:lnTo>
                  <a:pt x="3296821" y="302066"/>
                </a:lnTo>
                <a:lnTo>
                  <a:pt x="3332771" y="365029"/>
                </a:lnTo>
                <a:lnTo>
                  <a:pt x="3338643" y="398461"/>
                </a:lnTo>
                <a:lnTo>
                  <a:pt x="3335837" y="432595"/>
                </a:lnTo>
                <a:lnTo>
                  <a:pt x="3319798" y="474884"/>
                </a:lnTo>
                <a:lnTo>
                  <a:pt x="3304611" y="498043"/>
                </a:lnTo>
                <a:lnTo>
                  <a:pt x="3342177" y="529284"/>
                </a:lnTo>
                <a:lnTo>
                  <a:pt x="3371883" y="562152"/>
                </a:lnTo>
                <a:lnTo>
                  <a:pt x="3393820" y="596251"/>
                </a:lnTo>
                <a:lnTo>
                  <a:pt x="3408081" y="631189"/>
                </a:lnTo>
                <a:lnTo>
                  <a:pt x="3414758" y="666570"/>
                </a:lnTo>
                <a:lnTo>
                  <a:pt x="3413943" y="702002"/>
                </a:lnTo>
                <a:lnTo>
                  <a:pt x="3390207" y="771441"/>
                </a:lnTo>
                <a:lnTo>
                  <a:pt x="3367470" y="804660"/>
                </a:lnTo>
                <a:lnTo>
                  <a:pt x="3337611" y="836354"/>
                </a:lnTo>
                <a:lnTo>
                  <a:pt x="3300721" y="866129"/>
                </a:lnTo>
                <a:lnTo>
                  <a:pt x="3256892" y="893591"/>
                </a:lnTo>
                <a:lnTo>
                  <a:pt x="3206217" y="918346"/>
                </a:lnTo>
                <a:lnTo>
                  <a:pt x="3160939" y="935836"/>
                </a:lnTo>
                <a:lnTo>
                  <a:pt x="3112889" y="950576"/>
                </a:lnTo>
                <a:lnTo>
                  <a:pt x="3062468" y="962472"/>
                </a:lnTo>
                <a:lnTo>
                  <a:pt x="3010073" y="971429"/>
                </a:lnTo>
                <a:lnTo>
                  <a:pt x="2956105" y="977354"/>
                </a:lnTo>
                <a:lnTo>
                  <a:pt x="2951936" y="1012058"/>
                </a:lnTo>
                <a:lnTo>
                  <a:pt x="2920212" y="1076906"/>
                </a:lnTo>
                <a:lnTo>
                  <a:pt x="2893746" y="1106440"/>
                </a:lnTo>
                <a:lnTo>
                  <a:pt x="2860936" y="1133640"/>
                </a:lnTo>
                <a:lnTo>
                  <a:pt x="2822327" y="1158203"/>
                </a:lnTo>
                <a:lnTo>
                  <a:pt x="2778463" y="1179822"/>
                </a:lnTo>
                <a:lnTo>
                  <a:pt x="2729887" y="1198194"/>
                </a:lnTo>
                <a:lnTo>
                  <a:pt x="2677145" y="1213014"/>
                </a:lnTo>
                <a:lnTo>
                  <a:pt x="2620780" y="1223977"/>
                </a:lnTo>
                <a:lnTo>
                  <a:pt x="2561336" y="1230778"/>
                </a:lnTo>
                <a:lnTo>
                  <a:pt x="2499358" y="1233113"/>
                </a:lnTo>
                <a:lnTo>
                  <a:pt x="2448326" y="1231512"/>
                </a:lnTo>
                <a:lnTo>
                  <a:pt x="2398165" y="1226757"/>
                </a:lnTo>
                <a:lnTo>
                  <a:pt x="2349332" y="1218922"/>
                </a:lnTo>
                <a:lnTo>
                  <a:pt x="2302285" y="1208081"/>
                </a:lnTo>
                <a:lnTo>
                  <a:pt x="2257482" y="1194306"/>
                </a:lnTo>
                <a:lnTo>
                  <a:pt x="2237655" y="1225039"/>
                </a:lnTo>
                <a:lnTo>
                  <a:pt x="2212573" y="1253814"/>
                </a:lnTo>
                <a:lnTo>
                  <a:pt x="2182641" y="1280509"/>
                </a:lnTo>
                <a:lnTo>
                  <a:pt x="2148265" y="1305002"/>
                </a:lnTo>
                <a:lnTo>
                  <a:pt x="2109851" y="1327171"/>
                </a:lnTo>
                <a:lnTo>
                  <a:pt x="2067802" y="1346894"/>
                </a:lnTo>
                <a:lnTo>
                  <a:pt x="2022526" y="1364050"/>
                </a:lnTo>
                <a:lnTo>
                  <a:pt x="1974428" y="1378516"/>
                </a:lnTo>
                <a:lnTo>
                  <a:pt x="1923913" y="1390170"/>
                </a:lnTo>
                <a:lnTo>
                  <a:pt x="1871386" y="1398890"/>
                </a:lnTo>
                <a:lnTo>
                  <a:pt x="1817254" y="1404555"/>
                </a:lnTo>
                <a:lnTo>
                  <a:pt x="1761921" y="1407043"/>
                </a:lnTo>
                <a:lnTo>
                  <a:pt x="1705794" y="1406231"/>
                </a:lnTo>
                <a:lnTo>
                  <a:pt x="1649277" y="1401997"/>
                </a:lnTo>
                <a:lnTo>
                  <a:pt x="1592776" y="1394220"/>
                </a:lnTo>
                <a:lnTo>
                  <a:pt x="1535148" y="1382340"/>
                </a:lnTo>
                <a:lnTo>
                  <a:pt x="1480679" y="1366928"/>
                </a:lnTo>
                <a:lnTo>
                  <a:pt x="1429854" y="1348185"/>
                </a:lnTo>
                <a:lnTo>
                  <a:pt x="1383155" y="1326314"/>
                </a:lnTo>
                <a:lnTo>
                  <a:pt x="1341067" y="1301513"/>
                </a:lnTo>
                <a:lnTo>
                  <a:pt x="1304072" y="1273987"/>
                </a:lnTo>
                <a:lnTo>
                  <a:pt x="1255239" y="1288859"/>
                </a:lnTo>
                <a:lnTo>
                  <a:pt x="1205110" y="1300996"/>
                </a:lnTo>
                <a:lnTo>
                  <a:pt x="1153979" y="1310437"/>
                </a:lnTo>
                <a:lnTo>
                  <a:pt x="1102142" y="1317225"/>
                </a:lnTo>
                <a:lnTo>
                  <a:pt x="1049894" y="1321401"/>
                </a:lnTo>
                <a:lnTo>
                  <a:pt x="997531" y="1323006"/>
                </a:lnTo>
                <a:lnTo>
                  <a:pt x="945347" y="1322082"/>
                </a:lnTo>
                <a:lnTo>
                  <a:pt x="893639" y="1318670"/>
                </a:lnTo>
                <a:lnTo>
                  <a:pt x="842700" y="1312811"/>
                </a:lnTo>
                <a:lnTo>
                  <a:pt x="792828" y="1304547"/>
                </a:lnTo>
                <a:lnTo>
                  <a:pt x="744316" y="1293919"/>
                </a:lnTo>
                <a:lnTo>
                  <a:pt x="697460" y="1280969"/>
                </a:lnTo>
                <a:lnTo>
                  <a:pt x="652556" y="1265737"/>
                </a:lnTo>
                <a:lnTo>
                  <a:pt x="609898" y="1248265"/>
                </a:lnTo>
                <a:lnTo>
                  <a:pt x="569783" y="1228595"/>
                </a:lnTo>
                <a:lnTo>
                  <a:pt x="532505" y="1206768"/>
                </a:lnTo>
                <a:lnTo>
                  <a:pt x="498359" y="1182825"/>
                </a:lnTo>
                <a:lnTo>
                  <a:pt x="467641" y="1156808"/>
                </a:lnTo>
                <a:lnTo>
                  <a:pt x="461198" y="1150636"/>
                </a:lnTo>
                <a:lnTo>
                  <a:pt x="405217" y="1151773"/>
                </a:lnTo>
                <a:lnTo>
                  <a:pt x="351088" y="1147983"/>
                </a:lnTo>
                <a:lnTo>
                  <a:pt x="299601" y="1139614"/>
                </a:lnTo>
                <a:lnTo>
                  <a:pt x="251539" y="1127014"/>
                </a:lnTo>
                <a:lnTo>
                  <a:pt x="207691" y="1110528"/>
                </a:lnTo>
                <a:lnTo>
                  <a:pt x="168843" y="1090504"/>
                </a:lnTo>
                <a:lnTo>
                  <a:pt x="135781" y="1067291"/>
                </a:lnTo>
                <a:lnTo>
                  <a:pt x="90163" y="1012681"/>
                </a:lnTo>
                <a:lnTo>
                  <a:pt x="78609" y="940016"/>
                </a:lnTo>
                <a:lnTo>
                  <a:pt x="94066" y="899440"/>
                </a:lnTo>
                <a:lnTo>
                  <a:pt x="124721" y="861657"/>
                </a:lnTo>
                <a:lnTo>
                  <a:pt x="169749" y="828076"/>
                </a:lnTo>
                <a:lnTo>
                  <a:pt x="119330" y="807833"/>
                </a:lnTo>
                <a:lnTo>
                  <a:pt x="77301" y="783561"/>
                </a:lnTo>
                <a:lnTo>
                  <a:pt x="44007" y="756010"/>
                </a:lnTo>
                <a:lnTo>
                  <a:pt x="19794" y="725924"/>
                </a:lnTo>
                <a:lnTo>
                  <a:pt x="0" y="661138"/>
                </a:lnTo>
                <a:lnTo>
                  <a:pt x="5111" y="627931"/>
                </a:lnTo>
                <a:lnTo>
                  <a:pt x="47081" y="563626"/>
                </a:lnTo>
                <a:lnTo>
                  <a:pt x="78032" y="538607"/>
                </a:lnTo>
                <a:lnTo>
                  <a:pt x="115095" y="516890"/>
                </a:lnTo>
                <a:lnTo>
                  <a:pt x="157443" y="498775"/>
                </a:lnTo>
                <a:lnTo>
                  <a:pt x="204249" y="484562"/>
                </a:lnTo>
                <a:lnTo>
                  <a:pt x="254685" y="474550"/>
                </a:lnTo>
                <a:lnTo>
                  <a:pt x="307923" y="469041"/>
                </a:lnTo>
                <a:lnTo>
                  <a:pt x="310811" y="462615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38738" y="3093225"/>
            <a:ext cx="304917" cy="30491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74159" y="3112118"/>
            <a:ext cx="234076" cy="234076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374160" y="3112118"/>
            <a:ext cx="234315" cy="234315"/>
          </a:xfrm>
          <a:custGeom>
            <a:avLst/>
            <a:gdLst/>
            <a:ahLst/>
            <a:cxnLst/>
            <a:rect l="l" t="t" r="r" b="b"/>
            <a:pathLst>
              <a:path w="234315" h="234314">
                <a:moveTo>
                  <a:pt x="234075" y="117037"/>
                </a:moveTo>
                <a:lnTo>
                  <a:pt x="224878" y="162594"/>
                </a:lnTo>
                <a:lnTo>
                  <a:pt x="199796" y="199796"/>
                </a:lnTo>
                <a:lnTo>
                  <a:pt x="162594" y="224878"/>
                </a:lnTo>
                <a:lnTo>
                  <a:pt x="117037" y="234075"/>
                </a:lnTo>
                <a:lnTo>
                  <a:pt x="71481" y="224878"/>
                </a:lnTo>
                <a:lnTo>
                  <a:pt x="34279" y="199796"/>
                </a:lnTo>
                <a:lnTo>
                  <a:pt x="9197" y="162594"/>
                </a:lnTo>
                <a:lnTo>
                  <a:pt x="0" y="117037"/>
                </a:lnTo>
                <a:lnTo>
                  <a:pt x="9197" y="71481"/>
                </a:lnTo>
                <a:lnTo>
                  <a:pt x="34279" y="34279"/>
                </a:lnTo>
                <a:lnTo>
                  <a:pt x="71481" y="9197"/>
                </a:lnTo>
                <a:lnTo>
                  <a:pt x="117037" y="0"/>
                </a:lnTo>
                <a:lnTo>
                  <a:pt x="162594" y="9197"/>
                </a:lnTo>
                <a:lnTo>
                  <a:pt x="199796" y="34279"/>
                </a:lnTo>
                <a:lnTo>
                  <a:pt x="224878" y="71481"/>
                </a:lnTo>
                <a:lnTo>
                  <a:pt x="234075" y="117037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87929" y="3243198"/>
            <a:ext cx="226891" cy="226891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23350" y="3262092"/>
            <a:ext cx="156049" cy="156049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1323351" y="3262091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156049" y="78024"/>
                </a:moveTo>
                <a:lnTo>
                  <a:pt x="149917" y="108395"/>
                </a:lnTo>
                <a:lnTo>
                  <a:pt x="133196" y="133196"/>
                </a:lnTo>
                <a:lnTo>
                  <a:pt x="108395" y="149917"/>
                </a:lnTo>
                <a:lnTo>
                  <a:pt x="78024" y="156049"/>
                </a:lnTo>
                <a:lnTo>
                  <a:pt x="47653" y="149917"/>
                </a:lnTo>
                <a:lnTo>
                  <a:pt x="22852" y="133196"/>
                </a:lnTo>
                <a:lnTo>
                  <a:pt x="6131" y="108395"/>
                </a:lnTo>
                <a:lnTo>
                  <a:pt x="0" y="78024"/>
                </a:lnTo>
                <a:lnTo>
                  <a:pt x="6131" y="47653"/>
                </a:lnTo>
                <a:lnTo>
                  <a:pt x="22852" y="22852"/>
                </a:lnTo>
                <a:lnTo>
                  <a:pt x="47653" y="6131"/>
                </a:lnTo>
                <a:lnTo>
                  <a:pt x="78024" y="0"/>
                </a:lnTo>
                <a:lnTo>
                  <a:pt x="108395" y="6131"/>
                </a:lnTo>
                <a:lnTo>
                  <a:pt x="133196" y="22852"/>
                </a:lnTo>
                <a:lnTo>
                  <a:pt x="149917" y="47653"/>
                </a:lnTo>
                <a:lnTo>
                  <a:pt x="156049" y="78024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86211" y="3332526"/>
            <a:ext cx="148866" cy="148866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21632" y="3351419"/>
            <a:ext cx="78024" cy="78024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321632" y="3351420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8024" y="39012"/>
                </a:moveTo>
                <a:lnTo>
                  <a:pt x="74958" y="54197"/>
                </a:lnTo>
                <a:lnTo>
                  <a:pt x="66598" y="66598"/>
                </a:lnTo>
                <a:lnTo>
                  <a:pt x="54197" y="74958"/>
                </a:lnTo>
                <a:lnTo>
                  <a:pt x="39012" y="78024"/>
                </a:lnTo>
                <a:lnTo>
                  <a:pt x="23826" y="74958"/>
                </a:lnTo>
                <a:lnTo>
                  <a:pt x="11426" y="66598"/>
                </a:lnTo>
                <a:lnTo>
                  <a:pt x="3065" y="54197"/>
                </a:lnTo>
                <a:lnTo>
                  <a:pt x="0" y="39012"/>
                </a:lnTo>
                <a:lnTo>
                  <a:pt x="3065" y="23826"/>
                </a:lnTo>
                <a:lnTo>
                  <a:pt x="11426" y="11426"/>
                </a:lnTo>
                <a:lnTo>
                  <a:pt x="23826" y="3065"/>
                </a:lnTo>
                <a:lnTo>
                  <a:pt x="39012" y="0"/>
                </a:lnTo>
                <a:lnTo>
                  <a:pt x="54197" y="3065"/>
                </a:lnTo>
                <a:lnTo>
                  <a:pt x="66598" y="11426"/>
                </a:lnTo>
                <a:lnTo>
                  <a:pt x="74958" y="23826"/>
                </a:lnTo>
                <a:lnTo>
                  <a:pt x="78024" y="39012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536346" y="1886516"/>
            <a:ext cx="3129915" cy="1195070"/>
          </a:xfrm>
          <a:custGeom>
            <a:avLst/>
            <a:gdLst/>
            <a:ahLst/>
            <a:cxnLst/>
            <a:rect l="l" t="t" r="r" b="b"/>
            <a:pathLst>
              <a:path w="3129915" h="1195070">
                <a:moveTo>
                  <a:pt x="199998" y="774935"/>
                </a:moveTo>
                <a:lnTo>
                  <a:pt x="147798" y="774981"/>
                </a:lnTo>
                <a:lnTo>
                  <a:pt x="96479" y="770602"/>
                </a:lnTo>
                <a:lnTo>
                  <a:pt x="46920" y="761912"/>
                </a:lnTo>
                <a:lnTo>
                  <a:pt x="0" y="749024"/>
                </a:lnTo>
              </a:path>
              <a:path w="3129915" h="1195070">
                <a:moveTo>
                  <a:pt x="376460" y="1058490"/>
                </a:moveTo>
                <a:lnTo>
                  <a:pt x="355168" y="1062793"/>
                </a:lnTo>
                <a:lnTo>
                  <a:pt x="333439" y="1066301"/>
                </a:lnTo>
                <a:lnTo>
                  <a:pt x="311345" y="1069003"/>
                </a:lnTo>
                <a:lnTo>
                  <a:pt x="288956" y="1070891"/>
                </a:lnTo>
              </a:path>
              <a:path w="3129915" h="1195070">
                <a:moveTo>
                  <a:pt x="1130469" y="1194741"/>
                </a:moveTo>
                <a:lnTo>
                  <a:pt x="1115284" y="1181208"/>
                </a:lnTo>
                <a:lnTo>
                  <a:pt x="1101417" y="1167248"/>
                </a:lnTo>
                <a:lnTo>
                  <a:pt x="1088894" y="1152893"/>
                </a:lnTo>
                <a:lnTo>
                  <a:pt x="1077744" y="1138172"/>
                </a:lnTo>
              </a:path>
              <a:path w="3129915" h="1195070">
                <a:moveTo>
                  <a:pt x="2105469" y="1053679"/>
                </a:moveTo>
                <a:lnTo>
                  <a:pt x="2102402" y="1069415"/>
                </a:lnTo>
                <a:lnTo>
                  <a:pt x="2097863" y="1085027"/>
                </a:lnTo>
                <a:lnTo>
                  <a:pt x="2091864" y="1100483"/>
                </a:lnTo>
                <a:lnTo>
                  <a:pt x="2084416" y="1115749"/>
                </a:lnTo>
              </a:path>
              <a:path w="3129915" h="1195070">
                <a:moveTo>
                  <a:pt x="2524081" y="670154"/>
                </a:moveTo>
                <a:lnTo>
                  <a:pt x="2580208" y="688321"/>
                </a:lnTo>
                <a:lnTo>
                  <a:pt x="2630457" y="710397"/>
                </a:lnTo>
                <a:lnTo>
                  <a:pt x="2674334" y="735937"/>
                </a:lnTo>
                <a:lnTo>
                  <a:pt x="2711344" y="764499"/>
                </a:lnTo>
                <a:lnTo>
                  <a:pt x="2740992" y="795637"/>
                </a:lnTo>
                <a:lnTo>
                  <a:pt x="2762782" y="828910"/>
                </a:lnTo>
                <a:lnTo>
                  <a:pt x="2776219" y="863874"/>
                </a:lnTo>
                <a:lnTo>
                  <a:pt x="2780808" y="900084"/>
                </a:lnTo>
              </a:path>
              <a:path w="3129915" h="1195070">
                <a:moveTo>
                  <a:pt x="3129578" y="423075"/>
                </a:moveTo>
                <a:lnTo>
                  <a:pt x="3107874" y="447501"/>
                </a:lnTo>
                <a:lnTo>
                  <a:pt x="3081396" y="470286"/>
                </a:lnTo>
                <a:lnTo>
                  <a:pt x="3050432" y="491213"/>
                </a:lnTo>
                <a:lnTo>
                  <a:pt x="3015270" y="510063"/>
                </a:lnTo>
              </a:path>
              <a:path w="3129915" h="1195070">
                <a:moveTo>
                  <a:pt x="2855292" y="100312"/>
                </a:moveTo>
                <a:lnTo>
                  <a:pt x="2858127" y="110512"/>
                </a:lnTo>
                <a:lnTo>
                  <a:pt x="2860080" y="120772"/>
                </a:lnTo>
                <a:lnTo>
                  <a:pt x="2861148" y="131071"/>
                </a:lnTo>
                <a:lnTo>
                  <a:pt x="2861328" y="141394"/>
                </a:lnTo>
              </a:path>
              <a:path w="3129915" h="1195070">
                <a:moveTo>
                  <a:pt x="2125286" y="52392"/>
                </a:moveTo>
                <a:lnTo>
                  <a:pt x="2137352" y="38430"/>
                </a:lnTo>
                <a:lnTo>
                  <a:pt x="2151172" y="25010"/>
                </a:lnTo>
                <a:lnTo>
                  <a:pt x="2166689" y="12183"/>
                </a:lnTo>
                <a:lnTo>
                  <a:pt x="2183844" y="0"/>
                </a:lnTo>
              </a:path>
              <a:path w="3129915" h="1195070">
                <a:moveTo>
                  <a:pt x="1577584" y="77359"/>
                </a:moveTo>
                <a:lnTo>
                  <a:pt x="1582785" y="65709"/>
                </a:lnTo>
                <a:lnTo>
                  <a:pt x="1589259" y="54273"/>
                </a:lnTo>
                <a:lnTo>
                  <a:pt x="1596986" y="43084"/>
                </a:lnTo>
                <a:lnTo>
                  <a:pt x="1605946" y="32175"/>
                </a:lnTo>
              </a:path>
              <a:path w="3129915" h="1195070">
                <a:moveTo>
                  <a:pt x="934821" y="92704"/>
                </a:moveTo>
                <a:lnTo>
                  <a:pt x="962225" y="102339"/>
                </a:lnTo>
                <a:lnTo>
                  <a:pt x="988511" y="112876"/>
                </a:lnTo>
                <a:lnTo>
                  <a:pt x="1013610" y="124287"/>
                </a:lnTo>
                <a:lnTo>
                  <a:pt x="1037451" y="136541"/>
                </a:lnTo>
              </a:path>
              <a:path w="3129915" h="1195070">
                <a:moveTo>
                  <a:pt x="155311" y="437217"/>
                </a:moveTo>
                <a:lnTo>
                  <a:pt x="149615" y="425842"/>
                </a:lnTo>
                <a:lnTo>
                  <a:pt x="144727" y="414355"/>
                </a:lnTo>
                <a:lnTo>
                  <a:pt x="140654" y="402768"/>
                </a:lnTo>
                <a:lnTo>
                  <a:pt x="137400" y="391096"/>
                </a:lnTo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49513" y="1994076"/>
            <a:ext cx="1070504" cy="335844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120017" y="2036056"/>
            <a:ext cx="451290" cy="325349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571309" y="2004571"/>
            <a:ext cx="272873" cy="262378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55057" y="2361406"/>
            <a:ext cx="661193" cy="32534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95261" y="2361406"/>
            <a:ext cx="388320" cy="356834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973086" y="2361406"/>
            <a:ext cx="955057" cy="32534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21795" y="2760221"/>
            <a:ext cx="167922" cy="230893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679222" y="2728736"/>
            <a:ext cx="692679" cy="32534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27502" y="3438698"/>
            <a:ext cx="3486168" cy="147801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62923" y="3457615"/>
            <a:ext cx="3414757" cy="1407043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362923" y="3457615"/>
            <a:ext cx="3415029" cy="1407160"/>
          </a:xfrm>
          <a:custGeom>
            <a:avLst/>
            <a:gdLst/>
            <a:ahLst/>
            <a:cxnLst/>
            <a:rect l="l" t="t" r="r" b="b"/>
            <a:pathLst>
              <a:path w="3415029" h="1407160">
                <a:moveTo>
                  <a:pt x="310811" y="462615"/>
                </a:moveTo>
                <a:lnTo>
                  <a:pt x="305985" y="427819"/>
                </a:lnTo>
                <a:lnTo>
                  <a:pt x="308286" y="393671"/>
                </a:lnTo>
                <a:lnTo>
                  <a:pt x="317374" y="360424"/>
                </a:lnTo>
                <a:lnTo>
                  <a:pt x="354537" y="297640"/>
                </a:lnTo>
                <a:lnTo>
                  <a:pt x="381928" y="268608"/>
                </a:lnTo>
                <a:lnTo>
                  <a:pt x="414734" y="241486"/>
                </a:lnTo>
                <a:lnTo>
                  <a:pt x="452614" y="216526"/>
                </a:lnTo>
                <a:lnTo>
                  <a:pt x="495225" y="193980"/>
                </a:lnTo>
                <a:lnTo>
                  <a:pt x="542224" y="174101"/>
                </a:lnTo>
                <a:lnTo>
                  <a:pt x="593270" y="157142"/>
                </a:lnTo>
                <a:lnTo>
                  <a:pt x="648019" y="143354"/>
                </a:lnTo>
                <a:lnTo>
                  <a:pt x="706129" y="132990"/>
                </a:lnTo>
                <a:lnTo>
                  <a:pt x="767257" y="126302"/>
                </a:lnTo>
                <a:lnTo>
                  <a:pt x="817993" y="123810"/>
                </a:lnTo>
                <a:lnTo>
                  <a:pt x="868634" y="124033"/>
                </a:lnTo>
                <a:lnTo>
                  <a:pt x="918845" y="126934"/>
                </a:lnTo>
                <a:lnTo>
                  <a:pt x="968288" y="132475"/>
                </a:lnTo>
                <a:lnTo>
                  <a:pt x="1016627" y="140619"/>
                </a:lnTo>
                <a:lnTo>
                  <a:pt x="1063527" y="151327"/>
                </a:lnTo>
                <a:lnTo>
                  <a:pt x="1108649" y="164562"/>
                </a:lnTo>
                <a:lnTo>
                  <a:pt x="1138847" y="137262"/>
                </a:lnTo>
                <a:lnTo>
                  <a:pt x="1174442" y="113055"/>
                </a:lnTo>
                <a:lnTo>
                  <a:pt x="1214757" y="92057"/>
                </a:lnTo>
                <a:lnTo>
                  <a:pt x="1259113" y="74386"/>
                </a:lnTo>
                <a:lnTo>
                  <a:pt x="1306831" y="60158"/>
                </a:lnTo>
                <a:lnTo>
                  <a:pt x="1357234" y="49489"/>
                </a:lnTo>
                <a:lnTo>
                  <a:pt x="1409642" y="42495"/>
                </a:lnTo>
                <a:lnTo>
                  <a:pt x="1463378" y="39295"/>
                </a:lnTo>
                <a:lnTo>
                  <a:pt x="1517763" y="40003"/>
                </a:lnTo>
                <a:lnTo>
                  <a:pt x="1572119" y="44736"/>
                </a:lnTo>
                <a:lnTo>
                  <a:pt x="1625767" y="53612"/>
                </a:lnTo>
                <a:lnTo>
                  <a:pt x="1678028" y="66746"/>
                </a:lnTo>
                <a:lnTo>
                  <a:pt x="1729553" y="84894"/>
                </a:lnTo>
                <a:lnTo>
                  <a:pt x="1775878" y="107020"/>
                </a:lnTo>
                <a:lnTo>
                  <a:pt x="1804867" y="80095"/>
                </a:lnTo>
                <a:lnTo>
                  <a:pt x="1840224" y="56752"/>
                </a:lnTo>
                <a:lnTo>
                  <a:pt x="1880997" y="37169"/>
                </a:lnTo>
                <a:lnTo>
                  <a:pt x="1926234" y="21523"/>
                </a:lnTo>
                <a:lnTo>
                  <a:pt x="1974984" y="9994"/>
                </a:lnTo>
                <a:lnTo>
                  <a:pt x="2026294" y="2760"/>
                </a:lnTo>
                <a:lnTo>
                  <a:pt x="2079213" y="0"/>
                </a:lnTo>
                <a:lnTo>
                  <a:pt x="2132789" y="1891"/>
                </a:lnTo>
                <a:lnTo>
                  <a:pt x="2186072" y="8612"/>
                </a:lnTo>
                <a:lnTo>
                  <a:pt x="2238108" y="20343"/>
                </a:lnTo>
                <a:lnTo>
                  <a:pt x="2303909" y="44355"/>
                </a:lnTo>
                <a:lnTo>
                  <a:pt x="2358315" y="76095"/>
                </a:lnTo>
                <a:lnTo>
                  <a:pt x="2394631" y="55167"/>
                </a:lnTo>
                <a:lnTo>
                  <a:pt x="2434681" y="37568"/>
                </a:lnTo>
                <a:lnTo>
                  <a:pt x="2477819" y="23326"/>
                </a:lnTo>
                <a:lnTo>
                  <a:pt x="2523401" y="12473"/>
                </a:lnTo>
                <a:lnTo>
                  <a:pt x="2570785" y="5037"/>
                </a:lnTo>
                <a:lnTo>
                  <a:pt x="2619326" y="1049"/>
                </a:lnTo>
                <a:lnTo>
                  <a:pt x="2668379" y="537"/>
                </a:lnTo>
                <a:lnTo>
                  <a:pt x="2717301" y="3532"/>
                </a:lnTo>
                <a:lnTo>
                  <a:pt x="2765448" y="10064"/>
                </a:lnTo>
                <a:lnTo>
                  <a:pt x="2812177" y="20161"/>
                </a:lnTo>
                <a:lnTo>
                  <a:pt x="2856842" y="33855"/>
                </a:lnTo>
                <a:lnTo>
                  <a:pt x="2898800" y="51173"/>
                </a:lnTo>
                <a:lnTo>
                  <a:pt x="2945453" y="77478"/>
                </a:lnTo>
                <a:lnTo>
                  <a:pt x="2983070" y="107646"/>
                </a:lnTo>
                <a:lnTo>
                  <a:pt x="3010914" y="140964"/>
                </a:lnTo>
                <a:lnTo>
                  <a:pt x="3028249" y="176719"/>
                </a:lnTo>
                <a:lnTo>
                  <a:pt x="3087085" y="188372"/>
                </a:lnTo>
                <a:lnTo>
                  <a:pt x="3140901" y="204320"/>
                </a:lnTo>
                <a:lnTo>
                  <a:pt x="3189240" y="224111"/>
                </a:lnTo>
                <a:lnTo>
                  <a:pt x="3231644" y="247299"/>
                </a:lnTo>
                <a:lnTo>
                  <a:pt x="3267657" y="273434"/>
                </a:lnTo>
                <a:lnTo>
                  <a:pt x="3296821" y="302066"/>
                </a:lnTo>
                <a:lnTo>
                  <a:pt x="3332771" y="365029"/>
                </a:lnTo>
                <a:lnTo>
                  <a:pt x="3338643" y="398461"/>
                </a:lnTo>
                <a:lnTo>
                  <a:pt x="3335837" y="432595"/>
                </a:lnTo>
                <a:lnTo>
                  <a:pt x="3319798" y="474885"/>
                </a:lnTo>
                <a:lnTo>
                  <a:pt x="3304611" y="498043"/>
                </a:lnTo>
                <a:lnTo>
                  <a:pt x="3342177" y="529284"/>
                </a:lnTo>
                <a:lnTo>
                  <a:pt x="3371883" y="562152"/>
                </a:lnTo>
                <a:lnTo>
                  <a:pt x="3393820" y="596251"/>
                </a:lnTo>
                <a:lnTo>
                  <a:pt x="3408081" y="631189"/>
                </a:lnTo>
                <a:lnTo>
                  <a:pt x="3414758" y="666570"/>
                </a:lnTo>
                <a:lnTo>
                  <a:pt x="3413943" y="702002"/>
                </a:lnTo>
                <a:lnTo>
                  <a:pt x="3390207" y="771441"/>
                </a:lnTo>
                <a:lnTo>
                  <a:pt x="3367470" y="804660"/>
                </a:lnTo>
                <a:lnTo>
                  <a:pt x="3337611" y="836354"/>
                </a:lnTo>
                <a:lnTo>
                  <a:pt x="3300721" y="866129"/>
                </a:lnTo>
                <a:lnTo>
                  <a:pt x="3256892" y="893591"/>
                </a:lnTo>
                <a:lnTo>
                  <a:pt x="3206217" y="918346"/>
                </a:lnTo>
                <a:lnTo>
                  <a:pt x="3160939" y="935836"/>
                </a:lnTo>
                <a:lnTo>
                  <a:pt x="3112889" y="950576"/>
                </a:lnTo>
                <a:lnTo>
                  <a:pt x="3062468" y="962472"/>
                </a:lnTo>
                <a:lnTo>
                  <a:pt x="3010073" y="971429"/>
                </a:lnTo>
                <a:lnTo>
                  <a:pt x="2956105" y="977354"/>
                </a:lnTo>
                <a:lnTo>
                  <a:pt x="2951936" y="1012059"/>
                </a:lnTo>
                <a:lnTo>
                  <a:pt x="2920212" y="1076907"/>
                </a:lnTo>
                <a:lnTo>
                  <a:pt x="2893746" y="1106440"/>
                </a:lnTo>
                <a:lnTo>
                  <a:pt x="2860936" y="1133641"/>
                </a:lnTo>
                <a:lnTo>
                  <a:pt x="2822327" y="1158203"/>
                </a:lnTo>
                <a:lnTo>
                  <a:pt x="2778463" y="1179823"/>
                </a:lnTo>
                <a:lnTo>
                  <a:pt x="2729887" y="1198195"/>
                </a:lnTo>
                <a:lnTo>
                  <a:pt x="2677145" y="1213014"/>
                </a:lnTo>
                <a:lnTo>
                  <a:pt x="2620780" y="1223977"/>
                </a:lnTo>
                <a:lnTo>
                  <a:pt x="2561336" y="1230778"/>
                </a:lnTo>
                <a:lnTo>
                  <a:pt x="2499358" y="1233113"/>
                </a:lnTo>
                <a:lnTo>
                  <a:pt x="2448326" y="1231512"/>
                </a:lnTo>
                <a:lnTo>
                  <a:pt x="2398165" y="1226757"/>
                </a:lnTo>
                <a:lnTo>
                  <a:pt x="2349332" y="1218922"/>
                </a:lnTo>
                <a:lnTo>
                  <a:pt x="2302285" y="1208081"/>
                </a:lnTo>
                <a:lnTo>
                  <a:pt x="2257482" y="1194306"/>
                </a:lnTo>
                <a:lnTo>
                  <a:pt x="2237655" y="1225039"/>
                </a:lnTo>
                <a:lnTo>
                  <a:pt x="2212573" y="1253814"/>
                </a:lnTo>
                <a:lnTo>
                  <a:pt x="2182641" y="1280509"/>
                </a:lnTo>
                <a:lnTo>
                  <a:pt x="2148265" y="1305002"/>
                </a:lnTo>
                <a:lnTo>
                  <a:pt x="2109851" y="1327171"/>
                </a:lnTo>
                <a:lnTo>
                  <a:pt x="2067802" y="1346894"/>
                </a:lnTo>
                <a:lnTo>
                  <a:pt x="2022526" y="1364050"/>
                </a:lnTo>
                <a:lnTo>
                  <a:pt x="1974428" y="1378516"/>
                </a:lnTo>
                <a:lnTo>
                  <a:pt x="1923913" y="1390170"/>
                </a:lnTo>
                <a:lnTo>
                  <a:pt x="1871386" y="1398890"/>
                </a:lnTo>
                <a:lnTo>
                  <a:pt x="1817254" y="1404555"/>
                </a:lnTo>
                <a:lnTo>
                  <a:pt x="1761921" y="1407043"/>
                </a:lnTo>
                <a:lnTo>
                  <a:pt x="1705794" y="1406231"/>
                </a:lnTo>
                <a:lnTo>
                  <a:pt x="1649277" y="1401997"/>
                </a:lnTo>
                <a:lnTo>
                  <a:pt x="1592776" y="1394220"/>
                </a:lnTo>
                <a:lnTo>
                  <a:pt x="1535148" y="1382340"/>
                </a:lnTo>
                <a:lnTo>
                  <a:pt x="1480679" y="1366928"/>
                </a:lnTo>
                <a:lnTo>
                  <a:pt x="1429854" y="1348185"/>
                </a:lnTo>
                <a:lnTo>
                  <a:pt x="1383155" y="1326314"/>
                </a:lnTo>
                <a:lnTo>
                  <a:pt x="1341067" y="1301513"/>
                </a:lnTo>
                <a:lnTo>
                  <a:pt x="1304072" y="1273987"/>
                </a:lnTo>
                <a:lnTo>
                  <a:pt x="1255239" y="1288859"/>
                </a:lnTo>
                <a:lnTo>
                  <a:pt x="1205110" y="1300996"/>
                </a:lnTo>
                <a:lnTo>
                  <a:pt x="1153979" y="1310437"/>
                </a:lnTo>
                <a:lnTo>
                  <a:pt x="1102142" y="1317225"/>
                </a:lnTo>
                <a:lnTo>
                  <a:pt x="1049894" y="1321401"/>
                </a:lnTo>
                <a:lnTo>
                  <a:pt x="997531" y="1323006"/>
                </a:lnTo>
                <a:lnTo>
                  <a:pt x="945347" y="1322082"/>
                </a:lnTo>
                <a:lnTo>
                  <a:pt x="893639" y="1318670"/>
                </a:lnTo>
                <a:lnTo>
                  <a:pt x="842700" y="1312811"/>
                </a:lnTo>
                <a:lnTo>
                  <a:pt x="792828" y="1304547"/>
                </a:lnTo>
                <a:lnTo>
                  <a:pt x="744316" y="1293919"/>
                </a:lnTo>
                <a:lnTo>
                  <a:pt x="697460" y="1280969"/>
                </a:lnTo>
                <a:lnTo>
                  <a:pt x="652556" y="1265737"/>
                </a:lnTo>
                <a:lnTo>
                  <a:pt x="609898" y="1248266"/>
                </a:lnTo>
                <a:lnTo>
                  <a:pt x="569783" y="1228596"/>
                </a:lnTo>
                <a:lnTo>
                  <a:pt x="532505" y="1206769"/>
                </a:lnTo>
                <a:lnTo>
                  <a:pt x="498359" y="1182826"/>
                </a:lnTo>
                <a:lnTo>
                  <a:pt x="467641" y="1156809"/>
                </a:lnTo>
                <a:lnTo>
                  <a:pt x="461198" y="1150637"/>
                </a:lnTo>
                <a:lnTo>
                  <a:pt x="405217" y="1151774"/>
                </a:lnTo>
                <a:lnTo>
                  <a:pt x="351088" y="1147984"/>
                </a:lnTo>
                <a:lnTo>
                  <a:pt x="299601" y="1139615"/>
                </a:lnTo>
                <a:lnTo>
                  <a:pt x="251539" y="1127014"/>
                </a:lnTo>
                <a:lnTo>
                  <a:pt x="207691" y="1110528"/>
                </a:lnTo>
                <a:lnTo>
                  <a:pt x="168843" y="1090505"/>
                </a:lnTo>
                <a:lnTo>
                  <a:pt x="135781" y="1067291"/>
                </a:lnTo>
                <a:lnTo>
                  <a:pt x="90163" y="1012681"/>
                </a:lnTo>
                <a:lnTo>
                  <a:pt x="78609" y="940016"/>
                </a:lnTo>
                <a:lnTo>
                  <a:pt x="94066" y="899440"/>
                </a:lnTo>
                <a:lnTo>
                  <a:pt x="124721" y="861658"/>
                </a:lnTo>
                <a:lnTo>
                  <a:pt x="169749" y="828076"/>
                </a:lnTo>
                <a:lnTo>
                  <a:pt x="119330" y="807833"/>
                </a:lnTo>
                <a:lnTo>
                  <a:pt x="77301" y="783562"/>
                </a:lnTo>
                <a:lnTo>
                  <a:pt x="44007" y="756010"/>
                </a:lnTo>
                <a:lnTo>
                  <a:pt x="19794" y="725924"/>
                </a:lnTo>
                <a:lnTo>
                  <a:pt x="0" y="661138"/>
                </a:lnTo>
                <a:lnTo>
                  <a:pt x="5111" y="627932"/>
                </a:lnTo>
                <a:lnTo>
                  <a:pt x="47081" y="563626"/>
                </a:lnTo>
                <a:lnTo>
                  <a:pt x="78032" y="538607"/>
                </a:lnTo>
                <a:lnTo>
                  <a:pt x="115095" y="516890"/>
                </a:lnTo>
                <a:lnTo>
                  <a:pt x="157443" y="498775"/>
                </a:lnTo>
                <a:lnTo>
                  <a:pt x="204249" y="484562"/>
                </a:lnTo>
                <a:lnTo>
                  <a:pt x="254685" y="474550"/>
                </a:lnTo>
                <a:lnTo>
                  <a:pt x="307923" y="469041"/>
                </a:lnTo>
                <a:lnTo>
                  <a:pt x="310811" y="462615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38738" y="4735854"/>
            <a:ext cx="304917" cy="304917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74160" y="4754748"/>
            <a:ext cx="234076" cy="234075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1374160" y="4754747"/>
            <a:ext cx="234315" cy="234315"/>
          </a:xfrm>
          <a:custGeom>
            <a:avLst/>
            <a:gdLst/>
            <a:ahLst/>
            <a:cxnLst/>
            <a:rect l="l" t="t" r="r" b="b"/>
            <a:pathLst>
              <a:path w="234315" h="234314">
                <a:moveTo>
                  <a:pt x="234075" y="117037"/>
                </a:moveTo>
                <a:lnTo>
                  <a:pt x="224878" y="162594"/>
                </a:lnTo>
                <a:lnTo>
                  <a:pt x="199796" y="199796"/>
                </a:lnTo>
                <a:lnTo>
                  <a:pt x="162594" y="224878"/>
                </a:lnTo>
                <a:lnTo>
                  <a:pt x="117037" y="234075"/>
                </a:lnTo>
                <a:lnTo>
                  <a:pt x="71481" y="224878"/>
                </a:lnTo>
                <a:lnTo>
                  <a:pt x="34279" y="199796"/>
                </a:lnTo>
                <a:lnTo>
                  <a:pt x="9197" y="162594"/>
                </a:lnTo>
                <a:lnTo>
                  <a:pt x="0" y="117037"/>
                </a:lnTo>
                <a:lnTo>
                  <a:pt x="9197" y="71481"/>
                </a:lnTo>
                <a:lnTo>
                  <a:pt x="34279" y="34279"/>
                </a:lnTo>
                <a:lnTo>
                  <a:pt x="71481" y="9197"/>
                </a:lnTo>
                <a:lnTo>
                  <a:pt x="117037" y="0"/>
                </a:lnTo>
                <a:lnTo>
                  <a:pt x="162594" y="9197"/>
                </a:lnTo>
                <a:lnTo>
                  <a:pt x="199796" y="34279"/>
                </a:lnTo>
                <a:lnTo>
                  <a:pt x="224878" y="71481"/>
                </a:lnTo>
                <a:lnTo>
                  <a:pt x="234075" y="117037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87929" y="4885827"/>
            <a:ext cx="226891" cy="226891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323350" y="4904721"/>
            <a:ext cx="156049" cy="156049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1323351" y="4904721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156049" y="78024"/>
                </a:moveTo>
                <a:lnTo>
                  <a:pt x="149917" y="108395"/>
                </a:lnTo>
                <a:lnTo>
                  <a:pt x="133196" y="133196"/>
                </a:lnTo>
                <a:lnTo>
                  <a:pt x="108395" y="149917"/>
                </a:lnTo>
                <a:lnTo>
                  <a:pt x="78024" y="156049"/>
                </a:lnTo>
                <a:lnTo>
                  <a:pt x="47653" y="149917"/>
                </a:lnTo>
                <a:lnTo>
                  <a:pt x="22852" y="133196"/>
                </a:lnTo>
                <a:lnTo>
                  <a:pt x="6131" y="108395"/>
                </a:lnTo>
                <a:lnTo>
                  <a:pt x="0" y="78024"/>
                </a:lnTo>
                <a:lnTo>
                  <a:pt x="6131" y="47653"/>
                </a:lnTo>
                <a:lnTo>
                  <a:pt x="22852" y="22852"/>
                </a:lnTo>
                <a:lnTo>
                  <a:pt x="47653" y="6131"/>
                </a:lnTo>
                <a:lnTo>
                  <a:pt x="78024" y="0"/>
                </a:lnTo>
                <a:lnTo>
                  <a:pt x="108395" y="6131"/>
                </a:lnTo>
                <a:lnTo>
                  <a:pt x="133196" y="22852"/>
                </a:lnTo>
                <a:lnTo>
                  <a:pt x="149917" y="47653"/>
                </a:lnTo>
                <a:lnTo>
                  <a:pt x="156049" y="78024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86211" y="4975155"/>
            <a:ext cx="148866" cy="148866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21632" y="4994048"/>
            <a:ext cx="78024" cy="78024"/>
          </a:xfrm>
          <a:prstGeom prst="rect">
            <a:avLst/>
          </a:prstGeom>
        </p:spPr>
      </p:pic>
      <p:sp>
        <p:nvSpPr>
          <p:cNvPr id="75" name="bg object 75"/>
          <p:cNvSpPr/>
          <p:nvPr/>
        </p:nvSpPr>
        <p:spPr>
          <a:xfrm>
            <a:off x="1321632" y="4994048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8024" y="39012"/>
                </a:moveTo>
                <a:lnTo>
                  <a:pt x="74958" y="54197"/>
                </a:lnTo>
                <a:lnTo>
                  <a:pt x="66598" y="66598"/>
                </a:lnTo>
                <a:lnTo>
                  <a:pt x="54197" y="74958"/>
                </a:lnTo>
                <a:lnTo>
                  <a:pt x="39012" y="78024"/>
                </a:lnTo>
                <a:lnTo>
                  <a:pt x="23826" y="74958"/>
                </a:lnTo>
                <a:lnTo>
                  <a:pt x="11426" y="66598"/>
                </a:lnTo>
                <a:lnTo>
                  <a:pt x="3065" y="54197"/>
                </a:lnTo>
                <a:lnTo>
                  <a:pt x="0" y="39012"/>
                </a:lnTo>
                <a:lnTo>
                  <a:pt x="3065" y="23826"/>
                </a:lnTo>
                <a:lnTo>
                  <a:pt x="11426" y="11426"/>
                </a:lnTo>
                <a:lnTo>
                  <a:pt x="23826" y="3065"/>
                </a:lnTo>
                <a:lnTo>
                  <a:pt x="39012" y="0"/>
                </a:lnTo>
                <a:lnTo>
                  <a:pt x="54197" y="3065"/>
                </a:lnTo>
                <a:lnTo>
                  <a:pt x="66598" y="11426"/>
                </a:lnTo>
                <a:lnTo>
                  <a:pt x="74958" y="23826"/>
                </a:lnTo>
                <a:lnTo>
                  <a:pt x="78024" y="39012"/>
                </a:lnTo>
                <a:close/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536346" y="3529145"/>
            <a:ext cx="3129915" cy="1195070"/>
          </a:xfrm>
          <a:custGeom>
            <a:avLst/>
            <a:gdLst/>
            <a:ahLst/>
            <a:cxnLst/>
            <a:rect l="l" t="t" r="r" b="b"/>
            <a:pathLst>
              <a:path w="3129915" h="1195070">
                <a:moveTo>
                  <a:pt x="199998" y="774935"/>
                </a:moveTo>
                <a:lnTo>
                  <a:pt x="147798" y="774981"/>
                </a:lnTo>
                <a:lnTo>
                  <a:pt x="96479" y="770602"/>
                </a:lnTo>
                <a:lnTo>
                  <a:pt x="46920" y="761912"/>
                </a:lnTo>
                <a:lnTo>
                  <a:pt x="0" y="749024"/>
                </a:lnTo>
              </a:path>
              <a:path w="3129915" h="1195070">
                <a:moveTo>
                  <a:pt x="376460" y="1058490"/>
                </a:moveTo>
                <a:lnTo>
                  <a:pt x="355168" y="1062793"/>
                </a:lnTo>
                <a:lnTo>
                  <a:pt x="333439" y="1066301"/>
                </a:lnTo>
                <a:lnTo>
                  <a:pt x="311345" y="1069003"/>
                </a:lnTo>
                <a:lnTo>
                  <a:pt x="288956" y="1070891"/>
                </a:lnTo>
              </a:path>
              <a:path w="3129915" h="1195070">
                <a:moveTo>
                  <a:pt x="1130469" y="1194741"/>
                </a:moveTo>
                <a:lnTo>
                  <a:pt x="1115284" y="1181208"/>
                </a:lnTo>
                <a:lnTo>
                  <a:pt x="1101417" y="1167249"/>
                </a:lnTo>
                <a:lnTo>
                  <a:pt x="1088894" y="1152893"/>
                </a:lnTo>
                <a:lnTo>
                  <a:pt x="1077744" y="1138172"/>
                </a:lnTo>
              </a:path>
              <a:path w="3129915" h="1195070">
                <a:moveTo>
                  <a:pt x="2105469" y="1053679"/>
                </a:moveTo>
                <a:lnTo>
                  <a:pt x="2102402" y="1069415"/>
                </a:lnTo>
                <a:lnTo>
                  <a:pt x="2097863" y="1085027"/>
                </a:lnTo>
                <a:lnTo>
                  <a:pt x="2091864" y="1100483"/>
                </a:lnTo>
                <a:lnTo>
                  <a:pt x="2084416" y="1115749"/>
                </a:lnTo>
              </a:path>
              <a:path w="3129915" h="1195070">
                <a:moveTo>
                  <a:pt x="2524081" y="670154"/>
                </a:moveTo>
                <a:lnTo>
                  <a:pt x="2580208" y="688321"/>
                </a:lnTo>
                <a:lnTo>
                  <a:pt x="2630457" y="710397"/>
                </a:lnTo>
                <a:lnTo>
                  <a:pt x="2674334" y="735937"/>
                </a:lnTo>
                <a:lnTo>
                  <a:pt x="2711344" y="764499"/>
                </a:lnTo>
                <a:lnTo>
                  <a:pt x="2740992" y="795637"/>
                </a:lnTo>
                <a:lnTo>
                  <a:pt x="2762782" y="828910"/>
                </a:lnTo>
                <a:lnTo>
                  <a:pt x="2776219" y="863874"/>
                </a:lnTo>
                <a:lnTo>
                  <a:pt x="2780808" y="900084"/>
                </a:lnTo>
              </a:path>
              <a:path w="3129915" h="1195070">
                <a:moveTo>
                  <a:pt x="3129578" y="423075"/>
                </a:moveTo>
                <a:lnTo>
                  <a:pt x="3107874" y="447501"/>
                </a:lnTo>
                <a:lnTo>
                  <a:pt x="3081396" y="470287"/>
                </a:lnTo>
                <a:lnTo>
                  <a:pt x="3050432" y="491213"/>
                </a:lnTo>
                <a:lnTo>
                  <a:pt x="3015270" y="510063"/>
                </a:lnTo>
              </a:path>
              <a:path w="3129915" h="1195070">
                <a:moveTo>
                  <a:pt x="2855292" y="100312"/>
                </a:moveTo>
                <a:lnTo>
                  <a:pt x="2858127" y="110512"/>
                </a:lnTo>
                <a:lnTo>
                  <a:pt x="2860080" y="120772"/>
                </a:lnTo>
                <a:lnTo>
                  <a:pt x="2861148" y="131071"/>
                </a:lnTo>
                <a:lnTo>
                  <a:pt x="2861328" y="141394"/>
                </a:lnTo>
              </a:path>
              <a:path w="3129915" h="1195070">
                <a:moveTo>
                  <a:pt x="2125286" y="52392"/>
                </a:moveTo>
                <a:lnTo>
                  <a:pt x="2137352" y="38430"/>
                </a:lnTo>
                <a:lnTo>
                  <a:pt x="2151172" y="25010"/>
                </a:lnTo>
                <a:lnTo>
                  <a:pt x="2166689" y="12183"/>
                </a:lnTo>
                <a:lnTo>
                  <a:pt x="2183844" y="0"/>
                </a:lnTo>
              </a:path>
              <a:path w="3129915" h="1195070">
                <a:moveTo>
                  <a:pt x="1577584" y="77359"/>
                </a:moveTo>
                <a:lnTo>
                  <a:pt x="1582785" y="65709"/>
                </a:lnTo>
                <a:lnTo>
                  <a:pt x="1589259" y="54273"/>
                </a:lnTo>
                <a:lnTo>
                  <a:pt x="1596986" y="43084"/>
                </a:lnTo>
                <a:lnTo>
                  <a:pt x="1605946" y="32175"/>
                </a:lnTo>
              </a:path>
              <a:path w="3129915" h="1195070">
                <a:moveTo>
                  <a:pt x="934821" y="92704"/>
                </a:moveTo>
                <a:lnTo>
                  <a:pt x="962225" y="102339"/>
                </a:lnTo>
                <a:lnTo>
                  <a:pt x="988511" y="112876"/>
                </a:lnTo>
                <a:lnTo>
                  <a:pt x="1013610" y="124287"/>
                </a:lnTo>
                <a:lnTo>
                  <a:pt x="1037451" y="136541"/>
                </a:lnTo>
              </a:path>
              <a:path w="3129915" h="1195070">
                <a:moveTo>
                  <a:pt x="155311" y="437217"/>
                </a:moveTo>
                <a:lnTo>
                  <a:pt x="149615" y="425842"/>
                </a:lnTo>
                <a:lnTo>
                  <a:pt x="144727" y="414355"/>
                </a:lnTo>
                <a:lnTo>
                  <a:pt x="140654" y="402768"/>
                </a:lnTo>
                <a:lnTo>
                  <a:pt x="137400" y="391096"/>
                </a:lnTo>
              </a:path>
            </a:pathLst>
          </a:custGeom>
          <a:ln w="7871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bg object 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196445" y="3473890"/>
            <a:ext cx="629708" cy="335844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805163" y="3484386"/>
            <a:ext cx="409310" cy="367329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193484" y="3473890"/>
            <a:ext cx="524756" cy="325349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28523" y="3893696"/>
            <a:ext cx="241388" cy="283368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248921" y="3841220"/>
            <a:ext cx="881591" cy="356834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120017" y="3841220"/>
            <a:ext cx="724164" cy="335844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50106" y="4208550"/>
            <a:ext cx="797630" cy="356834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637241" y="4208550"/>
            <a:ext cx="524756" cy="272873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130513" y="4208550"/>
            <a:ext cx="902581" cy="356834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857639" y="4575880"/>
            <a:ext cx="178417" cy="2308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56673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2099" y="1113348"/>
            <a:ext cx="4994400" cy="9272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2099" y="2370097"/>
            <a:ext cx="4846608" cy="9272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2099" y="3626846"/>
            <a:ext cx="4994400" cy="9272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jp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6500" cy="56673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2359" y="-9857"/>
            <a:ext cx="4511781" cy="46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 /><Relationship Id="rId2" Type="http://schemas.openxmlformats.org/officeDocument/2006/relationships/image" Target="../media/image75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 /><Relationship Id="rId2" Type="http://schemas.openxmlformats.org/officeDocument/2006/relationships/image" Target="../media/image77.pn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 /><Relationship Id="rId2" Type="http://schemas.openxmlformats.org/officeDocument/2006/relationships/image" Target="../media/image79.pn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 /><Relationship Id="rId2" Type="http://schemas.openxmlformats.org/officeDocument/2006/relationships/image" Target="../media/image81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 /><Relationship Id="rId2" Type="http://schemas.openxmlformats.org/officeDocument/2006/relationships/image" Target="../media/image8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86.png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 /><Relationship Id="rId2" Type="http://schemas.openxmlformats.org/officeDocument/2006/relationships/image" Target="../media/image88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90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 /><Relationship Id="rId2" Type="http://schemas.openxmlformats.org/officeDocument/2006/relationships/image" Target="../media/image91.png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 /><Relationship Id="rId2" Type="http://schemas.openxmlformats.org/officeDocument/2006/relationships/image" Target="../media/image94.pn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62.png" /><Relationship Id="rId18" Type="http://schemas.openxmlformats.org/officeDocument/2006/relationships/image" Target="../media/image67.png" /><Relationship Id="rId3" Type="http://schemas.openxmlformats.org/officeDocument/2006/relationships/image" Target="../media/image56.png" /><Relationship Id="rId21" Type="http://schemas.openxmlformats.org/officeDocument/2006/relationships/image" Target="../media/image70.png" /><Relationship Id="rId7" Type="http://schemas.openxmlformats.org/officeDocument/2006/relationships/image" Target="../media/image9.png" /><Relationship Id="rId12" Type="http://schemas.openxmlformats.org/officeDocument/2006/relationships/image" Target="../media/image61.png" /><Relationship Id="rId17" Type="http://schemas.openxmlformats.org/officeDocument/2006/relationships/image" Target="../media/image66.png" /><Relationship Id="rId2" Type="http://schemas.openxmlformats.org/officeDocument/2006/relationships/image" Target="../media/image4.png" /><Relationship Id="rId16" Type="http://schemas.openxmlformats.org/officeDocument/2006/relationships/image" Target="../media/image65.png" /><Relationship Id="rId20" Type="http://schemas.openxmlformats.org/officeDocument/2006/relationships/image" Target="../media/image69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8.png" /><Relationship Id="rId11" Type="http://schemas.openxmlformats.org/officeDocument/2006/relationships/image" Target="../media/image60.png" /><Relationship Id="rId5" Type="http://schemas.openxmlformats.org/officeDocument/2006/relationships/image" Target="../media/image57.png" /><Relationship Id="rId15" Type="http://schemas.openxmlformats.org/officeDocument/2006/relationships/image" Target="../media/image64.png" /><Relationship Id="rId10" Type="http://schemas.openxmlformats.org/officeDocument/2006/relationships/image" Target="../media/image59.png" /><Relationship Id="rId19" Type="http://schemas.openxmlformats.org/officeDocument/2006/relationships/image" Target="../media/image68.png" /><Relationship Id="rId4" Type="http://schemas.openxmlformats.org/officeDocument/2006/relationships/image" Target="../media/image6.png" /><Relationship Id="rId9" Type="http://schemas.openxmlformats.org/officeDocument/2006/relationships/image" Target="../media/image58.png" /><Relationship Id="rId14" Type="http://schemas.openxmlformats.org/officeDocument/2006/relationships/image" Target="../media/image63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002" y="653322"/>
            <a:ext cx="1715955" cy="2180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8250" y="965811"/>
            <a:ext cx="3538173" cy="12594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24817" cy="22252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867" y="600302"/>
            <a:ext cx="7145020" cy="5067300"/>
            <a:chOff x="411867" y="600302"/>
            <a:chExt cx="7145020" cy="5067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867" y="600302"/>
              <a:ext cx="7144632" cy="50670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468" y="2662209"/>
              <a:ext cx="2833687" cy="28336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6415" y="0"/>
            <a:ext cx="6200140" cy="2745740"/>
            <a:chOff x="1356415" y="0"/>
            <a:chExt cx="6200140" cy="2745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415" y="0"/>
              <a:ext cx="6200084" cy="27456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0538" y="0"/>
              <a:ext cx="1995961" cy="1935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23" y="152400"/>
            <a:ext cx="7488555" cy="5667375"/>
            <a:chOff x="34223" y="0"/>
            <a:chExt cx="7488555" cy="5667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0670" y="156127"/>
              <a:ext cx="5116642" cy="3833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23" y="0"/>
              <a:ext cx="7488053" cy="5667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891" y="0"/>
            <a:ext cx="7065608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02" y="728559"/>
            <a:ext cx="7531597" cy="37782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2897" y="0"/>
            <a:ext cx="1084580" cy="655320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ar-SA" sz="4100" spc="-310"/>
              <a:t>قدرات</a:t>
            </a:r>
            <a:endParaRPr lang="ar-SA" sz="4100" spc="-310">
              <a:ea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5441" y="0"/>
            <a:ext cx="1971058" cy="19959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790" y="0"/>
            <a:ext cx="7442200" cy="5667375"/>
            <a:chOff x="114790" y="0"/>
            <a:chExt cx="7442200" cy="5667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6828" y="555540"/>
              <a:ext cx="5669671" cy="51118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862" y="0"/>
              <a:ext cx="2416085" cy="17635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90" y="167823"/>
              <a:ext cx="1772132" cy="5499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700"/>
            <a:ext cx="7556500" cy="54846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0002"/>
            <a:ext cx="7556500" cy="2294890"/>
            <a:chOff x="0" y="230002"/>
            <a:chExt cx="7556500" cy="2294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0002"/>
              <a:ext cx="6716888" cy="22944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5608"/>
              <a:ext cx="6297083" cy="9092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0538" y="372198"/>
              <a:ext cx="1995961" cy="19959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2274"/>
            <a:ext cx="7556500" cy="37782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65835" y="212586"/>
            <a:ext cx="1892300" cy="340360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ar-SA" sz="2050" spc="-155" dirty="0">
                <a:solidFill>
                  <a:srgbClr val="FFFFFF"/>
                </a:solidFill>
                <a:latin typeface="Microsoft Sans Serif"/>
                <a:ea typeface="Microsoft Sans Serif"/>
                <a:cs typeface="Microsoft Sans Serif"/>
              </a:rPr>
              <a:t>مهارات التفكير العليا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5440" y="0"/>
            <a:ext cx="1761060" cy="18200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9" y="85725"/>
            <a:ext cx="7161899" cy="5667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8112" y="4214"/>
            <a:ext cx="2744974" cy="45781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>
              <a:spcBef>
                <a:spcPts val="90"/>
              </a:spcBef>
            </a:pPr>
            <a:r>
              <a:rPr lang="ar-SA" spc="-325" dirty="0">
                <a:ea typeface="Microsoft Sans Serif"/>
              </a:rPr>
              <a:t>بطـــا </a:t>
            </a:r>
            <a:r>
              <a:rPr lang="ar-SA" spc="-325" dirty="0" err="1">
                <a:ea typeface="Microsoft Sans Serif"/>
              </a:rPr>
              <a:t>قــة</a:t>
            </a:r>
            <a:r>
              <a:rPr lang="ar-SA" spc="-325" dirty="0">
                <a:ea typeface="Microsoft Sans Serif"/>
              </a:rPr>
              <a:t> خـــــــروج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140" y="618258"/>
            <a:ext cx="6319857" cy="40113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0004" y="-330"/>
            <a:ext cx="4464136" cy="45719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3373120">
              <a:lnSpc>
                <a:spcPct val="100000"/>
              </a:lnSpc>
              <a:spcBef>
                <a:spcPts val="90"/>
              </a:spcBef>
            </a:pPr>
            <a:r>
              <a:rPr lang="ar-SA" spc="-500" dirty="0">
                <a:ea typeface="Microsoft Sans Serif"/>
              </a:rPr>
              <a:t>تــــحــــــــصــــيلـــــي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5440" y="0"/>
            <a:ext cx="1761060" cy="1793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730" y="2798394"/>
            <a:ext cx="5090160" cy="99136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lang="ar-SA" sz="2800" dirty="0">
                <a:solidFill>
                  <a:schemeClr val="tx1"/>
                </a:solidFill>
              </a:rPr>
              <a:t>النظير </a:t>
            </a:r>
            <a:r>
              <a:rPr lang="ar-SA" sz="2800" dirty="0" err="1">
                <a:solidFill>
                  <a:schemeClr val="tx1"/>
                </a:solidFill>
              </a:rPr>
              <a:t>الضربي</a:t>
            </a:r>
            <a:r>
              <a:rPr lang="ar-SA" sz="2800" dirty="0">
                <a:solidFill>
                  <a:schemeClr val="tx1"/>
                </a:solidFill>
              </a:rPr>
              <a:t> للمصفوفة</a:t>
            </a:r>
            <a:br>
              <a:rPr lang="ar-SA" sz="2800" dirty="0">
                <a:latin typeface="Matura MT Script Capitals"/>
              </a:rPr>
            </a:br>
            <a:r>
              <a:rPr lang="ar-SA" sz="2800" dirty="0">
                <a:solidFill>
                  <a:schemeClr val="tx1"/>
                </a:solidFill>
                <a:latin typeface="Matura MT Script Capitals"/>
              </a:rPr>
              <a:t>وأنظمة المعادلات </a:t>
            </a:r>
            <a:r>
              <a:rPr lang="ar-SA" sz="2800" dirty="0" err="1">
                <a:solidFill>
                  <a:schemeClr val="tx1"/>
                </a:solidFill>
                <a:latin typeface="Matura MT Script Capitals"/>
              </a:rPr>
              <a:t>الخطية</a:t>
            </a:r>
            <a:r>
              <a:rPr lang="ar-SA" dirty="0" err="1">
                <a:latin typeface="Matura MT Script Capitals"/>
              </a:rPr>
              <a:t>ة</a:t>
            </a:r>
            <a:endParaRPr lang="ar-SA" dirty="0" err="1">
              <a:latin typeface="Matura MT Script Capitals"/>
              <a:ea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479" y="510390"/>
            <a:ext cx="2643082" cy="4552785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351790" marR="316230" algn="ctr">
              <a:lnSpc>
                <a:spcPct val="122500"/>
              </a:lnSpc>
              <a:spcBef>
                <a:spcPts val="90"/>
              </a:spcBef>
            </a:pPr>
            <a:r>
              <a:rPr lang="ar-SA" sz="1950" b="1" spc="265" dirty="0">
                <a:solidFill>
                  <a:srgbClr val="E13F3B"/>
                </a:solidFill>
                <a:latin typeface="Arial"/>
                <a:cs typeface="Arial"/>
              </a:rPr>
              <a:t>عددي طرق حل</a:t>
            </a:r>
            <a:r>
              <a:rPr lang="ar-SA" sz="1950" b="1" spc="165" dirty="0">
                <a:solidFill>
                  <a:srgbClr val="E13F3B"/>
                </a:solidFill>
                <a:latin typeface="Arial"/>
                <a:cs typeface="Arial"/>
              </a:rPr>
              <a:t> </a:t>
            </a:r>
            <a:endParaRPr lang="ar-SA" sz="1950" b="1" spc="110" dirty="0">
              <a:solidFill>
                <a:srgbClr val="E13F3B"/>
              </a:solidFill>
              <a:latin typeface="Arial"/>
              <a:cs typeface="Arial"/>
            </a:endParaRPr>
          </a:p>
          <a:p>
            <a:pPr marL="351790" marR="316230" algn="ctr">
              <a:lnSpc>
                <a:spcPct val="122500"/>
              </a:lnSpc>
              <a:spcBef>
                <a:spcPts val="90"/>
              </a:spcBef>
            </a:pPr>
            <a:r>
              <a:rPr lang="ar-SA" sz="1950" b="1" spc="-530" dirty="0">
                <a:solidFill>
                  <a:srgbClr val="E13F3B"/>
                </a:solidFill>
                <a:latin typeface="Arial"/>
                <a:cs typeface="Arial"/>
              </a:rPr>
              <a:t> </a:t>
            </a:r>
            <a:r>
              <a:rPr lang="ar-SA" sz="1950" b="1" spc="-40" dirty="0">
                <a:solidFill>
                  <a:srgbClr val="E13F3B"/>
                </a:solidFill>
                <a:latin typeface="Arial"/>
                <a:cs typeface="Arial"/>
              </a:rPr>
              <a:t>نظام معادلتين</a:t>
            </a:r>
            <a:endParaRPr lang="ar-SA" sz="1950" b="1" spc="110" dirty="0">
              <a:solidFill>
                <a:srgbClr val="E13F3B"/>
              </a:solidFill>
              <a:latin typeface="Arial"/>
              <a:cs typeface="Arial"/>
            </a:endParaRPr>
          </a:p>
          <a:p>
            <a:pPr marL="27940" algn="ctr">
              <a:spcBef>
                <a:spcPts val="525"/>
              </a:spcBef>
            </a:pPr>
            <a:r>
              <a:rPr lang="ar-SA" sz="1950" b="1" spc="-55" dirty="0">
                <a:solidFill>
                  <a:srgbClr val="E13F3B"/>
                </a:solidFill>
                <a:latin typeface="Arial"/>
                <a:cs typeface="Arial"/>
              </a:rPr>
              <a:t>خطيتين جبريا</a:t>
            </a:r>
            <a:endParaRPr lang="ar-SA" sz="1950" b="1" spc="-95" dirty="0">
              <a:solidFill>
                <a:srgbClr val="E13F3B"/>
              </a:solidFill>
              <a:latin typeface="Arial"/>
              <a:cs typeface="Arial"/>
            </a:endParaRPr>
          </a:p>
          <a:p>
            <a:pPr marL="27940" algn="ctr">
              <a:spcBef>
                <a:spcPts val="525"/>
              </a:spcBef>
            </a:pPr>
            <a:r>
              <a:rPr lang="ar-SA" sz="1950" b="1" spc="-55" dirty="0">
                <a:solidFill>
                  <a:srgbClr val="E13F3B"/>
                </a:solidFill>
                <a:latin typeface="Arial"/>
                <a:cs typeface="Arial"/>
              </a:rPr>
              <a:t>ً</a:t>
            </a:r>
            <a:endParaRPr sz="1950" b="1" spc="-95" dirty="0">
              <a:solidFill>
                <a:srgbClr val="E13F3B"/>
              </a:solidFill>
              <a:latin typeface="Arial"/>
              <a:cs typeface="Arial"/>
            </a:endParaRPr>
          </a:p>
          <a:p>
            <a:pPr marL="121285" marR="114300" algn="ctr">
              <a:lnSpc>
                <a:spcPct val="122500"/>
              </a:lnSpc>
              <a:spcBef>
                <a:spcPts val="2105"/>
              </a:spcBef>
            </a:pPr>
            <a:r>
              <a:rPr lang="ar-SA" sz="1950" b="1" spc="-100" dirty="0">
                <a:solidFill>
                  <a:srgbClr val="E13F3B"/>
                </a:solidFill>
                <a:latin typeface="Arial"/>
                <a:cs typeface="Arial"/>
              </a:rPr>
              <a:t>ماهي المصفوفة المحايدة</a:t>
            </a:r>
            <a:r>
              <a:rPr lang="ar-SA" sz="1950" b="1" spc="5" dirty="0">
                <a:solidFill>
                  <a:srgbClr val="E13F3B"/>
                </a:solidFill>
                <a:latin typeface="Arial"/>
                <a:cs typeface="Arial"/>
              </a:rPr>
              <a:t> </a:t>
            </a:r>
            <a:r>
              <a:rPr lang="ar-SA" sz="1950" b="1" spc="155" dirty="0">
                <a:solidFill>
                  <a:srgbClr val="E13F3B"/>
                </a:solidFill>
                <a:latin typeface="Arial"/>
                <a:cs typeface="Arial"/>
              </a:rPr>
              <a:t>في علمية الجمع؟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endParaRPr sz="1950" b="1" spc="125" dirty="0">
              <a:solidFill>
                <a:srgbClr val="E13F3B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r>
              <a:rPr lang="ar-SA" sz="1950" b="1" spc="200" dirty="0">
                <a:solidFill>
                  <a:srgbClr val="E13F3B"/>
                </a:solidFill>
                <a:latin typeface="Arial"/>
                <a:cs typeface="Arial"/>
              </a:rPr>
              <a:t>كيف يتم إيجاد</a:t>
            </a:r>
            <a:r>
              <a:rPr lang="ar-SA" sz="1950" b="1" spc="-95" dirty="0">
                <a:solidFill>
                  <a:srgbClr val="E13F3B"/>
                </a:solidFill>
                <a:latin typeface="Arial"/>
                <a:cs typeface="Arial"/>
              </a:rPr>
              <a:t> </a:t>
            </a:r>
            <a:r>
              <a:rPr sz="1950" b="1" spc="-95" dirty="0">
                <a:solidFill>
                  <a:srgbClr val="E13F3B"/>
                </a:solidFill>
                <a:latin typeface="Arial"/>
                <a:cs typeface="Arial"/>
              </a:rPr>
              <a:t> </a:t>
            </a:r>
            <a:r>
              <a:rPr lang="ar-SA" sz="1950" b="1" spc="195" dirty="0">
                <a:solidFill>
                  <a:srgbClr val="E13F3B"/>
                </a:solidFill>
                <a:latin typeface="Arial"/>
                <a:cs typeface="Arial"/>
              </a:rPr>
              <a:t>النظير الجمعي </a:t>
            </a:r>
            <a:r>
              <a:rPr lang="ar-SA" sz="1950" b="1" spc="195" dirty="0" err="1">
                <a:solidFill>
                  <a:srgbClr val="E13F3B"/>
                </a:solidFill>
                <a:latin typeface="Arial"/>
                <a:cs typeface="Arial"/>
              </a:rPr>
              <a:t>والضربي</a:t>
            </a:r>
            <a:r>
              <a:rPr lang="ar-SA" sz="1950" b="1" spc="195" dirty="0">
                <a:solidFill>
                  <a:srgbClr val="E13F3B"/>
                </a:solidFill>
                <a:latin typeface="Arial"/>
                <a:cs typeface="Arial"/>
              </a:rPr>
              <a:t> لعدد حقيقي</a:t>
            </a:r>
            <a:endParaRPr lang="ar-SA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endParaRPr sz="1950" b="1" spc="-40" dirty="0">
              <a:solidFill>
                <a:srgbClr val="E13F3B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41433" y="553111"/>
            <a:ext cx="2015489" cy="4768850"/>
            <a:chOff x="5541433" y="553111"/>
            <a:chExt cx="2015489" cy="4768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8222" y="553111"/>
              <a:ext cx="1998277" cy="23660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1433" y="2919187"/>
              <a:ext cx="2015066" cy="24027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18255" y="99464"/>
            <a:ext cx="2479335" cy="45781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>
              <a:spcBef>
                <a:spcPts val="90"/>
              </a:spcBef>
            </a:pPr>
            <a:r>
              <a:rPr lang="ar-SA" spc="220" dirty="0">
                <a:ea typeface="Microsoft Sans Serif"/>
              </a:rPr>
              <a:t>أهداف الدرس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7965" y="1420178"/>
            <a:ext cx="2359784" cy="378949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>
              <a:spcBef>
                <a:spcPts val="40"/>
              </a:spcBef>
            </a:pPr>
            <a:r>
              <a:rPr lang="ar-SA" sz="3000" dirty="0">
                <a:latin typeface="Microsoft Sans Serif"/>
                <a:ea typeface="Microsoft Sans Serif"/>
                <a:cs typeface="Microsoft Sans Serif"/>
              </a:rPr>
              <a:t>مصفوفة الوحدة</a:t>
            </a:r>
            <a:endParaRPr lang="ar-SA" dirty="0"/>
          </a:p>
          <a:p>
            <a:pPr>
              <a:spcBef>
                <a:spcPts val="40"/>
              </a:spcBef>
            </a:pPr>
            <a:endParaRPr lang="ar-SA" sz="3000" dirty="0">
              <a:latin typeface="Microsoft Sans Serif"/>
              <a:ea typeface="Microsoft Sans Serif"/>
              <a:cs typeface="Microsoft Sans Serif"/>
            </a:endParaRPr>
          </a:p>
          <a:p>
            <a:pPr>
              <a:spcBef>
                <a:spcPts val="40"/>
              </a:spcBef>
            </a:pPr>
            <a:endParaRPr lang="ar-SA" sz="3000" dirty="0">
              <a:latin typeface="Microsoft Sans Serif"/>
              <a:ea typeface="Microsoft Sans Serif"/>
              <a:cs typeface="Microsoft Sans Serif"/>
            </a:endParaRPr>
          </a:p>
          <a:p>
            <a:pPr>
              <a:spcBef>
                <a:spcPts val="40"/>
              </a:spcBef>
            </a:pPr>
            <a:r>
              <a:rPr lang="ar-SA" sz="3000" dirty="0">
                <a:latin typeface="Microsoft Sans Serif"/>
                <a:ea typeface="Microsoft Sans Serif"/>
                <a:cs typeface="Microsoft Sans Serif"/>
              </a:rPr>
              <a:t>النظير </a:t>
            </a:r>
            <a:r>
              <a:rPr lang="ar-SA" sz="3000" dirty="0" err="1">
                <a:latin typeface="Microsoft Sans Serif"/>
                <a:ea typeface="Microsoft Sans Serif"/>
                <a:cs typeface="Microsoft Sans Serif"/>
              </a:rPr>
              <a:t>الضربي</a:t>
            </a:r>
            <a:r>
              <a:rPr lang="ar-SA" sz="3000" dirty="0">
                <a:latin typeface="Microsoft Sans Serif"/>
                <a:ea typeface="Microsoft Sans Serif"/>
                <a:cs typeface="Microsoft Sans Serif"/>
              </a:rPr>
              <a:t> للمصفوفة </a:t>
            </a:r>
          </a:p>
          <a:p>
            <a:pPr>
              <a:spcBef>
                <a:spcPts val="40"/>
              </a:spcBef>
            </a:pPr>
            <a:endParaRPr lang="ar-SA" sz="3000" dirty="0">
              <a:latin typeface="Microsoft Sans Serif"/>
              <a:ea typeface="Microsoft Sans Serif"/>
              <a:cs typeface="Microsoft Sans Serif"/>
            </a:endParaRPr>
          </a:p>
          <a:p>
            <a:pPr>
              <a:spcBef>
                <a:spcPts val="40"/>
              </a:spcBef>
            </a:pPr>
            <a:r>
              <a:rPr lang="ar-SA" sz="3000" dirty="0">
                <a:latin typeface="Microsoft Sans Serif"/>
                <a:ea typeface="Microsoft Sans Serif"/>
                <a:cs typeface="Microsoft Sans Serif"/>
              </a:rPr>
              <a:t>المعادلة الصفية</a:t>
            </a:r>
            <a:endParaRPr lang="ar-SA"/>
          </a:p>
          <a:p>
            <a:pPr>
              <a:spcBef>
                <a:spcPts val="30"/>
              </a:spcBef>
            </a:pPr>
            <a:endParaRPr lang="ar-SA" sz="3550"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719" y="1420178"/>
            <a:ext cx="2479723" cy="321241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412750">
              <a:spcBef>
                <a:spcPts val="90"/>
              </a:spcBef>
            </a:pPr>
            <a:r>
              <a:rPr lang="ar-SA" sz="2900" spc="-100" dirty="0">
                <a:latin typeface="Microsoft Sans Serif"/>
                <a:ea typeface="Microsoft Sans Serif"/>
                <a:cs typeface="Microsoft Sans Serif"/>
              </a:rPr>
              <a:t>مصفوفة التغيير</a:t>
            </a:r>
          </a:p>
          <a:p>
            <a:pPr marL="412750">
              <a:spcBef>
                <a:spcPts val="90"/>
              </a:spcBef>
            </a:pPr>
            <a:endParaRPr lang="ar-SA" sz="2900" spc="-100" dirty="0">
              <a:latin typeface="Microsoft Sans Serif"/>
              <a:ea typeface="Microsoft Sans Serif"/>
              <a:cs typeface="Microsoft Sans Serif"/>
            </a:endParaRPr>
          </a:p>
          <a:p>
            <a:pPr marL="412750">
              <a:spcBef>
                <a:spcPts val="90"/>
              </a:spcBef>
            </a:pPr>
            <a:endParaRPr lang="ar-SA" sz="2900" spc="-100" dirty="0">
              <a:latin typeface="Microsoft Sans Serif"/>
              <a:ea typeface="Microsoft Sans Serif"/>
              <a:cs typeface="Microsoft Sans Serif"/>
            </a:endParaRPr>
          </a:p>
          <a:p>
            <a:pPr marL="412750">
              <a:spcBef>
                <a:spcPts val="90"/>
              </a:spcBef>
            </a:pPr>
            <a:r>
              <a:rPr lang="ar-SA" sz="2900" spc="-100" dirty="0">
                <a:latin typeface="Microsoft Sans Serif"/>
                <a:ea typeface="Microsoft Sans Serif"/>
                <a:cs typeface="Microsoft Sans Serif"/>
              </a:rPr>
              <a:t>مصفوفة الثوابت</a:t>
            </a:r>
          </a:p>
          <a:p>
            <a:pPr marL="412750">
              <a:spcBef>
                <a:spcPts val="90"/>
              </a:spcBef>
            </a:pPr>
            <a:endParaRPr lang="ar-SA" sz="2900" spc="-100" dirty="0">
              <a:latin typeface="Microsoft Sans Serif"/>
              <a:ea typeface="Microsoft Sans Serif"/>
              <a:cs typeface="Microsoft Sans Serif"/>
            </a:endParaRPr>
          </a:p>
          <a:p>
            <a:pPr marL="412750">
              <a:spcBef>
                <a:spcPts val="90"/>
              </a:spcBef>
            </a:pPr>
            <a:endParaRPr lang="ar-SA" sz="2900" spc="-100" dirty="0">
              <a:latin typeface="Microsoft Sans Serif"/>
              <a:cs typeface="Microsoft Sans Serif"/>
            </a:endParaRPr>
          </a:p>
          <a:p>
            <a:pPr marL="412750">
              <a:spcBef>
                <a:spcPts val="90"/>
              </a:spcBef>
            </a:pPr>
            <a:r>
              <a:rPr lang="ar-SA" sz="2900" spc="-100" dirty="0">
                <a:latin typeface="Microsoft Sans Serif"/>
                <a:cs typeface="Microsoft Sans Serif"/>
              </a:rPr>
              <a:t>مصفوفة المعاملات</a:t>
            </a:r>
            <a:endParaRPr sz="2900" spc="-70" dirty="0"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43595" y="6444"/>
            <a:ext cx="1833245" cy="466725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>
              <a:spcBef>
                <a:spcPts val="90"/>
              </a:spcBef>
            </a:pPr>
            <a:r>
              <a:rPr lang="ar-SA" spc="-225" dirty="0">
                <a:ea typeface="Microsoft Sans Serif"/>
              </a:rPr>
              <a:t>مـــفـردات الــدرس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4841" y="3601929"/>
            <a:ext cx="3086100" cy="1496060"/>
            <a:chOff x="4034841" y="3601929"/>
            <a:chExt cx="3086100" cy="1496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4841" y="3601929"/>
              <a:ext cx="3085649" cy="1312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0890" y="3621206"/>
              <a:ext cx="3014177" cy="12414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70890" y="3621206"/>
              <a:ext cx="3014345" cy="1242060"/>
            </a:xfrm>
            <a:custGeom>
              <a:avLst/>
              <a:gdLst/>
              <a:ahLst/>
              <a:cxnLst/>
              <a:rect l="l" t="t" r="r" b="b"/>
              <a:pathLst>
                <a:path w="3014345" h="1242060">
                  <a:moveTo>
                    <a:pt x="273734" y="408000"/>
                  </a:moveTo>
                  <a:lnTo>
                    <a:pt x="269383" y="372215"/>
                  </a:lnTo>
                  <a:lnTo>
                    <a:pt x="273529" y="337259"/>
                  </a:lnTo>
                  <a:lnTo>
                    <a:pt x="285690" y="303486"/>
                  </a:lnTo>
                  <a:lnTo>
                    <a:pt x="332141" y="240904"/>
                  </a:lnTo>
                  <a:lnTo>
                    <a:pt x="365470" y="212803"/>
                  </a:lnTo>
                  <a:lnTo>
                    <a:pt x="404895" y="187299"/>
                  </a:lnTo>
                  <a:lnTo>
                    <a:pt x="449935" y="164746"/>
                  </a:lnTo>
                  <a:lnTo>
                    <a:pt x="500111" y="145499"/>
                  </a:lnTo>
                  <a:lnTo>
                    <a:pt x="554943" y="129911"/>
                  </a:lnTo>
                  <a:lnTo>
                    <a:pt x="613950" y="118335"/>
                  </a:lnTo>
                  <a:lnTo>
                    <a:pt x="676652" y="111126"/>
                  </a:lnTo>
                  <a:lnTo>
                    <a:pt x="728902" y="108794"/>
                  </a:lnTo>
                  <a:lnTo>
                    <a:pt x="780972" y="109716"/>
                  </a:lnTo>
                  <a:lnTo>
                    <a:pt x="832388" y="113841"/>
                  </a:lnTo>
                  <a:lnTo>
                    <a:pt x="882681" y="121115"/>
                  </a:lnTo>
                  <a:lnTo>
                    <a:pt x="931379" y="131486"/>
                  </a:lnTo>
                  <a:lnTo>
                    <a:pt x="978009" y="144899"/>
                  </a:lnTo>
                  <a:lnTo>
                    <a:pt x="1007333" y="118744"/>
                  </a:lnTo>
                  <a:lnTo>
                    <a:pt x="1042264" y="95849"/>
                  </a:lnTo>
                  <a:lnTo>
                    <a:pt x="1082022" y="76348"/>
                  </a:lnTo>
                  <a:lnTo>
                    <a:pt x="1125832" y="60375"/>
                  </a:lnTo>
                  <a:lnTo>
                    <a:pt x="1172915" y="48063"/>
                  </a:lnTo>
                  <a:lnTo>
                    <a:pt x="1222494" y="39545"/>
                  </a:lnTo>
                  <a:lnTo>
                    <a:pt x="1273791" y="34956"/>
                  </a:lnTo>
                  <a:lnTo>
                    <a:pt x="1326030" y="34429"/>
                  </a:lnTo>
                  <a:lnTo>
                    <a:pt x="1378431" y="38097"/>
                  </a:lnTo>
                  <a:lnTo>
                    <a:pt x="1430219" y="46095"/>
                  </a:lnTo>
                  <a:lnTo>
                    <a:pt x="1480616" y="58554"/>
                  </a:lnTo>
                  <a:lnTo>
                    <a:pt x="1526098" y="74575"/>
                  </a:lnTo>
                  <a:lnTo>
                    <a:pt x="1566991" y="94105"/>
                  </a:lnTo>
                  <a:lnTo>
                    <a:pt x="1595786" y="67890"/>
                  </a:lnTo>
                  <a:lnTo>
                    <a:pt x="1631406" y="45599"/>
                  </a:lnTo>
                  <a:lnTo>
                    <a:pt x="1672697" y="27448"/>
                  </a:lnTo>
                  <a:lnTo>
                    <a:pt x="1718507" y="13654"/>
                  </a:lnTo>
                  <a:lnTo>
                    <a:pt x="1767684" y="4432"/>
                  </a:lnTo>
                  <a:lnTo>
                    <a:pt x="1819076" y="0"/>
                  </a:lnTo>
                  <a:lnTo>
                    <a:pt x="1871530" y="571"/>
                  </a:lnTo>
                  <a:lnTo>
                    <a:pt x="1923893" y="6364"/>
                  </a:lnTo>
                  <a:lnTo>
                    <a:pt x="1975014" y="17593"/>
                  </a:lnTo>
                  <a:lnTo>
                    <a:pt x="2033100" y="38789"/>
                  </a:lnTo>
                  <a:lnTo>
                    <a:pt x="2081124" y="66808"/>
                  </a:lnTo>
                  <a:lnTo>
                    <a:pt x="2120007" y="44991"/>
                  </a:lnTo>
                  <a:lnTo>
                    <a:pt x="2163471" y="27413"/>
                  </a:lnTo>
                  <a:lnTo>
                    <a:pt x="2210533" y="14118"/>
                  </a:lnTo>
                  <a:lnTo>
                    <a:pt x="2260213" y="5153"/>
                  </a:lnTo>
                  <a:lnTo>
                    <a:pt x="2311526" y="562"/>
                  </a:lnTo>
                  <a:lnTo>
                    <a:pt x="2363491" y="391"/>
                  </a:lnTo>
                  <a:lnTo>
                    <a:pt x="2415126" y="4684"/>
                  </a:lnTo>
                  <a:lnTo>
                    <a:pt x="2465449" y="13488"/>
                  </a:lnTo>
                  <a:lnTo>
                    <a:pt x="2513476" y="26848"/>
                  </a:lnTo>
                  <a:lnTo>
                    <a:pt x="2558226" y="44808"/>
                  </a:lnTo>
                  <a:lnTo>
                    <a:pt x="2599409" y="68028"/>
                  </a:lnTo>
                  <a:lnTo>
                    <a:pt x="2632614" y="94658"/>
                  </a:lnTo>
                  <a:lnTo>
                    <a:pt x="2657192" y="124069"/>
                  </a:lnTo>
                  <a:lnTo>
                    <a:pt x="2672494" y="155631"/>
                  </a:lnTo>
                  <a:lnTo>
                    <a:pt x="2729387" y="167161"/>
                  </a:lnTo>
                  <a:lnTo>
                    <a:pt x="2780869" y="183230"/>
                  </a:lnTo>
                  <a:lnTo>
                    <a:pt x="2826404" y="203310"/>
                  </a:lnTo>
                  <a:lnTo>
                    <a:pt x="2865453" y="226872"/>
                  </a:lnTo>
                  <a:lnTo>
                    <a:pt x="2897480" y="253391"/>
                  </a:lnTo>
                  <a:lnTo>
                    <a:pt x="2938317" y="313184"/>
                  </a:lnTo>
                  <a:lnTo>
                    <a:pt x="2946052" y="345404"/>
                  </a:lnTo>
                  <a:lnTo>
                    <a:pt x="2944616" y="378470"/>
                  </a:lnTo>
                  <a:lnTo>
                    <a:pt x="2929854" y="418830"/>
                  </a:lnTo>
                  <a:lnTo>
                    <a:pt x="2916447" y="439273"/>
                  </a:lnTo>
                  <a:lnTo>
                    <a:pt x="2952057" y="469218"/>
                  </a:lnTo>
                  <a:lnTo>
                    <a:pt x="2979531" y="500814"/>
                  </a:lnTo>
                  <a:lnTo>
                    <a:pt x="2998973" y="533619"/>
                  </a:lnTo>
                  <a:lnTo>
                    <a:pt x="3010487" y="567189"/>
                  </a:lnTo>
                  <a:lnTo>
                    <a:pt x="3014176" y="601083"/>
                  </a:lnTo>
                  <a:lnTo>
                    <a:pt x="3010144" y="634860"/>
                  </a:lnTo>
                  <a:lnTo>
                    <a:pt x="2979328" y="700291"/>
                  </a:lnTo>
                  <a:lnTo>
                    <a:pt x="2952752" y="731061"/>
                  </a:lnTo>
                  <a:lnTo>
                    <a:pt x="2918868" y="759945"/>
                  </a:lnTo>
                  <a:lnTo>
                    <a:pt x="2877780" y="786501"/>
                  </a:lnTo>
                  <a:lnTo>
                    <a:pt x="2829592" y="810287"/>
                  </a:lnTo>
                  <a:lnTo>
                    <a:pt x="2789623" y="825726"/>
                  </a:lnTo>
                  <a:lnTo>
                    <a:pt x="2747209" y="838737"/>
                  </a:lnTo>
                  <a:lnTo>
                    <a:pt x="2702701" y="849238"/>
                  </a:lnTo>
                  <a:lnTo>
                    <a:pt x="2656451" y="857145"/>
                  </a:lnTo>
                  <a:lnTo>
                    <a:pt x="2608812" y="862374"/>
                  </a:lnTo>
                  <a:lnTo>
                    <a:pt x="2604440" y="895736"/>
                  </a:lnTo>
                  <a:lnTo>
                    <a:pt x="2571339" y="957552"/>
                  </a:lnTo>
                  <a:lnTo>
                    <a:pt x="2543856" y="985306"/>
                  </a:lnTo>
                  <a:lnTo>
                    <a:pt x="2509917" y="1010494"/>
                  </a:lnTo>
                  <a:lnTo>
                    <a:pt x="2470146" y="1032764"/>
                  </a:lnTo>
                  <a:lnTo>
                    <a:pt x="2425165" y="1051768"/>
                  </a:lnTo>
                  <a:lnTo>
                    <a:pt x="2375599" y="1067157"/>
                  </a:lnTo>
                  <a:lnTo>
                    <a:pt x="2322072" y="1078582"/>
                  </a:lnTo>
                  <a:lnTo>
                    <a:pt x="2265207" y="1085693"/>
                  </a:lnTo>
                  <a:lnTo>
                    <a:pt x="2205627" y="1088141"/>
                  </a:lnTo>
                  <a:lnTo>
                    <a:pt x="2149423" y="1085936"/>
                  </a:lnTo>
                  <a:lnTo>
                    <a:pt x="2094576" y="1079408"/>
                  </a:lnTo>
                  <a:lnTo>
                    <a:pt x="2041878" y="1068682"/>
                  </a:lnTo>
                  <a:lnTo>
                    <a:pt x="1992116" y="1053884"/>
                  </a:lnTo>
                  <a:lnTo>
                    <a:pt x="1971502" y="1085036"/>
                  </a:lnTo>
                  <a:lnTo>
                    <a:pt x="1944784" y="1113865"/>
                  </a:lnTo>
                  <a:lnTo>
                    <a:pt x="1912513" y="1140205"/>
                  </a:lnTo>
                  <a:lnTo>
                    <a:pt x="1875239" y="1163891"/>
                  </a:lnTo>
                  <a:lnTo>
                    <a:pt x="1833512" y="1184758"/>
                  </a:lnTo>
                  <a:lnTo>
                    <a:pt x="1787882" y="1202641"/>
                  </a:lnTo>
                  <a:lnTo>
                    <a:pt x="1738898" y="1217373"/>
                  </a:lnTo>
                  <a:lnTo>
                    <a:pt x="1687110" y="1228790"/>
                  </a:lnTo>
                  <a:lnTo>
                    <a:pt x="1633068" y="1236726"/>
                  </a:lnTo>
                  <a:lnTo>
                    <a:pt x="1577323" y="1241016"/>
                  </a:lnTo>
                  <a:lnTo>
                    <a:pt x="1520423" y="1241494"/>
                  </a:lnTo>
                  <a:lnTo>
                    <a:pt x="1462919" y="1237996"/>
                  </a:lnTo>
                  <a:lnTo>
                    <a:pt x="1405361" y="1230355"/>
                  </a:lnTo>
                  <a:lnTo>
                    <a:pt x="1354491" y="1219868"/>
                  </a:lnTo>
                  <a:lnTo>
                    <a:pt x="1306410" y="1206263"/>
                  </a:lnTo>
                  <a:lnTo>
                    <a:pt x="1261545" y="1189718"/>
                  </a:lnTo>
                  <a:lnTo>
                    <a:pt x="1220323" y="1170411"/>
                  </a:lnTo>
                  <a:lnTo>
                    <a:pt x="1183170" y="1148519"/>
                  </a:lnTo>
                  <a:lnTo>
                    <a:pt x="1150514" y="1124221"/>
                  </a:lnTo>
                  <a:lnTo>
                    <a:pt x="1101934" y="1138820"/>
                  </a:lnTo>
                  <a:lnTo>
                    <a:pt x="1051946" y="1150367"/>
                  </a:lnTo>
                  <a:lnTo>
                    <a:pt x="1000923" y="1158916"/>
                  </a:lnTo>
                  <a:lnTo>
                    <a:pt x="949233" y="1164518"/>
                  </a:lnTo>
                  <a:lnTo>
                    <a:pt x="897250" y="1167224"/>
                  </a:lnTo>
                  <a:lnTo>
                    <a:pt x="845344" y="1167087"/>
                  </a:lnTo>
                  <a:lnTo>
                    <a:pt x="793887" y="1164159"/>
                  </a:lnTo>
                  <a:lnTo>
                    <a:pt x="743248" y="1158492"/>
                  </a:lnTo>
                  <a:lnTo>
                    <a:pt x="693800" y="1150138"/>
                  </a:lnTo>
                  <a:lnTo>
                    <a:pt x="645914" y="1139149"/>
                  </a:lnTo>
                  <a:lnTo>
                    <a:pt x="599960" y="1125576"/>
                  </a:lnTo>
                  <a:lnTo>
                    <a:pt x="556310" y="1109472"/>
                  </a:lnTo>
                  <a:lnTo>
                    <a:pt x="515335" y="1090889"/>
                  </a:lnTo>
                  <a:lnTo>
                    <a:pt x="477407" y="1069879"/>
                  </a:lnTo>
                  <a:lnTo>
                    <a:pt x="442895" y="1046493"/>
                  </a:lnTo>
                  <a:lnTo>
                    <a:pt x="412172" y="1020785"/>
                  </a:lnTo>
                  <a:lnTo>
                    <a:pt x="406485" y="1015336"/>
                  </a:lnTo>
                  <a:lnTo>
                    <a:pt x="344943" y="1015899"/>
                  </a:lnTo>
                  <a:lnTo>
                    <a:pt x="286228" y="1009787"/>
                  </a:lnTo>
                  <a:lnTo>
                    <a:pt x="231698" y="997598"/>
                  </a:lnTo>
                  <a:lnTo>
                    <a:pt x="182707" y="979931"/>
                  </a:lnTo>
                  <a:lnTo>
                    <a:pt x="140613" y="957385"/>
                  </a:lnTo>
                  <a:lnTo>
                    <a:pt x="106770" y="930558"/>
                  </a:lnTo>
                  <a:lnTo>
                    <a:pt x="82536" y="900050"/>
                  </a:lnTo>
                  <a:lnTo>
                    <a:pt x="68762" y="829415"/>
                  </a:lnTo>
                  <a:lnTo>
                    <a:pt x="82407" y="793597"/>
                  </a:lnTo>
                  <a:lnTo>
                    <a:pt x="109467" y="760246"/>
                  </a:lnTo>
                  <a:lnTo>
                    <a:pt x="149214" y="730603"/>
                  </a:lnTo>
                  <a:lnTo>
                    <a:pt x="99660" y="710236"/>
                  </a:lnTo>
                  <a:lnTo>
                    <a:pt x="59525" y="685474"/>
                  </a:lnTo>
                  <a:lnTo>
                    <a:pt x="29247" y="657255"/>
                  </a:lnTo>
                  <a:lnTo>
                    <a:pt x="0" y="594202"/>
                  </a:lnTo>
                  <a:lnTo>
                    <a:pt x="1901" y="561246"/>
                  </a:lnTo>
                  <a:lnTo>
                    <a:pt x="40932" y="497165"/>
                  </a:lnTo>
                  <a:lnTo>
                    <a:pt x="74388" y="471005"/>
                  </a:lnTo>
                  <a:lnTo>
                    <a:pt x="115403" y="449117"/>
                  </a:lnTo>
                  <a:lnTo>
                    <a:pt x="162716" y="431961"/>
                  </a:lnTo>
                  <a:lnTo>
                    <a:pt x="215064" y="419993"/>
                  </a:lnTo>
                  <a:lnTo>
                    <a:pt x="271185" y="413672"/>
                  </a:lnTo>
                  <a:lnTo>
                    <a:pt x="273734" y="408000"/>
                  </a:lnTo>
                  <a:close/>
                </a:path>
              </a:pathLst>
            </a:custGeom>
            <a:ln w="7871">
              <a:solidFill>
                <a:srgbClr val="46AA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7489" y="4746966"/>
              <a:ext cx="277467" cy="2774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2910" y="4765859"/>
              <a:ext cx="206625" cy="2066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2910" y="4765859"/>
              <a:ext cx="207010" cy="207010"/>
            </a:xfrm>
            <a:custGeom>
              <a:avLst/>
              <a:gdLst/>
              <a:ahLst/>
              <a:cxnLst/>
              <a:rect l="l" t="t" r="r" b="b"/>
              <a:pathLst>
                <a:path w="207010" h="207010">
                  <a:moveTo>
                    <a:pt x="206625" y="103312"/>
                  </a:moveTo>
                  <a:lnTo>
                    <a:pt x="198506" y="143526"/>
                  </a:lnTo>
                  <a:lnTo>
                    <a:pt x="176365" y="176365"/>
                  </a:lnTo>
                  <a:lnTo>
                    <a:pt x="143526" y="198506"/>
                  </a:lnTo>
                  <a:lnTo>
                    <a:pt x="103312" y="206625"/>
                  </a:lnTo>
                  <a:lnTo>
                    <a:pt x="63098" y="198506"/>
                  </a:lnTo>
                  <a:lnTo>
                    <a:pt x="30259" y="176365"/>
                  </a:lnTo>
                  <a:lnTo>
                    <a:pt x="8118" y="143526"/>
                  </a:lnTo>
                  <a:lnTo>
                    <a:pt x="0" y="103312"/>
                  </a:lnTo>
                  <a:lnTo>
                    <a:pt x="8118" y="63098"/>
                  </a:lnTo>
                  <a:lnTo>
                    <a:pt x="30259" y="30259"/>
                  </a:lnTo>
                  <a:lnTo>
                    <a:pt x="63098" y="8118"/>
                  </a:lnTo>
                  <a:lnTo>
                    <a:pt x="103312" y="0"/>
                  </a:lnTo>
                  <a:lnTo>
                    <a:pt x="143526" y="8118"/>
                  </a:lnTo>
                  <a:lnTo>
                    <a:pt x="176365" y="30259"/>
                  </a:lnTo>
                  <a:lnTo>
                    <a:pt x="198506" y="63098"/>
                  </a:lnTo>
                  <a:lnTo>
                    <a:pt x="206625" y="103312"/>
                  </a:lnTo>
                  <a:close/>
                </a:path>
              </a:pathLst>
            </a:custGeom>
            <a:ln w="7871">
              <a:solidFill>
                <a:srgbClr val="46AA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2638" y="4879351"/>
              <a:ext cx="208591" cy="2085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18059" y="4898245"/>
              <a:ext cx="137748" cy="1377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18059" y="4898245"/>
              <a:ext cx="137795" cy="137795"/>
            </a:xfrm>
            <a:custGeom>
              <a:avLst/>
              <a:gdLst/>
              <a:ahLst/>
              <a:cxnLst/>
              <a:rect l="l" t="t" r="r" b="b"/>
              <a:pathLst>
                <a:path w="137795" h="137795">
                  <a:moveTo>
                    <a:pt x="137749" y="68874"/>
                  </a:moveTo>
                  <a:lnTo>
                    <a:pt x="132336" y="95683"/>
                  </a:lnTo>
                  <a:lnTo>
                    <a:pt x="117576" y="117576"/>
                  </a:lnTo>
                  <a:lnTo>
                    <a:pt x="95683" y="132336"/>
                  </a:lnTo>
                  <a:lnTo>
                    <a:pt x="68874" y="137749"/>
                  </a:lnTo>
                  <a:lnTo>
                    <a:pt x="42065" y="132336"/>
                  </a:lnTo>
                  <a:lnTo>
                    <a:pt x="20172" y="117576"/>
                  </a:lnTo>
                  <a:lnTo>
                    <a:pt x="5412" y="95683"/>
                  </a:lnTo>
                  <a:lnTo>
                    <a:pt x="0" y="68874"/>
                  </a:lnTo>
                  <a:lnTo>
                    <a:pt x="5412" y="42065"/>
                  </a:lnTo>
                  <a:lnTo>
                    <a:pt x="20172" y="20172"/>
                  </a:lnTo>
                  <a:lnTo>
                    <a:pt x="42065" y="5412"/>
                  </a:lnTo>
                  <a:lnTo>
                    <a:pt x="68874" y="0"/>
                  </a:lnTo>
                  <a:lnTo>
                    <a:pt x="95683" y="5412"/>
                  </a:lnTo>
                  <a:lnTo>
                    <a:pt x="117576" y="20172"/>
                  </a:lnTo>
                  <a:lnTo>
                    <a:pt x="132336" y="42065"/>
                  </a:lnTo>
                  <a:lnTo>
                    <a:pt x="137749" y="68874"/>
                  </a:lnTo>
                  <a:close/>
                </a:path>
              </a:pathLst>
            </a:custGeom>
            <a:ln w="7871">
              <a:solidFill>
                <a:srgbClr val="46AA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1122" y="4958204"/>
              <a:ext cx="139716" cy="1397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6543" y="4977097"/>
              <a:ext cx="68874" cy="688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16543" y="4977097"/>
              <a:ext cx="69215" cy="69215"/>
            </a:xfrm>
            <a:custGeom>
              <a:avLst/>
              <a:gdLst/>
              <a:ahLst/>
              <a:cxnLst/>
              <a:rect l="l" t="t" r="r" b="b"/>
              <a:pathLst>
                <a:path w="69214" h="69214">
                  <a:moveTo>
                    <a:pt x="68874" y="34437"/>
                  </a:moveTo>
                  <a:lnTo>
                    <a:pt x="66168" y="47841"/>
                  </a:lnTo>
                  <a:lnTo>
                    <a:pt x="58788" y="58788"/>
                  </a:lnTo>
                  <a:lnTo>
                    <a:pt x="47841" y="66168"/>
                  </a:lnTo>
                  <a:lnTo>
                    <a:pt x="34437" y="68874"/>
                  </a:lnTo>
                  <a:lnTo>
                    <a:pt x="21032" y="66168"/>
                  </a:lnTo>
                  <a:lnTo>
                    <a:pt x="10086" y="58788"/>
                  </a:lnTo>
                  <a:lnTo>
                    <a:pt x="2706" y="47841"/>
                  </a:lnTo>
                  <a:lnTo>
                    <a:pt x="0" y="34437"/>
                  </a:lnTo>
                  <a:lnTo>
                    <a:pt x="2706" y="21032"/>
                  </a:lnTo>
                  <a:lnTo>
                    <a:pt x="10086" y="10086"/>
                  </a:lnTo>
                  <a:lnTo>
                    <a:pt x="21032" y="2706"/>
                  </a:lnTo>
                  <a:lnTo>
                    <a:pt x="34437" y="0"/>
                  </a:lnTo>
                  <a:lnTo>
                    <a:pt x="47841" y="2706"/>
                  </a:lnTo>
                  <a:lnTo>
                    <a:pt x="58788" y="10086"/>
                  </a:lnTo>
                  <a:lnTo>
                    <a:pt x="66168" y="21032"/>
                  </a:lnTo>
                  <a:lnTo>
                    <a:pt x="68874" y="34437"/>
                  </a:lnTo>
                  <a:close/>
                </a:path>
              </a:pathLst>
            </a:custGeom>
            <a:ln w="7871">
              <a:solidFill>
                <a:srgbClr val="46AA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3348" y="4345170"/>
              <a:ext cx="1858645" cy="393700"/>
            </a:xfrm>
            <a:custGeom>
              <a:avLst/>
              <a:gdLst/>
              <a:ahLst/>
              <a:cxnLst/>
              <a:rect l="l" t="t" r="r" b="b"/>
              <a:pathLst>
                <a:path w="1858645" h="393700">
                  <a:moveTo>
                    <a:pt x="176544" y="22872"/>
                  </a:moveTo>
                  <a:lnTo>
                    <a:pt x="130466" y="22913"/>
                  </a:lnTo>
                  <a:lnTo>
                    <a:pt x="85165" y="19047"/>
                  </a:lnTo>
                  <a:lnTo>
                    <a:pt x="41418" y="11376"/>
                  </a:lnTo>
                  <a:lnTo>
                    <a:pt x="0" y="0"/>
                  </a:lnTo>
                </a:path>
                <a:path w="1858645" h="393700">
                  <a:moveTo>
                    <a:pt x="332312" y="273174"/>
                  </a:moveTo>
                  <a:lnTo>
                    <a:pt x="313517" y="276973"/>
                  </a:lnTo>
                  <a:lnTo>
                    <a:pt x="294336" y="280069"/>
                  </a:lnTo>
                  <a:lnTo>
                    <a:pt x="274833" y="282455"/>
                  </a:lnTo>
                  <a:lnTo>
                    <a:pt x="255070" y="284121"/>
                  </a:lnTo>
                </a:path>
                <a:path w="1858645" h="393700">
                  <a:moveTo>
                    <a:pt x="997897" y="393447"/>
                  </a:moveTo>
                  <a:lnTo>
                    <a:pt x="984494" y="381501"/>
                  </a:lnTo>
                  <a:lnTo>
                    <a:pt x="972252" y="369179"/>
                  </a:lnTo>
                  <a:lnTo>
                    <a:pt x="961198" y="356507"/>
                  </a:lnTo>
                  <a:lnTo>
                    <a:pt x="951356" y="343512"/>
                  </a:lnTo>
                </a:path>
                <a:path w="1858645" h="393700">
                  <a:moveTo>
                    <a:pt x="1858558" y="268927"/>
                  </a:moveTo>
                  <a:lnTo>
                    <a:pt x="1855850" y="282818"/>
                  </a:lnTo>
                  <a:lnTo>
                    <a:pt x="1851844" y="296599"/>
                  </a:lnTo>
                  <a:lnTo>
                    <a:pt x="1846548" y="310242"/>
                  </a:lnTo>
                  <a:lnTo>
                    <a:pt x="1839974" y="323719"/>
                  </a:lnTo>
                </a:path>
              </a:pathLst>
            </a:custGeom>
            <a:ln w="7871">
              <a:solidFill>
                <a:srgbClr val="46AA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7493" y="4271614"/>
              <a:ext cx="234490" cy="2108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44636" y="3683985"/>
              <a:ext cx="2641600" cy="450850"/>
            </a:xfrm>
            <a:custGeom>
              <a:avLst/>
              <a:gdLst/>
              <a:ahLst/>
              <a:cxnLst/>
              <a:rect l="l" t="t" r="r" b="b"/>
              <a:pathLst>
                <a:path w="2641600" h="450850">
                  <a:moveTo>
                    <a:pt x="2641281" y="373460"/>
                  </a:moveTo>
                  <a:lnTo>
                    <a:pt x="2622123" y="395022"/>
                  </a:lnTo>
                  <a:lnTo>
                    <a:pt x="2598750" y="415135"/>
                  </a:lnTo>
                  <a:lnTo>
                    <a:pt x="2571418" y="433608"/>
                  </a:lnTo>
                  <a:lnTo>
                    <a:pt x="2540379" y="450247"/>
                  </a:lnTo>
                </a:path>
                <a:path w="2641600" h="450850">
                  <a:moveTo>
                    <a:pt x="2399162" y="88548"/>
                  </a:moveTo>
                  <a:lnTo>
                    <a:pt x="2401664" y="97552"/>
                  </a:lnTo>
                  <a:lnTo>
                    <a:pt x="2403388" y="106608"/>
                  </a:lnTo>
                  <a:lnTo>
                    <a:pt x="2404330" y="115700"/>
                  </a:lnTo>
                  <a:lnTo>
                    <a:pt x="2404489" y="124812"/>
                  </a:lnTo>
                </a:path>
                <a:path w="2641600" h="450850">
                  <a:moveTo>
                    <a:pt x="1754764" y="46247"/>
                  </a:moveTo>
                  <a:lnTo>
                    <a:pt x="1765415" y="33923"/>
                  </a:lnTo>
                  <a:lnTo>
                    <a:pt x="1777615" y="22077"/>
                  </a:lnTo>
                  <a:lnTo>
                    <a:pt x="1791312" y="10754"/>
                  </a:lnTo>
                  <a:lnTo>
                    <a:pt x="1806455" y="0"/>
                  </a:lnTo>
                </a:path>
                <a:path w="2641600" h="450850">
                  <a:moveTo>
                    <a:pt x="1271291" y="68287"/>
                  </a:moveTo>
                  <a:lnTo>
                    <a:pt x="1275882" y="58003"/>
                  </a:lnTo>
                  <a:lnTo>
                    <a:pt x="1281597" y="47908"/>
                  </a:lnTo>
                  <a:lnTo>
                    <a:pt x="1288418" y="38031"/>
                  </a:lnTo>
                  <a:lnTo>
                    <a:pt x="1296327" y="28402"/>
                  </a:lnTo>
                </a:path>
                <a:path w="2641600" h="450850">
                  <a:moveTo>
                    <a:pt x="703906" y="81833"/>
                  </a:moveTo>
                  <a:lnTo>
                    <a:pt x="728096" y="90337"/>
                  </a:lnTo>
                  <a:lnTo>
                    <a:pt x="751300" y="99639"/>
                  </a:lnTo>
                  <a:lnTo>
                    <a:pt x="773456" y="109712"/>
                  </a:lnTo>
                  <a:lnTo>
                    <a:pt x="794500" y="120529"/>
                  </a:lnTo>
                </a:path>
                <a:path w="2641600" h="450850">
                  <a:moveTo>
                    <a:pt x="15810" y="385944"/>
                  </a:moveTo>
                  <a:lnTo>
                    <a:pt x="10782" y="375903"/>
                  </a:lnTo>
                  <a:lnTo>
                    <a:pt x="6468" y="365763"/>
                  </a:lnTo>
                  <a:lnTo>
                    <a:pt x="2872" y="355535"/>
                  </a:lnTo>
                  <a:lnTo>
                    <a:pt x="0" y="345232"/>
                  </a:lnTo>
                </a:path>
              </a:pathLst>
            </a:custGeom>
            <a:ln w="7871">
              <a:solidFill>
                <a:srgbClr val="46AA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2909" y="3725774"/>
              <a:ext cx="808125" cy="3358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10540" y="3736269"/>
              <a:ext cx="304359" cy="3673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3908" y="3725774"/>
              <a:ext cx="524756" cy="3778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39656" y="3725774"/>
              <a:ext cx="272873" cy="26237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5880" y="4093103"/>
              <a:ext cx="388320" cy="3568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0637" y="4093103"/>
              <a:ext cx="209902" cy="2728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47569" y="4093103"/>
              <a:ext cx="703174" cy="3253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29753" y="4093103"/>
              <a:ext cx="440795" cy="26237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44394" y="4439443"/>
              <a:ext cx="776640" cy="3568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10540" y="4449938"/>
              <a:ext cx="1080999" cy="346339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-104786" y="180975"/>
            <a:ext cx="7546971" cy="4788976"/>
          </a:xfrm>
          <a:prstGeom prst="rect">
            <a:avLst/>
          </a:prstGeom>
        </p:spPr>
      </p:pic>
      <p:sp>
        <p:nvSpPr>
          <p:cNvPr id="52" name="فقاعة الكلام: مستطيلة مستديرة الزوايا 51">
            <a:extLst>
              <a:ext uri="{FF2B5EF4-FFF2-40B4-BE49-F238E27FC236}">
                <a16:creationId xmlns:a16="http://schemas.microsoft.com/office/drawing/2014/main" id="{56FF23E5-740E-490E-9BEB-158102F5E0AE}"/>
              </a:ext>
            </a:extLst>
          </p:cNvPr>
          <p:cNvSpPr/>
          <p:nvPr/>
        </p:nvSpPr>
        <p:spPr>
          <a:xfrm>
            <a:off x="4730923" y="4271935"/>
            <a:ext cx="2477155" cy="914489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cs typeface="Arial"/>
              </a:rPr>
              <a:t>ما الذي تم التعبير عنه </a:t>
            </a:r>
            <a:endParaRPr lang="ar-SA">
              <a:cs typeface="Arial" panose="020B0604020202020204" pitchFamily="34" charset="0"/>
            </a:endParaRPr>
          </a:p>
          <a:p>
            <a:pPr algn="ctr"/>
            <a:r>
              <a:rPr lang="ar-SA" dirty="0">
                <a:cs typeface="Arial"/>
              </a:rPr>
              <a:t>في المصفوفة الأولى ؟</a:t>
            </a:r>
          </a:p>
        </p:txBody>
      </p:sp>
      <p:sp>
        <p:nvSpPr>
          <p:cNvPr id="53" name="فقاعة الكلام: مستطيلة مستديرة الزوايا 52">
            <a:extLst>
              <a:ext uri="{FF2B5EF4-FFF2-40B4-BE49-F238E27FC236}">
                <a16:creationId xmlns:a16="http://schemas.microsoft.com/office/drawing/2014/main" id="{734B2A2A-F540-4786-BEA6-700126C11AD4}"/>
              </a:ext>
            </a:extLst>
          </p:cNvPr>
          <p:cNvSpPr/>
          <p:nvPr/>
        </p:nvSpPr>
        <p:spPr>
          <a:xfrm>
            <a:off x="1977528" y="4272050"/>
            <a:ext cx="2486684" cy="91449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>
                <a:solidFill>
                  <a:schemeClr val="tx1"/>
                </a:solidFill>
                <a:cs typeface="Arial"/>
              </a:rPr>
              <a:t>مارتبة</a:t>
            </a:r>
            <a:r>
              <a:rPr lang="ar-SA" dirty="0">
                <a:solidFill>
                  <a:schemeClr val="tx1"/>
                </a:solidFill>
                <a:cs typeface="Arial"/>
              </a:rPr>
              <a:t> مصفوفة</a:t>
            </a:r>
            <a:endParaRPr lang="ar-SA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ar-SA" dirty="0">
                <a:cs typeface="Arial"/>
              </a:rPr>
              <a:t> </a:t>
            </a:r>
            <a:r>
              <a:rPr lang="ar-SA" dirty="0">
                <a:solidFill>
                  <a:schemeClr val="tx1"/>
                </a:solidFill>
                <a:cs typeface="Arial"/>
              </a:rPr>
              <a:t>ناتج الضرب 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285" y="2061907"/>
            <a:ext cx="7092214" cy="20394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485" y="1026556"/>
            <a:ext cx="7040014" cy="36141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4703"/>
            <a:ext cx="7556500" cy="49626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مخصص</PresentationFormat>
  <Slides>27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عرض تقديمي في PowerPoint</vt:lpstr>
      <vt:lpstr>قدرات</vt:lpstr>
      <vt:lpstr>النظير الضربي للمصفوفة وأنظمة المعادلات الخطيةة</vt:lpstr>
      <vt:lpstr>أهداف الدرس</vt:lpstr>
      <vt:lpstr>مـــفـردات الــدرس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بطـــا قــة خـــــــروج</vt:lpstr>
      <vt:lpstr>تــــحــــــــصــــيلـــــي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النظير الضربي لمصفوفة وأنظمة المعادلات الخطية</dc:title>
  <cp:lastModifiedBy>سلطان</cp:lastModifiedBy>
  <cp:revision>166</cp:revision>
  <dcterms:created xsi:type="dcterms:W3CDTF">2021-09-18T15:37:43Z</dcterms:created>
  <dcterms:modified xsi:type="dcterms:W3CDTF">2021-09-18T16:30:59Z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2021-09-18T00:00:00Z</vt:filetime>
  </property>
  <property fmtid="{D5CDD505-2E9C-101B-9397-08002B2CF9AE}" pid="3" name="Creator">
    <vt:lpwstr>Keynote</vt:lpwstr>
  </property>
  <property fmtid="{D5CDD505-2E9C-101B-9397-08002B2CF9AE}" pid="4" name="LastSaved">
    <vt:filetime>2021-09-18T00:00:00Z</vt:filetime>
  </property>
</Properties>
</file>