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4438A9-DD04-4ABC-8AB0-859E4ED73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486BFF9-E4B7-4BAF-A0FD-8847D5F8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270AEB6-60C0-4A8F-AF62-88BDC39C0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1820-9DB7-4154-A2DB-33233668F3BC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175C3B-2869-4457-9898-99DEBADDD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D62016B-321E-4283-B43E-0AAF8115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979A-587D-405D-BCC2-956FA20A736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395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755AB2-B758-40D8-B5AC-F3839ECBF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800CCCD-1D8E-4C54-98BC-2B769A457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63EB359-DBF6-4BC5-AAEB-F2AA43805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1820-9DB7-4154-A2DB-33233668F3BC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A4C4C6E-75B3-41B4-82F5-B17991B24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571B08-D2F0-45B8-8C69-4A8711266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979A-587D-405D-BCC2-956FA20A736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951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670BC4A-1C7D-4F31-99D0-1C32D9F717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588A2-C9EA-4DB0-90EF-FC3447622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0E00AB5-A13C-44A1-B180-00F54AF45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1820-9DB7-4154-A2DB-33233668F3BC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139649-C315-453F-8276-E4A4D660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356EF8F-7A99-415E-8745-A2D814324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979A-587D-405D-BCC2-956FA20A736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921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E8E851-A524-436F-899A-989862F00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467E39-51E2-43D6-9808-BF719C85E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10C997-5840-4987-9731-4F090AAA6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1820-9DB7-4154-A2DB-33233668F3BC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E0A8E6-3C31-424B-A1DF-7682B9DD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9BB3E6B-37CF-43AB-8367-19C05C75C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979A-587D-405D-BCC2-956FA20A736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836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3BC9CB-6492-4AEB-96D2-725F06FE8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904AA6B-F04F-4901-BC36-7D68AF04E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B994B29-DFFE-4308-81A1-F5B49CC2F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1820-9DB7-4154-A2DB-33233668F3BC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5FF890-147E-40B5-B14E-0D37316F8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4AE7B4F-8FE8-429E-9DB9-B8844908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979A-587D-405D-BCC2-956FA20A736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35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78921C-7370-4C2F-BD66-1F2EEA4CD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5C8347C-0692-473D-B182-1C47CF795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56645B5-265B-41EA-99D5-95281F789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C49FF-A1B5-456B-AA1F-BAD924B2F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1820-9DB7-4154-A2DB-33233668F3BC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FAA0E3-606D-45F0-86B4-86544F77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7D82D22-51AD-4F91-A80B-8BADF26D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979A-587D-405D-BCC2-956FA20A736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563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E5F34E-897B-4855-877E-9620F737F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BEA4577-450C-4D7B-BEDD-0C4FF1074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74C698C-FD2E-43F6-AAF1-11A0D9088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8ADF699-929F-49F5-AFC0-7024FC7A8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0F66FC7-B11F-4E9B-A8AC-DEB72720F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2C70281-1E79-4949-A1FA-FE859CD04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1820-9DB7-4154-A2DB-33233668F3BC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98CD4BA-4975-4916-B0E9-08A75A9B8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28EA9D2-7F3F-4A6A-83E6-CEF383616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979A-587D-405D-BCC2-956FA20A736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080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6C6A28-0DAB-42E7-B08A-97605741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139E0EF-4623-4A60-BEB4-50F7A2712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1820-9DB7-4154-A2DB-33233668F3BC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BD14F6C-D225-4B96-920F-67FCBD0CD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66AAD3E-1FDF-4875-9F67-6A4B2A7F4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979A-587D-405D-BCC2-956FA20A736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28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C9F11A0-1424-4B8B-BC0A-09567001A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1820-9DB7-4154-A2DB-33233668F3BC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DC34C4A-929E-4600-AC09-C3A706031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BA0134F-FDB9-4903-A7AE-BE3ACB40D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979A-587D-405D-BCC2-956FA20A736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555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C85A85-B2C7-4941-99C0-697ACAC75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1AD3D8-6966-406C-BD72-D8F050CA6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D15AAFA-EDB7-47FB-B7A2-4CDB9DB9E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211794B-E509-4C8A-9FF5-9BBD03C5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1820-9DB7-4154-A2DB-33233668F3BC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FCB3287-1F38-4D04-8065-15EF35D02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C292FE4-8AA4-40D4-B7F7-489EB4C02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979A-587D-405D-BCC2-956FA20A736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818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DC5BA8-897B-49B1-AFC1-3511E7FA7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03FF971-B79F-4CCC-A368-93F08E0C7D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66D545C-D1E9-4F0A-9938-4FD3C7A1D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905BDE1-3C8A-4F6B-93D5-9AC7EB909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1820-9DB7-4154-A2DB-33233668F3BC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2FB0F04-CD87-48A1-B5CE-FA3691FE4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3AB74B-CDE6-49A8-BCEA-509098D7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979A-587D-405D-BCC2-956FA20A736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547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6F8BB6F-97C1-4E96-898B-41CEC4CE0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2DF7C33-90DE-4ACE-AFCB-2F3660C24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41BAE9-4CE5-4B72-98E0-2FC56610B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81820-9DB7-4154-A2DB-33233668F3BC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5337107-02E8-48C6-9A27-62C8799157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1300E2C-7585-4A0D-B81D-7D901458D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4979A-587D-405D-BCC2-956FA20A736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801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قطرية مستديرة 7">
            <a:extLst>
              <a:ext uri="{FF2B5EF4-FFF2-40B4-BE49-F238E27FC236}">
                <a16:creationId xmlns:a16="http://schemas.microsoft.com/office/drawing/2014/main" id="{B8C0BFA4-2E7D-4E39-9DBC-F9FBF36EDD4A}"/>
              </a:ext>
            </a:extLst>
          </p:cNvPr>
          <p:cNvSpPr/>
          <p:nvPr/>
        </p:nvSpPr>
        <p:spPr>
          <a:xfrm>
            <a:off x="494030" y="385762"/>
            <a:ext cx="10974070" cy="6086475"/>
          </a:xfrm>
          <a:custGeom>
            <a:avLst/>
            <a:gdLst>
              <a:gd name="connsiteX0" fmla="*/ 2634531 w 10974070"/>
              <a:gd name="connsiteY0" fmla="*/ 0 h 6086475"/>
              <a:gd name="connsiteX1" fmla="*/ 7930833 w 10974070"/>
              <a:gd name="connsiteY1" fmla="*/ 0 h 6086475"/>
              <a:gd name="connsiteX2" fmla="*/ 10974071 w 10974070"/>
              <a:gd name="connsiteY2" fmla="*/ 3043238 h 6086475"/>
              <a:gd name="connsiteX3" fmla="*/ 10974070 w 10974070"/>
              <a:gd name="connsiteY3" fmla="*/ 3451944 h 6086475"/>
              <a:gd name="connsiteX4" fmla="*/ 8339539 w 10974070"/>
              <a:gd name="connsiteY4" fmla="*/ 6086475 h 6086475"/>
              <a:gd name="connsiteX5" fmla="*/ 3043238 w 10974070"/>
              <a:gd name="connsiteY5" fmla="*/ 6086475 h 6086475"/>
              <a:gd name="connsiteX6" fmla="*/ 0 w 10974070"/>
              <a:gd name="connsiteY6" fmla="*/ 3043237 h 6086475"/>
              <a:gd name="connsiteX7" fmla="*/ 0 w 10974070"/>
              <a:gd name="connsiteY7" fmla="*/ 2634531 h 6086475"/>
              <a:gd name="connsiteX8" fmla="*/ 2634531 w 10974070"/>
              <a:gd name="connsiteY8" fmla="*/ 0 h 608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4070" h="6086475" fill="none" extrusionOk="0">
                <a:moveTo>
                  <a:pt x="2634531" y="0"/>
                </a:moveTo>
                <a:cubicBezTo>
                  <a:pt x="3781127" y="-72415"/>
                  <a:pt x="6090791" y="78118"/>
                  <a:pt x="7930833" y="0"/>
                </a:cubicBezTo>
                <a:cubicBezTo>
                  <a:pt x="9399037" y="12614"/>
                  <a:pt x="10982743" y="1381828"/>
                  <a:pt x="10974071" y="3043238"/>
                </a:cubicBezTo>
                <a:cubicBezTo>
                  <a:pt x="10970905" y="3157680"/>
                  <a:pt x="10969064" y="3314195"/>
                  <a:pt x="10974070" y="3451944"/>
                </a:cubicBezTo>
                <a:cubicBezTo>
                  <a:pt x="11111830" y="4999127"/>
                  <a:pt x="9681607" y="6309305"/>
                  <a:pt x="8339539" y="6086475"/>
                </a:cubicBezTo>
                <a:cubicBezTo>
                  <a:pt x="6252164" y="5922747"/>
                  <a:pt x="3727265" y="6199474"/>
                  <a:pt x="3043238" y="6086475"/>
                </a:cubicBezTo>
                <a:cubicBezTo>
                  <a:pt x="1547992" y="6152663"/>
                  <a:pt x="23595" y="5021264"/>
                  <a:pt x="0" y="3043237"/>
                </a:cubicBezTo>
                <a:cubicBezTo>
                  <a:pt x="16737" y="2950909"/>
                  <a:pt x="-3572" y="2709085"/>
                  <a:pt x="0" y="2634531"/>
                </a:cubicBezTo>
                <a:cubicBezTo>
                  <a:pt x="123807" y="949029"/>
                  <a:pt x="1113449" y="-170434"/>
                  <a:pt x="2634531" y="0"/>
                </a:cubicBezTo>
                <a:close/>
              </a:path>
              <a:path w="10974070" h="6086475" stroke="0" extrusionOk="0">
                <a:moveTo>
                  <a:pt x="2634531" y="0"/>
                </a:moveTo>
                <a:cubicBezTo>
                  <a:pt x="5019378" y="-133594"/>
                  <a:pt x="6570829" y="63808"/>
                  <a:pt x="7930833" y="0"/>
                </a:cubicBezTo>
                <a:cubicBezTo>
                  <a:pt x="9649972" y="25797"/>
                  <a:pt x="10859423" y="1497360"/>
                  <a:pt x="10974071" y="3043238"/>
                </a:cubicBezTo>
                <a:cubicBezTo>
                  <a:pt x="10967579" y="3174525"/>
                  <a:pt x="10980261" y="3303227"/>
                  <a:pt x="10974070" y="3451944"/>
                </a:cubicBezTo>
                <a:cubicBezTo>
                  <a:pt x="11170271" y="4740139"/>
                  <a:pt x="9841019" y="6052998"/>
                  <a:pt x="8339539" y="6086475"/>
                </a:cubicBezTo>
                <a:cubicBezTo>
                  <a:pt x="7297030" y="6080722"/>
                  <a:pt x="4939343" y="6137958"/>
                  <a:pt x="3043238" y="6086475"/>
                </a:cubicBezTo>
                <a:cubicBezTo>
                  <a:pt x="1340525" y="5997225"/>
                  <a:pt x="-121886" y="4787181"/>
                  <a:pt x="0" y="3043237"/>
                </a:cubicBezTo>
                <a:cubicBezTo>
                  <a:pt x="3047" y="2861648"/>
                  <a:pt x="35383" y="2686946"/>
                  <a:pt x="0" y="2634531"/>
                </a:cubicBezTo>
                <a:cubicBezTo>
                  <a:pt x="-49539" y="1358426"/>
                  <a:pt x="962554" y="80485"/>
                  <a:pt x="2634531" y="0"/>
                </a:cubicBezTo>
                <a:close/>
              </a:path>
            </a:pathLst>
          </a:custGeom>
          <a:solidFill>
            <a:srgbClr val="E6F3BB"/>
          </a:solidFill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2DiagRect">
                    <a:avLst>
                      <a:gd name="adj1" fmla="val 43285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9231BA0-677E-426E-A288-7584AD45B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392" y="3625456"/>
            <a:ext cx="3029968" cy="428625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66ABE61-88C3-45A3-92C2-2B5C93C0D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084" y="2971811"/>
            <a:ext cx="1318032" cy="186451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9120A03-E56F-4A0A-BB88-5CADFE2CC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593670"/>
            <a:ext cx="1862000" cy="263402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055CA31-9EE2-43D3-B3F1-FF8F4E9A7D72}"/>
              </a:ext>
            </a:extLst>
          </p:cNvPr>
          <p:cNvSpPr txBox="1"/>
          <p:nvPr/>
        </p:nvSpPr>
        <p:spPr>
          <a:xfrm>
            <a:off x="3591106" y="1895402"/>
            <a:ext cx="4120902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>
                <a:solidFill>
                  <a:sysClr val="windowText" lastClr="00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الصف/ الثاني</a:t>
            </a:r>
          </a:p>
          <a:p>
            <a:r>
              <a:rPr lang="ar-SA" sz="4400" dirty="0">
                <a:solidFill>
                  <a:sysClr val="windowText" lastClr="00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 /</a:t>
            </a:r>
          </a:p>
          <a:p>
            <a:r>
              <a:rPr lang="ar-SA" sz="4400" dirty="0">
                <a:solidFill>
                  <a:sysClr val="windowText" lastClr="00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 /</a:t>
            </a:r>
          </a:p>
          <a:p>
            <a:r>
              <a:rPr lang="ar-SA" sz="4400" dirty="0">
                <a:solidFill>
                  <a:sysClr val="windowText" lastClr="00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5F69D96-8BC4-4E70-BC88-1101B98F29F5}"/>
              </a:ext>
            </a:extLst>
          </p:cNvPr>
          <p:cNvSpPr txBox="1"/>
          <p:nvPr/>
        </p:nvSpPr>
        <p:spPr>
          <a:xfrm>
            <a:off x="3789065" y="667055"/>
            <a:ext cx="39928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1AF1DCE-84B4-4B1A-880E-7D8B0ADAB3B2}"/>
              </a:ext>
            </a:extLst>
          </p:cNvPr>
          <p:cNvSpPr txBox="1"/>
          <p:nvPr/>
        </p:nvSpPr>
        <p:spPr>
          <a:xfrm>
            <a:off x="3437582" y="5414638"/>
            <a:ext cx="531683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3E36D4B7-C89F-4E45-A7DF-8AA26D25C6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527852"/>
            <a:ext cx="1704975" cy="136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5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قطرية مستديرة 7">
            <a:extLst>
              <a:ext uri="{FF2B5EF4-FFF2-40B4-BE49-F238E27FC236}">
                <a16:creationId xmlns:a16="http://schemas.microsoft.com/office/drawing/2014/main" id="{B8C0BFA4-2E7D-4E39-9DBC-F9FBF36EDD4A}"/>
              </a:ext>
            </a:extLst>
          </p:cNvPr>
          <p:cNvSpPr/>
          <p:nvPr/>
        </p:nvSpPr>
        <p:spPr>
          <a:xfrm>
            <a:off x="494030" y="385762"/>
            <a:ext cx="10974070" cy="6086475"/>
          </a:xfrm>
          <a:custGeom>
            <a:avLst/>
            <a:gdLst>
              <a:gd name="connsiteX0" fmla="*/ 2634531 w 10974070"/>
              <a:gd name="connsiteY0" fmla="*/ 0 h 6086475"/>
              <a:gd name="connsiteX1" fmla="*/ 7930833 w 10974070"/>
              <a:gd name="connsiteY1" fmla="*/ 0 h 6086475"/>
              <a:gd name="connsiteX2" fmla="*/ 10974071 w 10974070"/>
              <a:gd name="connsiteY2" fmla="*/ 3043238 h 6086475"/>
              <a:gd name="connsiteX3" fmla="*/ 10974070 w 10974070"/>
              <a:gd name="connsiteY3" fmla="*/ 3451944 h 6086475"/>
              <a:gd name="connsiteX4" fmla="*/ 8339539 w 10974070"/>
              <a:gd name="connsiteY4" fmla="*/ 6086475 h 6086475"/>
              <a:gd name="connsiteX5" fmla="*/ 3043238 w 10974070"/>
              <a:gd name="connsiteY5" fmla="*/ 6086475 h 6086475"/>
              <a:gd name="connsiteX6" fmla="*/ 0 w 10974070"/>
              <a:gd name="connsiteY6" fmla="*/ 3043237 h 6086475"/>
              <a:gd name="connsiteX7" fmla="*/ 0 w 10974070"/>
              <a:gd name="connsiteY7" fmla="*/ 2634531 h 6086475"/>
              <a:gd name="connsiteX8" fmla="*/ 2634531 w 10974070"/>
              <a:gd name="connsiteY8" fmla="*/ 0 h 608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4070" h="6086475" fill="none" extrusionOk="0">
                <a:moveTo>
                  <a:pt x="2634531" y="0"/>
                </a:moveTo>
                <a:cubicBezTo>
                  <a:pt x="3781127" y="-72415"/>
                  <a:pt x="6090791" y="78118"/>
                  <a:pt x="7930833" y="0"/>
                </a:cubicBezTo>
                <a:cubicBezTo>
                  <a:pt x="9399037" y="12614"/>
                  <a:pt x="10982743" y="1381828"/>
                  <a:pt x="10974071" y="3043238"/>
                </a:cubicBezTo>
                <a:cubicBezTo>
                  <a:pt x="10970905" y="3157680"/>
                  <a:pt x="10969064" y="3314195"/>
                  <a:pt x="10974070" y="3451944"/>
                </a:cubicBezTo>
                <a:cubicBezTo>
                  <a:pt x="11111830" y="4999127"/>
                  <a:pt x="9681607" y="6309305"/>
                  <a:pt x="8339539" y="6086475"/>
                </a:cubicBezTo>
                <a:cubicBezTo>
                  <a:pt x="6252164" y="5922747"/>
                  <a:pt x="3727265" y="6199474"/>
                  <a:pt x="3043238" y="6086475"/>
                </a:cubicBezTo>
                <a:cubicBezTo>
                  <a:pt x="1547992" y="6152663"/>
                  <a:pt x="23595" y="5021264"/>
                  <a:pt x="0" y="3043237"/>
                </a:cubicBezTo>
                <a:cubicBezTo>
                  <a:pt x="16737" y="2950909"/>
                  <a:pt x="-3572" y="2709085"/>
                  <a:pt x="0" y="2634531"/>
                </a:cubicBezTo>
                <a:cubicBezTo>
                  <a:pt x="123807" y="949029"/>
                  <a:pt x="1113449" y="-170434"/>
                  <a:pt x="2634531" y="0"/>
                </a:cubicBezTo>
                <a:close/>
              </a:path>
              <a:path w="10974070" h="6086475" stroke="0" extrusionOk="0">
                <a:moveTo>
                  <a:pt x="2634531" y="0"/>
                </a:moveTo>
                <a:cubicBezTo>
                  <a:pt x="5019378" y="-133594"/>
                  <a:pt x="6570829" y="63808"/>
                  <a:pt x="7930833" y="0"/>
                </a:cubicBezTo>
                <a:cubicBezTo>
                  <a:pt x="9649972" y="25797"/>
                  <a:pt x="10859423" y="1497360"/>
                  <a:pt x="10974071" y="3043238"/>
                </a:cubicBezTo>
                <a:cubicBezTo>
                  <a:pt x="10967579" y="3174525"/>
                  <a:pt x="10980261" y="3303227"/>
                  <a:pt x="10974070" y="3451944"/>
                </a:cubicBezTo>
                <a:cubicBezTo>
                  <a:pt x="11170271" y="4740139"/>
                  <a:pt x="9841019" y="6052998"/>
                  <a:pt x="8339539" y="6086475"/>
                </a:cubicBezTo>
                <a:cubicBezTo>
                  <a:pt x="7297030" y="6080722"/>
                  <a:pt x="4939343" y="6137958"/>
                  <a:pt x="3043238" y="6086475"/>
                </a:cubicBezTo>
                <a:cubicBezTo>
                  <a:pt x="1340525" y="5997225"/>
                  <a:pt x="-121886" y="4787181"/>
                  <a:pt x="0" y="3043237"/>
                </a:cubicBezTo>
                <a:cubicBezTo>
                  <a:pt x="3047" y="2861648"/>
                  <a:pt x="35383" y="2686946"/>
                  <a:pt x="0" y="2634531"/>
                </a:cubicBezTo>
                <a:cubicBezTo>
                  <a:pt x="-49539" y="1358426"/>
                  <a:pt x="962554" y="80485"/>
                  <a:pt x="2634531" y="0"/>
                </a:cubicBezTo>
                <a:close/>
              </a:path>
            </a:pathLst>
          </a:custGeom>
          <a:solidFill>
            <a:srgbClr val="E6F3BB"/>
          </a:solidFill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2DiagRect">
                    <a:avLst>
                      <a:gd name="adj1" fmla="val 43285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9231BA0-677E-426E-A288-7584AD45B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392" y="3625456"/>
            <a:ext cx="3029968" cy="428625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66ABE61-88C3-45A3-92C2-2B5C93C0D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084" y="2971811"/>
            <a:ext cx="1318032" cy="186451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9120A03-E56F-4A0A-BB88-5CADFE2CC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593670"/>
            <a:ext cx="1862000" cy="263402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4F2C774A-45BB-4182-B275-A963CE68E46A}"/>
              </a:ext>
            </a:extLst>
          </p:cNvPr>
          <p:cNvSpPr/>
          <p:nvPr/>
        </p:nvSpPr>
        <p:spPr>
          <a:xfrm>
            <a:off x="7596048" y="1498140"/>
            <a:ext cx="21996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000" b="1" u="sng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  <a:cs typeface="AGA Aladdin Regular" pitchFamily="2" charset="-78"/>
              </a:rPr>
              <a:t>الفصل 5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BB67E8E-FF42-4EF7-A1DB-5694984F29F9}"/>
              </a:ext>
            </a:extLst>
          </p:cNvPr>
          <p:cNvSpPr/>
          <p:nvPr/>
        </p:nvSpPr>
        <p:spPr>
          <a:xfrm>
            <a:off x="2951988" y="3108025"/>
            <a:ext cx="5743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جمع الأعداد المكونة من رقمين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D77D6E17-18D6-4CE6-B3D8-C3BB8DCEB7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527852"/>
            <a:ext cx="1704975" cy="136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2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قطرية مستديرة 7">
            <a:extLst>
              <a:ext uri="{FF2B5EF4-FFF2-40B4-BE49-F238E27FC236}">
                <a16:creationId xmlns:a16="http://schemas.microsoft.com/office/drawing/2014/main" id="{B8C0BFA4-2E7D-4E39-9DBC-F9FBF36EDD4A}"/>
              </a:ext>
            </a:extLst>
          </p:cNvPr>
          <p:cNvSpPr/>
          <p:nvPr/>
        </p:nvSpPr>
        <p:spPr>
          <a:xfrm>
            <a:off x="494030" y="255396"/>
            <a:ext cx="10974070" cy="6086475"/>
          </a:xfrm>
          <a:custGeom>
            <a:avLst/>
            <a:gdLst>
              <a:gd name="connsiteX0" fmla="*/ 2634531 w 10974070"/>
              <a:gd name="connsiteY0" fmla="*/ 0 h 6086475"/>
              <a:gd name="connsiteX1" fmla="*/ 7930833 w 10974070"/>
              <a:gd name="connsiteY1" fmla="*/ 0 h 6086475"/>
              <a:gd name="connsiteX2" fmla="*/ 10974071 w 10974070"/>
              <a:gd name="connsiteY2" fmla="*/ 3043238 h 6086475"/>
              <a:gd name="connsiteX3" fmla="*/ 10974070 w 10974070"/>
              <a:gd name="connsiteY3" fmla="*/ 3451944 h 6086475"/>
              <a:gd name="connsiteX4" fmla="*/ 8339539 w 10974070"/>
              <a:gd name="connsiteY4" fmla="*/ 6086475 h 6086475"/>
              <a:gd name="connsiteX5" fmla="*/ 3043238 w 10974070"/>
              <a:gd name="connsiteY5" fmla="*/ 6086475 h 6086475"/>
              <a:gd name="connsiteX6" fmla="*/ 0 w 10974070"/>
              <a:gd name="connsiteY6" fmla="*/ 3043237 h 6086475"/>
              <a:gd name="connsiteX7" fmla="*/ 0 w 10974070"/>
              <a:gd name="connsiteY7" fmla="*/ 2634531 h 6086475"/>
              <a:gd name="connsiteX8" fmla="*/ 2634531 w 10974070"/>
              <a:gd name="connsiteY8" fmla="*/ 0 h 608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4070" h="6086475" fill="none" extrusionOk="0">
                <a:moveTo>
                  <a:pt x="2634531" y="0"/>
                </a:moveTo>
                <a:cubicBezTo>
                  <a:pt x="3781127" y="-72415"/>
                  <a:pt x="6090791" y="78118"/>
                  <a:pt x="7930833" y="0"/>
                </a:cubicBezTo>
                <a:cubicBezTo>
                  <a:pt x="9399037" y="12614"/>
                  <a:pt x="10982743" y="1381828"/>
                  <a:pt x="10974071" y="3043238"/>
                </a:cubicBezTo>
                <a:cubicBezTo>
                  <a:pt x="10970905" y="3157680"/>
                  <a:pt x="10969064" y="3314195"/>
                  <a:pt x="10974070" y="3451944"/>
                </a:cubicBezTo>
                <a:cubicBezTo>
                  <a:pt x="11111830" y="4999127"/>
                  <a:pt x="9681607" y="6309305"/>
                  <a:pt x="8339539" y="6086475"/>
                </a:cubicBezTo>
                <a:cubicBezTo>
                  <a:pt x="6252164" y="5922747"/>
                  <a:pt x="3727265" y="6199474"/>
                  <a:pt x="3043238" y="6086475"/>
                </a:cubicBezTo>
                <a:cubicBezTo>
                  <a:pt x="1547992" y="6152663"/>
                  <a:pt x="23595" y="5021264"/>
                  <a:pt x="0" y="3043237"/>
                </a:cubicBezTo>
                <a:cubicBezTo>
                  <a:pt x="16737" y="2950909"/>
                  <a:pt x="-3572" y="2709085"/>
                  <a:pt x="0" y="2634531"/>
                </a:cubicBezTo>
                <a:cubicBezTo>
                  <a:pt x="123807" y="949029"/>
                  <a:pt x="1113449" y="-170434"/>
                  <a:pt x="2634531" y="0"/>
                </a:cubicBezTo>
                <a:close/>
              </a:path>
              <a:path w="10974070" h="6086475" stroke="0" extrusionOk="0">
                <a:moveTo>
                  <a:pt x="2634531" y="0"/>
                </a:moveTo>
                <a:cubicBezTo>
                  <a:pt x="5019378" y="-133594"/>
                  <a:pt x="6570829" y="63808"/>
                  <a:pt x="7930833" y="0"/>
                </a:cubicBezTo>
                <a:cubicBezTo>
                  <a:pt x="9649972" y="25797"/>
                  <a:pt x="10859423" y="1497360"/>
                  <a:pt x="10974071" y="3043238"/>
                </a:cubicBezTo>
                <a:cubicBezTo>
                  <a:pt x="10967579" y="3174525"/>
                  <a:pt x="10980261" y="3303227"/>
                  <a:pt x="10974070" y="3451944"/>
                </a:cubicBezTo>
                <a:cubicBezTo>
                  <a:pt x="11170271" y="4740139"/>
                  <a:pt x="9841019" y="6052998"/>
                  <a:pt x="8339539" y="6086475"/>
                </a:cubicBezTo>
                <a:cubicBezTo>
                  <a:pt x="7297030" y="6080722"/>
                  <a:pt x="4939343" y="6137958"/>
                  <a:pt x="3043238" y="6086475"/>
                </a:cubicBezTo>
                <a:cubicBezTo>
                  <a:pt x="1340525" y="5997225"/>
                  <a:pt x="-121886" y="4787181"/>
                  <a:pt x="0" y="3043237"/>
                </a:cubicBezTo>
                <a:cubicBezTo>
                  <a:pt x="3047" y="2861648"/>
                  <a:pt x="35383" y="2686946"/>
                  <a:pt x="0" y="2634531"/>
                </a:cubicBezTo>
                <a:cubicBezTo>
                  <a:pt x="-49539" y="1358426"/>
                  <a:pt x="962554" y="80485"/>
                  <a:pt x="2634531" y="0"/>
                </a:cubicBezTo>
                <a:close/>
              </a:path>
            </a:pathLst>
          </a:custGeom>
          <a:solidFill>
            <a:srgbClr val="E6F3BB"/>
          </a:solidFill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2DiagRect">
                    <a:avLst>
                      <a:gd name="adj1" fmla="val 43285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9231BA0-677E-426E-A288-7584AD45B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392" y="3625456"/>
            <a:ext cx="3029968" cy="428625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66ABE61-88C3-45A3-92C2-2B5C93C0D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084" y="2971811"/>
            <a:ext cx="1318032" cy="186451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9120A03-E56F-4A0A-BB88-5CADFE2CC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593670"/>
            <a:ext cx="1862000" cy="263402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252B131-175D-4FFA-963B-11B8FBC2F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2672" y="2102505"/>
            <a:ext cx="4875468" cy="22932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3BAF724B-6BDF-48BB-99D3-4251336D4E6C}"/>
              </a:ext>
            </a:extLst>
          </p:cNvPr>
          <p:cNvSpPr txBox="1"/>
          <p:nvPr/>
        </p:nvSpPr>
        <p:spPr>
          <a:xfrm>
            <a:off x="8416050" y="2102505"/>
            <a:ext cx="1713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 عدد الخيول ؟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F5306DA-B71C-45D4-8887-43AD4370E2CD}"/>
              </a:ext>
            </a:extLst>
          </p:cNvPr>
          <p:cNvSpPr txBox="1"/>
          <p:nvPr/>
        </p:nvSpPr>
        <p:spPr>
          <a:xfrm>
            <a:off x="8416050" y="2745586"/>
            <a:ext cx="18584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 عدد الأذان ؟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6268C08-C958-4920-B134-8C4D3A2F961F}"/>
              </a:ext>
            </a:extLst>
          </p:cNvPr>
          <p:cNvSpPr txBox="1"/>
          <p:nvPr/>
        </p:nvSpPr>
        <p:spPr>
          <a:xfrm>
            <a:off x="8720850" y="3394623"/>
            <a:ext cx="18584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 عدد الأرجل ؟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08EBC68-A054-489B-AF88-72FE11D55986}"/>
              </a:ext>
            </a:extLst>
          </p:cNvPr>
          <p:cNvSpPr txBox="1"/>
          <p:nvPr/>
        </p:nvSpPr>
        <p:spPr>
          <a:xfrm>
            <a:off x="5715000" y="631036"/>
            <a:ext cx="171316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أستكشف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BC026FD-F5A8-45AD-AD46-5A63F370FF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185" y="769641"/>
            <a:ext cx="491226" cy="49222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1DDD5E5-6111-4701-9180-8A866839EF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527852"/>
            <a:ext cx="1704975" cy="136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96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قطرية مستديرة 7">
            <a:extLst>
              <a:ext uri="{FF2B5EF4-FFF2-40B4-BE49-F238E27FC236}">
                <a16:creationId xmlns:a16="http://schemas.microsoft.com/office/drawing/2014/main" id="{B8C0BFA4-2E7D-4E39-9DBC-F9FBF36EDD4A}"/>
              </a:ext>
            </a:extLst>
          </p:cNvPr>
          <p:cNvSpPr/>
          <p:nvPr/>
        </p:nvSpPr>
        <p:spPr>
          <a:xfrm>
            <a:off x="494030" y="385762"/>
            <a:ext cx="10974070" cy="6086475"/>
          </a:xfrm>
          <a:custGeom>
            <a:avLst/>
            <a:gdLst>
              <a:gd name="connsiteX0" fmla="*/ 2634531 w 10974070"/>
              <a:gd name="connsiteY0" fmla="*/ 0 h 6086475"/>
              <a:gd name="connsiteX1" fmla="*/ 7930833 w 10974070"/>
              <a:gd name="connsiteY1" fmla="*/ 0 h 6086475"/>
              <a:gd name="connsiteX2" fmla="*/ 10974071 w 10974070"/>
              <a:gd name="connsiteY2" fmla="*/ 3043238 h 6086475"/>
              <a:gd name="connsiteX3" fmla="*/ 10974070 w 10974070"/>
              <a:gd name="connsiteY3" fmla="*/ 3451944 h 6086475"/>
              <a:gd name="connsiteX4" fmla="*/ 8339539 w 10974070"/>
              <a:gd name="connsiteY4" fmla="*/ 6086475 h 6086475"/>
              <a:gd name="connsiteX5" fmla="*/ 3043238 w 10974070"/>
              <a:gd name="connsiteY5" fmla="*/ 6086475 h 6086475"/>
              <a:gd name="connsiteX6" fmla="*/ 0 w 10974070"/>
              <a:gd name="connsiteY6" fmla="*/ 3043237 h 6086475"/>
              <a:gd name="connsiteX7" fmla="*/ 0 w 10974070"/>
              <a:gd name="connsiteY7" fmla="*/ 2634531 h 6086475"/>
              <a:gd name="connsiteX8" fmla="*/ 2634531 w 10974070"/>
              <a:gd name="connsiteY8" fmla="*/ 0 h 608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4070" h="6086475" fill="none" extrusionOk="0">
                <a:moveTo>
                  <a:pt x="2634531" y="0"/>
                </a:moveTo>
                <a:cubicBezTo>
                  <a:pt x="3781127" y="-72415"/>
                  <a:pt x="6090791" y="78118"/>
                  <a:pt x="7930833" y="0"/>
                </a:cubicBezTo>
                <a:cubicBezTo>
                  <a:pt x="9399037" y="12614"/>
                  <a:pt x="10982743" y="1381828"/>
                  <a:pt x="10974071" y="3043238"/>
                </a:cubicBezTo>
                <a:cubicBezTo>
                  <a:pt x="10970905" y="3157680"/>
                  <a:pt x="10969064" y="3314195"/>
                  <a:pt x="10974070" y="3451944"/>
                </a:cubicBezTo>
                <a:cubicBezTo>
                  <a:pt x="11111830" y="4999127"/>
                  <a:pt x="9681607" y="6309305"/>
                  <a:pt x="8339539" y="6086475"/>
                </a:cubicBezTo>
                <a:cubicBezTo>
                  <a:pt x="6252164" y="5922747"/>
                  <a:pt x="3727265" y="6199474"/>
                  <a:pt x="3043238" y="6086475"/>
                </a:cubicBezTo>
                <a:cubicBezTo>
                  <a:pt x="1547992" y="6152663"/>
                  <a:pt x="23595" y="5021264"/>
                  <a:pt x="0" y="3043237"/>
                </a:cubicBezTo>
                <a:cubicBezTo>
                  <a:pt x="16737" y="2950909"/>
                  <a:pt x="-3572" y="2709085"/>
                  <a:pt x="0" y="2634531"/>
                </a:cubicBezTo>
                <a:cubicBezTo>
                  <a:pt x="123807" y="949029"/>
                  <a:pt x="1113449" y="-170434"/>
                  <a:pt x="2634531" y="0"/>
                </a:cubicBezTo>
                <a:close/>
              </a:path>
              <a:path w="10974070" h="6086475" stroke="0" extrusionOk="0">
                <a:moveTo>
                  <a:pt x="2634531" y="0"/>
                </a:moveTo>
                <a:cubicBezTo>
                  <a:pt x="5019378" y="-133594"/>
                  <a:pt x="6570829" y="63808"/>
                  <a:pt x="7930833" y="0"/>
                </a:cubicBezTo>
                <a:cubicBezTo>
                  <a:pt x="9649972" y="25797"/>
                  <a:pt x="10859423" y="1497360"/>
                  <a:pt x="10974071" y="3043238"/>
                </a:cubicBezTo>
                <a:cubicBezTo>
                  <a:pt x="10967579" y="3174525"/>
                  <a:pt x="10980261" y="3303227"/>
                  <a:pt x="10974070" y="3451944"/>
                </a:cubicBezTo>
                <a:cubicBezTo>
                  <a:pt x="11170271" y="4740139"/>
                  <a:pt x="9841019" y="6052998"/>
                  <a:pt x="8339539" y="6086475"/>
                </a:cubicBezTo>
                <a:cubicBezTo>
                  <a:pt x="7297030" y="6080722"/>
                  <a:pt x="4939343" y="6137958"/>
                  <a:pt x="3043238" y="6086475"/>
                </a:cubicBezTo>
                <a:cubicBezTo>
                  <a:pt x="1340525" y="5997225"/>
                  <a:pt x="-121886" y="4787181"/>
                  <a:pt x="0" y="3043237"/>
                </a:cubicBezTo>
                <a:cubicBezTo>
                  <a:pt x="3047" y="2861648"/>
                  <a:pt x="35383" y="2686946"/>
                  <a:pt x="0" y="2634531"/>
                </a:cubicBezTo>
                <a:cubicBezTo>
                  <a:pt x="-49539" y="1358426"/>
                  <a:pt x="962554" y="80485"/>
                  <a:pt x="2634531" y="0"/>
                </a:cubicBezTo>
                <a:close/>
              </a:path>
            </a:pathLst>
          </a:custGeom>
          <a:solidFill>
            <a:srgbClr val="E6F3BB"/>
          </a:solidFill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2DiagRect">
                    <a:avLst>
                      <a:gd name="adj1" fmla="val 43285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9231BA0-677E-426E-A288-7584AD45B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392" y="3625456"/>
            <a:ext cx="3029968" cy="428625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66ABE61-88C3-45A3-92C2-2B5C93C0D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084" y="2971811"/>
            <a:ext cx="1318032" cy="186451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9120A03-E56F-4A0A-BB88-5CADFE2CC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593670"/>
            <a:ext cx="1862000" cy="263402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1BC3A0F3-3E22-44A4-B4F6-0C3798CF3CB3}"/>
              </a:ext>
            </a:extLst>
          </p:cNvPr>
          <p:cNvSpPr/>
          <p:nvPr/>
        </p:nvSpPr>
        <p:spPr>
          <a:xfrm>
            <a:off x="5008202" y="690860"/>
            <a:ext cx="21755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4">
                    <a:lumMod val="50000"/>
                  </a:schemeClr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سنتعلم اليوم: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72563B5-019E-4DF7-B652-DF36B92BED69}"/>
              </a:ext>
            </a:extLst>
          </p:cNvPr>
          <p:cNvSpPr txBox="1"/>
          <p:nvPr/>
        </p:nvSpPr>
        <p:spPr>
          <a:xfrm>
            <a:off x="2059521" y="1782073"/>
            <a:ext cx="733425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كتابة الأعداد باستعمال الآحاد والعشرات.</a:t>
            </a:r>
          </a:p>
          <a:p>
            <a:pPr marL="285750" indent="-285750">
              <a:buFontTx/>
              <a:buChar char="-"/>
            </a:pPr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الجمع الرأسي و الأفقي لعددين أو ثلاثة كل منهما مكون من رقم واحد.</a:t>
            </a:r>
          </a:p>
          <a:p>
            <a:pPr marL="285750" indent="-285750">
              <a:buFontTx/>
              <a:buChar char="-"/>
            </a:pPr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تقريب عدد معطى لأقرب من عشرة.</a:t>
            </a:r>
          </a:p>
          <a:p>
            <a:pPr marL="285750" indent="-285750">
              <a:buFontTx/>
              <a:buChar char="-"/>
            </a:pPr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حل مسألة الجمع باستخدام استراتيجية (أمثلها ) 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F20399E1-9BEE-41E0-82A1-682372728D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527852"/>
            <a:ext cx="1704975" cy="136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5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قطرية مستديرة 7">
            <a:extLst>
              <a:ext uri="{FF2B5EF4-FFF2-40B4-BE49-F238E27FC236}">
                <a16:creationId xmlns:a16="http://schemas.microsoft.com/office/drawing/2014/main" id="{B8C0BFA4-2E7D-4E39-9DBC-F9FBF36EDD4A}"/>
              </a:ext>
            </a:extLst>
          </p:cNvPr>
          <p:cNvSpPr/>
          <p:nvPr/>
        </p:nvSpPr>
        <p:spPr>
          <a:xfrm>
            <a:off x="494030" y="385762"/>
            <a:ext cx="10974070" cy="6086475"/>
          </a:xfrm>
          <a:custGeom>
            <a:avLst/>
            <a:gdLst>
              <a:gd name="connsiteX0" fmla="*/ 2634531 w 10974070"/>
              <a:gd name="connsiteY0" fmla="*/ 0 h 6086475"/>
              <a:gd name="connsiteX1" fmla="*/ 7930833 w 10974070"/>
              <a:gd name="connsiteY1" fmla="*/ 0 h 6086475"/>
              <a:gd name="connsiteX2" fmla="*/ 10974071 w 10974070"/>
              <a:gd name="connsiteY2" fmla="*/ 3043238 h 6086475"/>
              <a:gd name="connsiteX3" fmla="*/ 10974070 w 10974070"/>
              <a:gd name="connsiteY3" fmla="*/ 3451944 h 6086475"/>
              <a:gd name="connsiteX4" fmla="*/ 8339539 w 10974070"/>
              <a:gd name="connsiteY4" fmla="*/ 6086475 h 6086475"/>
              <a:gd name="connsiteX5" fmla="*/ 3043238 w 10974070"/>
              <a:gd name="connsiteY5" fmla="*/ 6086475 h 6086475"/>
              <a:gd name="connsiteX6" fmla="*/ 0 w 10974070"/>
              <a:gd name="connsiteY6" fmla="*/ 3043237 h 6086475"/>
              <a:gd name="connsiteX7" fmla="*/ 0 w 10974070"/>
              <a:gd name="connsiteY7" fmla="*/ 2634531 h 6086475"/>
              <a:gd name="connsiteX8" fmla="*/ 2634531 w 10974070"/>
              <a:gd name="connsiteY8" fmla="*/ 0 h 608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4070" h="6086475" fill="none" extrusionOk="0">
                <a:moveTo>
                  <a:pt x="2634531" y="0"/>
                </a:moveTo>
                <a:cubicBezTo>
                  <a:pt x="3781127" y="-72415"/>
                  <a:pt x="6090791" y="78118"/>
                  <a:pt x="7930833" y="0"/>
                </a:cubicBezTo>
                <a:cubicBezTo>
                  <a:pt x="9399037" y="12614"/>
                  <a:pt x="10982743" y="1381828"/>
                  <a:pt x="10974071" y="3043238"/>
                </a:cubicBezTo>
                <a:cubicBezTo>
                  <a:pt x="10970905" y="3157680"/>
                  <a:pt x="10969064" y="3314195"/>
                  <a:pt x="10974070" y="3451944"/>
                </a:cubicBezTo>
                <a:cubicBezTo>
                  <a:pt x="11111830" y="4999127"/>
                  <a:pt x="9681607" y="6309305"/>
                  <a:pt x="8339539" y="6086475"/>
                </a:cubicBezTo>
                <a:cubicBezTo>
                  <a:pt x="6252164" y="5922747"/>
                  <a:pt x="3727265" y="6199474"/>
                  <a:pt x="3043238" y="6086475"/>
                </a:cubicBezTo>
                <a:cubicBezTo>
                  <a:pt x="1547992" y="6152663"/>
                  <a:pt x="23595" y="5021264"/>
                  <a:pt x="0" y="3043237"/>
                </a:cubicBezTo>
                <a:cubicBezTo>
                  <a:pt x="16737" y="2950909"/>
                  <a:pt x="-3572" y="2709085"/>
                  <a:pt x="0" y="2634531"/>
                </a:cubicBezTo>
                <a:cubicBezTo>
                  <a:pt x="123807" y="949029"/>
                  <a:pt x="1113449" y="-170434"/>
                  <a:pt x="2634531" y="0"/>
                </a:cubicBezTo>
                <a:close/>
              </a:path>
              <a:path w="10974070" h="6086475" stroke="0" extrusionOk="0">
                <a:moveTo>
                  <a:pt x="2634531" y="0"/>
                </a:moveTo>
                <a:cubicBezTo>
                  <a:pt x="5019378" y="-133594"/>
                  <a:pt x="6570829" y="63808"/>
                  <a:pt x="7930833" y="0"/>
                </a:cubicBezTo>
                <a:cubicBezTo>
                  <a:pt x="9649972" y="25797"/>
                  <a:pt x="10859423" y="1497360"/>
                  <a:pt x="10974071" y="3043238"/>
                </a:cubicBezTo>
                <a:cubicBezTo>
                  <a:pt x="10967579" y="3174525"/>
                  <a:pt x="10980261" y="3303227"/>
                  <a:pt x="10974070" y="3451944"/>
                </a:cubicBezTo>
                <a:cubicBezTo>
                  <a:pt x="11170271" y="4740139"/>
                  <a:pt x="9841019" y="6052998"/>
                  <a:pt x="8339539" y="6086475"/>
                </a:cubicBezTo>
                <a:cubicBezTo>
                  <a:pt x="7297030" y="6080722"/>
                  <a:pt x="4939343" y="6137958"/>
                  <a:pt x="3043238" y="6086475"/>
                </a:cubicBezTo>
                <a:cubicBezTo>
                  <a:pt x="1340525" y="5997225"/>
                  <a:pt x="-121886" y="4787181"/>
                  <a:pt x="0" y="3043237"/>
                </a:cubicBezTo>
                <a:cubicBezTo>
                  <a:pt x="3047" y="2861648"/>
                  <a:pt x="35383" y="2686946"/>
                  <a:pt x="0" y="2634531"/>
                </a:cubicBezTo>
                <a:cubicBezTo>
                  <a:pt x="-49539" y="1358426"/>
                  <a:pt x="962554" y="80485"/>
                  <a:pt x="2634531" y="0"/>
                </a:cubicBezTo>
                <a:close/>
              </a:path>
            </a:pathLst>
          </a:custGeom>
          <a:solidFill>
            <a:srgbClr val="E6F3BB"/>
          </a:solidFill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2DiagRect">
                    <a:avLst>
                      <a:gd name="adj1" fmla="val 43285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9231BA0-677E-426E-A288-7584AD45B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392" y="3625456"/>
            <a:ext cx="3029968" cy="428625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66ABE61-88C3-45A3-92C2-2B5C93C0D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084" y="2971811"/>
            <a:ext cx="1318032" cy="186451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9120A03-E56F-4A0A-BB88-5CADFE2CC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593670"/>
            <a:ext cx="1862000" cy="263402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3AC52042-E267-4D82-929D-8B2D609DEB6A}"/>
              </a:ext>
            </a:extLst>
          </p:cNvPr>
          <p:cNvSpPr/>
          <p:nvPr/>
        </p:nvSpPr>
        <p:spPr>
          <a:xfrm>
            <a:off x="5667431" y="548849"/>
            <a:ext cx="11047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400" b="1" dirty="0">
                <a:ln/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التهيئة</a:t>
            </a:r>
            <a:endParaRPr lang="ar-SA" sz="4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5852D5A-C6E6-4BC0-B141-7BC62CF6F7D0}"/>
              </a:ext>
            </a:extLst>
          </p:cNvPr>
          <p:cNvSpPr txBox="1"/>
          <p:nvPr/>
        </p:nvSpPr>
        <p:spPr>
          <a:xfrm>
            <a:off x="8334374" y="1707630"/>
            <a:ext cx="21738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أكمل الفراغ :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420EC9F-F038-4128-9D51-37438657842C}"/>
              </a:ext>
            </a:extLst>
          </p:cNvPr>
          <p:cNvSpPr/>
          <p:nvPr/>
        </p:nvSpPr>
        <p:spPr>
          <a:xfrm>
            <a:off x="9421003" y="2698808"/>
            <a:ext cx="522752" cy="4747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896F264-C28E-4731-94A0-8AB1B8EC2316}"/>
              </a:ext>
            </a:extLst>
          </p:cNvPr>
          <p:cNvSpPr txBox="1"/>
          <p:nvPr/>
        </p:nvSpPr>
        <p:spPr>
          <a:xfrm>
            <a:off x="2400019" y="2637915"/>
            <a:ext cx="69131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18 = ............. آحاداً ............عشرات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3E614F0-5961-405F-A1E6-426C705AC381}"/>
              </a:ext>
            </a:extLst>
          </p:cNvPr>
          <p:cNvSpPr/>
          <p:nvPr/>
        </p:nvSpPr>
        <p:spPr>
          <a:xfrm>
            <a:off x="9421003" y="3740590"/>
            <a:ext cx="522752" cy="4747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BF2D763-1A8C-4880-B2CC-540305643E93}"/>
              </a:ext>
            </a:extLst>
          </p:cNvPr>
          <p:cNvSpPr txBox="1"/>
          <p:nvPr/>
        </p:nvSpPr>
        <p:spPr>
          <a:xfrm>
            <a:off x="2400300" y="3679697"/>
            <a:ext cx="691288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26 = ............. آحاداً ............عشرات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E7A81D7-80FA-4597-87EE-99DBD340E720}"/>
              </a:ext>
            </a:extLst>
          </p:cNvPr>
          <p:cNvSpPr/>
          <p:nvPr/>
        </p:nvSpPr>
        <p:spPr>
          <a:xfrm>
            <a:off x="5527603" y="5843339"/>
            <a:ext cx="1136794" cy="851297"/>
          </a:xfrm>
          <a:custGeom>
            <a:avLst/>
            <a:gdLst>
              <a:gd name="connsiteX0" fmla="*/ 0 w 1136794"/>
              <a:gd name="connsiteY0" fmla="*/ 425649 h 851297"/>
              <a:gd name="connsiteX1" fmla="*/ 425649 w 1136794"/>
              <a:gd name="connsiteY1" fmla="*/ 0 h 851297"/>
              <a:gd name="connsiteX2" fmla="*/ 711146 w 1136794"/>
              <a:gd name="connsiteY2" fmla="*/ 0 h 851297"/>
              <a:gd name="connsiteX3" fmla="*/ 1136795 w 1136794"/>
              <a:gd name="connsiteY3" fmla="*/ 425649 h 851297"/>
              <a:gd name="connsiteX4" fmla="*/ 1136794 w 1136794"/>
              <a:gd name="connsiteY4" fmla="*/ 425649 h 851297"/>
              <a:gd name="connsiteX5" fmla="*/ 711145 w 1136794"/>
              <a:gd name="connsiteY5" fmla="*/ 851298 h 851297"/>
              <a:gd name="connsiteX6" fmla="*/ 425649 w 1136794"/>
              <a:gd name="connsiteY6" fmla="*/ 851297 h 851297"/>
              <a:gd name="connsiteX7" fmla="*/ 0 w 1136794"/>
              <a:gd name="connsiteY7" fmla="*/ 425648 h 851297"/>
              <a:gd name="connsiteX8" fmla="*/ 0 w 1136794"/>
              <a:gd name="connsiteY8" fmla="*/ 425649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6794" h="851297" fill="none" extrusionOk="0">
                <a:moveTo>
                  <a:pt x="0" y="425649"/>
                </a:moveTo>
                <a:cubicBezTo>
                  <a:pt x="6753" y="177391"/>
                  <a:pt x="205933" y="-30334"/>
                  <a:pt x="425649" y="0"/>
                </a:cubicBezTo>
                <a:cubicBezTo>
                  <a:pt x="462813" y="11186"/>
                  <a:pt x="624007" y="-8626"/>
                  <a:pt x="711146" y="0"/>
                </a:cubicBezTo>
                <a:cubicBezTo>
                  <a:pt x="946634" y="-6940"/>
                  <a:pt x="1130877" y="193189"/>
                  <a:pt x="1136795" y="425649"/>
                </a:cubicBezTo>
                <a:lnTo>
                  <a:pt x="1136794" y="425649"/>
                </a:lnTo>
                <a:cubicBezTo>
                  <a:pt x="1179628" y="667755"/>
                  <a:pt x="948853" y="853153"/>
                  <a:pt x="711145" y="851298"/>
                </a:cubicBezTo>
                <a:cubicBezTo>
                  <a:pt x="584997" y="828768"/>
                  <a:pt x="504233" y="836664"/>
                  <a:pt x="425649" y="851297"/>
                </a:cubicBezTo>
                <a:cubicBezTo>
                  <a:pt x="222716" y="825133"/>
                  <a:pt x="2965" y="681135"/>
                  <a:pt x="0" y="425648"/>
                </a:cubicBezTo>
                <a:lnTo>
                  <a:pt x="0" y="425649"/>
                </a:lnTo>
                <a:close/>
              </a:path>
              <a:path w="1136794" h="851297" stroke="0" extrusionOk="0">
                <a:moveTo>
                  <a:pt x="0" y="425649"/>
                </a:moveTo>
                <a:cubicBezTo>
                  <a:pt x="10665" y="224128"/>
                  <a:pt x="190193" y="4175"/>
                  <a:pt x="425649" y="0"/>
                </a:cubicBezTo>
                <a:cubicBezTo>
                  <a:pt x="464734" y="10955"/>
                  <a:pt x="668604" y="3504"/>
                  <a:pt x="711146" y="0"/>
                </a:cubicBezTo>
                <a:cubicBezTo>
                  <a:pt x="952327" y="-25123"/>
                  <a:pt x="1162706" y="190055"/>
                  <a:pt x="1136795" y="425649"/>
                </a:cubicBezTo>
                <a:lnTo>
                  <a:pt x="1136794" y="425649"/>
                </a:lnTo>
                <a:cubicBezTo>
                  <a:pt x="1164777" y="634471"/>
                  <a:pt x="940403" y="812555"/>
                  <a:pt x="711145" y="851298"/>
                </a:cubicBezTo>
                <a:cubicBezTo>
                  <a:pt x="654326" y="864556"/>
                  <a:pt x="531702" y="853494"/>
                  <a:pt x="425649" y="851297"/>
                </a:cubicBezTo>
                <a:cubicBezTo>
                  <a:pt x="159480" y="817224"/>
                  <a:pt x="-685" y="664837"/>
                  <a:pt x="0" y="425648"/>
                </a:cubicBezTo>
                <a:lnTo>
                  <a:pt x="0" y="42564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400" b="1" dirty="0">
                <a:ln/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109</a:t>
            </a:r>
            <a:endParaRPr lang="ar-SA" sz="4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34142B91-EAE4-44D8-9176-C0E61CED3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527852"/>
            <a:ext cx="1704975" cy="136398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7E7185FC-07F5-4EE6-9C72-7DE054876B4F}"/>
              </a:ext>
            </a:extLst>
          </p:cNvPr>
          <p:cNvSpPr/>
          <p:nvPr/>
        </p:nvSpPr>
        <p:spPr>
          <a:xfrm>
            <a:off x="6968947" y="2415516"/>
            <a:ext cx="6174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000" b="1" cap="none" spc="0" dirty="0">
                <a:ln/>
                <a:solidFill>
                  <a:srgbClr val="FF0000"/>
                </a:solidFill>
                <a:effectLst/>
              </a:rPr>
              <a:t>8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22C7A6A9-221C-4013-BC44-3D72AAD7E780}"/>
              </a:ext>
            </a:extLst>
          </p:cNvPr>
          <p:cNvSpPr/>
          <p:nvPr/>
        </p:nvSpPr>
        <p:spPr>
          <a:xfrm>
            <a:off x="4361320" y="2415516"/>
            <a:ext cx="6174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000" b="1" cap="none" spc="0" dirty="0">
                <a:ln/>
                <a:solidFill>
                  <a:srgbClr val="FF0000"/>
                </a:solidFill>
                <a:effectLst/>
              </a:rPr>
              <a:t>1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1B62AC30-58A0-4650-AE0E-21135F8767E1}"/>
              </a:ext>
            </a:extLst>
          </p:cNvPr>
          <p:cNvSpPr/>
          <p:nvPr/>
        </p:nvSpPr>
        <p:spPr>
          <a:xfrm>
            <a:off x="6988042" y="3429000"/>
            <a:ext cx="6174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000" b="1" cap="none" spc="0" dirty="0">
                <a:ln/>
                <a:solidFill>
                  <a:srgbClr val="FF0000"/>
                </a:solidFill>
                <a:effectLst/>
              </a:rPr>
              <a:t>6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539E0715-7DF3-4EDF-807B-CBB04883F140}"/>
              </a:ext>
            </a:extLst>
          </p:cNvPr>
          <p:cNvSpPr/>
          <p:nvPr/>
        </p:nvSpPr>
        <p:spPr>
          <a:xfrm>
            <a:off x="4371973" y="3470123"/>
            <a:ext cx="6174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000" b="1" cap="none" spc="0" dirty="0">
                <a:ln/>
                <a:solidFill>
                  <a:srgbClr val="FF0000"/>
                </a:solidFill>
                <a:effectLst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4760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قطرية مستديرة 7">
            <a:extLst>
              <a:ext uri="{FF2B5EF4-FFF2-40B4-BE49-F238E27FC236}">
                <a16:creationId xmlns:a16="http://schemas.microsoft.com/office/drawing/2014/main" id="{B8C0BFA4-2E7D-4E39-9DBC-F9FBF36EDD4A}"/>
              </a:ext>
            </a:extLst>
          </p:cNvPr>
          <p:cNvSpPr/>
          <p:nvPr/>
        </p:nvSpPr>
        <p:spPr>
          <a:xfrm>
            <a:off x="494030" y="358109"/>
            <a:ext cx="10974070" cy="6086475"/>
          </a:xfrm>
          <a:custGeom>
            <a:avLst/>
            <a:gdLst>
              <a:gd name="connsiteX0" fmla="*/ 2634531 w 10974070"/>
              <a:gd name="connsiteY0" fmla="*/ 0 h 6086475"/>
              <a:gd name="connsiteX1" fmla="*/ 7930833 w 10974070"/>
              <a:gd name="connsiteY1" fmla="*/ 0 h 6086475"/>
              <a:gd name="connsiteX2" fmla="*/ 10974071 w 10974070"/>
              <a:gd name="connsiteY2" fmla="*/ 3043238 h 6086475"/>
              <a:gd name="connsiteX3" fmla="*/ 10974070 w 10974070"/>
              <a:gd name="connsiteY3" fmla="*/ 3451944 h 6086475"/>
              <a:gd name="connsiteX4" fmla="*/ 8339539 w 10974070"/>
              <a:gd name="connsiteY4" fmla="*/ 6086475 h 6086475"/>
              <a:gd name="connsiteX5" fmla="*/ 3043238 w 10974070"/>
              <a:gd name="connsiteY5" fmla="*/ 6086475 h 6086475"/>
              <a:gd name="connsiteX6" fmla="*/ 0 w 10974070"/>
              <a:gd name="connsiteY6" fmla="*/ 3043237 h 6086475"/>
              <a:gd name="connsiteX7" fmla="*/ 0 w 10974070"/>
              <a:gd name="connsiteY7" fmla="*/ 2634531 h 6086475"/>
              <a:gd name="connsiteX8" fmla="*/ 2634531 w 10974070"/>
              <a:gd name="connsiteY8" fmla="*/ 0 h 608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4070" h="6086475" fill="none" extrusionOk="0">
                <a:moveTo>
                  <a:pt x="2634531" y="0"/>
                </a:moveTo>
                <a:cubicBezTo>
                  <a:pt x="3781127" y="-72415"/>
                  <a:pt x="6090791" y="78118"/>
                  <a:pt x="7930833" y="0"/>
                </a:cubicBezTo>
                <a:cubicBezTo>
                  <a:pt x="9399037" y="12614"/>
                  <a:pt x="10982743" y="1381828"/>
                  <a:pt x="10974071" y="3043238"/>
                </a:cubicBezTo>
                <a:cubicBezTo>
                  <a:pt x="10970905" y="3157680"/>
                  <a:pt x="10969064" y="3314195"/>
                  <a:pt x="10974070" y="3451944"/>
                </a:cubicBezTo>
                <a:cubicBezTo>
                  <a:pt x="11111830" y="4999127"/>
                  <a:pt x="9681607" y="6309305"/>
                  <a:pt x="8339539" y="6086475"/>
                </a:cubicBezTo>
                <a:cubicBezTo>
                  <a:pt x="6252164" y="5922747"/>
                  <a:pt x="3727265" y="6199474"/>
                  <a:pt x="3043238" y="6086475"/>
                </a:cubicBezTo>
                <a:cubicBezTo>
                  <a:pt x="1547992" y="6152663"/>
                  <a:pt x="23595" y="5021264"/>
                  <a:pt x="0" y="3043237"/>
                </a:cubicBezTo>
                <a:cubicBezTo>
                  <a:pt x="16737" y="2950909"/>
                  <a:pt x="-3572" y="2709085"/>
                  <a:pt x="0" y="2634531"/>
                </a:cubicBezTo>
                <a:cubicBezTo>
                  <a:pt x="123807" y="949029"/>
                  <a:pt x="1113449" y="-170434"/>
                  <a:pt x="2634531" y="0"/>
                </a:cubicBezTo>
                <a:close/>
              </a:path>
              <a:path w="10974070" h="6086475" stroke="0" extrusionOk="0">
                <a:moveTo>
                  <a:pt x="2634531" y="0"/>
                </a:moveTo>
                <a:cubicBezTo>
                  <a:pt x="5019378" y="-133594"/>
                  <a:pt x="6570829" y="63808"/>
                  <a:pt x="7930833" y="0"/>
                </a:cubicBezTo>
                <a:cubicBezTo>
                  <a:pt x="9649972" y="25797"/>
                  <a:pt x="10859423" y="1497360"/>
                  <a:pt x="10974071" y="3043238"/>
                </a:cubicBezTo>
                <a:cubicBezTo>
                  <a:pt x="10967579" y="3174525"/>
                  <a:pt x="10980261" y="3303227"/>
                  <a:pt x="10974070" y="3451944"/>
                </a:cubicBezTo>
                <a:cubicBezTo>
                  <a:pt x="11170271" y="4740139"/>
                  <a:pt x="9841019" y="6052998"/>
                  <a:pt x="8339539" y="6086475"/>
                </a:cubicBezTo>
                <a:cubicBezTo>
                  <a:pt x="7297030" y="6080722"/>
                  <a:pt x="4939343" y="6137958"/>
                  <a:pt x="3043238" y="6086475"/>
                </a:cubicBezTo>
                <a:cubicBezTo>
                  <a:pt x="1340525" y="5997225"/>
                  <a:pt x="-121886" y="4787181"/>
                  <a:pt x="0" y="3043237"/>
                </a:cubicBezTo>
                <a:cubicBezTo>
                  <a:pt x="3047" y="2861648"/>
                  <a:pt x="35383" y="2686946"/>
                  <a:pt x="0" y="2634531"/>
                </a:cubicBezTo>
                <a:cubicBezTo>
                  <a:pt x="-49539" y="1358426"/>
                  <a:pt x="962554" y="80485"/>
                  <a:pt x="2634531" y="0"/>
                </a:cubicBezTo>
                <a:close/>
              </a:path>
            </a:pathLst>
          </a:custGeom>
          <a:solidFill>
            <a:srgbClr val="E6F3BB"/>
          </a:solidFill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2DiagRect">
                    <a:avLst>
                      <a:gd name="adj1" fmla="val 43285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9231BA0-677E-426E-A288-7584AD45BC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392" y="3625456"/>
            <a:ext cx="3029968" cy="428625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66ABE61-88C3-45A3-92C2-2B5C93C0D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084" y="2971811"/>
            <a:ext cx="1318032" cy="186451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9120A03-E56F-4A0A-BB88-5CADFE2CC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593670"/>
            <a:ext cx="1862000" cy="263402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3AC52042-E267-4D82-929D-8B2D609DEB6A}"/>
              </a:ext>
            </a:extLst>
          </p:cNvPr>
          <p:cNvSpPr/>
          <p:nvPr/>
        </p:nvSpPr>
        <p:spPr>
          <a:xfrm>
            <a:off x="5667431" y="548849"/>
            <a:ext cx="11047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400" b="1" dirty="0">
                <a:ln/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التهيئة</a:t>
            </a:r>
            <a:endParaRPr lang="ar-SA" sz="4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5852D5A-C6E6-4BC0-B141-7BC62CF6F7D0}"/>
              </a:ext>
            </a:extLst>
          </p:cNvPr>
          <p:cNvSpPr txBox="1"/>
          <p:nvPr/>
        </p:nvSpPr>
        <p:spPr>
          <a:xfrm>
            <a:off x="7508558" y="1066591"/>
            <a:ext cx="21738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أجمع :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420EC9F-F038-4128-9D51-37438657842C}"/>
              </a:ext>
            </a:extLst>
          </p:cNvPr>
          <p:cNvSpPr/>
          <p:nvPr/>
        </p:nvSpPr>
        <p:spPr>
          <a:xfrm>
            <a:off x="10121000" y="1987870"/>
            <a:ext cx="522752" cy="4747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896F264-C28E-4731-94A0-8AB1B8EC2316}"/>
              </a:ext>
            </a:extLst>
          </p:cNvPr>
          <p:cNvSpPr txBox="1"/>
          <p:nvPr/>
        </p:nvSpPr>
        <p:spPr>
          <a:xfrm>
            <a:off x="9145989" y="1853798"/>
            <a:ext cx="101691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2</a:t>
            </a:r>
          </a:p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+ 7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E7A81D7-80FA-4597-87EE-99DBD340E720}"/>
              </a:ext>
            </a:extLst>
          </p:cNvPr>
          <p:cNvSpPr/>
          <p:nvPr/>
        </p:nvSpPr>
        <p:spPr>
          <a:xfrm>
            <a:off x="5591151" y="5940487"/>
            <a:ext cx="1136794" cy="851297"/>
          </a:xfrm>
          <a:custGeom>
            <a:avLst/>
            <a:gdLst>
              <a:gd name="connsiteX0" fmla="*/ 0 w 1136794"/>
              <a:gd name="connsiteY0" fmla="*/ 425649 h 851297"/>
              <a:gd name="connsiteX1" fmla="*/ 425649 w 1136794"/>
              <a:gd name="connsiteY1" fmla="*/ 0 h 851297"/>
              <a:gd name="connsiteX2" fmla="*/ 711146 w 1136794"/>
              <a:gd name="connsiteY2" fmla="*/ 0 h 851297"/>
              <a:gd name="connsiteX3" fmla="*/ 1136795 w 1136794"/>
              <a:gd name="connsiteY3" fmla="*/ 425649 h 851297"/>
              <a:gd name="connsiteX4" fmla="*/ 1136794 w 1136794"/>
              <a:gd name="connsiteY4" fmla="*/ 425649 h 851297"/>
              <a:gd name="connsiteX5" fmla="*/ 711145 w 1136794"/>
              <a:gd name="connsiteY5" fmla="*/ 851298 h 851297"/>
              <a:gd name="connsiteX6" fmla="*/ 425649 w 1136794"/>
              <a:gd name="connsiteY6" fmla="*/ 851297 h 851297"/>
              <a:gd name="connsiteX7" fmla="*/ 0 w 1136794"/>
              <a:gd name="connsiteY7" fmla="*/ 425648 h 851297"/>
              <a:gd name="connsiteX8" fmla="*/ 0 w 1136794"/>
              <a:gd name="connsiteY8" fmla="*/ 425649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6794" h="851297" fill="none" extrusionOk="0">
                <a:moveTo>
                  <a:pt x="0" y="425649"/>
                </a:moveTo>
                <a:cubicBezTo>
                  <a:pt x="6753" y="177391"/>
                  <a:pt x="205933" y="-30334"/>
                  <a:pt x="425649" y="0"/>
                </a:cubicBezTo>
                <a:cubicBezTo>
                  <a:pt x="462813" y="11186"/>
                  <a:pt x="624007" y="-8626"/>
                  <a:pt x="711146" y="0"/>
                </a:cubicBezTo>
                <a:cubicBezTo>
                  <a:pt x="946634" y="-6940"/>
                  <a:pt x="1130877" y="193189"/>
                  <a:pt x="1136795" y="425649"/>
                </a:cubicBezTo>
                <a:lnTo>
                  <a:pt x="1136794" y="425649"/>
                </a:lnTo>
                <a:cubicBezTo>
                  <a:pt x="1179628" y="667755"/>
                  <a:pt x="948853" y="853153"/>
                  <a:pt x="711145" y="851298"/>
                </a:cubicBezTo>
                <a:cubicBezTo>
                  <a:pt x="584997" y="828768"/>
                  <a:pt x="504233" y="836664"/>
                  <a:pt x="425649" y="851297"/>
                </a:cubicBezTo>
                <a:cubicBezTo>
                  <a:pt x="222716" y="825133"/>
                  <a:pt x="2965" y="681135"/>
                  <a:pt x="0" y="425648"/>
                </a:cubicBezTo>
                <a:lnTo>
                  <a:pt x="0" y="425649"/>
                </a:lnTo>
                <a:close/>
              </a:path>
              <a:path w="1136794" h="851297" stroke="0" extrusionOk="0">
                <a:moveTo>
                  <a:pt x="0" y="425649"/>
                </a:moveTo>
                <a:cubicBezTo>
                  <a:pt x="10665" y="224128"/>
                  <a:pt x="190193" y="4175"/>
                  <a:pt x="425649" y="0"/>
                </a:cubicBezTo>
                <a:cubicBezTo>
                  <a:pt x="464734" y="10955"/>
                  <a:pt x="668604" y="3504"/>
                  <a:pt x="711146" y="0"/>
                </a:cubicBezTo>
                <a:cubicBezTo>
                  <a:pt x="952327" y="-25123"/>
                  <a:pt x="1162706" y="190055"/>
                  <a:pt x="1136795" y="425649"/>
                </a:cubicBezTo>
                <a:lnTo>
                  <a:pt x="1136794" y="425649"/>
                </a:lnTo>
                <a:cubicBezTo>
                  <a:pt x="1164777" y="634471"/>
                  <a:pt x="940403" y="812555"/>
                  <a:pt x="711145" y="851298"/>
                </a:cubicBezTo>
                <a:cubicBezTo>
                  <a:pt x="654326" y="864556"/>
                  <a:pt x="531702" y="853494"/>
                  <a:pt x="425649" y="851297"/>
                </a:cubicBezTo>
                <a:cubicBezTo>
                  <a:pt x="159480" y="817224"/>
                  <a:pt x="-685" y="664837"/>
                  <a:pt x="0" y="425648"/>
                </a:cubicBezTo>
                <a:lnTo>
                  <a:pt x="0" y="42564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400" b="1" dirty="0">
                <a:ln/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109</a:t>
            </a:r>
            <a:endParaRPr lang="ar-SA" sz="4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8331732A-17B9-463B-93DE-7C977738E4B7}"/>
              </a:ext>
            </a:extLst>
          </p:cNvPr>
          <p:cNvCxnSpPr/>
          <p:nvPr/>
        </p:nvCxnSpPr>
        <p:spPr>
          <a:xfrm flipH="1">
            <a:off x="9240106" y="3148662"/>
            <a:ext cx="8286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5C842468-6C75-4A20-BA30-6A7E226DCEE4}"/>
              </a:ext>
            </a:extLst>
          </p:cNvPr>
          <p:cNvSpPr/>
          <p:nvPr/>
        </p:nvSpPr>
        <p:spPr>
          <a:xfrm>
            <a:off x="7871363" y="1996642"/>
            <a:ext cx="522752" cy="4747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200F352-B7C5-4A75-9FD8-999F85880592}"/>
              </a:ext>
            </a:extLst>
          </p:cNvPr>
          <p:cNvSpPr txBox="1"/>
          <p:nvPr/>
        </p:nvSpPr>
        <p:spPr>
          <a:xfrm>
            <a:off x="6896352" y="1862570"/>
            <a:ext cx="101691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</a:t>
            </a:r>
          </a:p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+ 4</a:t>
            </a:r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F834AB65-8332-4242-8331-785DB464480D}"/>
              </a:ext>
            </a:extLst>
          </p:cNvPr>
          <p:cNvCxnSpPr/>
          <p:nvPr/>
        </p:nvCxnSpPr>
        <p:spPr>
          <a:xfrm flipH="1">
            <a:off x="6990469" y="3157434"/>
            <a:ext cx="8286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C7DAB0C3-E27A-44AC-8BB3-E02AC2166B3A}"/>
              </a:ext>
            </a:extLst>
          </p:cNvPr>
          <p:cNvSpPr/>
          <p:nvPr/>
        </p:nvSpPr>
        <p:spPr>
          <a:xfrm>
            <a:off x="5329775" y="1996642"/>
            <a:ext cx="522752" cy="4747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5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CEEE85E-AFD2-4EAA-88C9-227BED15B85C}"/>
              </a:ext>
            </a:extLst>
          </p:cNvPr>
          <p:cNvSpPr txBox="1"/>
          <p:nvPr/>
        </p:nvSpPr>
        <p:spPr>
          <a:xfrm>
            <a:off x="4354764" y="1862570"/>
            <a:ext cx="101691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</a:t>
            </a:r>
          </a:p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+ 5</a:t>
            </a:r>
          </a:p>
        </p:txBody>
      </p: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DB412465-79C2-40BF-BF86-97BA64329971}"/>
              </a:ext>
            </a:extLst>
          </p:cNvPr>
          <p:cNvCxnSpPr/>
          <p:nvPr/>
        </p:nvCxnSpPr>
        <p:spPr>
          <a:xfrm flipH="1">
            <a:off x="4448881" y="3157434"/>
            <a:ext cx="8286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2000E3A0-A8C7-4AB5-B457-2B93EC8EA2A6}"/>
              </a:ext>
            </a:extLst>
          </p:cNvPr>
          <p:cNvSpPr/>
          <p:nvPr/>
        </p:nvSpPr>
        <p:spPr>
          <a:xfrm>
            <a:off x="3080138" y="2005414"/>
            <a:ext cx="522752" cy="4747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6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20038AC-A944-4861-8F0D-50A667F97DFB}"/>
              </a:ext>
            </a:extLst>
          </p:cNvPr>
          <p:cNvSpPr txBox="1"/>
          <p:nvPr/>
        </p:nvSpPr>
        <p:spPr>
          <a:xfrm>
            <a:off x="2105127" y="1871342"/>
            <a:ext cx="101691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1</a:t>
            </a:r>
          </a:p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+ 6</a:t>
            </a:r>
          </a:p>
        </p:txBody>
      </p: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38D615B3-D045-4A20-A237-6B457D797599}"/>
              </a:ext>
            </a:extLst>
          </p:cNvPr>
          <p:cNvCxnSpPr/>
          <p:nvPr/>
        </p:nvCxnSpPr>
        <p:spPr>
          <a:xfrm flipH="1">
            <a:off x="2199244" y="3166206"/>
            <a:ext cx="8286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6F3A678-12F8-4FC2-B430-DAF7A46FB008}"/>
              </a:ext>
            </a:extLst>
          </p:cNvPr>
          <p:cNvSpPr/>
          <p:nvPr/>
        </p:nvSpPr>
        <p:spPr>
          <a:xfrm>
            <a:off x="9682379" y="3873133"/>
            <a:ext cx="522752" cy="4747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7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29C776D-2726-417F-B780-315F3FC50FC1}"/>
              </a:ext>
            </a:extLst>
          </p:cNvPr>
          <p:cNvSpPr txBox="1"/>
          <p:nvPr/>
        </p:nvSpPr>
        <p:spPr>
          <a:xfrm>
            <a:off x="8707368" y="3739061"/>
            <a:ext cx="101691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9</a:t>
            </a:r>
          </a:p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+ 7</a:t>
            </a:r>
          </a:p>
        </p:txBody>
      </p: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2E20BCC3-E2A4-42F5-A8D0-40DC4DFA7049}"/>
              </a:ext>
            </a:extLst>
          </p:cNvPr>
          <p:cNvCxnSpPr/>
          <p:nvPr/>
        </p:nvCxnSpPr>
        <p:spPr>
          <a:xfrm flipH="1">
            <a:off x="8801485" y="5033925"/>
            <a:ext cx="8286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7B8BD85D-9524-40BB-906C-C30E15269EC6}"/>
              </a:ext>
            </a:extLst>
          </p:cNvPr>
          <p:cNvSpPr/>
          <p:nvPr/>
        </p:nvSpPr>
        <p:spPr>
          <a:xfrm>
            <a:off x="7432742" y="3881905"/>
            <a:ext cx="522752" cy="4747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8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75F8751A-F44F-4D86-A61E-34693E30CFE3}"/>
              </a:ext>
            </a:extLst>
          </p:cNvPr>
          <p:cNvSpPr txBox="1"/>
          <p:nvPr/>
        </p:nvSpPr>
        <p:spPr>
          <a:xfrm>
            <a:off x="6457731" y="3747833"/>
            <a:ext cx="101691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4</a:t>
            </a:r>
          </a:p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+ 8</a:t>
            </a:r>
          </a:p>
        </p:txBody>
      </p: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FFC963DE-F6A4-4AE4-B87F-B9C44B10E44D}"/>
              </a:ext>
            </a:extLst>
          </p:cNvPr>
          <p:cNvCxnSpPr/>
          <p:nvPr/>
        </p:nvCxnSpPr>
        <p:spPr>
          <a:xfrm flipH="1">
            <a:off x="6551848" y="5042697"/>
            <a:ext cx="8286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405106C4-536E-47D6-835B-DBB763307714}"/>
              </a:ext>
            </a:extLst>
          </p:cNvPr>
          <p:cNvSpPr/>
          <p:nvPr/>
        </p:nvSpPr>
        <p:spPr>
          <a:xfrm>
            <a:off x="4891154" y="3881905"/>
            <a:ext cx="522752" cy="4747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9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1F35104B-44F9-4052-81E7-E9EF28410166}"/>
              </a:ext>
            </a:extLst>
          </p:cNvPr>
          <p:cNvSpPr txBox="1"/>
          <p:nvPr/>
        </p:nvSpPr>
        <p:spPr>
          <a:xfrm>
            <a:off x="3916143" y="3747833"/>
            <a:ext cx="101691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8</a:t>
            </a:r>
          </a:p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+ 2</a:t>
            </a:r>
          </a:p>
        </p:txBody>
      </p: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12624A9A-499C-4D11-84A3-CC5CD72CA256}"/>
              </a:ext>
            </a:extLst>
          </p:cNvPr>
          <p:cNvCxnSpPr/>
          <p:nvPr/>
        </p:nvCxnSpPr>
        <p:spPr>
          <a:xfrm flipH="1">
            <a:off x="4010260" y="5042697"/>
            <a:ext cx="8286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AFC79937-F05C-4706-97D2-6A39A2CD64CB}"/>
              </a:ext>
            </a:extLst>
          </p:cNvPr>
          <p:cNvSpPr/>
          <p:nvPr/>
        </p:nvSpPr>
        <p:spPr>
          <a:xfrm>
            <a:off x="2641517" y="3890677"/>
            <a:ext cx="522752" cy="4747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10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F31BCF5-872E-4E68-9F2D-72BBE01D24EE}"/>
              </a:ext>
            </a:extLst>
          </p:cNvPr>
          <p:cNvSpPr txBox="1"/>
          <p:nvPr/>
        </p:nvSpPr>
        <p:spPr>
          <a:xfrm>
            <a:off x="1666506" y="3756605"/>
            <a:ext cx="101691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9</a:t>
            </a:r>
          </a:p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+ 6</a:t>
            </a:r>
          </a:p>
        </p:txBody>
      </p: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D7E55BBF-0DBC-4341-81AC-CB6829975FA4}"/>
              </a:ext>
            </a:extLst>
          </p:cNvPr>
          <p:cNvCxnSpPr/>
          <p:nvPr/>
        </p:nvCxnSpPr>
        <p:spPr>
          <a:xfrm flipH="1">
            <a:off x="1760623" y="5051469"/>
            <a:ext cx="8286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صورة 37">
            <a:extLst>
              <a:ext uri="{FF2B5EF4-FFF2-40B4-BE49-F238E27FC236}">
                <a16:creationId xmlns:a16="http://schemas.microsoft.com/office/drawing/2014/main" id="{E6082CB0-66E6-4BF6-881C-2C670EFC1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527852"/>
            <a:ext cx="1704975" cy="1363980"/>
          </a:xfrm>
          <a:prstGeom prst="rect">
            <a:avLst/>
          </a:prstGeom>
        </p:spPr>
      </p:pic>
      <p:sp>
        <p:nvSpPr>
          <p:cNvPr id="39" name="مستطيل 38">
            <a:extLst>
              <a:ext uri="{FF2B5EF4-FFF2-40B4-BE49-F238E27FC236}">
                <a16:creationId xmlns:a16="http://schemas.microsoft.com/office/drawing/2014/main" id="{DE1195F9-8687-4262-BEE7-A7A22AA97BB2}"/>
              </a:ext>
            </a:extLst>
          </p:cNvPr>
          <p:cNvSpPr/>
          <p:nvPr/>
        </p:nvSpPr>
        <p:spPr>
          <a:xfrm>
            <a:off x="9306013" y="3007120"/>
            <a:ext cx="6174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000" b="1" cap="none" spc="0" dirty="0">
                <a:ln/>
                <a:solidFill>
                  <a:srgbClr val="FF0000"/>
                </a:solidFill>
                <a:effectLst/>
              </a:rPr>
              <a:t>9</a:t>
            </a: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29DF231E-1079-4343-83B6-543AE4856A48}"/>
              </a:ext>
            </a:extLst>
          </p:cNvPr>
          <p:cNvSpPr/>
          <p:nvPr/>
        </p:nvSpPr>
        <p:spPr>
          <a:xfrm>
            <a:off x="7040531" y="3007120"/>
            <a:ext cx="6174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000" b="1" cap="none" spc="0" dirty="0">
                <a:ln/>
                <a:solidFill>
                  <a:srgbClr val="FF0000"/>
                </a:solidFill>
                <a:effectLst/>
              </a:rPr>
              <a:t>7</a:t>
            </a: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24F724E3-0B55-4AE6-A3C0-0E884B58E69D}"/>
              </a:ext>
            </a:extLst>
          </p:cNvPr>
          <p:cNvSpPr/>
          <p:nvPr/>
        </p:nvSpPr>
        <p:spPr>
          <a:xfrm>
            <a:off x="4503616" y="2959090"/>
            <a:ext cx="6174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000" b="1" cap="none" spc="0" dirty="0">
                <a:ln/>
                <a:solidFill>
                  <a:srgbClr val="FF0000"/>
                </a:solidFill>
                <a:effectLst/>
              </a:rPr>
              <a:t>8</a:t>
            </a: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007CAAE4-86FA-4CD6-BA85-2582A4F25FB4}"/>
              </a:ext>
            </a:extLst>
          </p:cNvPr>
          <p:cNvSpPr/>
          <p:nvPr/>
        </p:nvSpPr>
        <p:spPr>
          <a:xfrm>
            <a:off x="2225082" y="3007119"/>
            <a:ext cx="6174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000" b="1" cap="none" spc="0" dirty="0">
                <a:ln/>
                <a:solidFill>
                  <a:srgbClr val="FF0000"/>
                </a:solidFill>
                <a:effectLst/>
              </a:rPr>
              <a:t>7</a:t>
            </a: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32908B9E-74C7-4477-9F13-17621FF4EABC}"/>
              </a:ext>
            </a:extLst>
          </p:cNvPr>
          <p:cNvSpPr/>
          <p:nvPr/>
        </p:nvSpPr>
        <p:spPr>
          <a:xfrm>
            <a:off x="8643114" y="4911987"/>
            <a:ext cx="10502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000" b="1" cap="none" spc="0" dirty="0">
                <a:ln/>
                <a:solidFill>
                  <a:srgbClr val="FF0000"/>
                </a:solidFill>
                <a:effectLst/>
              </a:rPr>
              <a:t>16</a:t>
            </a: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382DEE85-338F-4F14-9D19-A5FD64F273CB}"/>
              </a:ext>
            </a:extLst>
          </p:cNvPr>
          <p:cNvSpPr/>
          <p:nvPr/>
        </p:nvSpPr>
        <p:spPr>
          <a:xfrm>
            <a:off x="6406080" y="4891998"/>
            <a:ext cx="10502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000" b="1" cap="none" spc="0" dirty="0">
                <a:ln/>
                <a:solidFill>
                  <a:srgbClr val="FF0000"/>
                </a:solidFill>
                <a:effectLst/>
              </a:rPr>
              <a:t>12</a:t>
            </a: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6D528565-1348-4192-88E3-7BB89629F36F}"/>
              </a:ext>
            </a:extLst>
          </p:cNvPr>
          <p:cNvSpPr/>
          <p:nvPr/>
        </p:nvSpPr>
        <p:spPr>
          <a:xfrm>
            <a:off x="3952523" y="4877453"/>
            <a:ext cx="10502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000" b="1" cap="none" spc="0" dirty="0">
                <a:ln/>
                <a:solidFill>
                  <a:srgbClr val="FF0000"/>
                </a:solidFill>
                <a:effectLst/>
              </a:rPr>
              <a:t>10</a:t>
            </a: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6200877B-C56A-468F-8CDB-C6A9D7D0BB62}"/>
              </a:ext>
            </a:extLst>
          </p:cNvPr>
          <p:cNvSpPr/>
          <p:nvPr/>
        </p:nvSpPr>
        <p:spPr>
          <a:xfrm>
            <a:off x="1627296" y="4877453"/>
            <a:ext cx="10502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000" b="1" cap="none" spc="0" dirty="0">
                <a:ln/>
                <a:solidFill>
                  <a:srgbClr val="FF0000"/>
                </a:solidFill>
                <a:effectLst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72372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قطرية مستديرة 7">
            <a:extLst>
              <a:ext uri="{FF2B5EF4-FFF2-40B4-BE49-F238E27FC236}">
                <a16:creationId xmlns:a16="http://schemas.microsoft.com/office/drawing/2014/main" id="{B8C0BFA4-2E7D-4E39-9DBC-F9FBF36EDD4A}"/>
              </a:ext>
            </a:extLst>
          </p:cNvPr>
          <p:cNvSpPr/>
          <p:nvPr/>
        </p:nvSpPr>
        <p:spPr>
          <a:xfrm>
            <a:off x="494030" y="385762"/>
            <a:ext cx="10974070" cy="6086475"/>
          </a:xfrm>
          <a:custGeom>
            <a:avLst/>
            <a:gdLst>
              <a:gd name="connsiteX0" fmla="*/ 2634531 w 10974070"/>
              <a:gd name="connsiteY0" fmla="*/ 0 h 6086475"/>
              <a:gd name="connsiteX1" fmla="*/ 7930833 w 10974070"/>
              <a:gd name="connsiteY1" fmla="*/ 0 h 6086475"/>
              <a:gd name="connsiteX2" fmla="*/ 10974071 w 10974070"/>
              <a:gd name="connsiteY2" fmla="*/ 3043238 h 6086475"/>
              <a:gd name="connsiteX3" fmla="*/ 10974070 w 10974070"/>
              <a:gd name="connsiteY3" fmla="*/ 3451944 h 6086475"/>
              <a:gd name="connsiteX4" fmla="*/ 8339539 w 10974070"/>
              <a:gd name="connsiteY4" fmla="*/ 6086475 h 6086475"/>
              <a:gd name="connsiteX5" fmla="*/ 3043238 w 10974070"/>
              <a:gd name="connsiteY5" fmla="*/ 6086475 h 6086475"/>
              <a:gd name="connsiteX6" fmla="*/ 0 w 10974070"/>
              <a:gd name="connsiteY6" fmla="*/ 3043237 h 6086475"/>
              <a:gd name="connsiteX7" fmla="*/ 0 w 10974070"/>
              <a:gd name="connsiteY7" fmla="*/ 2634531 h 6086475"/>
              <a:gd name="connsiteX8" fmla="*/ 2634531 w 10974070"/>
              <a:gd name="connsiteY8" fmla="*/ 0 h 608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4070" h="6086475" fill="none" extrusionOk="0">
                <a:moveTo>
                  <a:pt x="2634531" y="0"/>
                </a:moveTo>
                <a:cubicBezTo>
                  <a:pt x="3781127" y="-72415"/>
                  <a:pt x="6090791" y="78118"/>
                  <a:pt x="7930833" y="0"/>
                </a:cubicBezTo>
                <a:cubicBezTo>
                  <a:pt x="9399037" y="12614"/>
                  <a:pt x="10982743" y="1381828"/>
                  <a:pt x="10974071" y="3043238"/>
                </a:cubicBezTo>
                <a:cubicBezTo>
                  <a:pt x="10970905" y="3157680"/>
                  <a:pt x="10969064" y="3314195"/>
                  <a:pt x="10974070" y="3451944"/>
                </a:cubicBezTo>
                <a:cubicBezTo>
                  <a:pt x="11111830" y="4999127"/>
                  <a:pt x="9681607" y="6309305"/>
                  <a:pt x="8339539" y="6086475"/>
                </a:cubicBezTo>
                <a:cubicBezTo>
                  <a:pt x="6252164" y="5922747"/>
                  <a:pt x="3727265" y="6199474"/>
                  <a:pt x="3043238" y="6086475"/>
                </a:cubicBezTo>
                <a:cubicBezTo>
                  <a:pt x="1547992" y="6152663"/>
                  <a:pt x="23595" y="5021264"/>
                  <a:pt x="0" y="3043237"/>
                </a:cubicBezTo>
                <a:cubicBezTo>
                  <a:pt x="16737" y="2950909"/>
                  <a:pt x="-3572" y="2709085"/>
                  <a:pt x="0" y="2634531"/>
                </a:cubicBezTo>
                <a:cubicBezTo>
                  <a:pt x="123807" y="949029"/>
                  <a:pt x="1113449" y="-170434"/>
                  <a:pt x="2634531" y="0"/>
                </a:cubicBezTo>
                <a:close/>
              </a:path>
              <a:path w="10974070" h="6086475" stroke="0" extrusionOk="0">
                <a:moveTo>
                  <a:pt x="2634531" y="0"/>
                </a:moveTo>
                <a:cubicBezTo>
                  <a:pt x="5019378" y="-133594"/>
                  <a:pt x="6570829" y="63808"/>
                  <a:pt x="7930833" y="0"/>
                </a:cubicBezTo>
                <a:cubicBezTo>
                  <a:pt x="9649972" y="25797"/>
                  <a:pt x="10859423" y="1497360"/>
                  <a:pt x="10974071" y="3043238"/>
                </a:cubicBezTo>
                <a:cubicBezTo>
                  <a:pt x="10967579" y="3174525"/>
                  <a:pt x="10980261" y="3303227"/>
                  <a:pt x="10974070" y="3451944"/>
                </a:cubicBezTo>
                <a:cubicBezTo>
                  <a:pt x="11170271" y="4740139"/>
                  <a:pt x="9841019" y="6052998"/>
                  <a:pt x="8339539" y="6086475"/>
                </a:cubicBezTo>
                <a:cubicBezTo>
                  <a:pt x="7297030" y="6080722"/>
                  <a:pt x="4939343" y="6137958"/>
                  <a:pt x="3043238" y="6086475"/>
                </a:cubicBezTo>
                <a:cubicBezTo>
                  <a:pt x="1340525" y="5997225"/>
                  <a:pt x="-121886" y="4787181"/>
                  <a:pt x="0" y="3043237"/>
                </a:cubicBezTo>
                <a:cubicBezTo>
                  <a:pt x="3047" y="2861648"/>
                  <a:pt x="35383" y="2686946"/>
                  <a:pt x="0" y="2634531"/>
                </a:cubicBezTo>
                <a:cubicBezTo>
                  <a:pt x="-49539" y="1358426"/>
                  <a:pt x="962554" y="80485"/>
                  <a:pt x="2634531" y="0"/>
                </a:cubicBezTo>
                <a:close/>
              </a:path>
            </a:pathLst>
          </a:custGeom>
          <a:solidFill>
            <a:srgbClr val="E6F3BB"/>
          </a:solidFill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2DiagRect">
                    <a:avLst>
                      <a:gd name="adj1" fmla="val 43285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9231BA0-677E-426E-A288-7584AD45BC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392" y="3625456"/>
            <a:ext cx="3029968" cy="428625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66ABE61-88C3-45A3-92C2-2B5C93C0D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084" y="2971811"/>
            <a:ext cx="1318032" cy="186451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9120A03-E56F-4A0A-BB88-5CADFE2CC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593670"/>
            <a:ext cx="1862000" cy="263402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3AC52042-E267-4D82-929D-8B2D609DEB6A}"/>
              </a:ext>
            </a:extLst>
          </p:cNvPr>
          <p:cNvSpPr/>
          <p:nvPr/>
        </p:nvSpPr>
        <p:spPr>
          <a:xfrm>
            <a:off x="5667431" y="548849"/>
            <a:ext cx="11047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400" b="1" dirty="0">
                <a:ln/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التهيئة</a:t>
            </a:r>
            <a:endParaRPr lang="ar-SA" sz="4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5852D5A-C6E6-4BC0-B141-7BC62CF6F7D0}"/>
              </a:ext>
            </a:extLst>
          </p:cNvPr>
          <p:cNvSpPr txBox="1"/>
          <p:nvPr/>
        </p:nvSpPr>
        <p:spPr>
          <a:xfrm>
            <a:off x="7508558" y="1066591"/>
            <a:ext cx="21738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أجمع :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420EC9F-F038-4128-9D51-37438657842C}"/>
              </a:ext>
            </a:extLst>
          </p:cNvPr>
          <p:cNvSpPr/>
          <p:nvPr/>
        </p:nvSpPr>
        <p:spPr>
          <a:xfrm>
            <a:off x="10121000" y="1987870"/>
            <a:ext cx="522752" cy="4747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896F264-C28E-4731-94A0-8AB1B8EC2316}"/>
              </a:ext>
            </a:extLst>
          </p:cNvPr>
          <p:cNvSpPr txBox="1"/>
          <p:nvPr/>
        </p:nvSpPr>
        <p:spPr>
          <a:xfrm>
            <a:off x="7204280" y="1916195"/>
            <a:ext cx="27823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3+ 3 + 1 =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E7A81D7-80FA-4597-87EE-99DBD340E720}"/>
              </a:ext>
            </a:extLst>
          </p:cNvPr>
          <p:cNvSpPr/>
          <p:nvPr/>
        </p:nvSpPr>
        <p:spPr>
          <a:xfrm>
            <a:off x="5591151" y="5940487"/>
            <a:ext cx="1136794" cy="851297"/>
          </a:xfrm>
          <a:custGeom>
            <a:avLst/>
            <a:gdLst>
              <a:gd name="connsiteX0" fmla="*/ 0 w 1136794"/>
              <a:gd name="connsiteY0" fmla="*/ 425649 h 851297"/>
              <a:gd name="connsiteX1" fmla="*/ 425649 w 1136794"/>
              <a:gd name="connsiteY1" fmla="*/ 0 h 851297"/>
              <a:gd name="connsiteX2" fmla="*/ 711146 w 1136794"/>
              <a:gd name="connsiteY2" fmla="*/ 0 h 851297"/>
              <a:gd name="connsiteX3" fmla="*/ 1136795 w 1136794"/>
              <a:gd name="connsiteY3" fmla="*/ 425649 h 851297"/>
              <a:gd name="connsiteX4" fmla="*/ 1136794 w 1136794"/>
              <a:gd name="connsiteY4" fmla="*/ 425649 h 851297"/>
              <a:gd name="connsiteX5" fmla="*/ 711145 w 1136794"/>
              <a:gd name="connsiteY5" fmla="*/ 851298 h 851297"/>
              <a:gd name="connsiteX6" fmla="*/ 425649 w 1136794"/>
              <a:gd name="connsiteY6" fmla="*/ 851297 h 851297"/>
              <a:gd name="connsiteX7" fmla="*/ 0 w 1136794"/>
              <a:gd name="connsiteY7" fmla="*/ 425648 h 851297"/>
              <a:gd name="connsiteX8" fmla="*/ 0 w 1136794"/>
              <a:gd name="connsiteY8" fmla="*/ 425649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6794" h="851297" fill="none" extrusionOk="0">
                <a:moveTo>
                  <a:pt x="0" y="425649"/>
                </a:moveTo>
                <a:cubicBezTo>
                  <a:pt x="6753" y="177391"/>
                  <a:pt x="205933" y="-30334"/>
                  <a:pt x="425649" y="0"/>
                </a:cubicBezTo>
                <a:cubicBezTo>
                  <a:pt x="462813" y="11186"/>
                  <a:pt x="624007" y="-8626"/>
                  <a:pt x="711146" y="0"/>
                </a:cubicBezTo>
                <a:cubicBezTo>
                  <a:pt x="946634" y="-6940"/>
                  <a:pt x="1130877" y="193189"/>
                  <a:pt x="1136795" y="425649"/>
                </a:cubicBezTo>
                <a:lnTo>
                  <a:pt x="1136794" y="425649"/>
                </a:lnTo>
                <a:cubicBezTo>
                  <a:pt x="1179628" y="667755"/>
                  <a:pt x="948853" y="853153"/>
                  <a:pt x="711145" y="851298"/>
                </a:cubicBezTo>
                <a:cubicBezTo>
                  <a:pt x="584997" y="828768"/>
                  <a:pt x="504233" y="836664"/>
                  <a:pt x="425649" y="851297"/>
                </a:cubicBezTo>
                <a:cubicBezTo>
                  <a:pt x="222716" y="825133"/>
                  <a:pt x="2965" y="681135"/>
                  <a:pt x="0" y="425648"/>
                </a:cubicBezTo>
                <a:lnTo>
                  <a:pt x="0" y="425649"/>
                </a:lnTo>
                <a:close/>
              </a:path>
              <a:path w="1136794" h="851297" stroke="0" extrusionOk="0">
                <a:moveTo>
                  <a:pt x="0" y="425649"/>
                </a:moveTo>
                <a:cubicBezTo>
                  <a:pt x="10665" y="224128"/>
                  <a:pt x="190193" y="4175"/>
                  <a:pt x="425649" y="0"/>
                </a:cubicBezTo>
                <a:cubicBezTo>
                  <a:pt x="464734" y="10955"/>
                  <a:pt x="668604" y="3504"/>
                  <a:pt x="711146" y="0"/>
                </a:cubicBezTo>
                <a:cubicBezTo>
                  <a:pt x="952327" y="-25123"/>
                  <a:pt x="1162706" y="190055"/>
                  <a:pt x="1136795" y="425649"/>
                </a:cubicBezTo>
                <a:lnTo>
                  <a:pt x="1136794" y="425649"/>
                </a:lnTo>
                <a:cubicBezTo>
                  <a:pt x="1164777" y="634471"/>
                  <a:pt x="940403" y="812555"/>
                  <a:pt x="711145" y="851298"/>
                </a:cubicBezTo>
                <a:cubicBezTo>
                  <a:pt x="654326" y="864556"/>
                  <a:pt x="531702" y="853494"/>
                  <a:pt x="425649" y="851297"/>
                </a:cubicBezTo>
                <a:cubicBezTo>
                  <a:pt x="159480" y="817224"/>
                  <a:pt x="-685" y="664837"/>
                  <a:pt x="0" y="425648"/>
                </a:cubicBezTo>
                <a:lnTo>
                  <a:pt x="0" y="42564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400" b="1" dirty="0">
                <a:ln/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109</a:t>
            </a:r>
            <a:endParaRPr lang="ar-SA" sz="4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6F3A678-12F8-4FC2-B430-DAF7A46FB008}"/>
              </a:ext>
            </a:extLst>
          </p:cNvPr>
          <p:cNvSpPr/>
          <p:nvPr/>
        </p:nvSpPr>
        <p:spPr>
          <a:xfrm>
            <a:off x="5406055" y="2008863"/>
            <a:ext cx="522752" cy="4747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29C776D-2726-417F-B780-315F3FC50FC1}"/>
              </a:ext>
            </a:extLst>
          </p:cNvPr>
          <p:cNvSpPr txBox="1"/>
          <p:nvPr/>
        </p:nvSpPr>
        <p:spPr>
          <a:xfrm>
            <a:off x="2552229" y="1915325"/>
            <a:ext cx="27856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4+ 2 + 3  =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95834D76-0FE8-416C-88EB-6E1E701B171C}"/>
              </a:ext>
            </a:extLst>
          </p:cNvPr>
          <p:cNvSpPr txBox="1"/>
          <p:nvPr/>
        </p:nvSpPr>
        <p:spPr>
          <a:xfrm>
            <a:off x="6915753" y="2862214"/>
            <a:ext cx="320524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أحوط العدد الأقرب :</a:t>
            </a: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F3D68029-F26C-4B5E-9BF2-9F237CD04C03}"/>
              </a:ext>
            </a:extLst>
          </p:cNvPr>
          <p:cNvSpPr/>
          <p:nvPr/>
        </p:nvSpPr>
        <p:spPr>
          <a:xfrm>
            <a:off x="10085573" y="3743692"/>
            <a:ext cx="522752" cy="4747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BD7A9EDF-45C2-4768-A5B8-0DC9911B6874}"/>
              </a:ext>
            </a:extLst>
          </p:cNvPr>
          <p:cNvSpPr txBox="1"/>
          <p:nvPr/>
        </p:nvSpPr>
        <p:spPr>
          <a:xfrm>
            <a:off x="7168853" y="3672017"/>
            <a:ext cx="278237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87 أقرب إلى </a:t>
            </a:r>
          </a:p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90  أو 70</a:t>
            </a: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3C0E2A78-7A36-4E10-95DC-04BAEE5606AC}"/>
              </a:ext>
            </a:extLst>
          </p:cNvPr>
          <p:cNvSpPr/>
          <p:nvPr/>
        </p:nvSpPr>
        <p:spPr>
          <a:xfrm>
            <a:off x="5402042" y="3719050"/>
            <a:ext cx="522752" cy="4747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E058E51E-98CA-4D5F-90E1-0372AFC594FE}"/>
              </a:ext>
            </a:extLst>
          </p:cNvPr>
          <p:cNvSpPr txBox="1"/>
          <p:nvPr/>
        </p:nvSpPr>
        <p:spPr>
          <a:xfrm>
            <a:off x="2548216" y="3625512"/>
            <a:ext cx="27856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35 أقرب إلى :</a:t>
            </a:r>
          </a:p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40  أو  20</a:t>
            </a: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56BF8355-088E-46F8-B3A3-EB5BAF95B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527852"/>
            <a:ext cx="1704975" cy="1363980"/>
          </a:xfrm>
          <a:prstGeom prst="rect">
            <a:avLst/>
          </a:prstGeom>
        </p:spPr>
      </p:pic>
      <p:sp>
        <p:nvSpPr>
          <p:cNvPr id="44" name="مستطيل 43">
            <a:extLst>
              <a:ext uri="{FF2B5EF4-FFF2-40B4-BE49-F238E27FC236}">
                <a16:creationId xmlns:a16="http://schemas.microsoft.com/office/drawing/2014/main" id="{43BB564A-04EC-4495-BA44-71669F3F94F1}"/>
              </a:ext>
            </a:extLst>
          </p:cNvPr>
          <p:cNvSpPr/>
          <p:nvPr/>
        </p:nvSpPr>
        <p:spPr>
          <a:xfrm>
            <a:off x="7274078" y="1724716"/>
            <a:ext cx="6174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000" b="1" cap="none" spc="0" dirty="0">
                <a:ln/>
                <a:solidFill>
                  <a:srgbClr val="FF0000"/>
                </a:solidFill>
                <a:effectLst/>
              </a:rPr>
              <a:t>7</a:t>
            </a: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0FB61DC0-E9DB-45A3-91DA-FEC6A2805707}"/>
              </a:ext>
            </a:extLst>
          </p:cNvPr>
          <p:cNvSpPr/>
          <p:nvPr/>
        </p:nvSpPr>
        <p:spPr>
          <a:xfrm>
            <a:off x="2646157" y="1738396"/>
            <a:ext cx="6174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000" b="1" cap="none" spc="0" dirty="0">
                <a:ln/>
                <a:solidFill>
                  <a:srgbClr val="FF0000"/>
                </a:solidFill>
                <a:effectLst/>
              </a:rPr>
              <a:t>9</a:t>
            </a: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6764FD38-56BA-42FF-A9F1-C54F3156A7C2}"/>
              </a:ext>
            </a:extLst>
          </p:cNvPr>
          <p:cNvSpPr/>
          <p:nvPr/>
        </p:nvSpPr>
        <p:spPr>
          <a:xfrm>
            <a:off x="9010634" y="4333736"/>
            <a:ext cx="476266" cy="6152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شكل بيضاوي 45">
            <a:extLst>
              <a:ext uri="{FF2B5EF4-FFF2-40B4-BE49-F238E27FC236}">
                <a16:creationId xmlns:a16="http://schemas.microsoft.com/office/drawing/2014/main" id="{E8FC6E8F-7F37-4A52-8524-85C7689CDC5F}"/>
              </a:ext>
            </a:extLst>
          </p:cNvPr>
          <p:cNvSpPr/>
          <p:nvPr/>
        </p:nvSpPr>
        <p:spPr>
          <a:xfrm>
            <a:off x="4401110" y="4273657"/>
            <a:ext cx="476266" cy="6152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813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2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قطرية مستديرة 7">
            <a:extLst>
              <a:ext uri="{FF2B5EF4-FFF2-40B4-BE49-F238E27FC236}">
                <a16:creationId xmlns:a16="http://schemas.microsoft.com/office/drawing/2014/main" id="{B8C0BFA4-2E7D-4E39-9DBC-F9FBF36EDD4A}"/>
              </a:ext>
            </a:extLst>
          </p:cNvPr>
          <p:cNvSpPr/>
          <p:nvPr/>
        </p:nvSpPr>
        <p:spPr>
          <a:xfrm>
            <a:off x="494030" y="385762"/>
            <a:ext cx="10974070" cy="6086475"/>
          </a:xfrm>
          <a:custGeom>
            <a:avLst/>
            <a:gdLst>
              <a:gd name="connsiteX0" fmla="*/ 2634531 w 10974070"/>
              <a:gd name="connsiteY0" fmla="*/ 0 h 6086475"/>
              <a:gd name="connsiteX1" fmla="*/ 7930833 w 10974070"/>
              <a:gd name="connsiteY1" fmla="*/ 0 h 6086475"/>
              <a:gd name="connsiteX2" fmla="*/ 10974071 w 10974070"/>
              <a:gd name="connsiteY2" fmla="*/ 3043238 h 6086475"/>
              <a:gd name="connsiteX3" fmla="*/ 10974070 w 10974070"/>
              <a:gd name="connsiteY3" fmla="*/ 3451944 h 6086475"/>
              <a:gd name="connsiteX4" fmla="*/ 8339539 w 10974070"/>
              <a:gd name="connsiteY4" fmla="*/ 6086475 h 6086475"/>
              <a:gd name="connsiteX5" fmla="*/ 3043238 w 10974070"/>
              <a:gd name="connsiteY5" fmla="*/ 6086475 h 6086475"/>
              <a:gd name="connsiteX6" fmla="*/ 0 w 10974070"/>
              <a:gd name="connsiteY6" fmla="*/ 3043237 h 6086475"/>
              <a:gd name="connsiteX7" fmla="*/ 0 w 10974070"/>
              <a:gd name="connsiteY7" fmla="*/ 2634531 h 6086475"/>
              <a:gd name="connsiteX8" fmla="*/ 2634531 w 10974070"/>
              <a:gd name="connsiteY8" fmla="*/ 0 h 608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4070" h="6086475" fill="none" extrusionOk="0">
                <a:moveTo>
                  <a:pt x="2634531" y="0"/>
                </a:moveTo>
                <a:cubicBezTo>
                  <a:pt x="3781127" y="-72415"/>
                  <a:pt x="6090791" y="78118"/>
                  <a:pt x="7930833" y="0"/>
                </a:cubicBezTo>
                <a:cubicBezTo>
                  <a:pt x="9399037" y="12614"/>
                  <a:pt x="10982743" y="1381828"/>
                  <a:pt x="10974071" y="3043238"/>
                </a:cubicBezTo>
                <a:cubicBezTo>
                  <a:pt x="10970905" y="3157680"/>
                  <a:pt x="10969064" y="3314195"/>
                  <a:pt x="10974070" y="3451944"/>
                </a:cubicBezTo>
                <a:cubicBezTo>
                  <a:pt x="11111830" y="4999127"/>
                  <a:pt x="9681607" y="6309305"/>
                  <a:pt x="8339539" y="6086475"/>
                </a:cubicBezTo>
                <a:cubicBezTo>
                  <a:pt x="6252164" y="5922747"/>
                  <a:pt x="3727265" y="6199474"/>
                  <a:pt x="3043238" y="6086475"/>
                </a:cubicBezTo>
                <a:cubicBezTo>
                  <a:pt x="1547992" y="6152663"/>
                  <a:pt x="23595" y="5021264"/>
                  <a:pt x="0" y="3043237"/>
                </a:cubicBezTo>
                <a:cubicBezTo>
                  <a:pt x="16737" y="2950909"/>
                  <a:pt x="-3572" y="2709085"/>
                  <a:pt x="0" y="2634531"/>
                </a:cubicBezTo>
                <a:cubicBezTo>
                  <a:pt x="123807" y="949029"/>
                  <a:pt x="1113449" y="-170434"/>
                  <a:pt x="2634531" y="0"/>
                </a:cubicBezTo>
                <a:close/>
              </a:path>
              <a:path w="10974070" h="6086475" stroke="0" extrusionOk="0">
                <a:moveTo>
                  <a:pt x="2634531" y="0"/>
                </a:moveTo>
                <a:cubicBezTo>
                  <a:pt x="5019378" y="-133594"/>
                  <a:pt x="6570829" y="63808"/>
                  <a:pt x="7930833" y="0"/>
                </a:cubicBezTo>
                <a:cubicBezTo>
                  <a:pt x="9649972" y="25797"/>
                  <a:pt x="10859423" y="1497360"/>
                  <a:pt x="10974071" y="3043238"/>
                </a:cubicBezTo>
                <a:cubicBezTo>
                  <a:pt x="10967579" y="3174525"/>
                  <a:pt x="10980261" y="3303227"/>
                  <a:pt x="10974070" y="3451944"/>
                </a:cubicBezTo>
                <a:cubicBezTo>
                  <a:pt x="11170271" y="4740139"/>
                  <a:pt x="9841019" y="6052998"/>
                  <a:pt x="8339539" y="6086475"/>
                </a:cubicBezTo>
                <a:cubicBezTo>
                  <a:pt x="7297030" y="6080722"/>
                  <a:pt x="4939343" y="6137958"/>
                  <a:pt x="3043238" y="6086475"/>
                </a:cubicBezTo>
                <a:cubicBezTo>
                  <a:pt x="1340525" y="5997225"/>
                  <a:pt x="-121886" y="4787181"/>
                  <a:pt x="0" y="3043237"/>
                </a:cubicBezTo>
                <a:cubicBezTo>
                  <a:pt x="3047" y="2861648"/>
                  <a:pt x="35383" y="2686946"/>
                  <a:pt x="0" y="2634531"/>
                </a:cubicBezTo>
                <a:cubicBezTo>
                  <a:pt x="-49539" y="1358426"/>
                  <a:pt x="962554" y="80485"/>
                  <a:pt x="2634531" y="0"/>
                </a:cubicBezTo>
                <a:close/>
              </a:path>
            </a:pathLst>
          </a:custGeom>
          <a:solidFill>
            <a:srgbClr val="E6F3BB"/>
          </a:solidFill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2DiagRect">
                    <a:avLst>
                      <a:gd name="adj1" fmla="val 43285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9231BA0-677E-426E-A288-7584AD45BC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392" y="3625456"/>
            <a:ext cx="3029968" cy="428625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66ABE61-88C3-45A3-92C2-2B5C93C0D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084" y="2971811"/>
            <a:ext cx="1318032" cy="186451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9120A03-E56F-4A0A-BB88-5CADFE2CC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593670"/>
            <a:ext cx="1862000" cy="263402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3AC52042-E267-4D82-929D-8B2D609DEB6A}"/>
              </a:ext>
            </a:extLst>
          </p:cNvPr>
          <p:cNvSpPr/>
          <p:nvPr/>
        </p:nvSpPr>
        <p:spPr>
          <a:xfrm>
            <a:off x="5667431" y="548849"/>
            <a:ext cx="11047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400" b="1" dirty="0">
                <a:ln/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التهيئة</a:t>
            </a:r>
            <a:endParaRPr lang="ar-SA" sz="4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5852D5A-C6E6-4BC0-B141-7BC62CF6F7D0}"/>
              </a:ext>
            </a:extLst>
          </p:cNvPr>
          <p:cNvSpPr txBox="1"/>
          <p:nvPr/>
        </p:nvSpPr>
        <p:spPr>
          <a:xfrm>
            <a:off x="929772" y="1839685"/>
            <a:ext cx="902084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 أحمد 5 كرات حمراء ، ومع سامي 3 كرات زرقاء ، أما هاني فمعه كرتان خضراوان . كم كرة مع الجميع ؟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420EC9F-F038-4128-9D51-37438657842C}"/>
              </a:ext>
            </a:extLst>
          </p:cNvPr>
          <p:cNvSpPr/>
          <p:nvPr/>
        </p:nvSpPr>
        <p:spPr>
          <a:xfrm>
            <a:off x="10121000" y="1901617"/>
            <a:ext cx="522752" cy="4747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E7A81D7-80FA-4597-87EE-99DBD340E720}"/>
              </a:ext>
            </a:extLst>
          </p:cNvPr>
          <p:cNvSpPr/>
          <p:nvPr/>
        </p:nvSpPr>
        <p:spPr>
          <a:xfrm>
            <a:off x="5591151" y="5940487"/>
            <a:ext cx="1136794" cy="851297"/>
          </a:xfrm>
          <a:custGeom>
            <a:avLst/>
            <a:gdLst>
              <a:gd name="connsiteX0" fmla="*/ 0 w 1136794"/>
              <a:gd name="connsiteY0" fmla="*/ 425649 h 851297"/>
              <a:gd name="connsiteX1" fmla="*/ 425649 w 1136794"/>
              <a:gd name="connsiteY1" fmla="*/ 0 h 851297"/>
              <a:gd name="connsiteX2" fmla="*/ 711146 w 1136794"/>
              <a:gd name="connsiteY2" fmla="*/ 0 h 851297"/>
              <a:gd name="connsiteX3" fmla="*/ 1136795 w 1136794"/>
              <a:gd name="connsiteY3" fmla="*/ 425649 h 851297"/>
              <a:gd name="connsiteX4" fmla="*/ 1136794 w 1136794"/>
              <a:gd name="connsiteY4" fmla="*/ 425649 h 851297"/>
              <a:gd name="connsiteX5" fmla="*/ 711145 w 1136794"/>
              <a:gd name="connsiteY5" fmla="*/ 851298 h 851297"/>
              <a:gd name="connsiteX6" fmla="*/ 425649 w 1136794"/>
              <a:gd name="connsiteY6" fmla="*/ 851297 h 851297"/>
              <a:gd name="connsiteX7" fmla="*/ 0 w 1136794"/>
              <a:gd name="connsiteY7" fmla="*/ 425648 h 851297"/>
              <a:gd name="connsiteX8" fmla="*/ 0 w 1136794"/>
              <a:gd name="connsiteY8" fmla="*/ 425649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6794" h="851297" fill="none" extrusionOk="0">
                <a:moveTo>
                  <a:pt x="0" y="425649"/>
                </a:moveTo>
                <a:cubicBezTo>
                  <a:pt x="6753" y="177391"/>
                  <a:pt x="205933" y="-30334"/>
                  <a:pt x="425649" y="0"/>
                </a:cubicBezTo>
                <a:cubicBezTo>
                  <a:pt x="462813" y="11186"/>
                  <a:pt x="624007" y="-8626"/>
                  <a:pt x="711146" y="0"/>
                </a:cubicBezTo>
                <a:cubicBezTo>
                  <a:pt x="946634" y="-6940"/>
                  <a:pt x="1130877" y="193189"/>
                  <a:pt x="1136795" y="425649"/>
                </a:cubicBezTo>
                <a:lnTo>
                  <a:pt x="1136794" y="425649"/>
                </a:lnTo>
                <a:cubicBezTo>
                  <a:pt x="1179628" y="667755"/>
                  <a:pt x="948853" y="853153"/>
                  <a:pt x="711145" y="851298"/>
                </a:cubicBezTo>
                <a:cubicBezTo>
                  <a:pt x="584997" y="828768"/>
                  <a:pt x="504233" y="836664"/>
                  <a:pt x="425649" y="851297"/>
                </a:cubicBezTo>
                <a:cubicBezTo>
                  <a:pt x="222716" y="825133"/>
                  <a:pt x="2965" y="681135"/>
                  <a:pt x="0" y="425648"/>
                </a:cubicBezTo>
                <a:lnTo>
                  <a:pt x="0" y="425649"/>
                </a:lnTo>
                <a:close/>
              </a:path>
              <a:path w="1136794" h="851297" stroke="0" extrusionOk="0">
                <a:moveTo>
                  <a:pt x="0" y="425649"/>
                </a:moveTo>
                <a:cubicBezTo>
                  <a:pt x="10665" y="224128"/>
                  <a:pt x="190193" y="4175"/>
                  <a:pt x="425649" y="0"/>
                </a:cubicBezTo>
                <a:cubicBezTo>
                  <a:pt x="464734" y="10955"/>
                  <a:pt x="668604" y="3504"/>
                  <a:pt x="711146" y="0"/>
                </a:cubicBezTo>
                <a:cubicBezTo>
                  <a:pt x="952327" y="-25123"/>
                  <a:pt x="1162706" y="190055"/>
                  <a:pt x="1136795" y="425649"/>
                </a:cubicBezTo>
                <a:lnTo>
                  <a:pt x="1136794" y="425649"/>
                </a:lnTo>
                <a:cubicBezTo>
                  <a:pt x="1164777" y="634471"/>
                  <a:pt x="940403" y="812555"/>
                  <a:pt x="711145" y="851298"/>
                </a:cubicBezTo>
                <a:cubicBezTo>
                  <a:pt x="654326" y="864556"/>
                  <a:pt x="531702" y="853494"/>
                  <a:pt x="425649" y="851297"/>
                </a:cubicBezTo>
                <a:cubicBezTo>
                  <a:pt x="159480" y="817224"/>
                  <a:pt x="-685" y="664837"/>
                  <a:pt x="0" y="425648"/>
                </a:cubicBezTo>
                <a:lnTo>
                  <a:pt x="0" y="42564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400" b="1" dirty="0">
                <a:ln/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109</a:t>
            </a:r>
            <a:endParaRPr lang="ar-SA" sz="4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CE3FD106-3FDF-483A-AF1E-34A43C3642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527852"/>
            <a:ext cx="1704975" cy="1363980"/>
          </a:xfrm>
          <a:prstGeom prst="rect">
            <a:avLst/>
          </a:prstGeom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3B2E4FA0-CBE0-46E9-B8A7-3AEFA6F17A1A}"/>
              </a:ext>
            </a:extLst>
          </p:cNvPr>
          <p:cNvSpPr/>
          <p:nvPr/>
        </p:nvSpPr>
        <p:spPr>
          <a:xfrm>
            <a:off x="8734425" y="3163124"/>
            <a:ext cx="561975" cy="5317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67D1B1CE-5F37-46C4-8E55-AE22EF94C948}"/>
              </a:ext>
            </a:extLst>
          </p:cNvPr>
          <p:cNvSpPr/>
          <p:nvPr/>
        </p:nvSpPr>
        <p:spPr>
          <a:xfrm>
            <a:off x="8734425" y="3754174"/>
            <a:ext cx="561975" cy="5317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59F31997-A3CD-473D-AD89-B9C3F8FADF96}"/>
              </a:ext>
            </a:extLst>
          </p:cNvPr>
          <p:cNvSpPr/>
          <p:nvPr/>
        </p:nvSpPr>
        <p:spPr>
          <a:xfrm>
            <a:off x="8734425" y="4345224"/>
            <a:ext cx="561975" cy="5317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EDB68B73-3FA0-486A-8696-672F89A68D94}"/>
              </a:ext>
            </a:extLst>
          </p:cNvPr>
          <p:cNvSpPr/>
          <p:nvPr/>
        </p:nvSpPr>
        <p:spPr>
          <a:xfrm>
            <a:off x="8734425" y="4923964"/>
            <a:ext cx="561975" cy="5317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4542FB5C-A481-4FE8-A8D0-58B0D7458177}"/>
              </a:ext>
            </a:extLst>
          </p:cNvPr>
          <p:cNvSpPr/>
          <p:nvPr/>
        </p:nvSpPr>
        <p:spPr>
          <a:xfrm>
            <a:off x="8734425" y="5502704"/>
            <a:ext cx="561975" cy="5317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7531366A-F1AC-4FDA-92FC-49AC7E03A0CE}"/>
              </a:ext>
            </a:extLst>
          </p:cNvPr>
          <p:cNvSpPr/>
          <p:nvPr/>
        </p:nvSpPr>
        <p:spPr>
          <a:xfrm>
            <a:off x="7896102" y="3152766"/>
            <a:ext cx="561975" cy="53175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CE6FAFD8-39CB-4E31-B732-9442CC3B149B}"/>
              </a:ext>
            </a:extLst>
          </p:cNvPr>
          <p:cNvSpPr/>
          <p:nvPr/>
        </p:nvSpPr>
        <p:spPr>
          <a:xfrm>
            <a:off x="7896102" y="3731506"/>
            <a:ext cx="561975" cy="53175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3F03A1DA-3391-44FE-A1ED-8E7136422937}"/>
              </a:ext>
            </a:extLst>
          </p:cNvPr>
          <p:cNvSpPr/>
          <p:nvPr/>
        </p:nvSpPr>
        <p:spPr>
          <a:xfrm>
            <a:off x="7896102" y="4310246"/>
            <a:ext cx="561975" cy="53175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4358A048-B296-4853-9A82-1B67ED225B0A}"/>
              </a:ext>
            </a:extLst>
          </p:cNvPr>
          <p:cNvSpPr/>
          <p:nvPr/>
        </p:nvSpPr>
        <p:spPr>
          <a:xfrm>
            <a:off x="7163741" y="3152766"/>
            <a:ext cx="561975" cy="5317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CEC4A221-41A9-4CFB-99E9-FE489858D981}"/>
              </a:ext>
            </a:extLst>
          </p:cNvPr>
          <p:cNvSpPr/>
          <p:nvPr/>
        </p:nvSpPr>
        <p:spPr>
          <a:xfrm>
            <a:off x="7163741" y="3731506"/>
            <a:ext cx="561975" cy="5317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3F1BB379-C8F0-4870-921A-8CCF1E71E650}"/>
              </a:ext>
            </a:extLst>
          </p:cNvPr>
          <p:cNvSpPr/>
          <p:nvPr/>
        </p:nvSpPr>
        <p:spPr>
          <a:xfrm>
            <a:off x="422162" y="3274184"/>
            <a:ext cx="64652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000" b="1" cap="none" spc="0" dirty="0">
                <a:ln/>
                <a:solidFill>
                  <a:srgbClr val="FF0000"/>
                </a:solidFill>
                <a:effectLst/>
              </a:rPr>
              <a:t>5 </a:t>
            </a:r>
            <a:r>
              <a:rPr lang="ar-SA" sz="6000" b="1" cap="none" spc="0" dirty="0">
                <a:ln/>
                <a:effectLst/>
              </a:rPr>
              <a:t>+</a:t>
            </a:r>
            <a:r>
              <a:rPr lang="ar-SA" sz="60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ar-SA" sz="6000" b="1" cap="none" spc="0" dirty="0">
                <a:ln/>
                <a:solidFill>
                  <a:srgbClr val="00B0F0"/>
                </a:solidFill>
                <a:effectLst/>
              </a:rPr>
              <a:t>3</a:t>
            </a:r>
            <a:r>
              <a:rPr lang="ar-SA" sz="60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ar-SA" sz="6000" b="1" cap="none" spc="0" dirty="0">
                <a:ln/>
                <a:effectLst/>
              </a:rPr>
              <a:t>+</a:t>
            </a:r>
            <a:r>
              <a:rPr lang="ar-SA" sz="60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ar-SA" sz="6000" b="1" cap="none" spc="0" dirty="0">
                <a:ln/>
                <a:solidFill>
                  <a:srgbClr val="00B050"/>
                </a:solidFill>
                <a:effectLst/>
              </a:rPr>
              <a:t>2</a:t>
            </a:r>
            <a:r>
              <a:rPr lang="ar-SA" sz="60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ar-SA" sz="6000" b="1" cap="none" spc="0" dirty="0">
                <a:ln/>
                <a:effectLst/>
              </a:rPr>
              <a:t>=</a:t>
            </a:r>
            <a:r>
              <a:rPr lang="ar-SA" sz="6000" b="1" cap="none" spc="0" dirty="0">
                <a:ln/>
                <a:solidFill>
                  <a:srgbClr val="FF0000"/>
                </a:solidFill>
                <a:effectLst/>
              </a:rPr>
              <a:t>10 </a:t>
            </a:r>
            <a:r>
              <a:rPr lang="ar-SA" sz="6000" b="1" cap="none" spc="0" dirty="0">
                <a:ln/>
                <a:effectLst/>
              </a:rPr>
              <a:t>كرات</a:t>
            </a:r>
            <a:r>
              <a:rPr lang="ar-SA" sz="6000" b="1" cap="none" spc="0" dirty="0">
                <a:ln/>
                <a:solidFill>
                  <a:srgbClr val="FF0000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61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قطرية مستديرة 7">
            <a:extLst>
              <a:ext uri="{FF2B5EF4-FFF2-40B4-BE49-F238E27FC236}">
                <a16:creationId xmlns:a16="http://schemas.microsoft.com/office/drawing/2014/main" id="{B8C0BFA4-2E7D-4E39-9DBC-F9FBF36EDD4A}"/>
              </a:ext>
            </a:extLst>
          </p:cNvPr>
          <p:cNvSpPr/>
          <p:nvPr/>
        </p:nvSpPr>
        <p:spPr>
          <a:xfrm>
            <a:off x="494030" y="385762"/>
            <a:ext cx="10974070" cy="6086475"/>
          </a:xfrm>
          <a:custGeom>
            <a:avLst/>
            <a:gdLst>
              <a:gd name="connsiteX0" fmla="*/ 2634531 w 10974070"/>
              <a:gd name="connsiteY0" fmla="*/ 0 h 6086475"/>
              <a:gd name="connsiteX1" fmla="*/ 7930833 w 10974070"/>
              <a:gd name="connsiteY1" fmla="*/ 0 h 6086475"/>
              <a:gd name="connsiteX2" fmla="*/ 10974071 w 10974070"/>
              <a:gd name="connsiteY2" fmla="*/ 3043238 h 6086475"/>
              <a:gd name="connsiteX3" fmla="*/ 10974070 w 10974070"/>
              <a:gd name="connsiteY3" fmla="*/ 3451944 h 6086475"/>
              <a:gd name="connsiteX4" fmla="*/ 8339539 w 10974070"/>
              <a:gd name="connsiteY4" fmla="*/ 6086475 h 6086475"/>
              <a:gd name="connsiteX5" fmla="*/ 3043238 w 10974070"/>
              <a:gd name="connsiteY5" fmla="*/ 6086475 h 6086475"/>
              <a:gd name="connsiteX6" fmla="*/ 0 w 10974070"/>
              <a:gd name="connsiteY6" fmla="*/ 3043237 h 6086475"/>
              <a:gd name="connsiteX7" fmla="*/ 0 w 10974070"/>
              <a:gd name="connsiteY7" fmla="*/ 2634531 h 6086475"/>
              <a:gd name="connsiteX8" fmla="*/ 2634531 w 10974070"/>
              <a:gd name="connsiteY8" fmla="*/ 0 h 608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4070" h="6086475" fill="none" extrusionOk="0">
                <a:moveTo>
                  <a:pt x="2634531" y="0"/>
                </a:moveTo>
                <a:cubicBezTo>
                  <a:pt x="3781127" y="-72415"/>
                  <a:pt x="6090791" y="78118"/>
                  <a:pt x="7930833" y="0"/>
                </a:cubicBezTo>
                <a:cubicBezTo>
                  <a:pt x="9399037" y="12614"/>
                  <a:pt x="10982743" y="1381828"/>
                  <a:pt x="10974071" y="3043238"/>
                </a:cubicBezTo>
                <a:cubicBezTo>
                  <a:pt x="10970905" y="3157680"/>
                  <a:pt x="10969064" y="3314195"/>
                  <a:pt x="10974070" y="3451944"/>
                </a:cubicBezTo>
                <a:cubicBezTo>
                  <a:pt x="11111830" y="4999127"/>
                  <a:pt x="9681607" y="6309305"/>
                  <a:pt x="8339539" y="6086475"/>
                </a:cubicBezTo>
                <a:cubicBezTo>
                  <a:pt x="6252164" y="5922747"/>
                  <a:pt x="3727265" y="6199474"/>
                  <a:pt x="3043238" y="6086475"/>
                </a:cubicBezTo>
                <a:cubicBezTo>
                  <a:pt x="1547992" y="6152663"/>
                  <a:pt x="23595" y="5021264"/>
                  <a:pt x="0" y="3043237"/>
                </a:cubicBezTo>
                <a:cubicBezTo>
                  <a:pt x="16737" y="2950909"/>
                  <a:pt x="-3572" y="2709085"/>
                  <a:pt x="0" y="2634531"/>
                </a:cubicBezTo>
                <a:cubicBezTo>
                  <a:pt x="123807" y="949029"/>
                  <a:pt x="1113449" y="-170434"/>
                  <a:pt x="2634531" y="0"/>
                </a:cubicBezTo>
                <a:close/>
              </a:path>
              <a:path w="10974070" h="6086475" stroke="0" extrusionOk="0">
                <a:moveTo>
                  <a:pt x="2634531" y="0"/>
                </a:moveTo>
                <a:cubicBezTo>
                  <a:pt x="5019378" y="-133594"/>
                  <a:pt x="6570829" y="63808"/>
                  <a:pt x="7930833" y="0"/>
                </a:cubicBezTo>
                <a:cubicBezTo>
                  <a:pt x="9649972" y="25797"/>
                  <a:pt x="10859423" y="1497360"/>
                  <a:pt x="10974071" y="3043238"/>
                </a:cubicBezTo>
                <a:cubicBezTo>
                  <a:pt x="10967579" y="3174525"/>
                  <a:pt x="10980261" y="3303227"/>
                  <a:pt x="10974070" y="3451944"/>
                </a:cubicBezTo>
                <a:cubicBezTo>
                  <a:pt x="11170271" y="4740139"/>
                  <a:pt x="9841019" y="6052998"/>
                  <a:pt x="8339539" y="6086475"/>
                </a:cubicBezTo>
                <a:cubicBezTo>
                  <a:pt x="7297030" y="6080722"/>
                  <a:pt x="4939343" y="6137958"/>
                  <a:pt x="3043238" y="6086475"/>
                </a:cubicBezTo>
                <a:cubicBezTo>
                  <a:pt x="1340525" y="5997225"/>
                  <a:pt x="-121886" y="4787181"/>
                  <a:pt x="0" y="3043237"/>
                </a:cubicBezTo>
                <a:cubicBezTo>
                  <a:pt x="3047" y="2861648"/>
                  <a:pt x="35383" y="2686946"/>
                  <a:pt x="0" y="2634531"/>
                </a:cubicBezTo>
                <a:cubicBezTo>
                  <a:pt x="-49539" y="1358426"/>
                  <a:pt x="962554" y="80485"/>
                  <a:pt x="2634531" y="0"/>
                </a:cubicBezTo>
                <a:close/>
              </a:path>
            </a:pathLst>
          </a:custGeom>
          <a:solidFill>
            <a:srgbClr val="E6F3BB"/>
          </a:solidFill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2DiagRect">
                    <a:avLst>
                      <a:gd name="adj1" fmla="val 43285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9231BA0-677E-426E-A288-7584AD45B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392" y="3625456"/>
            <a:ext cx="3029968" cy="428625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66ABE61-88C3-45A3-92C2-2B5C93C0D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084" y="2971811"/>
            <a:ext cx="1318032" cy="186451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9120A03-E56F-4A0A-BB88-5CADFE2CC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593670"/>
            <a:ext cx="1862000" cy="263402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AF410B6E-3039-4545-977B-C9E0E965525D}"/>
              </a:ext>
            </a:extLst>
          </p:cNvPr>
          <p:cNvSpPr/>
          <p:nvPr/>
        </p:nvSpPr>
        <p:spPr>
          <a:xfrm>
            <a:off x="3692618" y="1852910"/>
            <a:ext cx="45768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الواجب في منصة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3C8B97D-3C7F-4484-B36B-2133BA2F71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527852"/>
            <a:ext cx="1704975" cy="1363980"/>
          </a:xfrm>
          <a:prstGeom prst="rect">
            <a:avLst/>
          </a:prstGeom>
        </p:spPr>
      </p:pic>
      <p:pic>
        <p:nvPicPr>
          <p:cNvPr id="4" name="صورة 3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7174F326-8F07-4AEB-A8F8-BEC891E5F8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1" y="3286124"/>
            <a:ext cx="3505958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2528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231</Words>
  <Application>Microsoft Office PowerPoint</Application>
  <PresentationFormat>شاشة عريضة</PresentationFormat>
  <Paragraphs>85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12</cp:revision>
  <dcterms:created xsi:type="dcterms:W3CDTF">2021-12-03T18:39:57Z</dcterms:created>
  <dcterms:modified xsi:type="dcterms:W3CDTF">2022-12-04T17:35:25Z</dcterms:modified>
</cp:coreProperties>
</file>