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111;p7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66" name="Google Shape;112;p7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64" name="Google Shape;113;p7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" name="Google Shape;114;p7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7" name="Google Shape;115;p7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68" name="Google Shape;116;p7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69" name="Google Shape;117;p7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18;p7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19;p7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20;p7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21;p7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22;p7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  <a:ln w="12700"/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quarter" idx="1"/>
          </p:nvPr>
        </p:nvSpPr>
        <p:spPr>
          <a:xfrm>
            <a:off x="5250399" y="4152400"/>
            <a:ext cx="13883202" cy="2152801"/>
          </a:xfrm>
          <a:prstGeom prst="rect">
            <a:avLst/>
          </a:prstGeom>
        </p:spPr>
        <p:txBody>
          <a:bodyPr/>
          <a:lstStyle>
            <a:lvl1pPr marL="880533" indent="-753533" algn="ctr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78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45;p3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89" name="Google Shape;46;p3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87" name="Google Shape;47;p3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" name="Google Shape;48;p3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999AC">
                  <a:alpha val="21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90" name="Google Shape;49;p3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91" name="Google Shape;50;p3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92" name="Google Shape;51;p3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52;p3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53;p3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54;p3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55;p3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56;p3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99" name="نص العنوان"/>
          <p:cNvSpPr txBox="1"/>
          <p:nvPr>
            <p:ph type="title"/>
          </p:nvPr>
        </p:nvSpPr>
        <p:spPr>
          <a:xfrm>
            <a:off x="6378399" y="7824599"/>
            <a:ext cx="11627202" cy="2244801"/>
          </a:xfrm>
          <a:prstGeom prst="rect">
            <a:avLst/>
          </a:prstGeom>
        </p:spPr>
        <p:txBody>
          <a:bodyPr anchor="ctr"/>
          <a:lstStyle>
            <a:lvl1pPr algn="ctr">
              <a:defRPr sz="96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0" name="مستوى النص الأول…"/>
          <p:cNvSpPr txBox="1"/>
          <p:nvPr>
            <p:ph type="body" sz="quarter" idx="1"/>
          </p:nvPr>
        </p:nvSpPr>
        <p:spPr>
          <a:xfrm>
            <a:off x="7529332" y="10357799"/>
            <a:ext cx="9325602" cy="1832001"/>
          </a:xfrm>
          <a:prstGeom prst="rect">
            <a:avLst/>
          </a:prstGeom>
        </p:spPr>
        <p:txBody>
          <a:bodyPr/>
          <a:lstStyle>
            <a:lvl1pPr marL="880533" indent="-753533" algn="ctr">
              <a:buClrTx/>
              <a:buSzTx/>
              <a:buNone/>
              <a:defRPr sz="48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48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01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224;p16"/>
          <p:cNvGrpSpPr/>
          <p:nvPr/>
        </p:nvGrpSpPr>
        <p:grpSpPr>
          <a:xfrm>
            <a:off x="558566" y="509533"/>
            <a:ext cx="23266867" cy="12595601"/>
            <a:chOff x="0" y="0"/>
            <a:chExt cx="23266866" cy="12595600"/>
          </a:xfrm>
        </p:grpSpPr>
        <p:grpSp>
          <p:nvGrpSpPr>
            <p:cNvPr id="412" name="Google Shape;225;p16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410" name="Google Shape;226;p16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" name="Google Shape;227;p16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13" name="Google Shape;228;p16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14" name="Google Shape;229;p16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15" name="Google Shape;230;p16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231;p16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232;p16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233;p16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234;p16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235;p16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2" name="نص العنوان"/>
          <p:cNvSpPr txBox="1"/>
          <p:nvPr>
            <p:ph type="title"/>
          </p:nvPr>
        </p:nvSpPr>
        <p:spPr>
          <a:xfrm>
            <a:off x="4844532" y="4735266"/>
            <a:ext cx="6819202" cy="1040001"/>
          </a:xfrm>
          <a:prstGeom prst="rect">
            <a:avLst/>
          </a:prstGeom>
        </p:spPr>
        <p:txBody>
          <a:bodyPr anchor="ctr"/>
          <a:lstStyle>
            <a:lvl1pPr>
              <a:defRPr sz="52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23" name="مستوى النص الأول…"/>
          <p:cNvSpPr txBox="1"/>
          <p:nvPr>
            <p:ph type="body" sz="quarter" idx="1"/>
          </p:nvPr>
        </p:nvSpPr>
        <p:spPr>
          <a:xfrm>
            <a:off x="4844532" y="6054933"/>
            <a:ext cx="6339202" cy="1504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24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9;p2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435" name="Google Shape;10;p2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433" name="Google Shape;11;p2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" name="Google Shape;12;p2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6" name="Google Shape;13;p2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37" name="Google Shape;14;p2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38" name="Google Shape;15;p2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6;p2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7;p2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8;p2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9;p2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20;p2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5" name="مستوى النص الأول…"/>
          <p:cNvSpPr txBox="1"/>
          <p:nvPr>
            <p:ph type="body" sz="quarter" idx="1"/>
          </p:nvPr>
        </p:nvSpPr>
        <p:spPr>
          <a:xfrm>
            <a:off x="4358399" y="9650979"/>
            <a:ext cx="10901602" cy="1192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8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8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8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8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8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46" name="نص العنوان"/>
          <p:cNvSpPr txBox="1"/>
          <p:nvPr>
            <p:ph type="title"/>
          </p:nvPr>
        </p:nvSpPr>
        <p:spPr>
          <a:xfrm>
            <a:off x="4358399" y="8476901"/>
            <a:ext cx="10901602" cy="1336801"/>
          </a:xfrm>
          <a:prstGeom prst="rect">
            <a:avLst/>
          </a:prstGeom>
        </p:spPr>
        <p:txBody>
          <a:bodyPr anchor="ctr"/>
          <a:lstStyle>
            <a:lvl1pPr>
              <a:defRPr sz="5200">
                <a:solidFill>
                  <a:srgbClr val="99A0C1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47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215" y="751637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333;p21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275" name="Google Shape;334;p21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273" name="Google Shape;335;p21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" name="Google Shape;336;p21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6" name="Google Shape;337;p21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277" name="Google Shape;338;p21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278" name="Google Shape;339;p21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340;p21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341;p21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342;p21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343;p21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344;p21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5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86" name="مستوى النص الأول…"/>
          <p:cNvSpPr txBox="1"/>
          <p:nvPr>
            <p:ph type="body" sz="quarter" idx="1"/>
          </p:nvPr>
        </p:nvSpPr>
        <p:spPr>
          <a:xfrm>
            <a:off x="2425599" y="6845533"/>
            <a:ext cx="5923202" cy="1004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87" name="Google Shape;360;p21"/>
          <p:cNvSpPr/>
          <p:nvPr/>
        </p:nvSpPr>
        <p:spPr>
          <a:xfrm>
            <a:off x="2202466" y="2680133"/>
            <a:ext cx="3224801" cy="1"/>
          </a:xfrm>
          <a:prstGeom prst="line">
            <a:avLst/>
          </a:prstGeom>
          <a:ln w="50800">
            <a:solidFill>
              <a:srgbClr val="99A0C1"/>
            </a:solidFill>
            <a:prstDash val="lgDash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323149"/>
                </a:solidFill>
              </a:defRPr>
            </a:pPr>
          </a:p>
        </p:txBody>
      </p:sp>
      <p:pic>
        <p:nvPicPr>
          <p:cNvPr id="288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21495097" y="10967986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96;p6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299" name="Google Shape;97;p6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297" name="Google Shape;98;p6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" name="Google Shape;99;p6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0" name="Google Shape;100;p6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01" name="Google Shape;101;p6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02" name="Google Shape;102;p6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103;p6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104;p6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105;p6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106;p6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107;p6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9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919999" y="930008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176;p13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20" name="Google Shape;177;p13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18" name="Google Shape;178;p13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" name="Google Shape;179;p13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999AC">
                  <a:alpha val="21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1" name="Google Shape;180;p13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22" name="Google Shape;181;p13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23" name="Google Shape;182;p13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83;p13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84;p13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85;p13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86;p13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87;p13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0" name="نص العنوان"/>
          <p:cNvSpPr txBox="1"/>
          <p:nvPr>
            <p:ph type="title"/>
          </p:nvPr>
        </p:nvSpPr>
        <p:spPr>
          <a:xfrm>
            <a:off x="12162634" y="5410799"/>
            <a:ext cx="6548001" cy="2244801"/>
          </a:xfrm>
          <a:prstGeom prst="rect">
            <a:avLst/>
          </a:prstGeom>
        </p:spPr>
        <p:txBody>
          <a:bodyPr anchor="ctr"/>
          <a:lstStyle>
            <a:lvl1pPr>
              <a:defRPr sz="96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31" name="مستوى النص الأول…"/>
          <p:cNvSpPr txBox="1"/>
          <p:nvPr>
            <p:ph type="body" sz="quarter" idx="1"/>
          </p:nvPr>
        </p:nvSpPr>
        <p:spPr>
          <a:xfrm>
            <a:off x="12162701" y="7943999"/>
            <a:ext cx="6548002" cy="14936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32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838019" y="952855"/>
            <a:ext cx="1937611" cy="1830772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77;p5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43" name="Google Shape;78;p5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41" name="Google Shape;79;p5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80;p5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4" name="Google Shape;81;p5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45" name="Google Shape;82;p5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46" name="Google Shape;83;p5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84;p5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85;p5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86;p5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87;p5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88;p5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3" name="مستوى النص الأول…"/>
          <p:cNvSpPr txBox="1"/>
          <p:nvPr>
            <p:ph type="body" sz="quarter" idx="1"/>
          </p:nvPr>
        </p:nvSpPr>
        <p:spPr>
          <a:xfrm>
            <a:off x="3442066" y="7334866"/>
            <a:ext cx="7753601" cy="1662401"/>
          </a:xfrm>
          <a:prstGeom prst="rect">
            <a:avLst/>
          </a:prstGeom>
        </p:spPr>
        <p:txBody>
          <a:bodyPr anchor="ctr"/>
          <a:lstStyle>
            <a:lvl1pPr marL="880533" indent="-753533" algn="ctr">
              <a:buClrTx/>
              <a:buSzTx/>
              <a:buNone/>
              <a:defRPr sz="52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52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354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55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21577770" y="11003057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تمثيل الكسور العشرية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Y5QXLGvOrng?playlist=Y5QXLGvOrng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Y5QXLGvOrng?playlist=Y5QXLGvOrng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Y5QXLGvOrng?playlist=Y5QXLGvOrng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image" Target="../media/image27.png"/><Relationship Id="rId11" Type="http://schemas.openxmlformats.org/officeDocument/2006/relationships/hyperlink" Target="https://drive.google.com/file/d/1cK0JGHsxxoSRfkejq6X8Zl3A-9igXZHb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Y5QXLGvOrng?playlist=Y5QXLGvOrng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image" Target="../media/image26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Y5QXLGvOrng?playlist=Y5QXLGvOrng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Y5QXLGvOrng?playlist=Y5QXLGvOrng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fx3163731rh" TargetMode="Externa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9.jpeg"/><Relationship Id="rId7" Type="http://schemas.openxmlformats.org/officeDocument/2006/relationships/image" Target="../media/image35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8.xml"/><Relationship Id="rId13" Type="http://schemas.openxmlformats.org/officeDocument/2006/relationships/slide" Target="slide14.xml"/><Relationship Id="rId14" Type="http://schemas.openxmlformats.org/officeDocument/2006/relationships/slide" Target="slide1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image" Target="../media/image12.png"/><Relationship Id="rId12" Type="http://schemas.openxmlformats.org/officeDocument/2006/relationships/image" Target="../media/image9.png"/><Relationship Id="rId13" Type="http://schemas.openxmlformats.org/officeDocument/2006/relationships/image" Target="../media/image13.png"/><Relationship Id="rId14" Type="http://schemas.openxmlformats.org/officeDocument/2006/relationships/hyperlink" Target="https://drive.google.com/file/d/1cK0JGHsxxoSRfkejq6X8Zl3A-9igXZHb/view?usp=drivesdk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5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Y5QXLGvOrng?playlist=Y5QXLGvOrng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6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Y5QXLGvOrng?playlist=Y5QXLGvOrng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Y5QXLGvOrng?playlist=Y5QXLGvOrng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Y5QXLGvOrng?playlist=Y5QXLGvOrng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Y5QXLGvOrng?playlist=Y5QXLGvOrng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Y5QXLGvOrng?playlist=Y5QXLGvOrng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Y5QXLGvOrng?playlist=Y5QXLGvOrng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1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459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0" name="صفحة  ٢٢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٢٢  </a:t>
              </a:r>
            </a:p>
          </p:txBody>
        </p:sp>
      </p:grpSp>
      <p:pic>
        <p:nvPicPr>
          <p:cNvPr id="462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2230258" y="5092486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الفصل الأول:القيمة المنزلية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الأول:القيمة المنزلية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١-٣</a:t>
            </a:r>
            <a:r>
              <a:rPr>
                <a:solidFill>
                  <a:srgbClr val="FF5A54"/>
                </a:solidFill>
              </a:rPr>
              <a:t> </a:t>
            </a:r>
            <a:r>
              <a:t>تمثيل الكسور العشرية </a:t>
            </a:r>
          </a:p>
        </p:txBody>
      </p:sp>
      <p:grpSp>
        <p:nvGrpSpPr>
          <p:cNvPr id="470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465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8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46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67" name="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sp>
          <p:nvSpPr>
            <p:cNvPr id="469" name="القيمة المنزلية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القيمة المنزلية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3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2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58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35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33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34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57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36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5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6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6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6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6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6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6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66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6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70" name="IMG_0526.png" descr="IMG_0526.png"/>
          <p:cNvPicPr>
            <a:picLocks noChangeAspect="1"/>
          </p:cNvPicPr>
          <p:nvPr/>
        </p:nvPicPr>
        <p:blipFill>
          <a:blip r:embed="rId11">
            <a:extLst/>
          </a:blip>
          <a:srcRect l="48520" t="28408" r="5721" b="62933"/>
          <a:stretch>
            <a:fillRect/>
          </a:stretch>
        </p:blipFill>
        <p:spPr>
          <a:xfrm>
            <a:off x="10289094" y="1484847"/>
            <a:ext cx="12418677" cy="16414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5" name="تجميع"/>
          <p:cNvGrpSpPr/>
          <p:nvPr/>
        </p:nvGrpSpPr>
        <p:grpSpPr>
          <a:xfrm>
            <a:off x="18705483" y="8209843"/>
            <a:ext cx="4572319" cy="2011029"/>
            <a:chOff x="0" y="0"/>
            <a:chExt cx="4572318" cy="2011028"/>
          </a:xfrm>
        </p:grpSpPr>
        <p:grpSp>
          <p:nvGrpSpPr>
            <p:cNvPr id="873" name="تجميع"/>
            <p:cNvGrpSpPr/>
            <p:nvPr/>
          </p:nvGrpSpPr>
          <p:grpSpPr>
            <a:xfrm>
              <a:off x="2302083" y="0"/>
              <a:ext cx="2270236" cy="1648487"/>
              <a:chOff x="0" y="0"/>
              <a:chExt cx="2270234" cy="1648486"/>
            </a:xfrm>
          </p:grpSpPr>
          <p:sp>
            <p:nvSpPr>
              <p:cNvPr id="871" name="Google Shape;2338;p47"/>
              <p:cNvSpPr/>
              <p:nvPr/>
            </p:nvSpPr>
            <p:spPr>
              <a:xfrm>
                <a:off x="663796" y="282645"/>
                <a:ext cx="1083198" cy="1083197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٦"/>
              <p:cNvSpPr txBox="1"/>
              <p:nvPr/>
            </p:nvSpPr>
            <p:spPr>
              <a:xfrm>
                <a:off x="0" y="-1"/>
                <a:ext cx="2270235" cy="16484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81327">
                  <a:lnSpc>
                    <a:spcPct val="90000"/>
                  </a:lnSpc>
                  <a:defRPr sz="11016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pic>
          <p:nvPicPr>
            <p:cNvPr id="874" name="IMG_0526.png" descr="IMG_052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0805" t="50000" r="31626" b="42946"/>
            <a:stretch>
              <a:fillRect/>
            </a:stretch>
          </p:blipFill>
          <p:spPr>
            <a:xfrm>
              <a:off x="0" y="6086"/>
              <a:ext cx="3079972" cy="2004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80" name="تجميع"/>
          <p:cNvGrpSpPr/>
          <p:nvPr/>
        </p:nvGrpSpPr>
        <p:grpSpPr>
          <a:xfrm>
            <a:off x="19206951" y="3390414"/>
            <a:ext cx="4070851" cy="2221335"/>
            <a:chOff x="0" y="0"/>
            <a:chExt cx="4070849" cy="2221333"/>
          </a:xfrm>
        </p:grpSpPr>
        <p:pic>
          <p:nvPicPr>
            <p:cNvPr id="876" name="IMG_0526.png" descr="IMG_052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83610" t="49238" r="10180" b="42946"/>
            <a:stretch>
              <a:fillRect/>
            </a:stretch>
          </p:blipFill>
          <p:spPr>
            <a:xfrm>
              <a:off x="0" y="0"/>
              <a:ext cx="2526970" cy="2221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79" name="تجميع"/>
            <p:cNvGrpSpPr/>
            <p:nvPr/>
          </p:nvGrpSpPr>
          <p:grpSpPr>
            <a:xfrm>
              <a:off x="1800614" y="12474"/>
              <a:ext cx="2270236" cy="1648487"/>
              <a:chOff x="101600" y="-203200"/>
              <a:chExt cx="2270234" cy="1648486"/>
            </a:xfrm>
          </p:grpSpPr>
          <p:sp>
            <p:nvSpPr>
              <p:cNvPr id="877" name="Google Shape;2338;p47"/>
              <p:cNvSpPr/>
              <p:nvPr/>
            </p:nvSpPr>
            <p:spPr>
              <a:xfrm>
                <a:off x="663796" y="282645"/>
                <a:ext cx="1083198" cy="1083197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٥"/>
              <p:cNvSpPr txBox="1"/>
              <p:nvPr/>
            </p:nvSpPr>
            <p:spPr>
              <a:xfrm>
                <a:off x="101600" y="-203200"/>
                <a:ext cx="2270235" cy="16484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81327">
                  <a:lnSpc>
                    <a:spcPct val="90000"/>
                  </a:lnSpc>
                  <a:defRPr sz="11016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</p:grpSp>
      <p:grpSp>
        <p:nvGrpSpPr>
          <p:cNvPr id="885" name="تجميع"/>
          <p:cNvGrpSpPr/>
          <p:nvPr/>
        </p:nvGrpSpPr>
        <p:grpSpPr>
          <a:xfrm>
            <a:off x="8027457" y="2833268"/>
            <a:ext cx="4940596" cy="2778481"/>
            <a:chOff x="0" y="0"/>
            <a:chExt cx="4940594" cy="2778479"/>
          </a:xfrm>
        </p:grpSpPr>
        <p:pic>
          <p:nvPicPr>
            <p:cNvPr id="881" name="IMG_0526.png" descr="IMG_052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37911" t="46555" r="53126" b="42946"/>
            <a:stretch>
              <a:fillRect/>
            </a:stretch>
          </p:blipFill>
          <p:spPr>
            <a:xfrm>
              <a:off x="0" y="0"/>
              <a:ext cx="3396195" cy="2778480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grpSp>
          <p:nvGrpSpPr>
            <p:cNvPr id="884" name="تجميع"/>
            <p:cNvGrpSpPr/>
            <p:nvPr/>
          </p:nvGrpSpPr>
          <p:grpSpPr>
            <a:xfrm>
              <a:off x="2670359" y="782600"/>
              <a:ext cx="2270236" cy="1648487"/>
              <a:chOff x="0" y="0"/>
              <a:chExt cx="2270234" cy="1648486"/>
            </a:xfrm>
          </p:grpSpPr>
          <p:sp>
            <p:nvSpPr>
              <p:cNvPr id="882" name="Google Shape;2338;p47"/>
              <p:cNvSpPr/>
              <p:nvPr/>
            </p:nvSpPr>
            <p:spPr>
              <a:xfrm>
                <a:off x="663796" y="282645"/>
                <a:ext cx="1083198" cy="1083197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٧"/>
              <p:cNvSpPr txBox="1"/>
              <p:nvPr/>
            </p:nvSpPr>
            <p:spPr>
              <a:xfrm>
                <a:off x="0" y="-1"/>
                <a:ext cx="2270235" cy="16484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81327">
                  <a:lnSpc>
                    <a:spcPct val="90000"/>
                  </a:lnSpc>
                  <a:defRPr sz="11016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</p:grpSp>
      <p:grpSp>
        <p:nvGrpSpPr>
          <p:cNvPr id="890" name="تجميع"/>
          <p:cNvGrpSpPr/>
          <p:nvPr/>
        </p:nvGrpSpPr>
        <p:grpSpPr>
          <a:xfrm>
            <a:off x="8883736" y="7767873"/>
            <a:ext cx="4084317" cy="2091284"/>
            <a:chOff x="0" y="0"/>
            <a:chExt cx="4084315" cy="2091282"/>
          </a:xfrm>
        </p:grpSpPr>
        <p:grpSp>
          <p:nvGrpSpPr>
            <p:cNvPr id="888" name="تجميع"/>
            <p:cNvGrpSpPr/>
            <p:nvPr/>
          </p:nvGrpSpPr>
          <p:grpSpPr>
            <a:xfrm>
              <a:off x="1814081" y="255256"/>
              <a:ext cx="2270235" cy="1648488"/>
              <a:chOff x="70277" y="-135466"/>
              <a:chExt cx="2270234" cy="1648486"/>
            </a:xfrm>
          </p:grpSpPr>
          <p:sp>
            <p:nvSpPr>
              <p:cNvPr id="886" name="Google Shape;2338;p47"/>
              <p:cNvSpPr/>
              <p:nvPr/>
            </p:nvSpPr>
            <p:spPr>
              <a:xfrm>
                <a:off x="663796" y="282645"/>
                <a:ext cx="1083198" cy="1083197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٨"/>
              <p:cNvSpPr txBox="1"/>
              <p:nvPr/>
            </p:nvSpPr>
            <p:spPr>
              <a:xfrm>
                <a:off x="70277" y="-135467"/>
                <a:ext cx="2270236" cy="16484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81327">
                  <a:lnSpc>
                    <a:spcPct val="90000"/>
                  </a:lnSpc>
                  <a:defRPr sz="11016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pic>
          <p:nvPicPr>
            <p:cNvPr id="889" name="IMG_0526.png" descr="IMG_052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9120" t="48592" r="74572" b="43506"/>
            <a:stretch>
              <a:fillRect/>
            </a:stretch>
          </p:blipFill>
          <p:spPr>
            <a:xfrm>
              <a:off x="0" y="0"/>
              <a:ext cx="2390075" cy="2091283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</p:grpSp>
      <p:grpSp>
        <p:nvGrpSpPr>
          <p:cNvPr id="910" name="تجميع"/>
          <p:cNvGrpSpPr/>
          <p:nvPr/>
        </p:nvGrpSpPr>
        <p:grpSpPr>
          <a:xfrm>
            <a:off x="0" y="3618202"/>
            <a:ext cx="1833874" cy="9147489"/>
            <a:chOff x="0" y="0"/>
            <a:chExt cx="1833873" cy="9147488"/>
          </a:xfrm>
        </p:grpSpPr>
        <p:grpSp>
          <p:nvGrpSpPr>
            <p:cNvPr id="90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0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9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9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9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9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9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9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0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9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9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0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0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0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17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1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1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16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2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1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1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2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23" name="IMG_0526.png" descr="IMG_0526.png"/>
          <p:cNvPicPr>
            <a:picLocks noChangeAspect="1"/>
          </p:cNvPicPr>
          <p:nvPr/>
        </p:nvPicPr>
        <p:blipFill>
          <a:blip r:embed="rId10">
            <a:extLst/>
          </a:blip>
          <a:srcRect l="48520" t="28408" r="5721" b="62933"/>
          <a:stretch>
            <a:fillRect/>
          </a:stretch>
        </p:blipFill>
        <p:spPr>
          <a:xfrm>
            <a:off x="10127351" y="1478100"/>
            <a:ext cx="12520621" cy="16548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8" name="تجميع"/>
          <p:cNvGrpSpPr/>
          <p:nvPr/>
        </p:nvGrpSpPr>
        <p:grpSpPr>
          <a:xfrm>
            <a:off x="19227758" y="8145133"/>
            <a:ext cx="4205964" cy="1849895"/>
            <a:chOff x="0" y="0"/>
            <a:chExt cx="4205963" cy="1849894"/>
          </a:xfrm>
        </p:grpSpPr>
        <p:grpSp>
          <p:nvGrpSpPr>
            <p:cNvPr id="926" name="تجميع"/>
            <p:cNvGrpSpPr/>
            <p:nvPr/>
          </p:nvGrpSpPr>
          <p:grpSpPr>
            <a:xfrm>
              <a:off x="2117629" y="0"/>
              <a:ext cx="2088335" cy="1516402"/>
              <a:chOff x="0" y="0"/>
              <a:chExt cx="2088333" cy="1516401"/>
            </a:xfrm>
          </p:grpSpPr>
          <p:sp>
            <p:nvSpPr>
              <p:cNvPr id="924" name="Google Shape;2338;p47"/>
              <p:cNvSpPr/>
              <p:nvPr/>
            </p:nvSpPr>
            <p:spPr>
              <a:xfrm>
                <a:off x="610610" y="259998"/>
                <a:ext cx="996407" cy="996406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٦"/>
              <p:cNvSpPr txBox="1"/>
              <p:nvPr/>
            </p:nvSpPr>
            <p:spPr>
              <a:xfrm>
                <a:off x="0" y="-1"/>
                <a:ext cx="2088334" cy="151640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335024">
                  <a:lnSpc>
                    <a:spcPct val="90000"/>
                  </a:lnSpc>
                  <a:defRPr sz="9928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pic>
          <p:nvPicPr>
            <p:cNvPr id="927" name="IMG_0526.png" descr="IMG_0526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0805" t="50000" r="31626" b="42946"/>
            <a:stretch>
              <a:fillRect/>
            </a:stretch>
          </p:blipFill>
          <p:spPr>
            <a:xfrm>
              <a:off x="0" y="5598"/>
              <a:ext cx="2833190" cy="1844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33" name="تجميع"/>
          <p:cNvGrpSpPr/>
          <p:nvPr/>
        </p:nvGrpSpPr>
        <p:grpSpPr>
          <a:xfrm>
            <a:off x="19981544" y="3390414"/>
            <a:ext cx="3538379" cy="1930782"/>
            <a:chOff x="0" y="0"/>
            <a:chExt cx="3538377" cy="1930780"/>
          </a:xfrm>
        </p:grpSpPr>
        <p:pic>
          <p:nvPicPr>
            <p:cNvPr id="929" name="IMG_0526.png" descr="IMG_0526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83610" t="49238" r="10180" b="42946"/>
            <a:stretch>
              <a:fillRect/>
            </a:stretch>
          </p:blipFill>
          <p:spPr>
            <a:xfrm>
              <a:off x="0" y="0"/>
              <a:ext cx="2196440" cy="1930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32" name="تجميع"/>
            <p:cNvGrpSpPr/>
            <p:nvPr/>
          </p:nvGrpSpPr>
          <p:grpSpPr>
            <a:xfrm>
              <a:off x="1565092" y="10842"/>
              <a:ext cx="1973286" cy="1432863"/>
              <a:chOff x="88310" y="-176621"/>
              <a:chExt cx="1973285" cy="1432862"/>
            </a:xfrm>
          </p:grpSpPr>
          <p:sp>
            <p:nvSpPr>
              <p:cNvPr id="930" name="Google Shape;2338;p47"/>
              <p:cNvSpPr/>
              <p:nvPr/>
            </p:nvSpPr>
            <p:spPr>
              <a:xfrm>
                <a:off x="576971" y="245674"/>
                <a:ext cx="941514" cy="941514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٥"/>
              <p:cNvSpPr txBox="1"/>
              <p:nvPr/>
            </p:nvSpPr>
            <p:spPr>
              <a:xfrm>
                <a:off x="88310" y="-176622"/>
                <a:ext cx="1973287" cy="14328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61872">
                  <a:lnSpc>
                    <a:spcPct val="90000"/>
                  </a:lnSpc>
                  <a:defRPr sz="9384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</p:grpSp>
      <p:grpSp>
        <p:nvGrpSpPr>
          <p:cNvPr id="938" name="تجميع"/>
          <p:cNvGrpSpPr/>
          <p:nvPr/>
        </p:nvGrpSpPr>
        <p:grpSpPr>
          <a:xfrm>
            <a:off x="8827358" y="2981309"/>
            <a:ext cx="4160702" cy="2339886"/>
            <a:chOff x="0" y="0"/>
            <a:chExt cx="4160701" cy="2339885"/>
          </a:xfrm>
        </p:grpSpPr>
        <p:pic>
          <p:nvPicPr>
            <p:cNvPr id="934" name="IMG_0526.png" descr="IMG_0526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7911" t="46555" r="53126" b="42946"/>
            <a:stretch>
              <a:fillRect/>
            </a:stretch>
          </p:blipFill>
          <p:spPr>
            <a:xfrm>
              <a:off x="0" y="0"/>
              <a:ext cx="2860092" cy="2339886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grpSp>
          <p:nvGrpSpPr>
            <p:cNvPr id="937" name="تجميع"/>
            <p:cNvGrpSpPr/>
            <p:nvPr/>
          </p:nvGrpSpPr>
          <p:grpSpPr>
            <a:xfrm>
              <a:off x="2248832" y="659063"/>
              <a:ext cx="1911870" cy="1388267"/>
              <a:chOff x="0" y="0"/>
              <a:chExt cx="1911869" cy="1388265"/>
            </a:xfrm>
          </p:grpSpPr>
          <p:sp>
            <p:nvSpPr>
              <p:cNvPr id="935" name="Google Shape;2338;p47"/>
              <p:cNvSpPr/>
              <p:nvPr/>
            </p:nvSpPr>
            <p:spPr>
              <a:xfrm>
                <a:off x="559013" y="238028"/>
                <a:ext cx="912211" cy="912210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٧"/>
              <p:cNvSpPr txBox="1"/>
              <p:nvPr/>
            </p:nvSpPr>
            <p:spPr>
              <a:xfrm>
                <a:off x="0" y="-1"/>
                <a:ext cx="1911870" cy="138826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07008">
                  <a:lnSpc>
                    <a:spcPct val="90000"/>
                  </a:lnSpc>
                  <a:defRPr sz="8976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</p:grpSp>
      <p:pic>
        <p:nvPicPr>
          <p:cNvPr id="939" name="IMG_3719.png" descr="IMG_3719.png"/>
          <p:cNvPicPr>
            <a:picLocks noChangeAspect="1"/>
          </p:cNvPicPr>
          <p:nvPr/>
        </p:nvPicPr>
        <p:blipFill>
          <a:blip r:embed="rId11">
            <a:extLst/>
          </a:blip>
          <a:srcRect l="38258" t="62273" r="35250" b="0"/>
          <a:stretch>
            <a:fillRect/>
          </a:stretch>
        </p:blipFill>
        <p:spPr>
          <a:xfrm>
            <a:off x="14329933" y="3390414"/>
            <a:ext cx="5426636" cy="4035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40" name="IMG_3719.png" descr="IMG_3719.png"/>
          <p:cNvPicPr>
            <a:picLocks noChangeAspect="1"/>
          </p:cNvPicPr>
          <p:nvPr/>
        </p:nvPicPr>
        <p:blipFill>
          <a:blip r:embed="rId11">
            <a:extLst/>
          </a:blip>
          <a:srcRect l="2197" t="64359" r="71311" b="0"/>
          <a:stretch>
            <a:fillRect/>
          </a:stretch>
        </p:blipFill>
        <p:spPr>
          <a:xfrm>
            <a:off x="14158957" y="8184328"/>
            <a:ext cx="5375197" cy="3776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41" name="IMG_3720.png" descr="IMG_3720.png"/>
          <p:cNvPicPr>
            <a:picLocks noChangeAspect="1"/>
          </p:cNvPicPr>
          <p:nvPr/>
        </p:nvPicPr>
        <p:blipFill>
          <a:blip r:embed="rId12">
            <a:extLst/>
          </a:blip>
          <a:srcRect l="59445" t="29718" r="4848" b="5761"/>
          <a:stretch>
            <a:fillRect/>
          </a:stretch>
        </p:blipFill>
        <p:spPr>
          <a:xfrm>
            <a:off x="3770533" y="3390414"/>
            <a:ext cx="5268917" cy="3309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2" name="IMG_3720.png" descr="IMG_3720.png"/>
          <p:cNvPicPr>
            <a:picLocks noChangeAspect="1"/>
          </p:cNvPicPr>
          <p:nvPr/>
        </p:nvPicPr>
        <p:blipFill>
          <a:blip r:embed="rId12">
            <a:extLst/>
          </a:blip>
          <a:srcRect l="13118" t="27475" r="52149" b="2345"/>
          <a:stretch>
            <a:fillRect/>
          </a:stretch>
        </p:blipFill>
        <p:spPr>
          <a:xfrm>
            <a:off x="3770533" y="8245222"/>
            <a:ext cx="5175067" cy="36344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7" name="تجميع"/>
          <p:cNvGrpSpPr/>
          <p:nvPr/>
        </p:nvGrpSpPr>
        <p:grpSpPr>
          <a:xfrm>
            <a:off x="9388973" y="8035637"/>
            <a:ext cx="3561370" cy="1823520"/>
            <a:chOff x="0" y="0"/>
            <a:chExt cx="3561368" cy="1823519"/>
          </a:xfrm>
        </p:grpSpPr>
        <p:grpSp>
          <p:nvGrpSpPr>
            <p:cNvPr id="945" name="تجميع"/>
            <p:cNvGrpSpPr/>
            <p:nvPr/>
          </p:nvGrpSpPr>
          <p:grpSpPr>
            <a:xfrm>
              <a:off x="1581809" y="222574"/>
              <a:ext cx="1979560" cy="1437418"/>
              <a:chOff x="61279" y="-118121"/>
              <a:chExt cx="1979558" cy="1437417"/>
            </a:xfrm>
          </p:grpSpPr>
          <p:sp>
            <p:nvSpPr>
              <p:cNvPr id="943" name="Google Shape;2338;p47"/>
              <p:cNvSpPr/>
              <p:nvPr/>
            </p:nvSpPr>
            <p:spPr>
              <a:xfrm>
                <a:off x="578805" y="246455"/>
                <a:ext cx="944507" cy="944507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٨"/>
              <p:cNvSpPr txBox="1"/>
              <p:nvPr/>
            </p:nvSpPr>
            <p:spPr>
              <a:xfrm>
                <a:off x="61279" y="-118122"/>
                <a:ext cx="1979560" cy="14374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61872">
                  <a:lnSpc>
                    <a:spcPct val="90000"/>
                  </a:lnSpc>
                  <a:defRPr sz="9384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pic>
          <p:nvPicPr>
            <p:cNvPr id="946" name="IMG_0526.png" descr="IMG_0526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9120" t="48592" r="74572" b="43506"/>
            <a:stretch>
              <a:fillRect/>
            </a:stretch>
          </p:blipFill>
          <p:spPr>
            <a:xfrm>
              <a:off x="0" y="0"/>
              <a:ext cx="2084055" cy="1823520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</p:grpSp>
      <p:grpSp>
        <p:nvGrpSpPr>
          <p:cNvPr id="967" name="تجميع"/>
          <p:cNvGrpSpPr/>
          <p:nvPr/>
        </p:nvGrpSpPr>
        <p:grpSpPr>
          <a:xfrm>
            <a:off x="0" y="3618202"/>
            <a:ext cx="1833874" cy="9147489"/>
            <a:chOff x="0" y="0"/>
            <a:chExt cx="1833873" cy="9147488"/>
          </a:xfrm>
        </p:grpSpPr>
        <p:grpSp>
          <p:nvGrpSpPr>
            <p:cNvPr id="96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6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5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5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4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4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5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53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4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5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55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56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58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9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0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1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2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6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66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7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6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9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7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7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7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9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7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00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0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0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0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0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0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0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0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1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13" name="تجميع"/>
          <p:cNvGrpSpPr/>
          <p:nvPr/>
        </p:nvGrpSpPr>
        <p:grpSpPr>
          <a:xfrm>
            <a:off x="21329682" y="2178299"/>
            <a:ext cx="2632125" cy="1911265"/>
            <a:chOff x="0" y="-73284"/>
            <a:chExt cx="2632123" cy="1911263"/>
          </a:xfrm>
        </p:grpSpPr>
        <p:sp>
          <p:nvSpPr>
            <p:cNvPr id="1011" name="Google Shape;2338;p47"/>
            <p:cNvSpPr/>
            <p:nvPr/>
          </p:nvSpPr>
          <p:spPr>
            <a:xfrm>
              <a:off x="740100" y="315135"/>
              <a:ext cx="1207711" cy="1207710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2" name="٩"/>
            <p:cNvSpPr txBox="1"/>
            <p:nvPr/>
          </p:nvSpPr>
          <p:spPr>
            <a:xfrm>
              <a:off x="0" y="-73285"/>
              <a:ext cx="2632124" cy="19112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737360">
                <a:lnSpc>
                  <a:spcPct val="90000"/>
                </a:lnSpc>
                <a:defRPr sz="12920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1014" name="IMG_0526.png" descr="IMG_0526.png"/>
          <p:cNvPicPr>
            <a:picLocks noChangeAspect="1"/>
          </p:cNvPicPr>
          <p:nvPr/>
        </p:nvPicPr>
        <p:blipFill>
          <a:blip r:embed="rId11">
            <a:extLst/>
          </a:blip>
          <a:srcRect l="12071" t="57814" r="10748" b="24264"/>
          <a:stretch>
            <a:fillRect/>
          </a:stretch>
        </p:blipFill>
        <p:spPr>
          <a:xfrm>
            <a:off x="1667112" y="2476621"/>
            <a:ext cx="20370091" cy="33037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4" name="تجميع"/>
          <p:cNvGrpSpPr/>
          <p:nvPr/>
        </p:nvGrpSpPr>
        <p:grpSpPr>
          <a:xfrm>
            <a:off x="0" y="3618202"/>
            <a:ext cx="1833874" cy="9147489"/>
            <a:chOff x="0" y="0"/>
            <a:chExt cx="1833873" cy="9147488"/>
          </a:xfrm>
        </p:grpSpPr>
        <p:grpSp>
          <p:nvGrpSpPr>
            <p:cNvPr id="103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3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1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1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1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1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1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20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1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2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22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23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25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6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7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8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9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3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3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03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3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3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04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4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4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4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4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4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4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5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54" name="تجميع"/>
          <p:cNvGrpSpPr/>
          <p:nvPr/>
        </p:nvGrpSpPr>
        <p:grpSpPr>
          <a:xfrm>
            <a:off x="21329682" y="2178299"/>
            <a:ext cx="2632125" cy="1911265"/>
            <a:chOff x="0" y="-73284"/>
            <a:chExt cx="2632123" cy="1911263"/>
          </a:xfrm>
        </p:grpSpPr>
        <p:sp>
          <p:nvSpPr>
            <p:cNvPr id="1052" name="Google Shape;2338;p47"/>
            <p:cNvSpPr/>
            <p:nvPr/>
          </p:nvSpPr>
          <p:spPr>
            <a:xfrm>
              <a:off x="740100" y="315135"/>
              <a:ext cx="1207711" cy="1207710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53" name="٩"/>
            <p:cNvSpPr txBox="1"/>
            <p:nvPr/>
          </p:nvSpPr>
          <p:spPr>
            <a:xfrm>
              <a:off x="0" y="-73285"/>
              <a:ext cx="2632124" cy="19112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737360">
                <a:lnSpc>
                  <a:spcPct val="90000"/>
                </a:lnSpc>
                <a:defRPr sz="12920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1055" name="IMG_0526.png" descr="IMG_0526.png"/>
          <p:cNvPicPr>
            <a:picLocks noChangeAspect="1"/>
          </p:cNvPicPr>
          <p:nvPr/>
        </p:nvPicPr>
        <p:blipFill>
          <a:blip r:embed="rId10">
            <a:extLst/>
          </a:blip>
          <a:srcRect l="12071" t="57814" r="10748" b="24264"/>
          <a:stretch>
            <a:fillRect/>
          </a:stretch>
        </p:blipFill>
        <p:spPr>
          <a:xfrm>
            <a:off x="1667112" y="2476621"/>
            <a:ext cx="20370091" cy="3303715"/>
          </a:xfrm>
          <a:prstGeom prst="rect">
            <a:avLst/>
          </a:prstGeom>
          <a:ln w="12700">
            <a:miter lim="400000"/>
          </a:ln>
        </p:spPr>
      </p:pic>
      <p:sp>
        <p:nvSpPr>
          <p:cNvPr id="1056" name="الكسر العشري  ٠٫٦٠"/>
          <p:cNvSpPr txBox="1"/>
          <p:nvPr/>
        </p:nvSpPr>
        <p:spPr>
          <a:xfrm>
            <a:off x="9540631" y="5780209"/>
            <a:ext cx="8799938" cy="18511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>
            <a:lvl1pPr algn="ctr" defTabSz="1682495">
              <a:lnSpc>
                <a:spcPct val="90000"/>
              </a:lnSpc>
              <a:defRPr sz="7728">
                <a:solidFill>
                  <a:srgbClr val="3D85C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الكسر العشري  ٠٫٦٠ </a:t>
            </a:r>
          </a:p>
        </p:txBody>
      </p:sp>
      <p:grpSp>
        <p:nvGrpSpPr>
          <p:cNvPr id="1076" name="تجميع"/>
          <p:cNvGrpSpPr/>
          <p:nvPr/>
        </p:nvGrpSpPr>
        <p:grpSpPr>
          <a:xfrm>
            <a:off x="0" y="3618202"/>
            <a:ext cx="1833874" cy="9147489"/>
            <a:chOff x="0" y="0"/>
            <a:chExt cx="1833873" cy="9147488"/>
          </a:xfrm>
        </p:grpSpPr>
        <p:grpSp>
          <p:nvGrpSpPr>
            <p:cNvPr id="107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7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6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5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5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5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6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6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6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6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6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6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7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7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6" grpId="2"/>
      <p:bldP build="whole" bldLvl="1" animBg="1" rev="0" advAuto="0" spid="105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08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7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8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08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2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088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8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8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87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91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89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9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9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19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09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9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95" name="IMG_4038.png" descr="IMG_4038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1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9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120" name="IMG_0528.png" descr="IMG_0528.png"/>
          <p:cNvPicPr>
            <a:picLocks noChangeAspect="1"/>
          </p:cNvPicPr>
          <p:nvPr/>
        </p:nvPicPr>
        <p:blipFill>
          <a:blip r:embed="rId11">
            <a:extLst/>
          </a:blip>
          <a:srcRect l="2693" t="30852" r="2693" b="53857"/>
          <a:stretch>
            <a:fillRect/>
          </a:stretch>
        </p:blipFill>
        <p:spPr>
          <a:xfrm>
            <a:off x="4014210" y="2359686"/>
            <a:ext cx="18980239" cy="2142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1" name="IMG_4207.png" descr="IMG_4207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427693" y="4740604"/>
            <a:ext cx="12037641" cy="3167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1" name="تجميع"/>
          <p:cNvGrpSpPr/>
          <p:nvPr/>
        </p:nvGrpSpPr>
        <p:grpSpPr>
          <a:xfrm>
            <a:off x="0" y="3618202"/>
            <a:ext cx="1833874" cy="9147489"/>
            <a:chOff x="0" y="0"/>
            <a:chExt cx="1833873" cy="9147488"/>
          </a:xfrm>
        </p:grpSpPr>
        <p:grpSp>
          <p:nvGrpSpPr>
            <p:cNvPr id="113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3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2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2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2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2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2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27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8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3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29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30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32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3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4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5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6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3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40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2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148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14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4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47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151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149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5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5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154" name="IMG_0528.png" descr="IMG_0528.png"/>
          <p:cNvPicPr>
            <a:picLocks noChangeAspect="1"/>
          </p:cNvPicPr>
          <p:nvPr/>
        </p:nvPicPr>
        <p:blipFill>
          <a:blip r:embed="rId10">
            <a:extLst/>
          </a:blip>
          <a:srcRect l="2693" t="30852" r="2693" b="53857"/>
          <a:stretch>
            <a:fillRect/>
          </a:stretch>
        </p:blipFill>
        <p:spPr>
          <a:xfrm>
            <a:off x="4014210" y="2359686"/>
            <a:ext cx="18980239" cy="2142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5" name="IMG_4207.png" descr="IMG_4207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091900" y="4789720"/>
            <a:ext cx="12037641" cy="316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6" name="أحمد كتب الكسر بصورة صحيحه…"/>
          <p:cNvSpPr txBox="1"/>
          <p:nvPr/>
        </p:nvSpPr>
        <p:spPr>
          <a:xfrm>
            <a:off x="6175789" y="8245222"/>
            <a:ext cx="13869863" cy="2999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1828800" rtl="0">
              <a:lnSpc>
                <a:spcPct val="90000"/>
              </a:lnSpc>
              <a:defRPr b="1" sz="5500">
                <a:solidFill>
                  <a:srgbClr val="3D85C6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rPr>
                <a:solidFill>
                  <a:srgbClr val="99244F"/>
                </a:solidFill>
              </a:rPr>
              <a:t>أحمد كتب الكسر بصورة صحيحه</a:t>
            </a:r>
            <a:endParaRPr>
              <a:solidFill>
                <a:srgbClr val="99244F"/>
              </a:solidFill>
            </a:endParaRPr>
          </a:p>
          <a:p>
            <a:pPr algn="ctr" defTabSz="1828800" rtl="0">
              <a:lnSpc>
                <a:spcPct val="90000"/>
              </a:lnSpc>
              <a:defRPr b="1" sz="5500">
                <a:solidFill>
                  <a:srgbClr val="3D85C6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 • لأن لكتابة كسر عادي على صورة كسر عشري أضف أصفار إلى يمين الفاصلة العشرية حتى يصبح عدد المنازل العشرية صحيحة</a:t>
            </a:r>
          </a:p>
        </p:txBody>
      </p:sp>
      <p:grpSp>
        <p:nvGrpSpPr>
          <p:cNvPr id="1176" name="تجميع"/>
          <p:cNvGrpSpPr/>
          <p:nvPr/>
        </p:nvGrpSpPr>
        <p:grpSpPr>
          <a:xfrm>
            <a:off x="0" y="3618202"/>
            <a:ext cx="1833874" cy="9147489"/>
            <a:chOff x="0" y="0"/>
            <a:chExt cx="1833873" cy="9147488"/>
          </a:xfrm>
        </p:grpSpPr>
        <p:grpSp>
          <p:nvGrpSpPr>
            <p:cNvPr id="117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7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6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5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5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5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6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6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6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6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6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6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7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7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185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178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86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8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94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189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7" name="IMG_4203.png"/>
          <p:cNvGrpSpPr/>
          <p:nvPr/>
        </p:nvGrpSpPr>
        <p:grpSpPr>
          <a:xfrm>
            <a:off x="4213217" y="1146174"/>
            <a:ext cx="9523414" cy="11531998"/>
            <a:chOff x="0" y="0"/>
            <a:chExt cx="9523412" cy="11531996"/>
          </a:xfrm>
        </p:grpSpPr>
        <p:pic>
          <p:nvPicPr>
            <p:cNvPr id="1196" name="IMG_4203.png" descr="IMG_420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036" t="20721" r="6036" b="3899"/>
            <a:stretch>
              <a:fillRect/>
            </a:stretch>
          </p:blipFill>
          <p:spPr>
            <a:xfrm>
              <a:off x="50800" y="50800"/>
              <a:ext cx="9421846" cy="114303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95" name="IMG_4203.png" descr="IMG_4203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523413" cy="11531997"/>
            </a:xfrm>
            <a:prstGeom prst="rect">
              <a:avLst/>
            </a:prstGeom>
            <a:effectLst/>
          </p:spPr>
        </p:pic>
      </p:grpSp>
      <p:grpSp>
        <p:nvGrpSpPr>
          <p:cNvPr id="1200" name="IMG_4204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199" name="IMG_4204.jpeg" descr="IMG_4204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483" r="0" b="2483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98" name="IMG_4204.jpeg" descr="IMG_4204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20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210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204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5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206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207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208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209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211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212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213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216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214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17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229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227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224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218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9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0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1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2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3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25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6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28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230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3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231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232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0" name="تجميع"/>
          <p:cNvGrpSpPr/>
          <p:nvPr/>
        </p:nvGrpSpPr>
        <p:grpSpPr>
          <a:xfrm>
            <a:off x="5617042" y="2790277"/>
            <a:ext cx="18368238" cy="6953337"/>
            <a:chOff x="0" y="0"/>
            <a:chExt cx="18368237" cy="6953336"/>
          </a:xfrm>
        </p:grpSpPr>
        <p:grpSp>
          <p:nvGrpSpPr>
            <p:cNvPr id="1238" name="تجميع"/>
            <p:cNvGrpSpPr/>
            <p:nvPr/>
          </p:nvGrpSpPr>
          <p:grpSpPr>
            <a:xfrm>
              <a:off x="0" y="-1"/>
              <a:ext cx="12749789" cy="5242758"/>
              <a:chOff x="0" y="0"/>
              <a:chExt cx="12749788" cy="5242756"/>
            </a:xfrm>
          </p:grpSpPr>
          <p:sp>
            <p:nvSpPr>
              <p:cNvPr id="1235" name="Google Shape;4648;p80"/>
              <p:cNvSpPr/>
              <p:nvPr/>
            </p:nvSpPr>
            <p:spPr>
              <a:xfrm>
                <a:off x="6330263" y="0"/>
                <a:ext cx="6419526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36" name="Google Shape;4650;p80"/>
              <p:cNvSpPr/>
              <p:nvPr/>
            </p:nvSpPr>
            <p:spPr>
              <a:xfrm>
                <a:off x="6022907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4650;p80"/>
              <p:cNvSpPr/>
              <p:nvPr/>
            </p:nvSpPr>
            <p:spPr>
              <a:xfrm>
                <a:off x="0" y="2496236"/>
                <a:ext cx="6461643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239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300003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41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246" name="Google Shape;1160;p26"/>
          <p:cNvGrpSpPr/>
          <p:nvPr/>
        </p:nvGrpSpPr>
        <p:grpSpPr>
          <a:xfrm>
            <a:off x="6414026" y="9732811"/>
            <a:ext cx="1305645" cy="1328511"/>
            <a:chOff x="0" y="0"/>
            <a:chExt cx="1305644" cy="1328509"/>
          </a:xfrm>
        </p:grpSpPr>
        <p:sp>
          <p:nvSpPr>
            <p:cNvPr id="1242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5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47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248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249" name="١٢ ، ١٣ ، ٢٠ ،٢٣"/>
          <p:cNvSpPr txBox="1"/>
          <p:nvPr/>
        </p:nvSpPr>
        <p:spPr>
          <a:xfrm>
            <a:off x="5414541" y="5632301"/>
            <a:ext cx="4882872" cy="11664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١٢ ، ١٣ ، ٢٠ ،٢٣</a:t>
            </a:r>
          </a:p>
        </p:txBody>
      </p:sp>
      <p:sp>
        <p:nvSpPr>
          <p:cNvPr id="1250" name="٢٤"/>
          <p:cNvSpPr txBox="1"/>
          <p:nvPr/>
        </p:nvSpPr>
        <p:spPr>
          <a:xfrm>
            <a:off x="6456519" y="6666781"/>
            <a:ext cx="2919856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٢٤</a:t>
            </a:r>
          </a:p>
        </p:txBody>
      </p:sp>
      <p:graphicFrame>
        <p:nvGraphicFramePr>
          <p:cNvPr id="1251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252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253" name="التعب يزول والانجاز يبقى ..…"/>
          <p:cNvSpPr txBox="1"/>
          <p:nvPr/>
        </p:nvSpPr>
        <p:spPr>
          <a:xfrm>
            <a:off x="2788995" y="10101156"/>
            <a:ext cx="17808550" cy="22428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914400">
              <a:defRPr sz="6800">
                <a:solidFill>
                  <a:srgbClr val="4D5156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pPr>
            <a:r>
              <a:rPr>
                <a:solidFill>
                  <a:srgbClr val="CC0000"/>
                </a:solidFill>
              </a:rPr>
              <a:t>التعب يزول والانجاز يبقى</a:t>
            </a:r>
            <a:r>
              <a:t> ..</a:t>
            </a:r>
          </a:p>
          <a:p>
            <a:pPr algn="r" defTabSz="914400">
              <a:defRPr sz="6800">
                <a:solidFill>
                  <a:srgbClr val="2C0977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pPr>
            <a:r>
              <a:t>جميل ان تتحدى الوقت وتعلم يقينا أن الدقيقة تسجل لنا إنجازا عظ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79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473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4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5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6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7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8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480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481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482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485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483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86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498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496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493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487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8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9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0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1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2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4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7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99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2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500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1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0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9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507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8" name="IMG_8404.png" descr="IMG_840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0" name="IMG_8403.png" descr="IMG_8403.png"/>
          <p:cNvPicPr>
            <a:picLocks noChangeAspect="1"/>
          </p:cNvPicPr>
          <p:nvPr/>
        </p:nvPicPr>
        <p:blipFill>
          <a:blip r:embed="rId1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G_0522.png" descr="IMG_0522.png"/>
          <p:cNvPicPr>
            <a:picLocks noChangeAspect="1"/>
          </p:cNvPicPr>
          <p:nvPr/>
        </p:nvPicPr>
        <p:blipFill>
          <a:blip r:embed="rId13">
            <a:extLst/>
          </a:blip>
          <a:srcRect l="43650" t="36023" r="11325" b="33130"/>
          <a:stretch>
            <a:fillRect/>
          </a:stretch>
        </p:blipFill>
        <p:spPr>
          <a:xfrm>
            <a:off x="6341271" y="3354954"/>
            <a:ext cx="12251855" cy="58630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1" name="تجميع"/>
          <p:cNvGrpSpPr/>
          <p:nvPr/>
        </p:nvGrpSpPr>
        <p:grpSpPr>
          <a:xfrm>
            <a:off x="0" y="3618202"/>
            <a:ext cx="1833874" cy="9147489"/>
            <a:chOff x="0" y="0"/>
            <a:chExt cx="1833873" cy="9147488"/>
          </a:xfrm>
        </p:grpSpPr>
        <p:grpSp>
          <p:nvGrpSpPr>
            <p:cNvPr id="52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2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1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1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1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1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17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8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2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19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20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22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3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4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5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6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2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30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35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3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6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40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38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39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4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43" name="IMG_0523.png" descr="IMG_0523.png"/>
          <p:cNvPicPr>
            <a:picLocks noChangeAspect="1"/>
          </p:cNvPicPr>
          <p:nvPr/>
        </p:nvPicPr>
        <p:blipFill>
          <a:blip r:embed="rId11">
            <a:extLst/>
          </a:blip>
          <a:srcRect l="37100" t="31081" r="13468" b="37688"/>
          <a:stretch>
            <a:fillRect/>
          </a:stretch>
        </p:blipFill>
        <p:spPr>
          <a:xfrm>
            <a:off x="8822247" y="3002130"/>
            <a:ext cx="14217210" cy="6274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IMG_0487.png" descr="IMG_0487.png"/>
          <p:cNvPicPr>
            <a:picLocks noChangeAspect="1"/>
          </p:cNvPicPr>
          <p:nvPr/>
        </p:nvPicPr>
        <p:blipFill>
          <a:blip r:embed="rId12">
            <a:extLst/>
          </a:blip>
          <a:srcRect l="3305" t="24351" r="62506" b="37075"/>
          <a:stretch>
            <a:fillRect/>
          </a:stretch>
        </p:blipFill>
        <p:spPr>
          <a:xfrm>
            <a:off x="2478885" y="3899541"/>
            <a:ext cx="6150890" cy="48476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68300" dist="0" dir="5400000">
              <a:srgbClr val="000000">
                <a:alpha val="75000"/>
              </a:srgbClr>
            </a:outerShdw>
          </a:effectLst>
        </p:spPr>
      </p:pic>
      <p:grpSp>
        <p:nvGrpSpPr>
          <p:cNvPr id="564" name="تجميع"/>
          <p:cNvGrpSpPr/>
          <p:nvPr/>
        </p:nvGrpSpPr>
        <p:grpSpPr>
          <a:xfrm>
            <a:off x="0" y="3618202"/>
            <a:ext cx="1833874" cy="9147489"/>
            <a:chOff x="0" y="0"/>
            <a:chExt cx="1833873" cy="9147488"/>
          </a:xfrm>
        </p:grpSpPr>
        <p:grpSp>
          <p:nvGrpSpPr>
            <p:cNvPr id="56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6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4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4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4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4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4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50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1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5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52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53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55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6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7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8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9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6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63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4" grpId="2"/>
      <p:bldP build="whole" bldLvl="1" animBg="1" rev="0" advAuto="0" spid="54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570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56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6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69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573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57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7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57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7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77" name="IMG_0524.png" descr="IMG_0524.png"/>
          <p:cNvPicPr>
            <a:picLocks noChangeAspect="1"/>
          </p:cNvPicPr>
          <p:nvPr/>
        </p:nvPicPr>
        <p:blipFill>
          <a:blip r:embed="rId10">
            <a:extLst/>
          </a:blip>
          <a:srcRect l="11709" t="923" r="4146" b="90006"/>
          <a:stretch>
            <a:fillRect/>
          </a:stretch>
        </p:blipFill>
        <p:spPr>
          <a:xfrm>
            <a:off x="5619668" y="2181492"/>
            <a:ext cx="17261092" cy="22571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0" name="IMG_0524.png"/>
          <p:cNvGrpSpPr/>
          <p:nvPr/>
        </p:nvGrpSpPr>
        <p:grpSpPr>
          <a:xfrm>
            <a:off x="7129139" y="3817462"/>
            <a:ext cx="7345364" cy="8733236"/>
            <a:chOff x="0" y="0"/>
            <a:chExt cx="7345362" cy="8733234"/>
          </a:xfrm>
        </p:grpSpPr>
        <p:pic>
          <p:nvPicPr>
            <p:cNvPr id="579" name="IMG_0524.png" descr="IMG_0524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3472" t="17082" r="4165" b="1971"/>
            <a:stretch>
              <a:fillRect/>
            </a:stretch>
          </p:blipFill>
          <p:spPr>
            <a:xfrm>
              <a:off x="63500" y="63500"/>
              <a:ext cx="7218349" cy="86060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8" name="IMG_0524.png" descr="IMG_0524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7345363" cy="8733235"/>
            </a:xfrm>
            <a:prstGeom prst="rect">
              <a:avLst/>
            </a:prstGeom>
            <a:effectLst/>
          </p:spPr>
        </p:pic>
      </p:grpSp>
      <p:grpSp>
        <p:nvGrpSpPr>
          <p:cNvPr id="583" name="IMG_0524.png"/>
          <p:cNvGrpSpPr/>
          <p:nvPr/>
        </p:nvGrpSpPr>
        <p:grpSpPr>
          <a:xfrm>
            <a:off x="14479661" y="4966627"/>
            <a:ext cx="8173245" cy="1042195"/>
            <a:chOff x="0" y="0"/>
            <a:chExt cx="8173243" cy="1042193"/>
          </a:xfrm>
        </p:grpSpPr>
        <p:pic>
          <p:nvPicPr>
            <p:cNvPr id="582" name="IMG_0524.png" descr="IMG_0524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7202" t="11541" r="3481" b="82896"/>
            <a:stretch>
              <a:fillRect/>
            </a:stretch>
          </p:blipFill>
          <p:spPr>
            <a:xfrm>
              <a:off x="63500" y="63500"/>
              <a:ext cx="8046189" cy="9152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1" name="IMG_0524.png" descr="IMG_0524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8173244" cy="1042194"/>
            </a:xfrm>
            <a:prstGeom prst="rect">
              <a:avLst/>
            </a:prstGeom>
            <a:effectLst/>
          </p:spPr>
        </p:pic>
      </p:grpSp>
      <p:grpSp>
        <p:nvGrpSpPr>
          <p:cNvPr id="603" name="تجميع"/>
          <p:cNvGrpSpPr/>
          <p:nvPr/>
        </p:nvGrpSpPr>
        <p:grpSpPr>
          <a:xfrm>
            <a:off x="0" y="3618202"/>
            <a:ext cx="1833874" cy="9147489"/>
            <a:chOff x="0" y="0"/>
            <a:chExt cx="1833873" cy="9147488"/>
          </a:xfrm>
        </p:grpSpPr>
        <p:grpSp>
          <p:nvGrpSpPr>
            <p:cNvPr id="60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9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8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8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8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89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0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9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91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92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94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6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7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8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0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02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7" grpId="1"/>
      <p:bldP build="whole" bldLvl="1" animBg="1" rev="0" advAuto="0" spid="580" grpId="2"/>
      <p:bldP build="whole" bldLvl="1" animBg="1" rev="0" advAuto="0" spid="583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خط خط" descr="خط خط"/>
          <p:cNvPicPr>
            <a:picLocks noChangeAspect="0"/>
          </p:cNvPicPr>
          <p:nvPr/>
        </p:nvPicPr>
        <p:blipFill>
          <a:blip r:embed="rId2">
            <a:alphaModFix amt="14285"/>
            <a:extLst/>
          </a:blip>
          <a:stretch>
            <a:fillRect/>
          </a:stretch>
        </p:blipFill>
        <p:spPr>
          <a:xfrm>
            <a:off x="9573960" y="10146203"/>
            <a:ext cx="8766610" cy="1346201"/>
          </a:xfrm>
          <a:prstGeom prst="rect">
            <a:avLst/>
          </a:prstGeom>
        </p:spPr>
      </p:pic>
      <p:pic>
        <p:nvPicPr>
          <p:cNvPr id="60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0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17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13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1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0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12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616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1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15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18" name="Google Shape;1621;p38"/>
          <p:cNvSpPr txBox="1"/>
          <p:nvPr>
            <p:ph type="title"/>
          </p:nvPr>
        </p:nvSpPr>
        <p:spPr>
          <a:xfrm>
            <a:off x="10377032" y="1442069"/>
            <a:ext cx="12536398" cy="1542487"/>
          </a:xfrm>
          <a:prstGeom prst="rect">
            <a:avLst/>
          </a:prstGeom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  <p:txBody>
          <a:bodyPr lIns="91439" tIns="91439" rIns="91439" bIns="91439" anchor="ctr"/>
          <a:lstStyle/>
          <a:p>
            <a:pPr algn="ctr" rtl="0">
              <a:lnSpc>
                <a:spcPct val="150000"/>
              </a:lnSpc>
              <a:defRPr b="1" sz="6000">
                <a:solidFill>
                  <a:schemeClr val="accent5">
                    <a:satOff val="-20050"/>
                    <a:lumOff val="-13098"/>
                  </a:schemeClr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 b="0" sz="4200">
                <a:solidFill>
                  <a:srgbClr val="CC0000"/>
                </a:solidFill>
                <a:latin typeface="Almarai Extrabold"/>
                <a:ea typeface="Almarai Extrabold"/>
                <a:cs typeface="Almarai Extrabold"/>
                <a:sym typeface="Almarai Extrabold"/>
              </a:rPr>
              <a:t>كتابة الكسور الاعتيادية على صورة كسور عشرية</a:t>
            </a:r>
            <a:r>
              <a:t> </a:t>
            </a:r>
          </a:p>
        </p:txBody>
      </p:sp>
      <p:pic>
        <p:nvPicPr>
          <p:cNvPr id="619" name="IMG_0525.png" descr="IMG_0525.png"/>
          <p:cNvPicPr>
            <a:picLocks noChangeAspect="1"/>
          </p:cNvPicPr>
          <p:nvPr/>
        </p:nvPicPr>
        <p:blipFill>
          <a:blip r:embed="rId11">
            <a:extLst/>
          </a:blip>
          <a:srcRect l="28562" t="7937" r="31260" b="84611"/>
          <a:stretch>
            <a:fillRect/>
          </a:stretch>
        </p:blipFill>
        <p:spPr>
          <a:xfrm>
            <a:off x="11520238" y="2984555"/>
            <a:ext cx="11197379" cy="1450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IMG_0525.png" descr="IMG_0525.png"/>
          <p:cNvPicPr>
            <a:picLocks noChangeAspect="1"/>
          </p:cNvPicPr>
          <p:nvPr/>
        </p:nvPicPr>
        <p:blipFill>
          <a:blip r:embed="rId11">
            <a:extLst/>
          </a:blip>
          <a:srcRect l="24882" t="15280" r="35068" b="64951"/>
          <a:stretch>
            <a:fillRect/>
          </a:stretch>
        </p:blipFill>
        <p:spPr>
          <a:xfrm>
            <a:off x="8913915" y="4611861"/>
            <a:ext cx="12567438" cy="4333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IMG_0525.png" descr="IMG_0525.png"/>
          <p:cNvPicPr>
            <a:picLocks noChangeAspect="1"/>
          </p:cNvPicPr>
          <p:nvPr/>
        </p:nvPicPr>
        <p:blipFill>
          <a:blip r:embed="rId11">
            <a:extLst/>
          </a:blip>
          <a:srcRect l="8692" t="13367" r="75841" b="65121"/>
          <a:stretch>
            <a:fillRect/>
          </a:stretch>
        </p:blipFill>
        <p:spPr>
          <a:xfrm>
            <a:off x="3847012" y="3322781"/>
            <a:ext cx="5066722" cy="4922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2" name="IMG_0525.png" descr="IMG_0525.png"/>
          <p:cNvPicPr>
            <a:picLocks noChangeAspect="1"/>
          </p:cNvPicPr>
          <p:nvPr/>
        </p:nvPicPr>
        <p:blipFill>
          <a:blip r:embed="rId11">
            <a:extLst/>
          </a:blip>
          <a:srcRect l="47229" t="35189" r="34194" b="56797"/>
          <a:stretch>
            <a:fillRect/>
          </a:stretch>
        </p:blipFill>
        <p:spPr>
          <a:xfrm>
            <a:off x="10718663" y="9720158"/>
            <a:ext cx="7296751" cy="21984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2" name="تجميع"/>
          <p:cNvGrpSpPr/>
          <p:nvPr/>
        </p:nvGrpSpPr>
        <p:grpSpPr>
          <a:xfrm>
            <a:off x="0" y="3618202"/>
            <a:ext cx="1833874" cy="9147489"/>
            <a:chOff x="0" y="0"/>
            <a:chExt cx="1833873" cy="9147488"/>
          </a:xfrm>
        </p:grpSpPr>
        <p:grpSp>
          <p:nvGrpSpPr>
            <p:cNvPr id="64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3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2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2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2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2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2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2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3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3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3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3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3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4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Class="entr" nodeType="afterEffect" presetSubtype="16" presetID="23" grpId="6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8" grpId="1"/>
      <p:bldP build="whole" bldLvl="1" animBg="1" rev="0" advAuto="0" spid="621" grpId="4"/>
      <p:bldP build="whole" bldLvl="1" animBg="1" rev="0" advAuto="0" spid="605" grpId="6"/>
      <p:bldP build="whole" bldLvl="1" animBg="1" rev="0" advAuto="0" spid="620" grpId="3"/>
      <p:bldP build="whole" bldLvl="1" animBg="1" rev="0" advAuto="0" spid="622" grpId="5"/>
      <p:bldP build="whole" bldLvl="1" animBg="1" rev="0" advAuto="0" spid="61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4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54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50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4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4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49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653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5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5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55" name="IMG_0525.png" descr="IMG_0525.png"/>
          <p:cNvPicPr>
            <a:picLocks noChangeAspect="1"/>
          </p:cNvPicPr>
          <p:nvPr/>
        </p:nvPicPr>
        <p:blipFill>
          <a:blip r:embed="rId10">
            <a:extLst/>
          </a:blip>
          <a:srcRect l="69853" t="50572" r="5387" b="16390"/>
          <a:stretch>
            <a:fillRect/>
          </a:stretch>
        </p:blipFill>
        <p:spPr>
          <a:xfrm>
            <a:off x="18246756" y="4060522"/>
            <a:ext cx="5358668" cy="49944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68300" dist="0" dir="5400000">
              <a:srgbClr val="000000">
                <a:alpha val="75000"/>
              </a:srgbClr>
            </a:outerShdw>
          </a:effectLst>
        </p:spPr>
      </p:pic>
      <p:pic>
        <p:nvPicPr>
          <p:cNvPr id="656" name="IMG_0525.png" descr="IMG_0525.png"/>
          <p:cNvPicPr>
            <a:picLocks noChangeAspect="1"/>
          </p:cNvPicPr>
          <p:nvPr/>
        </p:nvPicPr>
        <p:blipFill>
          <a:blip r:embed="rId10">
            <a:extLst/>
          </a:blip>
          <a:srcRect l="29814" t="55653" r="29814" b="24891"/>
          <a:stretch>
            <a:fillRect/>
          </a:stretch>
        </p:blipFill>
        <p:spPr>
          <a:xfrm>
            <a:off x="7620849" y="2784569"/>
            <a:ext cx="11209053" cy="3772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IMG_0525.png" descr="IMG_0525.png"/>
          <p:cNvPicPr>
            <a:picLocks noChangeAspect="1"/>
          </p:cNvPicPr>
          <p:nvPr/>
        </p:nvPicPr>
        <p:blipFill>
          <a:blip r:embed="rId10">
            <a:extLst/>
          </a:blip>
          <a:srcRect l="28896" t="75386" r="34270" b="10884"/>
          <a:stretch>
            <a:fillRect/>
          </a:stretch>
        </p:blipFill>
        <p:spPr>
          <a:xfrm>
            <a:off x="5747971" y="6976193"/>
            <a:ext cx="12498830" cy="3254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IMG_0525.png" descr="IMG_0525.png"/>
          <p:cNvPicPr>
            <a:picLocks noChangeAspect="1"/>
          </p:cNvPicPr>
          <p:nvPr/>
        </p:nvPicPr>
        <p:blipFill>
          <a:blip r:embed="rId10">
            <a:extLst/>
          </a:blip>
          <a:srcRect l="5693" t="58724" r="70282" b="10254"/>
          <a:stretch>
            <a:fillRect/>
          </a:stretch>
        </p:blipFill>
        <p:spPr>
          <a:xfrm>
            <a:off x="3171456" y="3842956"/>
            <a:ext cx="4046933" cy="36500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2" name="تجميع"/>
          <p:cNvGrpSpPr/>
          <p:nvPr/>
        </p:nvGrpSpPr>
        <p:grpSpPr>
          <a:xfrm>
            <a:off x="6979500" y="10212962"/>
            <a:ext cx="11302197" cy="2274236"/>
            <a:chOff x="-641349" y="0"/>
            <a:chExt cx="11302196" cy="2274234"/>
          </a:xfrm>
        </p:grpSpPr>
        <p:pic>
          <p:nvPicPr>
            <p:cNvPr id="659" name="خط خط" descr="خط خط"/>
            <p:cNvPicPr>
              <a:picLocks noChangeAspect="0"/>
            </p:cNvPicPr>
            <p:nvPr/>
          </p:nvPicPr>
          <p:blipFill>
            <a:blip r:embed="rId11">
              <a:alphaModFix amt="10204"/>
              <a:extLst/>
            </a:blip>
            <a:stretch>
              <a:fillRect/>
            </a:stretch>
          </p:blipFill>
          <p:spPr>
            <a:xfrm>
              <a:off x="-641350" y="496002"/>
              <a:ext cx="11302197" cy="1282701"/>
            </a:xfrm>
            <a:prstGeom prst="rect">
              <a:avLst/>
            </a:prstGeom>
            <a:effectLst/>
          </p:spPr>
        </p:pic>
        <p:pic>
          <p:nvPicPr>
            <p:cNvPr id="661" name="IMG_0525.png" descr="IMG_052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3678" t="88784" r="33243" b="3067"/>
            <a:stretch>
              <a:fillRect/>
            </a:stretch>
          </p:blipFill>
          <p:spPr>
            <a:xfrm>
              <a:off x="61414" y="0"/>
              <a:ext cx="9222279" cy="2274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3" name="كتابة الكسور الاعتيادية على صورة كسور عشرية"/>
          <p:cNvSpPr txBox="1"/>
          <p:nvPr/>
        </p:nvSpPr>
        <p:spPr>
          <a:xfrm>
            <a:off x="10705131" y="1149797"/>
            <a:ext cx="11860710" cy="219877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>
            <a:lvl1pPr algn="r" defTabSz="1828800">
              <a:lnSpc>
                <a:spcPct val="90000"/>
              </a:lnSpc>
              <a:defRPr sz="4200">
                <a:solidFill>
                  <a:srgbClr val="CC00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كتابة الكسور الاعتيادية على صورة كسور عشرية </a:t>
            </a:r>
          </a:p>
        </p:txBody>
      </p:sp>
      <p:grpSp>
        <p:nvGrpSpPr>
          <p:cNvPr id="683" name="تجميع"/>
          <p:cNvGrpSpPr/>
          <p:nvPr/>
        </p:nvGrpSpPr>
        <p:grpSpPr>
          <a:xfrm>
            <a:off x="0" y="3618202"/>
            <a:ext cx="1833874" cy="9147489"/>
            <a:chOff x="0" y="0"/>
            <a:chExt cx="1833873" cy="9147488"/>
          </a:xfrm>
        </p:grpSpPr>
        <p:grpSp>
          <p:nvGrpSpPr>
            <p:cNvPr id="68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7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6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6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6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6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6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7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7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7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7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8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8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6" grpId="2"/>
      <p:bldP build="whole" bldLvl="1" animBg="1" rev="0" advAuto="0" spid="663" grpId="1"/>
      <p:bldP build="whole" bldLvl="1" animBg="1" rev="0" advAuto="0" spid="658" grpId="4"/>
      <p:bldP build="whole" bldLvl="1" animBg="1" rev="0" advAuto="0" spid="657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8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8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8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15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9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9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9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1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9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1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2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1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1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2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2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2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23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2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27" name="IMG_0526.png" descr="IMG_0526.png"/>
          <p:cNvPicPr>
            <a:picLocks noChangeAspect="1"/>
          </p:cNvPicPr>
          <p:nvPr/>
        </p:nvPicPr>
        <p:blipFill>
          <a:blip r:embed="rId11">
            <a:extLst/>
          </a:blip>
          <a:srcRect l="48520" t="30001" r="5721" b="62933"/>
          <a:stretch>
            <a:fillRect/>
          </a:stretch>
        </p:blipFill>
        <p:spPr>
          <a:xfrm>
            <a:off x="9229922" y="1754187"/>
            <a:ext cx="13837246" cy="14922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2" name="تجميع"/>
          <p:cNvGrpSpPr/>
          <p:nvPr/>
        </p:nvGrpSpPr>
        <p:grpSpPr>
          <a:xfrm>
            <a:off x="19410674" y="3457779"/>
            <a:ext cx="3554693" cy="1735828"/>
            <a:chOff x="0" y="0"/>
            <a:chExt cx="3554692" cy="1735827"/>
          </a:xfrm>
        </p:grpSpPr>
        <p:pic>
          <p:nvPicPr>
            <p:cNvPr id="728" name="IMG_0526.png" descr="IMG_052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83323" t="39024" r="11020" b="53573"/>
            <a:stretch>
              <a:fillRect/>
            </a:stretch>
          </p:blipFill>
          <p:spPr>
            <a:xfrm>
              <a:off x="0" y="0"/>
              <a:ext cx="1899112" cy="1735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31" name="تجميع"/>
            <p:cNvGrpSpPr/>
            <p:nvPr/>
          </p:nvGrpSpPr>
          <p:grpSpPr>
            <a:xfrm>
              <a:off x="1362977" y="144196"/>
              <a:ext cx="2191716" cy="1591471"/>
              <a:chOff x="0" y="0"/>
              <a:chExt cx="2191715" cy="1591470"/>
            </a:xfrm>
          </p:grpSpPr>
          <p:sp>
            <p:nvSpPr>
              <p:cNvPr id="729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١"/>
              <p:cNvSpPr txBox="1"/>
              <p:nvPr/>
            </p:nvSpPr>
            <p:spPr>
              <a:xfrm>
                <a:off x="0" y="-1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</p:grpSp>
      <p:grpSp>
        <p:nvGrpSpPr>
          <p:cNvPr id="737" name="تجميع"/>
          <p:cNvGrpSpPr/>
          <p:nvPr/>
        </p:nvGrpSpPr>
        <p:grpSpPr>
          <a:xfrm>
            <a:off x="9551637" y="7263524"/>
            <a:ext cx="3488064" cy="1735988"/>
            <a:chOff x="0" y="0"/>
            <a:chExt cx="3488062" cy="1735987"/>
          </a:xfrm>
        </p:grpSpPr>
        <p:pic>
          <p:nvPicPr>
            <p:cNvPr id="733" name="IMG_0526.png" descr="IMG_052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0379" t="39435" r="73964" b="53163"/>
            <a:stretch>
              <a:fillRect/>
            </a:stretch>
          </p:blipFill>
          <p:spPr>
            <a:xfrm>
              <a:off x="0" y="159"/>
              <a:ext cx="1899112" cy="1735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36" name="تجميع"/>
            <p:cNvGrpSpPr/>
            <p:nvPr/>
          </p:nvGrpSpPr>
          <p:grpSpPr>
            <a:xfrm>
              <a:off x="1296347" y="0"/>
              <a:ext cx="2191716" cy="1591471"/>
              <a:chOff x="0" y="0"/>
              <a:chExt cx="2191715" cy="1591470"/>
            </a:xfrm>
          </p:grpSpPr>
          <p:sp>
            <p:nvSpPr>
              <p:cNvPr id="734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٤"/>
              <p:cNvSpPr txBox="1"/>
              <p:nvPr/>
            </p:nvSpPr>
            <p:spPr>
              <a:xfrm>
                <a:off x="0" y="-1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</p:grpSp>
      <p:grpSp>
        <p:nvGrpSpPr>
          <p:cNvPr id="742" name="تجميع"/>
          <p:cNvGrpSpPr/>
          <p:nvPr/>
        </p:nvGrpSpPr>
        <p:grpSpPr>
          <a:xfrm>
            <a:off x="9463385" y="3457779"/>
            <a:ext cx="3664568" cy="1761347"/>
            <a:chOff x="0" y="0"/>
            <a:chExt cx="3664566" cy="1761346"/>
          </a:xfrm>
        </p:grpSpPr>
        <p:pic>
          <p:nvPicPr>
            <p:cNvPr id="738" name="IMG_0526.png" descr="IMG_052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1028" t="38820" r="53193" b="53572"/>
            <a:stretch>
              <a:fillRect/>
            </a:stretch>
          </p:blipFill>
          <p:spPr>
            <a:xfrm>
              <a:off x="0" y="0"/>
              <a:ext cx="1915694" cy="1761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41" name="تجميع"/>
            <p:cNvGrpSpPr/>
            <p:nvPr/>
          </p:nvGrpSpPr>
          <p:grpSpPr>
            <a:xfrm>
              <a:off x="1472851" y="169596"/>
              <a:ext cx="2191716" cy="1591471"/>
              <a:chOff x="0" y="0"/>
              <a:chExt cx="2191715" cy="1591470"/>
            </a:xfrm>
          </p:grpSpPr>
          <p:sp>
            <p:nvSpPr>
              <p:cNvPr id="739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٣"/>
              <p:cNvSpPr txBox="1"/>
              <p:nvPr/>
            </p:nvSpPr>
            <p:spPr>
              <a:xfrm>
                <a:off x="0" y="-1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</p:grpSp>
      <p:grpSp>
        <p:nvGrpSpPr>
          <p:cNvPr id="747" name="تجميع"/>
          <p:cNvGrpSpPr/>
          <p:nvPr/>
        </p:nvGrpSpPr>
        <p:grpSpPr>
          <a:xfrm>
            <a:off x="19591407" y="7319294"/>
            <a:ext cx="3373961" cy="1735828"/>
            <a:chOff x="0" y="0"/>
            <a:chExt cx="3373960" cy="1735827"/>
          </a:xfrm>
        </p:grpSpPr>
        <p:pic>
          <p:nvPicPr>
            <p:cNvPr id="743" name="IMG_0526.png" descr="IMG_052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2700" t="39024" r="31643" b="53573"/>
            <a:stretch>
              <a:fillRect/>
            </a:stretch>
          </p:blipFill>
          <p:spPr>
            <a:xfrm>
              <a:off x="0" y="0"/>
              <a:ext cx="1899112" cy="1735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46" name="تجميع"/>
            <p:cNvGrpSpPr/>
            <p:nvPr/>
          </p:nvGrpSpPr>
          <p:grpSpPr>
            <a:xfrm>
              <a:off x="1182245" y="144356"/>
              <a:ext cx="2191716" cy="1591472"/>
              <a:chOff x="0" y="0"/>
              <a:chExt cx="2191715" cy="1591470"/>
            </a:xfrm>
          </p:grpSpPr>
          <p:sp>
            <p:nvSpPr>
              <p:cNvPr id="744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٢"/>
              <p:cNvSpPr txBox="1"/>
              <p:nvPr/>
            </p:nvSpPr>
            <p:spPr>
              <a:xfrm>
                <a:off x="0" y="-1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</p:grpSp>
      <p:grpSp>
        <p:nvGrpSpPr>
          <p:cNvPr id="767" name="تجميع"/>
          <p:cNvGrpSpPr/>
          <p:nvPr/>
        </p:nvGrpSpPr>
        <p:grpSpPr>
          <a:xfrm>
            <a:off x="0" y="3618202"/>
            <a:ext cx="1833874" cy="9147489"/>
            <a:chOff x="0" y="0"/>
            <a:chExt cx="1833873" cy="9147488"/>
          </a:xfrm>
        </p:grpSpPr>
        <p:grpSp>
          <p:nvGrpSpPr>
            <p:cNvPr id="76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6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5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5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4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4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5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5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5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5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5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5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6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6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7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7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7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7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7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7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7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7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80" name="IMG_0526.png" descr="IMG_0526.png"/>
          <p:cNvPicPr>
            <a:picLocks noChangeAspect="1"/>
          </p:cNvPicPr>
          <p:nvPr/>
        </p:nvPicPr>
        <p:blipFill>
          <a:blip r:embed="rId10">
            <a:extLst/>
          </a:blip>
          <a:srcRect l="48520" t="30001" r="5721" b="62933"/>
          <a:stretch>
            <a:fillRect/>
          </a:stretch>
        </p:blipFill>
        <p:spPr>
          <a:xfrm>
            <a:off x="9229922" y="1754187"/>
            <a:ext cx="13837246" cy="14922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5" name="تجميع"/>
          <p:cNvGrpSpPr/>
          <p:nvPr/>
        </p:nvGrpSpPr>
        <p:grpSpPr>
          <a:xfrm>
            <a:off x="10103082" y="8245222"/>
            <a:ext cx="3122239" cy="1553920"/>
            <a:chOff x="0" y="0"/>
            <a:chExt cx="3122238" cy="1553918"/>
          </a:xfrm>
        </p:grpSpPr>
        <p:pic>
          <p:nvPicPr>
            <p:cNvPr id="781" name="IMG_0526.png" descr="IMG_0526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0379" t="39435" r="73964" b="53163"/>
            <a:stretch>
              <a:fillRect/>
            </a:stretch>
          </p:blipFill>
          <p:spPr>
            <a:xfrm>
              <a:off x="0" y="143"/>
              <a:ext cx="1699935" cy="1553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84" name="تجميع"/>
            <p:cNvGrpSpPr/>
            <p:nvPr/>
          </p:nvGrpSpPr>
          <p:grpSpPr>
            <a:xfrm>
              <a:off x="1160388" y="0"/>
              <a:ext cx="1961851" cy="1424559"/>
              <a:chOff x="0" y="0"/>
              <a:chExt cx="1961850" cy="1424558"/>
            </a:xfrm>
          </p:grpSpPr>
          <p:sp>
            <p:nvSpPr>
              <p:cNvPr id="782" name="Google Shape;2338;p47"/>
              <p:cNvSpPr/>
              <p:nvPr/>
            </p:nvSpPr>
            <p:spPr>
              <a:xfrm>
                <a:off x="573627" y="244251"/>
                <a:ext cx="936058" cy="936057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٤"/>
              <p:cNvSpPr txBox="1"/>
              <p:nvPr/>
            </p:nvSpPr>
            <p:spPr>
              <a:xfrm>
                <a:off x="0" y="-1"/>
                <a:ext cx="1961851" cy="142456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43583">
                  <a:lnSpc>
                    <a:spcPct val="90000"/>
                  </a:lnSpc>
                  <a:defRPr sz="9248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</p:grpSp>
      <p:grpSp>
        <p:nvGrpSpPr>
          <p:cNvPr id="790" name="تجميع"/>
          <p:cNvGrpSpPr/>
          <p:nvPr/>
        </p:nvGrpSpPr>
        <p:grpSpPr>
          <a:xfrm>
            <a:off x="20465333" y="8047699"/>
            <a:ext cx="3163216" cy="1627405"/>
            <a:chOff x="0" y="0"/>
            <a:chExt cx="3163214" cy="1627403"/>
          </a:xfrm>
        </p:grpSpPr>
        <p:pic>
          <p:nvPicPr>
            <p:cNvPr id="786" name="IMG_0526.png" descr="IMG_0526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2700" t="39024" r="31643" b="53573"/>
            <a:stretch>
              <a:fillRect/>
            </a:stretch>
          </p:blipFill>
          <p:spPr>
            <a:xfrm>
              <a:off x="0" y="0"/>
              <a:ext cx="1780489" cy="16274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89" name="تجميع"/>
            <p:cNvGrpSpPr/>
            <p:nvPr/>
          </p:nvGrpSpPr>
          <p:grpSpPr>
            <a:xfrm>
              <a:off x="1108399" y="135339"/>
              <a:ext cx="2054816" cy="1492065"/>
              <a:chOff x="0" y="0"/>
              <a:chExt cx="2054815" cy="1492063"/>
            </a:xfrm>
          </p:grpSpPr>
          <p:sp>
            <p:nvSpPr>
              <p:cNvPr id="787" name="Google Shape;2338;p47"/>
              <p:cNvSpPr/>
              <p:nvPr/>
            </p:nvSpPr>
            <p:spPr>
              <a:xfrm>
                <a:off x="600810" y="255825"/>
                <a:ext cx="980414" cy="980414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8" name="٢"/>
              <p:cNvSpPr txBox="1"/>
              <p:nvPr/>
            </p:nvSpPr>
            <p:spPr>
              <a:xfrm>
                <a:off x="0" y="-1"/>
                <a:ext cx="2054816" cy="149206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316736">
                  <a:lnSpc>
                    <a:spcPct val="90000"/>
                  </a:lnSpc>
                  <a:defRPr sz="9792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</p:grpSp>
      <p:grpSp>
        <p:nvGrpSpPr>
          <p:cNvPr id="795" name="تجميع"/>
          <p:cNvGrpSpPr/>
          <p:nvPr/>
        </p:nvGrpSpPr>
        <p:grpSpPr>
          <a:xfrm>
            <a:off x="20248081" y="3433393"/>
            <a:ext cx="3005305" cy="1467551"/>
            <a:chOff x="0" y="0"/>
            <a:chExt cx="3005303" cy="1467549"/>
          </a:xfrm>
        </p:grpSpPr>
        <p:pic>
          <p:nvPicPr>
            <p:cNvPr id="791" name="IMG_0526.png" descr="IMG_0526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83323" t="39024" r="11020" b="53573"/>
            <a:stretch>
              <a:fillRect/>
            </a:stretch>
          </p:blipFill>
          <p:spPr>
            <a:xfrm>
              <a:off x="0" y="0"/>
              <a:ext cx="1605599" cy="1467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94" name="تجميع"/>
            <p:cNvGrpSpPr/>
            <p:nvPr/>
          </p:nvGrpSpPr>
          <p:grpSpPr>
            <a:xfrm>
              <a:off x="1152324" y="121910"/>
              <a:ext cx="1852980" cy="1345505"/>
              <a:chOff x="0" y="0"/>
              <a:chExt cx="1852978" cy="1345503"/>
            </a:xfrm>
          </p:grpSpPr>
          <p:sp>
            <p:nvSpPr>
              <p:cNvPr id="792" name="Google Shape;2338;p47"/>
              <p:cNvSpPr/>
              <p:nvPr/>
            </p:nvSpPr>
            <p:spPr>
              <a:xfrm>
                <a:off x="541794" y="230696"/>
                <a:ext cx="884112" cy="884112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3" name="١"/>
              <p:cNvSpPr txBox="1"/>
              <p:nvPr/>
            </p:nvSpPr>
            <p:spPr>
              <a:xfrm>
                <a:off x="0" y="-1"/>
                <a:ext cx="1852979" cy="13455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170431">
                  <a:lnSpc>
                    <a:spcPct val="90000"/>
                  </a:lnSpc>
                  <a:defRPr sz="8704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</p:grpSp>
      <p:grpSp>
        <p:nvGrpSpPr>
          <p:cNvPr id="800" name="تجميع"/>
          <p:cNvGrpSpPr/>
          <p:nvPr/>
        </p:nvGrpSpPr>
        <p:grpSpPr>
          <a:xfrm>
            <a:off x="9852676" y="3472609"/>
            <a:ext cx="3372645" cy="1621037"/>
            <a:chOff x="0" y="0"/>
            <a:chExt cx="3372644" cy="1621035"/>
          </a:xfrm>
        </p:grpSpPr>
        <p:pic>
          <p:nvPicPr>
            <p:cNvPr id="796" name="IMG_0526.png" descr="IMG_0526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1028" t="38820" r="53193" b="53572"/>
            <a:stretch>
              <a:fillRect/>
            </a:stretch>
          </p:blipFill>
          <p:spPr>
            <a:xfrm>
              <a:off x="0" y="0"/>
              <a:ext cx="1763088" cy="1621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99" name="تجميع"/>
            <p:cNvGrpSpPr/>
            <p:nvPr/>
          </p:nvGrpSpPr>
          <p:grpSpPr>
            <a:xfrm>
              <a:off x="1355523" y="156085"/>
              <a:ext cx="2017122" cy="1464694"/>
              <a:chOff x="0" y="0"/>
              <a:chExt cx="2017121" cy="1464692"/>
            </a:xfrm>
          </p:grpSpPr>
          <p:sp>
            <p:nvSpPr>
              <p:cNvPr id="797" name="Google Shape;2338;p47"/>
              <p:cNvSpPr/>
              <p:nvPr/>
            </p:nvSpPr>
            <p:spPr>
              <a:xfrm>
                <a:off x="589788" y="251132"/>
                <a:ext cx="962430" cy="962429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8" name="٣"/>
              <p:cNvSpPr txBox="1"/>
              <p:nvPr/>
            </p:nvSpPr>
            <p:spPr>
              <a:xfrm>
                <a:off x="0" y="-1"/>
                <a:ext cx="2017122" cy="14646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80159">
                  <a:lnSpc>
                    <a:spcPct val="90000"/>
                  </a:lnSpc>
                  <a:defRPr sz="952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</p:grpSp>
      <p:pic>
        <p:nvPicPr>
          <p:cNvPr id="801" name="IMG_3719.png" descr="IMG_3719.png"/>
          <p:cNvPicPr>
            <a:picLocks noChangeAspect="1"/>
          </p:cNvPicPr>
          <p:nvPr/>
        </p:nvPicPr>
        <p:blipFill>
          <a:blip r:embed="rId11">
            <a:extLst/>
          </a:blip>
          <a:srcRect l="73319" t="14366" r="0" b="52874"/>
          <a:stretch>
            <a:fillRect/>
          </a:stretch>
        </p:blipFill>
        <p:spPr>
          <a:xfrm>
            <a:off x="15408749" y="3666028"/>
            <a:ext cx="5056659" cy="324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2" name="IMG_3719.png" descr="IMG_3719.png"/>
          <p:cNvPicPr>
            <a:picLocks noChangeAspect="1"/>
          </p:cNvPicPr>
          <p:nvPr/>
        </p:nvPicPr>
        <p:blipFill>
          <a:blip r:embed="rId11">
            <a:extLst/>
          </a:blip>
          <a:srcRect l="38282" t="13533" r="36757" b="53118"/>
          <a:stretch>
            <a:fillRect/>
          </a:stretch>
        </p:blipFill>
        <p:spPr>
          <a:xfrm>
            <a:off x="15011050" y="8298233"/>
            <a:ext cx="5318170" cy="3710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IMG_3719.png" descr="IMG_3719.png"/>
          <p:cNvPicPr>
            <a:picLocks noChangeAspect="1"/>
          </p:cNvPicPr>
          <p:nvPr/>
        </p:nvPicPr>
        <p:blipFill>
          <a:blip r:embed="rId11">
            <a:extLst/>
          </a:blip>
          <a:srcRect l="72919" t="64776" r="1578" b="2697"/>
          <a:stretch>
            <a:fillRect/>
          </a:stretch>
        </p:blipFill>
        <p:spPr>
          <a:xfrm>
            <a:off x="4266948" y="8245222"/>
            <a:ext cx="5334140" cy="35527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6" name="تجميع"/>
          <p:cNvGrpSpPr/>
          <p:nvPr/>
        </p:nvGrpSpPr>
        <p:grpSpPr>
          <a:xfrm>
            <a:off x="4699906" y="3703157"/>
            <a:ext cx="5276964" cy="3204944"/>
            <a:chOff x="0" y="0"/>
            <a:chExt cx="5276962" cy="3204942"/>
          </a:xfrm>
        </p:grpSpPr>
        <p:pic>
          <p:nvPicPr>
            <p:cNvPr id="804" name="IMG_3719.png" descr="IMG_3719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586" t="14808" r="70042" b="76931"/>
            <a:stretch>
              <a:fillRect/>
            </a:stretch>
          </p:blipFill>
          <p:spPr>
            <a:xfrm>
              <a:off x="0" y="0"/>
              <a:ext cx="5276963" cy="8022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5" name="IMG_3719.png" descr="IMG_3719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0217" t="23724" r="76058" b="52589"/>
            <a:stretch>
              <a:fillRect/>
            </a:stretch>
          </p:blipFill>
          <p:spPr>
            <a:xfrm>
              <a:off x="1362346" y="904285"/>
              <a:ext cx="2552645" cy="2300658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826" name="تجميع"/>
          <p:cNvGrpSpPr/>
          <p:nvPr/>
        </p:nvGrpSpPr>
        <p:grpSpPr>
          <a:xfrm>
            <a:off x="0" y="3618202"/>
            <a:ext cx="1833874" cy="9147489"/>
            <a:chOff x="0" y="0"/>
            <a:chExt cx="1833873" cy="9147488"/>
          </a:xfrm>
        </p:grpSpPr>
        <p:grpSp>
          <p:nvGrpSpPr>
            <p:cNvPr id="82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2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1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0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0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0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1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1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1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1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1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1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2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2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323149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