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5" r:id="rId8"/>
    <p:sldId id="263" r:id="rId9"/>
    <p:sldId id="264" r:id="rId10"/>
    <p:sldId id="267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D28505-37E6-4350-9732-6258252AC582}" v="21" dt="2022-08-27T14:50:44.7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شكرية الصفار" userId="850ac375a57223cd" providerId="LiveId" clId="{C6D28505-37E6-4350-9732-6258252AC582}"/>
    <pc:docChg chg="undo custSel addSld delSld modSld sldOrd">
      <pc:chgData name="شكرية الصفار" userId="850ac375a57223cd" providerId="LiveId" clId="{C6D28505-37E6-4350-9732-6258252AC582}" dt="2022-08-27T14:50:54.922" v="469" actId="26606"/>
      <pc:docMkLst>
        <pc:docMk/>
      </pc:docMkLst>
      <pc:sldChg chg="addSp delSp modSp mod setBg addAnim delDesignElem">
        <pc:chgData name="شكرية الصفار" userId="850ac375a57223cd" providerId="LiveId" clId="{C6D28505-37E6-4350-9732-6258252AC582}" dt="2022-08-27T14:42:31.236" v="423" actId="1076"/>
        <pc:sldMkLst>
          <pc:docMk/>
          <pc:sldMk cId="3946369454" sldId="256"/>
        </pc:sldMkLst>
        <pc:spChg chg="mod ord">
          <ac:chgData name="شكرية الصفار" userId="850ac375a57223cd" providerId="LiveId" clId="{C6D28505-37E6-4350-9732-6258252AC582}" dt="2022-08-27T12:38:30.084" v="103" actId="26606"/>
          <ac:spMkLst>
            <pc:docMk/>
            <pc:sldMk cId="3946369454" sldId="256"/>
            <ac:spMk id="2" creationId="{AF8D3316-FAB9-8540-3355-FB827D42A57F}"/>
          </ac:spMkLst>
        </pc:spChg>
        <pc:spChg chg="mod">
          <ac:chgData name="شكرية الصفار" userId="850ac375a57223cd" providerId="LiveId" clId="{C6D28505-37E6-4350-9732-6258252AC582}" dt="2022-08-27T12:38:20.518" v="100" actId="26606"/>
          <ac:spMkLst>
            <pc:docMk/>
            <pc:sldMk cId="3946369454" sldId="256"/>
            <ac:spMk id="3" creationId="{BEAFA194-A8D9-4446-1C4A-ACC6933D46E7}"/>
          </ac:spMkLst>
        </pc:spChg>
        <pc:spChg chg="add">
          <ac:chgData name="شكرية الصفار" userId="850ac375a57223cd" providerId="LiveId" clId="{C6D28505-37E6-4350-9732-6258252AC582}" dt="2022-08-27T12:38:30.084" v="103" actId="26606"/>
          <ac:spMkLst>
            <pc:docMk/>
            <pc:sldMk cId="3946369454" sldId="256"/>
            <ac:spMk id="5" creationId="{87C031CB-DEB3-405F-9996-5322C24A6A93}"/>
          </ac:spMkLst>
        </pc:spChg>
        <pc:spChg chg="add del">
          <ac:chgData name="شكرية الصفار" userId="850ac375a57223cd" providerId="LiveId" clId="{C6D28505-37E6-4350-9732-6258252AC582}" dt="2022-08-27T12:38:22.955" v="102"/>
          <ac:spMkLst>
            <pc:docMk/>
            <pc:sldMk cId="3946369454" sldId="256"/>
            <ac:spMk id="8" creationId="{87C031CB-DEB3-405F-9996-5322C24A6A93}"/>
          </ac:spMkLst>
        </pc:spChg>
        <pc:spChg chg="add">
          <ac:chgData name="شكرية الصفار" userId="850ac375a57223cd" providerId="LiveId" clId="{C6D28505-37E6-4350-9732-6258252AC582}" dt="2022-08-27T12:38:30.084" v="103" actId="26606"/>
          <ac:spMkLst>
            <pc:docMk/>
            <pc:sldMk cId="3946369454" sldId="256"/>
            <ac:spMk id="9" creationId="{273350E1-40B5-47D9-8DDD-3C2A17B4B6D9}"/>
          </ac:spMkLst>
        </pc:spChg>
        <pc:spChg chg="add">
          <ac:chgData name="شكرية الصفار" userId="850ac375a57223cd" providerId="LiveId" clId="{C6D28505-37E6-4350-9732-6258252AC582}" dt="2022-08-27T12:38:30.084" v="103" actId="26606"/>
          <ac:spMkLst>
            <pc:docMk/>
            <pc:sldMk cId="3946369454" sldId="256"/>
            <ac:spMk id="13" creationId="{108AC4DC-69B5-4DD1-84BC-850C5A286185}"/>
          </ac:spMkLst>
        </pc:spChg>
        <pc:spChg chg="add del">
          <ac:chgData name="شكرية الصفار" userId="850ac375a57223cd" providerId="LiveId" clId="{C6D28505-37E6-4350-9732-6258252AC582}" dt="2022-08-27T12:38:22.955" v="102"/>
          <ac:spMkLst>
            <pc:docMk/>
            <pc:sldMk cId="3946369454" sldId="256"/>
            <ac:spMk id="14" creationId="{273350E1-40B5-47D9-8DDD-3C2A17B4B6D9}"/>
          </ac:spMkLst>
        </pc:spChg>
        <pc:spChg chg="add mod">
          <ac:chgData name="شكرية الصفار" userId="850ac375a57223cd" providerId="LiveId" clId="{C6D28505-37E6-4350-9732-6258252AC582}" dt="2022-08-27T14:42:31.236" v="423" actId="1076"/>
          <ac:spMkLst>
            <pc:docMk/>
            <pc:sldMk cId="3946369454" sldId="256"/>
            <ac:spMk id="15" creationId="{E2ECB4AD-62C9-5F47-947E-525B3724E208}"/>
          </ac:spMkLst>
        </pc:spChg>
        <pc:spChg chg="add del">
          <ac:chgData name="شكرية الصفار" userId="850ac375a57223cd" providerId="LiveId" clId="{C6D28505-37E6-4350-9732-6258252AC582}" dt="2022-08-27T12:38:22.955" v="102"/>
          <ac:spMkLst>
            <pc:docMk/>
            <pc:sldMk cId="3946369454" sldId="256"/>
            <ac:spMk id="18" creationId="{108AC4DC-69B5-4DD1-84BC-850C5A286185}"/>
          </ac:spMkLst>
        </pc:spChg>
        <pc:picChg chg="add">
          <ac:chgData name="شكرية الصفار" userId="850ac375a57223cd" providerId="LiveId" clId="{C6D28505-37E6-4350-9732-6258252AC582}" dt="2022-08-27T12:38:30.084" v="103" actId="26606"/>
          <ac:picMkLst>
            <pc:docMk/>
            <pc:sldMk cId="3946369454" sldId="256"/>
            <ac:picMk id="6" creationId="{92031F0E-C3FA-4DAF-BD13-4AC665CFF0FC}"/>
          </ac:picMkLst>
        </pc:picChg>
        <pc:picChg chg="add">
          <ac:chgData name="شكرية الصفار" userId="850ac375a57223cd" providerId="LiveId" clId="{C6D28505-37E6-4350-9732-6258252AC582}" dt="2022-08-27T12:38:30.084" v="103" actId="26606"/>
          <ac:picMkLst>
            <pc:docMk/>
            <pc:sldMk cId="3946369454" sldId="256"/>
            <ac:picMk id="7" creationId="{BE685C68-BF28-4330-A4FE-33ABD88511AA}"/>
          </ac:picMkLst>
        </pc:picChg>
        <pc:picChg chg="add del">
          <ac:chgData name="شكرية الصفار" userId="850ac375a57223cd" providerId="LiveId" clId="{C6D28505-37E6-4350-9732-6258252AC582}" dt="2022-08-27T12:38:22.955" v="102"/>
          <ac:picMkLst>
            <pc:docMk/>
            <pc:sldMk cId="3946369454" sldId="256"/>
            <ac:picMk id="10" creationId="{92031F0E-C3FA-4DAF-BD13-4AC665CFF0FC}"/>
          </ac:picMkLst>
        </pc:picChg>
        <pc:picChg chg="add">
          <ac:chgData name="شكرية الصفار" userId="850ac375a57223cd" providerId="LiveId" clId="{C6D28505-37E6-4350-9732-6258252AC582}" dt="2022-08-27T12:38:30.084" v="103" actId="26606"/>
          <ac:picMkLst>
            <pc:docMk/>
            <pc:sldMk cId="3946369454" sldId="256"/>
            <ac:picMk id="11" creationId="{A1500D0A-0DCA-4E06-8B25-618E6299CC9A}"/>
          </ac:picMkLst>
        </pc:picChg>
        <pc:picChg chg="add del">
          <ac:chgData name="شكرية الصفار" userId="850ac375a57223cd" providerId="LiveId" clId="{C6D28505-37E6-4350-9732-6258252AC582}" dt="2022-08-27T12:38:22.955" v="102"/>
          <ac:picMkLst>
            <pc:docMk/>
            <pc:sldMk cId="3946369454" sldId="256"/>
            <ac:picMk id="12" creationId="{BE685C68-BF28-4330-A4FE-33ABD88511AA}"/>
          </ac:picMkLst>
        </pc:picChg>
        <pc:picChg chg="add del">
          <ac:chgData name="شكرية الصفار" userId="850ac375a57223cd" providerId="LiveId" clId="{C6D28505-37E6-4350-9732-6258252AC582}" dt="2022-08-27T12:38:22.955" v="102"/>
          <ac:picMkLst>
            <pc:docMk/>
            <pc:sldMk cId="3946369454" sldId="256"/>
            <ac:picMk id="16" creationId="{A1500D0A-0DCA-4E06-8B25-618E6299CC9A}"/>
          </ac:picMkLst>
        </pc:picChg>
      </pc:sldChg>
      <pc:sldChg chg="addSp delSp modSp new mod ord setBg delDesignElem">
        <pc:chgData name="شكرية الصفار" userId="850ac375a57223cd" providerId="LiveId" clId="{C6D28505-37E6-4350-9732-6258252AC582}" dt="2022-08-27T12:46:32.215" v="152"/>
        <pc:sldMkLst>
          <pc:docMk/>
          <pc:sldMk cId="2612767940" sldId="257"/>
        </pc:sldMkLst>
        <pc:spChg chg="del">
          <ac:chgData name="شكرية الصفار" userId="850ac375a57223cd" providerId="LiveId" clId="{C6D28505-37E6-4350-9732-6258252AC582}" dt="2022-08-27T12:35:16.769" v="80" actId="26606"/>
          <ac:spMkLst>
            <pc:docMk/>
            <pc:sldMk cId="2612767940" sldId="257"/>
            <ac:spMk id="2" creationId="{7F36A8E5-5C38-0094-1141-3441A820D854}"/>
          </ac:spMkLst>
        </pc:spChg>
        <pc:spChg chg="del">
          <ac:chgData name="شكرية الصفار" userId="850ac375a57223cd" providerId="LiveId" clId="{C6D28505-37E6-4350-9732-6258252AC582}" dt="2022-08-27T12:35:06.061" v="77"/>
          <ac:spMkLst>
            <pc:docMk/>
            <pc:sldMk cId="2612767940" sldId="257"/>
            <ac:spMk id="3" creationId="{019C14DB-0A25-70E1-B1AF-D25A78F7E483}"/>
          </ac:spMkLst>
        </pc:spChg>
        <pc:spChg chg="add del">
          <ac:chgData name="شكرية الصفار" userId="850ac375a57223cd" providerId="LiveId" clId="{C6D28505-37E6-4350-9732-6258252AC582}" dt="2022-08-27T12:38:09.126" v="99"/>
          <ac:spMkLst>
            <pc:docMk/>
            <pc:sldMk cId="2612767940" sldId="257"/>
            <ac:spMk id="10" creationId="{42A4FC2C-047E-45A5-965D-8E1E3BF09BC6}"/>
          </ac:spMkLst>
        </pc:spChg>
        <pc:picChg chg="add mod">
          <ac:chgData name="شكرية الصفار" userId="850ac375a57223cd" providerId="LiveId" clId="{C6D28505-37E6-4350-9732-6258252AC582}" dt="2022-08-27T12:37:04.117" v="94" actId="1076"/>
          <ac:picMkLst>
            <pc:docMk/>
            <pc:sldMk cId="2612767940" sldId="257"/>
            <ac:picMk id="5" creationId="{2EF0FA63-6283-B9BF-3099-4E9E129609BA}"/>
          </ac:picMkLst>
        </pc:picChg>
        <pc:picChg chg="add mod modCrop">
          <ac:chgData name="شكرية الصفار" userId="850ac375a57223cd" providerId="LiveId" clId="{C6D28505-37E6-4350-9732-6258252AC582}" dt="2022-08-27T12:37:18.144" v="97" actId="14100"/>
          <ac:picMkLst>
            <pc:docMk/>
            <pc:sldMk cId="2612767940" sldId="257"/>
            <ac:picMk id="7" creationId="{880330FE-69FB-A531-A67A-6148D9339D3A}"/>
          </ac:picMkLst>
        </pc:picChg>
      </pc:sldChg>
      <pc:sldChg chg="addSp delSp modSp new mod ord modClrScheme chgLayout">
        <pc:chgData name="شكرية الصفار" userId="850ac375a57223cd" providerId="LiveId" clId="{C6D28505-37E6-4350-9732-6258252AC582}" dt="2022-08-27T14:19:24.803" v="218" actId="478"/>
        <pc:sldMkLst>
          <pc:docMk/>
          <pc:sldMk cId="705443984" sldId="258"/>
        </pc:sldMkLst>
        <pc:spChg chg="del">
          <ac:chgData name="شكرية الصفار" userId="850ac375a57223cd" providerId="LiveId" clId="{C6D28505-37E6-4350-9732-6258252AC582}" dt="2022-08-27T13:41:09.589" v="153" actId="700"/>
          <ac:spMkLst>
            <pc:docMk/>
            <pc:sldMk cId="705443984" sldId="258"/>
            <ac:spMk id="2" creationId="{F4622A76-8DD8-6A42-2CB7-1A5C045FC13E}"/>
          </ac:spMkLst>
        </pc:spChg>
        <pc:spChg chg="del">
          <ac:chgData name="شكرية الصفار" userId="850ac375a57223cd" providerId="LiveId" clId="{C6D28505-37E6-4350-9732-6258252AC582}" dt="2022-08-27T13:41:09.589" v="153" actId="700"/>
          <ac:spMkLst>
            <pc:docMk/>
            <pc:sldMk cId="705443984" sldId="258"/>
            <ac:spMk id="3" creationId="{68C26F60-775C-66BC-82AE-6AC546740BE7}"/>
          </ac:spMkLst>
        </pc:spChg>
        <pc:spChg chg="add mod ord">
          <ac:chgData name="شكرية الصفار" userId="850ac375a57223cd" providerId="LiveId" clId="{C6D28505-37E6-4350-9732-6258252AC582}" dt="2022-08-27T14:19:10.873" v="216" actId="700"/>
          <ac:spMkLst>
            <pc:docMk/>
            <pc:sldMk cId="705443984" sldId="258"/>
            <ac:spMk id="4" creationId="{5159C5D0-B366-C81E-6201-3DBF4309FFE2}"/>
          </ac:spMkLst>
        </pc:spChg>
        <pc:spChg chg="add del mod ord">
          <ac:chgData name="شكرية الصفار" userId="850ac375a57223cd" providerId="LiveId" clId="{C6D28505-37E6-4350-9732-6258252AC582}" dt="2022-08-27T14:19:24.803" v="218" actId="478"/>
          <ac:spMkLst>
            <pc:docMk/>
            <pc:sldMk cId="705443984" sldId="258"/>
            <ac:spMk id="5" creationId="{2E263FAE-3837-DCB0-F96A-0E28FB6801C4}"/>
          </ac:spMkLst>
        </pc:spChg>
        <pc:spChg chg="add del mod ord">
          <ac:chgData name="شكرية الصفار" userId="850ac375a57223cd" providerId="LiveId" clId="{C6D28505-37E6-4350-9732-6258252AC582}" dt="2022-08-27T14:18:40.450" v="210" actId="700"/>
          <ac:spMkLst>
            <pc:docMk/>
            <pc:sldMk cId="705443984" sldId="258"/>
            <ac:spMk id="7" creationId="{F0C1C83D-3CCB-B29C-367C-CDC6DCB144C5}"/>
          </ac:spMkLst>
        </pc:spChg>
        <pc:spChg chg="add del mod ord">
          <ac:chgData name="شكرية الصفار" userId="850ac375a57223cd" providerId="LiveId" clId="{C6D28505-37E6-4350-9732-6258252AC582}" dt="2022-08-27T14:18:40.450" v="210" actId="700"/>
          <ac:spMkLst>
            <pc:docMk/>
            <pc:sldMk cId="705443984" sldId="258"/>
            <ac:spMk id="8" creationId="{CB6B9761-5D1C-5436-F986-AC82B879FBC9}"/>
          </ac:spMkLst>
        </pc:spChg>
        <pc:spChg chg="add del mod ord">
          <ac:chgData name="شكرية الصفار" userId="850ac375a57223cd" providerId="LiveId" clId="{C6D28505-37E6-4350-9732-6258252AC582}" dt="2022-08-27T14:19:10.873" v="216" actId="700"/>
          <ac:spMkLst>
            <pc:docMk/>
            <pc:sldMk cId="705443984" sldId="258"/>
            <ac:spMk id="9" creationId="{795F9048-D7AB-857A-FEE3-3189F98368CE}"/>
          </ac:spMkLst>
        </pc:spChg>
        <pc:graphicFrameChg chg="add mod">
          <ac:chgData name="شكرية الصفار" userId="850ac375a57223cd" providerId="LiveId" clId="{C6D28505-37E6-4350-9732-6258252AC582}" dt="2022-08-27T14:19:19.606" v="217" actId="1076"/>
          <ac:graphicFrameMkLst>
            <pc:docMk/>
            <pc:sldMk cId="705443984" sldId="258"/>
            <ac:graphicFrameMk id="6" creationId="{9963CC49-C7E1-CC4D-A9F3-2522939E895B}"/>
          </ac:graphicFrameMkLst>
        </pc:graphicFrameChg>
      </pc:sldChg>
      <pc:sldChg chg="addSp delSp modSp new del mod ord modClrScheme chgLayout">
        <pc:chgData name="شكرية الصفار" userId="850ac375a57223cd" providerId="LiveId" clId="{C6D28505-37E6-4350-9732-6258252AC582}" dt="2022-08-27T14:42:34.385" v="424" actId="47"/>
        <pc:sldMkLst>
          <pc:docMk/>
          <pc:sldMk cId="3844742773" sldId="259"/>
        </pc:sldMkLst>
        <pc:spChg chg="del">
          <ac:chgData name="شكرية الصفار" userId="850ac375a57223cd" providerId="LiveId" clId="{C6D28505-37E6-4350-9732-6258252AC582}" dt="2022-08-27T12:43:42.106" v="108" actId="700"/>
          <ac:spMkLst>
            <pc:docMk/>
            <pc:sldMk cId="3844742773" sldId="259"/>
            <ac:spMk id="2" creationId="{F7C2615A-4141-4D1C-C4D5-B9CF6935E036}"/>
          </ac:spMkLst>
        </pc:spChg>
        <pc:spChg chg="del">
          <ac:chgData name="شكرية الصفار" userId="850ac375a57223cd" providerId="LiveId" clId="{C6D28505-37E6-4350-9732-6258252AC582}" dt="2022-08-27T12:43:42.106" v="108" actId="700"/>
          <ac:spMkLst>
            <pc:docMk/>
            <pc:sldMk cId="3844742773" sldId="259"/>
            <ac:spMk id="3" creationId="{30B724AB-4A0F-3922-DFC4-785046C570D5}"/>
          </ac:spMkLst>
        </pc:spChg>
        <pc:spChg chg="add mod">
          <ac:chgData name="شكرية الصفار" userId="850ac375a57223cd" providerId="LiveId" clId="{C6D28505-37E6-4350-9732-6258252AC582}" dt="2022-08-27T12:46:02.755" v="148" actId="20577"/>
          <ac:spMkLst>
            <pc:docMk/>
            <pc:sldMk cId="3844742773" sldId="259"/>
            <ac:spMk id="6" creationId="{F4C91956-F449-D5A5-C88A-09382EF92158}"/>
          </ac:spMkLst>
        </pc:spChg>
        <pc:picChg chg="add mod">
          <ac:chgData name="شكرية الصفار" userId="850ac375a57223cd" providerId="LiveId" clId="{C6D28505-37E6-4350-9732-6258252AC582}" dt="2022-08-27T12:44:04.469" v="109" actId="931"/>
          <ac:picMkLst>
            <pc:docMk/>
            <pc:sldMk cId="3844742773" sldId="259"/>
            <ac:picMk id="5" creationId="{0788B977-A08F-38AB-EF52-449F25DF95BE}"/>
          </ac:picMkLst>
        </pc:picChg>
        <pc:picChg chg="add mod">
          <ac:chgData name="شكرية الصفار" userId="850ac375a57223cd" providerId="LiveId" clId="{C6D28505-37E6-4350-9732-6258252AC582}" dt="2022-08-27T12:46:21.772" v="150" actId="1076"/>
          <ac:picMkLst>
            <pc:docMk/>
            <pc:sldMk cId="3844742773" sldId="259"/>
            <ac:picMk id="8" creationId="{CFEB21F7-F4B1-10B2-16D1-15FBFAA46CAB}"/>
          </ac:picMkLst>
        </pc:picChg>
      </pc:sldChg>
      <pc:sldChg chg="addSp delSp modSp new mod">
        <pc:chgData name="شكرية الصفار" userId="850ac375a57223cd" providerId="LiveId" clId="{C6D28505-37E6-4350-9732-6258252AC582}" dt="2022-08-27T14:23:32.412" v="284" actId="20577"/>
        <pc:sldMkLst>
          <pc:docMk/>
          <pc:sldMk cId="473300753" sldId="260"/>
        </pc:sldMkLst>
        <pc:spChg chg="mod">
          <ac:chgData name="شكرية الصفار" userId="850ac375a57223cd" providerId="LiveId" clId="{C6D28505-37E6-4350-9732-6258252AC582}" dt="2022-08-27T14:23:32.412" v="284" actId="20577"/>
          <ac:spMkLst>
            <pc:docMk/>
            <pc:sldMk cId="473300753" sldId="260"/>
            <ac:spMk id="2" creationId="{5FD7A55C-7698-A674-E2D2-491BA2B49507}"/>
          </ac:spMkLst>
        </pc:spChg>
        <pc:spChg chg="add del">
          <ac:chgData name="شكرية الصفار" userId="850ac375a57223cd" providerId="LiveId" clId="{C6D28505-37E6-4350-9732-6258252AC582}" dt="2022-08-27T14:20:25.594" v="225"/>
          <ac:spMkLst>
            <pc:docMk/>
            <pc:sldMk cId="473300753" sldId="260"/>
            <ac:spMk id="3" creationId="{F512C275-5623-AA9D-0C5F-36808BC82846}"/>
          </ac:spMkLst>
        </pc:spChg>
        <pc:graphicFrameChg chg="add del mod">
          <ac:chgData name="شكرية الصفار" userId="850ac375a57223cd" providerId="LiveId" clId="{C6D28505-37E6-4350-9732-6258252AC582}" dt="2022-08-27T14:20:25.594" v="225"/>
          <ac:graphicFrameMkLst>
            <pc:docMk/>
            <pc:sldMk cId="473300753" sldId="260"/>
            <ac:graphicFrameMk id="4" creationId="{B98B7D8B-5619-E42B-CC7A-4792400B2B0B}"/>
          </ac:graphicFrameMkLst>
        </pc:graphicFrameChg>
        <pc:picChg chg="add mod">
          <ac:chgData name="شكرية الصفار" userId="850ac375a57223cd" providerId="LiveId" clId="{C6D28505-37E6-4350-9732-6258252AC582}" dt="2022-08-27T14:20:42.118" v="229" actId="1076"/>
          <ac:picMkLst>
            <pc:docMk/>
            <pc:sldMk cId="473300753" sldId="260"/>
            <ac:picMk id="5" creationId="{7D1601F6-CC0E-9649-34D6-D2A74DA061AC}"/>
          </ac:picMkLst>
        </pc:picChg>
      </pc:sldChg>
      <pc:sldChg chg="addSp delSp modSp new mod setBg">
        <pc:chgData name="شكرية الصفار" userId="850ac375a57223cd" providerId="LiveId" clId="{C6D28505-37E6-4350-9732-6258252AC582}" dt="2022-08-27T14:22:55.034" v="255" actId="20577"/>
        <pc:sldMkLst>
          <pc:docMk/>
          <pc:sldMk cId="1423938359" sldId="261"/>
        </pc:sldMkLst>
        <pc:spChg chg="mod">
          <ac:chgData name="شكرية الصفار" userId="850ac375a57223cd" providerId="LiveId" clId="{C6D28505-37E6-4350-9732-6258252AC582}" dt="2022-08-27T14:22:55.034" v="255" actId="20577"/>
          <ac:spMkLst>
            <pc:docMk/>
            <pc:sldMk cId="1423938359" sldId="261"/>
            <ac:spMk id="2" creationId="{8A4E293C-2050-4D5F-9C45-C77FC55707E5}"/>
          </ac:spMkLst>
        </pc:spChg>
        <pc:spChg chg="mod">
          <ac:chgData name="شكرية الصفار" userId="850ac375a57223cd" providerId="LiveId" clId="{C6D28505-37E6-4350-9732-6258252AC582}" dt="2022-08-27T14:22:11.793" v="238" actId="26606"/>
          <ac:spMkLst>
            <pc:docMk/>
            <pc:sldMk cId="1423938359" sldId="261"/>
            <ac:spMk id="3" creationId="{FA65D87C-F8F4-A3E2-3F4A-11CE3C9870F2}"/>
          </ac:spMkLst>
        </pc:spChg>
        <pc:spChg chg="add del">
          <ac:chgData name="شكرية الصفار" userId="850ac375a57223cd" providerId="LiveId" clId="{C6D28505-37E6-4350-9732-6258252AC582}" dt="2022-08-27T14:22:11.793" v="238" actId="26606"/>
          <ac:spMkLst>
            <pc:docMk/>
            <pc:sldMk cId="1423938359" sldId="261"/>
            <ac:spMk id="9" creationId="{1395ACAC-577D-4FAD-955D-280C3D104ADF}"/>
          </ac:spMkLst>
        </pc:spChg>
        <pc:spChg chg="add del">
          <ac:chgData name="شكرية الصفار" userId="850ac375a57223cd" providerId="LiveId" clId="{C6D28505-37E6-4350-9732-6258252AC582}" dt="2022-08-27T14:22:11.793" v="238" actId="26606"/>
          <ac:spMkLst>
            <pc:docMk/>
            <pc:sldMk cId="1423938359" sldId="261"/>
            <ac:spMk id="13" creationId="{0AB11C2E-6CA2-4822-BF14-C1C9A6BC6CAA}"/>
          </ac:spMkLst>
        </pc:spChg>
        <pc:spChg chg="add del">
          <ac:chgData name="شكرية الصفار" userId="850ac375a57223cd" providerId="LiveId" clId="{C6D28505-37E6-4350-9732-6258252AC582}" dt="2022-08-27T14:22:11.793" v="238" actId="26606"/>
          <ac:spMkLst>
            <pc:docMk/>
            <pc:sldMk cId="1423938359" sldId="261"/>
            <ac:spMk id="15" creationId="{38B3A2B2-7BBB-4E52-8C30-BE2A6F346B37}"/>
          </ac:spMkLst>
        </pc:spChg>
        <pc:spChg chg="add del">
          <ac:chgData name="شكرية الصفار" userId="850ac375a57223cd" providerId="LiveId" clId="{C6D28505-37E6-4350-9732-6258252AC582}" dt="2022-08-27T14:22:11.793" v="238" actId="26606"/>
          <ac:spMkLst>
            <pc:docMk/>
            <pc:sldMk cId="1423938359" sldId="261"/>
            <ac:spMk id="19" creationId="{09D6A950-3339-40EB-8972-64F44542D3FF}"/>
          </ac:spMkLst>
        </pc:spChg>
        <pc:picChg chg="add mod">
          <ac:chgData name="شكرية الصفار" userId="850ac375a57223cd" providerId="LiveId" clId="{C6D28505-37E6-4350-9732-6258252AC582}" dt="2022-08-27T14:22:25.142" v="241" actId="14100"/>
          <ac:picMkLst>
            <pc:docMk/>
            <pc:sldMk cId="1423938359" sldId="261"/>
            <ac:picMk id="4" creationId="{70BBAD21-810D-F085-8EC3-58E0EC95FF79}"/>
          </ac:picMkLst>
        </pc:picChg>
        <pc:picChg chg="add del">
          <ac:chgData name="شكرية الصفار" userId="850ac375a57223cd" providerId="LiveId" clId="{C6D28505-37E6-4350-9732-6258252AC582}" dt="2022-08-27T14:22:11.793" v="238" actId="26606"/>
          <ac:picMkLst>
            <pc:docMk/>
            <pc:sldMk cId="1423938359" sldId="261"/>
            <ac:picMk id="11" creationId="{E228037F-2EF2-4A1A-8D1D-D08F2C98AD63}"/>
          </ac:picMkLst>
        </pc:picChg>
        <pc:picChg chg="add del">
          <ac:chgData name="شكرية الصفار" userId="850ac375a57223cd" providerId="LiveId" clId="{C6D28505-37E6-4350-9732-6258252AC582}" dt="2022-08-27T14:22:11.793" v="238" actId="26606"/>
          <ac:picMkLst>
            <pc:docMk/>
            <pc:sldMk cId="1423938359" sldId="261"/>
            <ac:picMk id="17" creationId="{FFF756FE-278B-4106-BB2E-DB87CF02DFB5}"/>
          </ac:picMkLst>
        </pc:picChg>
      </pc:sldChg>
      <pc:sldChg chg="addSp modSp new mod">
        <pc:chgData name="شكرية الصفار" userId="850ac375a57223cd" providerId="LiveId" clId="{C6D28505-37E6-4350-9732-6258252AC582}" dt="2022-08-27T14:28:01.992" v="330" actId="1076"/>
        <pc:sldMkLst>
          <pc:docMk/>
          <pc:sldMk cId="551987943" sldId="262"/>
        </pc:sldMkLst>
        <pc:spChg chg="mod">
          <ac:chgData name="شكرية الصفار" userId="850ac375a57223cd" providerId="LiveId" clId="{C6D28505-37E6-4350-9732-6258252AC582}" dt="2022-08-27T14:24:11.577" v="304" actId="20577"/>
          <ac:spMkLst>
            <pc:docMk/>
            <pc:sldMk cId="551987943" sldId="262"/>
            <ac:spMk id="2" creationId="{C85DA4D5-DBD2-DC89-1AC0-8C54BBCF9F48}"/>
          </ac:spMkLst>
        </pc:spChg>
        <pc:spChg chg="add mod">
          <ac:chgData name="شكرية الصفار" userId="850ac375a57223cd" providerId="LiveId" clId="{C6D28505-37E6-4350-9732-6258252AC582}" dt="2022-08-27T14:28:01.992" v="330" actId="1076"/>
          <ac:spMkLst>
            <pc:docMk/>
            <pc:sldMk cId="551987943" sldId="262"/>
            <ac:spMk id="6" creationId="{0287FEE3-68B2-5205-84F8-9FFFEBDB0DF3}"/>
          </ac:spMkLst>
        </pc:spChg>
        <pc:picChg chg="add mod">
          <ac:chgData name="شكرية الصفار" userId="850ac375a57223cd" providerId="LiveId" clId="{C6D28505-37E6-4350-9732-6258252AC582}" dt="2022-08-27T14:24:47.726" v="307" actId="1076"/>
          <ac:picMkLst>
            <pc:docMk/>
            <pc:sldMk cId="551987943" sldId="262"/>
            <ac:picMk id="4" creationId="{CA93FC6F-614C-58B8-EAC2-7519054ADC7B}"/>
          </ac:picMkLst>
        </pc:picChg>
      </pc:sldChg>
      <pc:sldChg chg="addSp modSp new mod">
        <pc:chgData name="شكرية الصفار" userId="850ac375a57223cd" providerId="LiveId" clId="{C6D28505-37E6-4350-9732-6258252AC582}" dt="2022-08-27T14:27:16.214" v="328" actId="1076"/>
        <pc:sldMkLst>
          <pc:docMk/>
          <pc:sldMk cId="3481886121" sldId="263"/>
        </pc:sldMkLst>
        <pc:spChg chg="mod">
          <ac:chgData name="شكرية الصفار" userId="850ac375a57223cd" providerId="LiveId" clId="{C6D28505-37E6-4350-9732-6258252AC582}" dt="2022-08-27T14:25:08.733" v="326" actId="20577"/>
          <ac:spMkLst>
            <pc:docMk/>
            <pc:sldMk cId="3481886121" sldId="263"/>
            <ac:spMk id="2" creationId="{D4FD678A-E856-B500-C431-B9AFF26D5A4D}"/>
          </ac:spMkLst>
        </pc:spChg>
        <pc:spChg chg="add mod">
          <ac:chgData name="شكرية الصفار" userId="850ac375a57223cd" providerId="LiveId" clId="{C6D28505-37E6-4350-9732-6258252AC582}" dt="2022-08-27T14:27:16.214" v="328" actId="1076"/>
          <ac:spMkLst>
            <pc:docMk/>
            <pc:sldMk cId="3481886121" sldId="263"/>
            <ac:spMk id="5" creationId="{81D3F8DB-FBA9-ACA5-9C67-5F400E68B722}"/>
          </ac:spMkLst>
        </pc:spChg>
      </pc:sldChg>
      <pc:sldChg chg="addSp delSp modSp new mod ord setBg modClrScheme modAnim chgLayout">
        <pc:chgData name="شكرية الصفار" userId="850ac375a57223cd" providerId="LiveId" clId="{C6D28505-37E6-4350-9732-6258252AC582}" dt="2022-08-27T14:39:33.957" v="383" actId="1035"/>
        <pc:sldMkLst>
          <pc:docMk/>
          <pc:sldMk cId="2204896334" sldId="264"/>
        </pc:sldMkLst>
        <pc:spChg chg="del">
          <ac:chgData name="شكرية الصفار" userId="850ac375a57223cd" providerId="LiveId" clId="{C6D28505-37E6-4350-9732-6258252AC582}" dt="2022-08-27T14:28:28.165" v="332" actId="700"/>
          <ac:spMkLst>
            <pc:docMk/>
            <pc:sldMk cId="2204896334" sldId="264"/>
            <ac:spMk id="2" creationId="{AB0A8F31-501A-3F21-DB1E-1D50A50C650F}"/>
          </ac:spMkLst>
        </pc:spChg>
        <pc:spChg chg="del">
          <ac:chgData name="شكرية الصفار" userId="850ac375a57223cd" providerId="LiveId" clId="{C6D28505-37E6-4350-9732-6258252AC582}" dt="2022-08-27T14:28:28.165" v="332" actId="700"/>
          <ac:spMkLst>
            <pc:docMk/>
            <pc:sldMk cId="2204896334" sldId="264"/>
            <ac:spMk id="3" creationId="{91935F4E-E5C1-7160-2856-B082F538D437}"/>
          </ac:spMkLst>
        </pc:spChg>
        <pc:spChg chg="add mod">
          <ac:chgData name="شكرية الصفار" userId="850ac375a57223cd" providerId="LiveId" clId="{C6D28505-37E6-4350-9732-6258252AC582}" dt="2022-08-27T14:30:45.674" v="348" actId="1076"/>
          <ac:spMkLst>
            <pc:docMk/>
            <pc:sldMk cId="2204896334" sldId="264"/>
            <ac:spMk id="6" creationId="{82E922DF-EC92-7614-8475-3E53B79138ED}"/>
          </ac:spMkLst>
        </pc:spChg>
        <pc:spChg chg="add mod">
          <ac:chgData name="شكرية الصفار" userId="850ac375a57223cd" providerId="LiveId" clId="{C6D28505-37E6-4350-9732-6258252AC582}" dt="2022-08-27T14:39:33.957" v="383" actId="1035"/>
          <ac:spMkLst>
            <pc:docMk/>
            <pc:sldMk cId="2204896334" sldId="264"/>
            <ac:spMk id="7" creationId="{5143AB7E-CE30-2BC1-0006-47573A1FFD81}"/>
          </ac:spMkLst>
        </pc:spChg>
        <pc:spChg chg="add mod">
          <ac:chgData name="شكرية الصفار" userId="850ac375a57223cd" providerId="LiveId" clId="{C6D28505-37E6-4350-9732-6258252AC582}" dt="2022-08-27T14:38:30.809" v="354" actId="1076"/>
          <ac:spMkLst>
            <pc:docMk/>
            <pc:sldMk cId="2204896334" sldId="264"/>
            <ac:spMk id="8" creationId="{8E717957-587B-1659-3765-AEAC9D30DF20}"/>
          </ac:spMkLst>
        </pc:spChg>
        <pc:spChg chg="add mod">
          <ac:chgData name="شكرية الصفار" userId="850ac375a57223cd" providerId="LiveId" clId="{C6D28505-37E6-4350-9732-6258252AC582}" dt="2022-08-27T14:38:40.458" v="357" actId="14100"/>
          <ac:spMkLst>
            <pc:docMk/>
            <pc:sldMk cId="2204896334" sldId="264"/>
            <ac:spMk id="9" creationId="{6F529A8A-ED8E-BBBF-5B74-66494078F979}"/>
          </ac:spMkLst>
        </pc:spChg>
        <pc:spChg chg="add">
          <ac:chgData name="شكرية الصفار" userId="850ac375a57223cd" providerId="LiveId" clId="{C6D28505-37E6-4350-9732-6258252AC582}" dt="2022-08-27T14:29:41.148" v="335" actId="26606"/>
          <ac:spMkLst>
            <pc:docMk/>
            <pc:sldMk cId="2204896334" sldId="264"/>
            <ac:spMk id="10" creationId="{CAF43216-230D-4305-A1C8-B62D812B5A3E}"/>
          </ac:spMkLst>
        </pc:spChg>
        <pc:spChg chg="add mod">
          <ac:chgData name="شكرية الصفار" userId="850ac375a57223cd" providerId="LiveId" clId="{C6D28505-37E6-4350-9732-6258252AC582}" dt="2022-08-27T14:39:26.401" v="373" actId="255"/>
          <ac:spMkLst>
            <pc:docMk/>
            <pc:sldMk cId="2204896334" sldId="264"/>
            <ac:spMk id="11" creationId="{B3B1E9FC-C14D-0442-CE6A-0AC55BB5B6F4}"/>
          </ac:spMkLst>
        </pc:spChg>
        <pc:spChg chg="add">
          <ac:chgData name="شكرية الصفار" userId="850ac375a57223cd" providerId="LiveId" clId="{C6D28505-37E6-4350-9732-6258252AC582}" dt="2022-08-27T14:29:41.148" v="335" actId="26606"/>
          <ac:spMkLst>
            <pc:docMk/>
            <pc:sldMk cId="2204896334" sldId="264"/>
            <ac:spMk id="14" creationId="{8B596859-88E8-4EB6-B800-82A454647840}"/>
          </ac:spMkLst>
        </pc:spChg>
        <pc:picChg chg="add mod">
          <ac:chgData name="شكرية الصفار" userId="850ac375a57223cd" providerId="LiveId" clId="{C6D28505-37E6-4350-9732-6258252AC582}" dt="2022-08-27T14:29:49.992" v="337" actId="1076"/>
          <ac:picMkLst>
            <pc:docMk/>
            <pc:sldMk cId="2204896334" sldId="264"/>
            <ac:picMk id="5" creationId="{2FCFB7FE-AD10-337E-C3E0-941B79701159}"/>
          </ac:picMkLst>
        </pc:picChg>
        <pc:picChg chg="add">
          <ac:chgData name="شكرية الصفار" userId="850ac375a57223cd" providerId="LiveId" clId="{C6D28505-37E6-4350-9732-6258252AC582}" dt="2022-08-27T14:29:41.148" v="335" actId="26606"/>
          <ac:picMkLst>
            <pc:docMk/>
            <pc:sldMk cId="2204896334" sldId="264"/>
            <ac:picMk id="12" creationId="{ABFE1D33-74D4-49A6-BE38-4E9E88ED963B}"/>
          </ac:picMkLst>
        </pc:picChg>
      </pc:sldChg>
      <pc:sldChg chg="modSp new mod">
        <pc:chgData name="شكرية الصفار" userId="850ac375a57223cd" providerId="LiveId" clId="{C6D28505-37E6-4350-9732-6258252AC582}" dt="2022-08-27T14:41:19.739" v="419" actId="20577"/>
        <pc:sldMkLst>
          <pc:docMk/>
          <pc:sldMk cId="1451859608" sldId="265"/>
        </pc:sldMkLst>
        <pc:spChg chg="mod">
          <ac:chgData name="شكرية الصفار" userId="850ac375a57223cd" providerId="LiveId" clId="{C6D28505-37E6-4350-9732-6258252AC582}" dt="2022-08-27T14:41:19.739" v="419" actId="20577"/>
          <ac:spMkLst>
            <pc:docMk/>
            <pc:sldMk cId="1451859608" sldId="265"/>
            <ac:spMk id="2" creationId="{CF33315B-7A56-6F66-208E-C98EBBB4DB3B}"/>
          </ac:spMkLst>
        </pc:spChg>
      </pc:sldChg>
      <pc:sldChg chg="addSp modSp new mod modClrScheme chgLayout">
        <pc:chgData name="شكرية الصفار" userId="850ac375a57223cd" providerId="LiveId" clId="{C6D28505-37E6-4350-9732-6258252AC582}" dt="2022-08-27T14:44:00.312" v="461" actId="20577"/>
        <pc:sldMkLst>
          <pc:docMk/>
          <pc:sldMk cId="2544875880" sldId="266"/>
        </pc:sldMkLst>
        <pc:spChg chg="add mod">
          <ac:chgData name="شكرية الصفار" userId="850ac375a57223cd" providerId="LiveId" clId="{C6D28505-37E6-4350-9732-6258252AC582}" dt="2022-08-27T14:44:00.312" v="461" actId="20577"/>
          <ac:spMkLst>
            <pc:docMk/>
            <pc:sldMk cId="2544875880" sldId="266"/>
            <ac:spMk id="2" creationId="{054A2A42-5F4C-3B99-A798-26CF947C6B50}"/>
          </ac:spMkLst>
        </pc:spChg>
        <pc:spChg chg="add mod">
          <ac:chgData name="شكرية الصفار" userId="850ac375a57223cd" providerId="LiveId" clId="{C6D28505-37E6-4350-9732-6258252AC582}" dt="2022-08-27T14:43:18.809" v="426" actId="700"/>
          <ac:spMkLst>
            <pc:docMk/>
            <pc:sldMk cId="2544875880" sldId="266"/>
            <ac:spMk id="3" creationId="{A91F31B4-3A80-6C71-3DA0-2EDCD188ACE2}"/>
          </ac:spMkLst>
        </pc:spChg>
      </pc:sldChg>
      <pc:sldChg chg="addSp delSp modSp new mod setBg">
        <pc:chgData name="شكرية الصفار" userId="850ac375a57223cd" providerId="LiveId" clId="{C6D28505-37E6-4350-9732-6258252AC582}" dt="2022-08-27T14:50:54.922" v="469" actId="26606"/>
        <pc:sldMkLst>
          <pc:docMk/>
          <pc:sldMk cId="3782247090" sldId="267"/>
        </pc:sldMkLst>
        <pc:spChg chg="add del mod">
          <ac:chgData name="شكرية الصفار" userId="850ac375a57223cd" providerId="LiveId" clId="{C6D28505-37E6-4350-9732-6258252AC582}" dt="2022-08-27T14:49:58.758" v="465" actId="478"/>
          <ac:spMkLst>
            <pc:docMk/>
            <pc:sldMk cId="3782247090" sldId="267"/>
            <ac:spMk id="3" creationId="{408674D8-B79F-CE91-72EF-0E37D0A6E8F1}"/>
          </ac:spMkLst>
        </pc:spChg>
        <pc:spChg chg="add del">
          <ac:chgData name="شكرية الصفار" userId="850ac375a57223cd" providerId="LiveId" clId="{C6D28505-37E6-4350-9732-6258252AC582}" dt="2022-08-27T14:50:33.816" v="467" actId="478"/>
          <ac:spMkLst>
            <pc:docMk/>
            <pc:sldMk cId="3782247090" sldId="267"/>
            <ac:spMk id="5" creationId="{E8D2C444-5303-97A7-6191-9BDC5321A860}"/>
          </ac:spMkLst>
        </pc:spChg>
        <pc:spChg chg="add">
          <ac:chgData name="شكرية الصفار" userId="850ac375a57223cd" providerId="LiveId" clId="{C6D28505-37E6-4350-9732-6258252AC582}" dt="2022-08-27T14:50:54.922" v="469" actId="26606"/>
          <ac:spMkLst>
            <pc:docMk/>
            <pc:sldMk cId="3782247090" sldId="267"/>
            <ac:spMk id="12" creationId="{CAF43216-230D-4305-A1C8-B62D812B5A3E}"/>
          </ac:spMkLst>
        </pc:spChg>
        <pc:spChg chg="add">
          <ac:chgData name="شكرية الصفار" userId="850ac375a57223cd" providerId="LiveId" clId="{C6D28505-37E6-4350-9732-6258252AC582}" dt="2022-08-27T14:50:54.922" v="469" actId="26606"/>
          <ac:spMkLst>
            <pc:docMk/>
            <pc:sldMk cId="3782247090" sldId="267"/>
            <ac:spMk id="16" creationId="{8B596859-88E8-4EB6-B800-82A454647840}"/>
          </ac:spMkLst>
        </pc:spChg>
        <pc:picChg chg="add mod">
          <ac:chgData name="شكرية الصفار" userId="850ac375a57223cd" providerId="LiveId" clId="{C6D28505-37E6-4350-9732-6258252AC582}" dt="2022-08-27T14:50:54.922" v="469" actId="26606"/>
          <ac:picMkLst>
            <pc:docMk/>
            <pc:sldMk cId="3782247090" sldId="267"/>
            <ac:picMk id="7" creationId="{D39AEA1F-05E9-E917-1CE0-73F2585D4BCF}"/>
          </ac:picMkLst>
        </pc:picChg>
        <pc:picChg chg="add">
          <ac:chgData name="شكرية الصفار" userId="850ac375a57223cd" providerId="LiveId" clId="{C6D28505-37E6-4350-9732-6258252AC582}" dt="2022-08-27T14:50:54.922" v="469" actId="26606"/>
          <ac:picMkLst>
            <pc:docMk/>
            <pc:sldMk cId="3782247090" sldId="267"/>
            <ac:picMk id="14" creationId="{ABFE1D33-74D4-49A6-BE38-4E9E88ED963B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g"/><Relationship Id="rId2" Type="http://schemas.openxmlformats.org/officeDocument/2006/relationships/image" Target="../media/image7.JPG"/><Relationship Id="rId1" Type="http://schemas.openxmlformats.org/officeDocument/2006/relationships/image" Target="../media/image6.jpeg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1.png"/><Relationship Id="rId2" Type="http://schemas.openxmlformats.org/officeDocument/2006/relationships/image" Target="../media/image8.jpeg"/><Relationship Id="rId1" Type="http://schemas.openxmlformats.org/officeDocument/2006/relationships/image" Target="../media/image6.jpeg"/><Relationship Id="rId6" Type="http://schemas.openxmlformats.org/officeDocument/2006/relationships/image" Target="../media/image10.jpeg"/><Relationship Id="rId5" Type="http://schemas.openxmlformats.org/officeDocument/2006/relationships/image" Target="../media/image7.JPG"/><Relationship Id="rId4" Type="http://schemas.openxmlformats.org/officeDocument/2006/relationships/image" Target="../media/image12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D0F533-C5B5-8441-BEA2-18C76C24B3DE}" type="doc">
      <dgm:prSet loTypeId="urn:microsoft.com/office/officeart/2008/layout/AscendingPictureAccentProcess" loCatId="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44DBE55E-BF09-1144-9375-BECB2D3E92EC}">
      <dgm:prSet phldrT="[نص]" custT="1"/>
      <dgm:spPr>
        <a:xfrm>
          <a:off x="1652992" y="5970414"/>
          <a:ext cx="1593742" cy="680839"/>
        </a:xfrm>
        <a:prstGeom prst="roundRect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pPr algn="ctr" rtl="1">
            <a:buNone/>
          </a:pPr>
          <a:r>
            <a:rPr lang="ar-SA" sz="1400" b="1" dirty="0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أساسيات الضوء</a:t>
          </a:r>
        </a:p>
      </dgm:t>
    </dgm:pt>
    <dgm:pt modelId="{79461ACB-32F3-7845-9ECB-A56DEFE2B973}" type="sibTrans" cxnId="{6122B319-7235-DD49-9E5E-E973A2130DA2}">
      <dgm:prSet/>
      <dgm:spPr>
        <a:xfrm>
          <a:off x="1102351" y="5626285"/>
          <a:ext cx="803804" cy="804031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gm:spPr>
      <dgm:t>
        <a:bodyPr/>
        <a:lstStyle/>
        <a:p>
          <a:pPr algn="ctr" rtl="1"/>
          <a:endParaRPr lang="ar-SA" sz="1400" b="1">
            <a:solidFill>
              <a:sysClr val="windowText" lastClr="000000"/>
            </a:solidFill>
          </a:endParaRPr>
        </a:p>
      </dgm:t>
      <dgm:extLst>
        <a:ext uri="{E40237B7-FDA0-4F09-8148-C483321AD2D9}">
          <dgm14:cNvPr xmlns:dgm14="http://schemas.microsoft.com/office/drawing/2010/diagram" id="0" name="" descr="مصابيح الثلاثة معلقه"/>
        </a:ext>
      </dgm:extLst>
    </dgm:pt>
    <dgm:pt modelId="{76465B3D-0BDA-FD48-BEFE-2D7C2C199901}" type="parTrans" cxnId="{6122B319-7235-DD49-9E5E-E973A2130DA2}">
      <dgm:prSet/>
      <dgm:spPr/>
      <dgm:t>
        <a:bodyPr/>
        <a:lstStyle/>
        <a:p>
          <a:pPr algn="ctr" rtl="1"/>
          <a:endParaRPr lang="ar-SA" sz="1400" b="1">
            <a:solidFill>
              <a:sysClr val="windowText" lastClr="000000"/>
            </a:solidFill>
          </a:endParaRPr>
        </a:p>
      </dgm:t>
    </dgm:pt>
    <dgm:pt modelId="{E947C878-0D40-BB4B-B767-B03686FAF281}">
      <dgm:prSet custT="1"/>
      <dgm:spPr>
        <a:xfrm>
          <a:off x="4900345" y="2840560"/>
          <a:ext cx="1733497" cy="464727"/>
        </a:xfrm>
        <a:prstGeom prst="roundRect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pPr algn="ctr" rtl="1">
            <a:buNone/>
          </a:pPr>
          <a:r>
            <a:rPr lang="ar-SA" sz="1400" b="1" dirty="0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الكهرباء الساكنة </a:t>
          </a:r>
        </a:p>
      </dgm:t>
    </dgm:pt>
    <dgm:pt modelId="{7D99E0F4-E197-BE4A-861D-950D5C2A295D}" type="sibTrans" cxnId="{AE31218B-955B-8443-9F52-5A83C774215D}">
      <dgm:prSet/>
      <dgm:spPr>
        <a:xfrm>
          <a:off x="3786843" y="3296496"/>
          <a:ext cx="803804" cy="804031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7000" r="-57000"/>
          </a:stretch>
        </a:blipFill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gm:spPr>
      <dgm:t>
        <a:bodyPr/>
        <a:lstStyle/>
        <a:p>
          <a:pPr algn="ctr" rtl="1"/>
          <a:endParaRPr lang="ar-SA" sz="1400" b="1">
            <a:solidFill>
              <a:sysClr val="windowText" lastClr="000000"/>
            </a:solidFill>
          </a:endParaRPr>
        </a:p>
      </dgm:t>
    </dgm:pt>
    <dgm:pt modelId="{1F59FACA-D73B-4B44-98B6-C6C946365A62}" type="parTrans" cxnId="{AE31218B-955B-8443-9F52-5A83C774215D}">
      <dgm:prSet/>
      <dgm:spPr/>
      <dgm:t>
        <a:bodyPr/>
        <a:lstStyle/>
        <a:p>
          <a:pPr algn="ctr" rtl="1"/>
          <a:endParaRPr lang="ar-SA" sz="1400" b="1">
            <a:solidFill>
              <a:sysClr val="windowText" lastClr="000000"/>
            </a:solidFill>
          </a:endParaRPr>
        </a:p>
      </dgm:t>
    </dgm:pt>
    <dgm:pt modelId="{9CB72077-0F66-264E-AC54-D94DD9FDFD08}">
      <dgm:prSet phldrT="[نص]" custT="1"/>
      <dgm:spPr>
        <a:xfrm>
          <a:off x="3285923" y="5376962"/>
          <a:ext cx="1593742" cy="680839"/>
        </a:xfrm>
        <a:prstGeom prst="roundRect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pPr algn="ctr" rtl="1">
            <a:buNone/>
          </a:pPr>
          <a:r>
            <a:rPr lang="ar-SA" sz="1400" b="1" dirty="0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الانعكاس والمرايا</a:t>
          </a:r>
        </a:p>
      </dgm:t>
    </dgm:pt>
    <dgm:pt modelId="{AAE674DA-C7AE-A441-83C2-BBB2EFAA9B65}" type="parTrans" cxnId="{A2B8DA07-1A8C-F64B-AA57-BC2F051ED5CF}">
      <dgm:prSet/>
      <dgm:spPr/>
      <dgm:t>
        <a:bodyPr/>
        <a:lstStyle/>
        <a:p>
          <a:pPr algn="ctr" rtl="1"/>
          <a:endParaRPr lang="ar-SA" sz="1400" b="1">
            <a:solidFill>
              <a:sysClr val="windowText" lastClr="000000"/>
            </a:solidFill>
          </a:endParaRPr>
        </a:p>
      </dgm:t>
    </dgm:pt>
    <dgm:pt modelId="{D0BBF3F6-A920-1C44-A614-0C9CDCBEBB78}" type="sibTrans" cxnId="{A2B8DA07-1A8C-F64B-AA57-BC2F051ED5CF}">
      <dgm:prSet/>
      <dgm:spPr>
        <a:xfrm>
          <a:off x="2735282" y="5032833"/>
          <a:ext cx="803804" cy="804031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gm:spPr>
      <dgm:t>
        <a:bodyPr/>
        <a:lstStyle/>
        <a:p>
          <a:pPr algn="ctr" rtl="1"/>
          <a:endParaRPr lang="ar-SA" sz="1400" b="1">
            <a:solidFill>
              <a:sysClr val="windowText" lastClr="000000"/>
            </a:solidFill>
          </a:endParaRPr>
        </a:p>
      </dgm:t>
    </dgm:pt>
    <dgm:pt modelId="{19FBFD55-1E48-304F-9F6E-1EB9EB842A0D}">
      <dgm:prSet phldrT="[نص]" custT="1"/>
      <dgm:spPr>
        <a:xfrm>
          <a:off x="3862500" y="4567650"/>
          <a:ext cx="2051091" cy="680839"/>
        </a:xfrm>
        <a:prstGeom prst="roundRect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pPr algn="ctr" rtl="1">
            <a:lnSpc>
              <a:spcPct val="100000"/>
            </a:lnSpc>
            <a:spcAft>
              <a:spcPts val="0"/>
            </a:spcAft>
            <a:buNone/>
          </a:pPr>
          <a:r>
            <a:rPr lang="ar-SA" sz="1400" b="1" dirty="0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الانكسار والعدسات</a:t>
          </a:r>
        </a:p>
      </dgm:t>
    </dgm:pt>
    <dgm:pt modelId="{88BCE88A-68EA-C449-AF8B-FE2852979B12}" type="parTrans" cxnId="{16733813-E4D9-214B-93C7-0D35AF3CE86F}">
      <dgm:prSet/>
      <dgm:spPr/>
      <dgm:t>
        <a:bodyPr/>
        <a:lstStyle/>
        <a:p>
          <a:pPr algn="ctr" rtl="1"/>
          <a:endParaRPr lang="ar-SA" sz="1400" b="1">
            <a:solidFill>
              <a:sysClr val="windowText" lastClr="000000"/>
            </a:solidFill>
          </a:endParaRPr>
        </a:p>
      </dgm:t>
    </dgm:pt>
    <dgm:pt modelId="{E27C49D3-ACBD-0241-8512-046A08E4DD2E}" type="sibTrans" cxnId="{16733813-E4D9-214B-93C7-0D35AF3CE86F}">
      <dgm:prSet/>
      <dgm:spPr>
        <a:xfrm>
          <a:off x="3540534" y="4223521"/>
          <a:ext cx="803804" cy="804031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gm:spPr>
      <dgm:t>
        <a:bodyPr/>
        <a:lstStyle/>
        <a:p>
          <a:pPr algn="ctr" rtl="1"/>
          <a:endParaRPr lang="ar-SA" sz="1400" b="1">
            <a:solidFill>
              <a:sysClr val="windowText" lastClr="000000"/>
            </a:solidFill>
          </a:endParaRPr>
        </a:p>
      </dgm:t>
    </dgm:pt>
    <dgm:pt modelId="{0C466882-FC3C-EC4E-8D55-B728B18F8864}">
      <dgm:prSet custT="1"/>
      <dgm:spPr>
        <a:xfrm>
          <a:off x="5108712" y="1903184"/>
          <a:ext cx="1733497" cy="464727"/>
        </a:xfrm>
        <a:prstGeom prst="roundRect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pPr algn="ctr" rtl="1">
            <a:buNone/>
          </a:pPr>
          <a:r>
            <a:rPr lang="ar-SA" sz="1400" b="1" dirty="0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المجالات الكهربائية </a:t>
          </a:r>
        </a:p>
      </dgm:t>
    </dgm:pt>
    <dgm:pt modelId="{3A492563-CA57-1349-8575-8DA8D5199B37}" type="parTrans" cxnId="{848F70DC-AA1F-8744-A11E-20E8633C0C2F}">
      <dgm:prSet/>
      <dgm:spPr/>
      <dgm:t>
        <a:bodyPr/>
        <a:lstStyle/>
        <a:p>
          <a:pPr algn="ctr" rtl="1"/>
          <a:endParaRPr lang="ar-SA" sz="1400" b="1">
            <a:solidFill>
              <a:sysClr val="windowText" lastClr="000000"/>
            </a:solidFill>
          </a:endParaRPr>
        </a:p>
      </dgm:t>
    </dgm:pt>
    <dgm:pt modelId="{EB7F6F1C-F1C5-2548-8289-D3E3677352A3}" type="sibTrans" cxnId="{848F70DC-AA1F-8744-A11E-20E8633C0C2F}">
      <dgm:prSet/>
      <dgm:spPr>
        <a:xfrm>
          <a:off x="4251431" y="2405737"/>
          <a:ext cx="803804" cy="804031"/>
        </a:xfrm>
        <a:prstGeom prst="ellipse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gm:spPr>
      <dgm:t>
        <a:bodyPr/>
        <a:lstStyle/>
        <a:p>
          <a:pPr algn="ctr" rtl="1"/>
          <a:endParaRPr lang="ar-SA" sz="1400" b="1">
            <a:solidFill>
              <a:sysClr val="windowText" lastClr="000000"/>
            </a:solidFill>
          </a:endParaRPr>
        </a:p>
      </dgm:t>
    </dgm:pt>
    <dgm:pt modelId="{BFCDC5B8-F5A6-1A47-B123-959E577AA9F9}">
      <dgm:prSet custT="1"/>
      <dgm:spPr>
        <a:xfrm>
          <a:off x="5222301" y="999473"/>
          <a:ext cx="1733497" cy="464727"/>
        </a:xfrm>
        <a:prstGeom prst="roundRect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pPr algn="ctr" rtl="1">
            <a:buNone/>
          </a:pPr>
          <a:r>
            <a:rPr lang="ar-SA" sz="1400" b="1" dirty="0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دوائر التوالي والتوازي </a:t>
          </a:r>
        </a:p>
      </dgm:t>
    </dgm:pt>
    <dgm:pt modelId="{141CA485-6D1A-914A-ABDF-78CAB825E3E6}" type="parTrans" cxnId="{746DD292-02A2-8840-B03D-B07AD195C146}">
      <dgm:prSet/>
      <dgm:spPr/>
      <dgm:t>
        <a:bodyPr/>
        <a:lstStyle/>
        <a:p>
          <a:pPr algn="ctr" rtl="1"/>
          <a:endParaRPr lang="ar-SA" sz="1400" b="1">
            <a:solidFill>
              <a:sysClr val="windowText" lastClr="000000"/>
            </a:solidFill>
          </a:endParaRPr>
        </a:p>
      </dgm:t>
    </dgm:pt>
    <dgm:pt modelId="{217DFCE9-006C-0A4A-8514-02EA4B5AD312}" type="sibTrans" cxnId="{746DD292-02A2-8840-B03D-B07AD195C146}">
      <dgm:prSet/>
      <dgm:spPr>
        <a:xfrm>
          <a:off x="4356636" y="1555825"/>
          <a:ext cx="803804" cy="804031"/>
        </a:xfrm>
        <a:prstGeom prst="ellipse">
          <a:avLst/>
        </a:prstGeom>
        <a:blipFill rotWithShape="1">
          <a:blip xmlns:r="http://schemas.openxmlformats.org/officeDocument/2006/relationships" r:embed="rId6"/>
          <a:srcRect/>
          <a:stretch>
            <a:fillRect/>
          </a:stretch>
        </a:blipFill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gm:spPr>
      <dgm:t>
        <a:bodyPr/>
        <a:lstStyle/>
        <a:p>
          <a:pPr algn="ctr" rtl="1"/>
          <a:endParaRPr lang="ar-SA" sz="1400" b="1">
            <a:solidFill>
              <a:sysClr val="windowText" lastClr="000000"/>
            </a:solidFill>
          </a:endParaRPr>
        </a:p>
      </dgm:t>
    </dgm:pt>
    <dgm:pt modelId="{BCBD16DF-B6C7-4B93-B694-A6701F16E7B4}">
      <dgm:prSet phldrT="[نص]" custT="1"/>
      <dgm:spPr>
        <a:xfrm>
          <a:off x="4534256" y="3783878"/>
          <a:ext cx="1733497" cy="464727"/>
        </a:xfrm>
        <a:prstGeom prst="roundRect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pPr algn="ctr" rtl="1">
            <a:lnSpc>
              <a:spcPct val="100000"/>
            </a:lnSpc>
            <a:spcAft>
              <a:spcPts val="0"/>
            </a:spcAft>
            <a:buNone/>
          </a:pPr>
          <a:r>
            <a:rPr lang="ar-SA" sz="1400" b="1" dirty="0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التداخل والحيود </a:t>
          </a:r>
        </a:p>
      </dgm:t>
    </dgm:pt>
    <dgm:pt modelId="{D75CC6F9-5EFD-4BC8-BF5F-AC2444FBB9C9}" type="parTrans" cxnId="{1C7408ED-9779-4F32-83CC-2175CE5B1DDB}">
      <dgm:prSet/>
      <dgm:spPr/>
      <dgm:t>
        <a:bodyPr/>
        <a:lstStyle/>
        <a:p>
          <a:endParaRPr lang="en-GB" sz="1400">
            <a:solidFill>
              <a:sysClr val="windowText" lastClr="000000"/>
            </a:solidFill>
          </a:endParaRPr>
        </a:p>
      </dgm:t>
    </dgm:pt>
    <dgm:pt modelId="{C68068D2-CC71-44B3-8FD4-BFDC46F53B08}" type="sibTrans" cxnId="{1C7408ED-9779-4F32-83CC-2175CE5B1DDB}">
      <dgm:prSet/>
      <dgm:spPr>
        <a:xfrm>
          <a:off x="4470354" y="665678"/>
          <a:ext cx="803804" cy="804031"/>
        </a:xfrm>
        <a:prstGeom prst="ellipse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5000" b="-15000"/>
          </a:stretch>
        </a:blipFill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gm:spPr>
      <dgm:t>
        <a:bodyPr/>
        <a:lstStyle/>
        <a:p>
          <a:endParaRPr lang="en-GB" sz="1400">
            <a:solidFill>
              <a:sysClr val="windowText" lastClr="000000"/>
            </a:solidFill>
          </a:endParaRPr>
        </a:p>
      </dgm:t>
    </dgm:pt>
    <dgm:pt modelId="{350A4302-94E8-4010-B87D-058F34DA310D}">
      <dgm:prSet/>
      <dgm:spPr/>
      <dgm:t>
        <a:bodyPr/>
        <a:lstStyle/>
        <a:p>
          <a:endParaRPr lang="en-GB" sz="1400">
            <a:solidFill>
              <a:sysClr val="windowText" lastClr="000000"/>
            </a:solidFill>
          </a:endParaRPr>
        </a:p>
      </dgm:t>
    </dgm:pt>
    <dgm:pt modelId="{58442B73-94B7-495F-9D4E-E1BA5C2DA6BC}" type="parTrans" cxnId="{4050D9D6-314F-4580-AD8F-14BBF0B9307C}">
      <dgm:prSet/>
      <dgm:spPr/>
      <dgm:t>
        <a:bodyPr/>
        <a:lstStyle/>
        <a:p>
          <a:endParaRPr lang="en-GB" sz="1400">
            <a:solidFill>
              <a:sysClr val="windowText" lastClr="000000"/>
            </a:solidFill>
          </a:endParaRPr>
        </a:p>
      </dgm:t>
    </dgm:pt>
    <dgm:pt modelId="{560E6FBD-387A-4DFE-B198-2456BDB39718}" type="sibTrans" cxnId="{4050D9D6-314F-4580-AD8F-14BBF0B9307C}">
      <dgm:prSet custLinFactY="25435" custLinFactNeighborX="-47885" custLinFactNeighborY="100000"/>
      <dgm:spPr/>
      <dgm:t>
        <a:bodyPr/>
        <a:lstStyle/>
        <a:p>
          <a:pPr rtl="1"/>
          <a:endParaRPr lang="ar-SA" sz="1400" b="1">
            <a:solidFill>
              <a:sysClr val="windowText" lastClr="000000"/>
            </a:solidFill>
          </a:endParaRPr>
        </a:p>
      </dgm:t>
    </dgm:pt>
    <dgm:pt modelId="{D2E2232D-91EF-9C45-8547-0F64AE68BDEB}" type="pres">
      <dgm:prSet presAssocID="{7BD0F533-C5B5-8441-BEA2-18C76C24B3DE}" presName="Name0" presStyleCnt="0">
        <dgm:presLayoutVars>
          <dgm:chMax val="7"/>
          <dgm:chPref val="7"/>
          <dgm:dir/>
        </dgm:presLayoutVars>
      </dgm:prSet>
      <dgm:spPr/>
    </dgm:pt>
    <dgm:pt modelId="{3E0E7BDF-FFC0-9144-B0F5-A05277D3BCB7}" type="pres">
      <dgm:prSet presAssocID="{7BD0F533-C5B5-8441-BEA2-18C76C24B3DE}" presName="dot1" presStyleLbl="alignNode1" presStyleIdx="0" presStyleCnt="18"/>
      <dgm:spPr>
        <a:xfrm>
          <a:off x="2660039" y="5706274"/>
          <a:ext cx="80308" cy="80308"/>
        </a:xfrm>
        <a:prstGeom prst="ellipse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</dgm:pt>
    <dgm:pt modelId="{D53CD52F-2F4A-2546-95D3-A30587568E87}" type="pres">
      <dgm:prSet presAssocID="{7BD0F533-C5B5-8441-BEA2-18C76C24B3DE}" presName="dot2" presStyleLbl="alignNode1" presStyleIdx="1" presStyleCnt="18"/>
      <dgm:spPr>
        <a:xfrm>
          <a:off x="2504487" y="5776247"/>
          <a:ext cx="80308" cy="80308"/>
        </a:xfrm>
        <a:prstGeom prst="ellipse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</dgm:pt>
    <dgm:pt modelId="{B77948A1-994A-0D4E-A3AA-313B9BF59381}" type="pres">
      <dgm:prSet presAssocID="{7BD0F533-C5B5-8441-BEA2-18C76C24B3DE}" presName="dot3" presStyleLbl="alignNode1" presStyleIdx="2" presStyleCnt="18"/>
      <dgm:spPr>
        <a:xfrm>
          <a:off x="2346765" y="5836318"/>
          <a:ext cx="80308" cy="80308"/>
        </a:xfrm>
        <a:prstGeom prst="ellipse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</dgm:pt>
    <dgm:pt modelId="{5022307C-5C3B-A149-AD61-42065024D429}" type="pres">
      <dgm:prSet presAssocID="{7BD0F533-C5B5-8441-BEA2-18C76C24B3DE}" presName="dot4" presStyleLbl="alignNode1" presStyleIdx="3" presStyleCnt="18"/>
      <dgm:spPr>
        <a:xfrm>
          <a:off x="2187595" y="5886488"/>
          <a:ext cx="80308" cy="80308"/>
        </a:xfrm>
        <a:prstGeom prst="ellipse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</dgm:pt>
    <dgm:pt modelId="{D6AEE5C6-4135-A042-B912-91A4DB293F6F}" type="pres">
      <dgm:prSet presAssocID="{7BD0F533-C5B5-8441-BEA2-18C76C24B3DE}" presName="dot5" presStyleLbl="alignNode1" presStyleIdx="4" presStyleCnt="18"/>
      <dgm:spPr>
        <a:xfrm>
          <a:off x="2026979" y="5926755"/>
          <a:ext cx="80308" cy="80308"/>
        </a:xfrm>
        <a:prstGeom prst="ellipse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</dgm:pt>
    <dgm:pt modelId="{B74A92CA-9104-EB41-ACC1-90FB49A40B44}" type="pres">
      <dgm:prSet presAssocID="{7BD0F533-C5B5-8441-BEA2-18C76C24B3DE}" presName="dot6" presStyleLbl="alignNode1" presStyleIdx="5" presStyleCnt="18"/>
      <dgm:spPr>
        <a:xfrm>
          <a:off x="3632418" y="4988718"/>
          <a:ext cx="80308" cy="80308"/>
        </a:xfrm>
        <a:prstGeom prst="ellipse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</dgm:pt>
    <dgm:pt modelId="{02EF33F6-CB14-9C4A-AA40-5460BBB5E253}" type="pres">
      <dgm:prSet presAssocID="{7BD0F533-C5B5-8441-BEA2-18C76C24B3DE}" presName="dot7" presStyleLbl="alignNode1" presStyleIdx="6" presStyleCnt="18"/>
      <dgm:spPr>
        <a:xfrm>
          <a:off x="3498571" y="5120083"/>
          <a:ext cx="80308" cy="80308"/>
        </a:xfrm>
        <a:prstGeom prst="ellipse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</dgm:pt>
    <dgm:pt modelId="{10066F7A-B1BA-7943-A427-300E015DECED}" type="pres">
      <dgm:prSet presAssocID="{7BD0F533-C5B5-8441-BEA2-18C76C24B3DE}" presName="dot8" presStyleLbl="alignNode1" presStyleIdx="7" presStyleCnt="18"/>
      <dgm:spPr>
        <a:xfrm>
          <a:off x="4249560" y="4177426"/>
          <a:ext cx="80308" cy="80308"/>
        </a:xfrm>
        <a:prstGeom prst="ellipse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</dgm:pt>
    <dgm:pt modelId="{2476E059-9FD8-D443-955E-D909C4C351C5}" type="pres">
      <dgm:prSet presAssocID="{7BD0F533-C5B5-8441-BEA2-18C76C24B3DE}" presName="dot9" presStyleLbl="alignNode1" presStyleIdx="8" presStyleCnt="18"/>
      <dgm:spPr>
        <a:xfrm>
          <a:off x="4690893" y="3257212"/>
          <a:ext cx="80308" cy="80308"/>
        </a:xfrm>
        <a:prstGeom prst="ellipse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</dgm:pt>
    <dgm:pt modelId="{75BA46A2-2430-5C46-9266-667F009D2941}" type="pres">
      <dgm:prSet presAssocID="{7BD0F533-C5B5-8441-BEA2-18C76C24B3DE}" presName="dot10" presStyleLbl="alignNode1" presStyleIdx="9" presStyleCnt="18"/>
      <dgm:spPr>
        <a:xfrm>
          <a:off x="4963651" y="2303332"/>
          <a:ext cx="80308" cy="80308"/>
        </a:xfrm>
        <a:prstGeom prst="ellipse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</dgm:pt>
    <dgm:pt modelId="{11D28C14-6F1D-704D-8DDF-88AC1FB791F4}" type="pres">
      <dgm:prSet presAssocID="{7BD0F533-C5B5-8441-BEA2-18C76C24B3DE}" presName="dot11" presStyleLbl="alignNode1" presStyleIdx="10" presStyleCnt="18"/>
      <dgm:spPr>
        <a:xfrm>
          <a:off x="5088816" y="1363315"/>
          <a:ext cx="80308" cy="80308"/>
        </a:xfrm>
        <a:prstGeom prst="ellipse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</dgm:pt>
    <dgm:pt modelId="{11776A85-CD9A-0844-B9D0-B5BD5DF6C083}" type="pres">
      <dgm:prSet presAssocID="{7BD0F533-C5B5-8441-BEA2-18C76C24B3DE}" presName="dotArrow1" presStyleLbl="alignNode1" presStyleIdx="11" presStyleCnt="18"/>
      <dgm:spPr>
        <a:xfrm>
          <a:off x="4902154" y="134164"/>
          <a:ext cx="80308" cy="80308"/>
        </a:xfrm>
        <a:prstGeom prst="ellipse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</dgm:pt>
    <dgm:pt modelId="{2C351C19-74BC-7F43-B6FE-47A0A861E667}" type="pres">
      <dgm:prSet presAssocID="{7BD0F533-C5B5-8441-BEA2-18C76C24B3DE}" presName="dotArrow2" presStyleLbl="alignNode1" presStyleIdx="12" presStyleCnt="18"/>
      <dgm:spPr>
        <a:xfrm>
          <a:off x="5022978" y="41746"/>
          <a:ext cx="80308" cy="80308"/>
        </a:xfrm>
        <a:prstGeom prst="ellipse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</dgm:pt>
    <dgm:pt modelId="{262CBFE1-B55C-2845-A7ED-38EEE26EF26C}" type="pres">
      <dgm:prSet presAssocID="{7BD0F533-C5B5-8441-BEA2-18C76C24B3DE}" presName="dotArrow3" presStyleLbl="alignNode1" presStyleIdx="13" presStyleCnt="18"/>
      <dgm:spPr>
        <a:xfrm>
          <a:off x="5143801" y="-50010"/>
          <a:ext cx="80308" cy="80308"/>
        </a:xfrm>
        <a:prstGeom prst="ellipse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</dgm:pt>
    <dgm:pt modelId="{6CD18786-DC54-0A4D-AB37-E7256C88C141}" type="pres">
      <dgm:prSet presAssocID="{7BD0F533-C5B5-8441-BEA2-18C76C24B3DE}" presName="dotArrow4" presStyleLbl="alignNode1" presStyleIdx="14" presStyleCnt="18"/>
      <dgm:spPr>
        <a:xfrm>
          <a:off x="5263902" y="41746"/>
          <a:ext cx="80308" cy="80308"/>
        </a:xfrm>
        <a:prstGeom prst="ellipse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</dgm:pt>
    <dgm:pt modelId="{89BFB8C7-F1FF-2840-A09E-CAEDFCF31B50}" type="pres">
      <dgm:prSet presAssocID="{7BD0F533-C5B5-8441-BEA2-18C76C24B3DE}" presName="dotArrow5" presStyleLbl="alignNode1" presStyleIdx="15" presStyleCnt="18"/>
      <dgm:spPr>
        <a:xfrm>
          <a:off x="5384726" y="134164"/>
          <a:ext cx="80308" cy="80308"/>
        </a:xfrm>
        <a:prstGeom prst="ellipse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</dgm:pt>
    <dgm:pt modelId="{157B06F5-2F19-DC44-ACBF-2A1D7D30C28F}" type="pres">
      <dgm:prSet presAssocID="{7BD0F533-C5B5-8441-BEA2-18C76C24B3DE}" presName="dotArrow6" presStyleLbl="alignNode1" presStyleIdx="16" presStyleCnt="18"/>
      <dgm:spPr>
        <a:xfrm>
          <a:off x="5143801" y="144066"/>
          <a:ext cx="80308" cy="80308"/>
        </a:xfrm>
        <a:prstGeom prst="ellipse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</dgm:pt>
    <dgm:pt modelId="{01A7995E-547A-844E-A376-9C52FF74CB7E}" type="pres">
      <dgm:prSet presAssocID="{7BD0F533-C5B5-8441-BEA2-18C76C24B3DE}" presName="dotArrow7" presStyleLbl="alignNode1" presStyleIdx="17" presStyleCnt="18"/>
      <dgm:spPr>
        <a:xfrm>
          <a:off x="5143801" y="338802"/>
          <a:ext cx="80308" cy="80308"/>
        </a:xfrm>
        <a:prstGeom prst="ellipse">
          <a:avLst/>
        </a:prstGeom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</dgm:pt>
    <dgm:pt modelId="{D229A3CD-5B7D-0247-8CB9-3F90B3C7366E}" type="pres">
      <dgm:prSet presAssocID="{44DBE55E-BF09-1144-9375-BECB2D3E92EC}" presName="parTx1" presStyleLbl="node1" presStyleIdx="0" presStyleCnt="7" custScaleX="91938" custScaleY="146503"/>
      <dgm:spPr/>
    </dgm:pt>
    <dgm:pt modelId="{A4C30372-3A9D-3D47-A363-8DD12CCC0A5B}" type="pres">
      <dgm:prSet presAssocID="{79461ACB-32F3-7845-9ECB-A56DEFE2B973}" presName="picture1" presStyleCnt="0"/>
      <dgm:spPr/>
    </dgm:pt>
    <dgm:pt modelId="{53526DAE-4966-A440-9BFB-F3F1DD067766}" type="pres">
      <dgm:prSet presAssocID="{79461ACB-32F3-7845-9ECB-A56DEFE2B973}" presName="imageRepeatNode" presStyleLbl="fgImgPlace1" presStyleIdx="0" presStyleCnt="7"/>
      <dgm:spPr/>
    </dgm:pt>
    <dgm:pt modelId="{8A0D1F52-419B-C642-81B6-7C34D12E0672}" type="pres">
      <dgm:prSet presAssocID="{9CB72077-0F66-264E-AC54-D94DD9FDFD08}" presName="parTx2" presStyleLbl="node1" presStyleIdx="1" presStyleCnt="7" custScaleX="91938" custScaleY="146503"/>
      <dgm:spPr/>
    </dgm:pt>
    <dgm:pt modelId="{DC2220B2-E333-2449-AED3-95D30783F9CD}" type="pres">
      <dgm:prSet presAssocID="{D0BBF3F6-A920-1C44-A614-0C9CDCBEBB78}" presName="picture2" presStyleCnt="0"/>
      <dgm:spPr/>
    </dgm:pt>
    <dgm:pt modelId="{A88AF0BB-24E3-5E46-A3C8-AC943A7E0AD1}" type="pres">
      <dgm:prSet presAssocID="{D0BBF3F6-A920-1C44-A614-0C9CDCBEBB78}" presName="imageRepeatNode" presStyleLbl="fgImgPlace1" presStyleIdx="1" presStyleCnt="7"/>
      <dgm:spPr/>
    </dgm:pt>
    <dgm:pt modelId="{45EB0E1C-A2BF-9E4F-99E5-5529AA72D95B}" type="pres">
      <dgm:prSet presAssocID="{19FBFD55-1E48-304F-9F6E-1EB9EB842A0D}" presName="parTx3" presStyleLbl="node1" presStyleIdx="2" presStyleCnt="7" custScaleX="118321" custScaleY="146503"/>
      <dgm:spPr/>
    </dgm:pt>
    <dgm:pt modelId="{41FCC122-FAFA-1745-B4DA-8C2AE9132FFB}" type="pres">
      <dgm:prSet presAssocID="{E27C49D3-ACBD-0241-8512-046A08E4DD2E}" presName="picture3" presStyleCnt="0"/>
      <dgm:spPr/>
    </dgm:pt>
    <dgm:pt modelId="{78AD9BC4-DDBE-C44B-9017-40BAB75F4F80}" type="pres">
      <dgm:prSet presAssocID="{E27C49D3-ACBD-0241-8512-046A08E4DD2E}" presName="imageRepeatNode" presStyleLbl="fgImgPlace1" presStyleIdx="2" presStyleCnt="7"/>
      <dgm:spPr/>
    </dgm:pt>
    <dgm:pt modelId="{328C4069-236B-46FF-A676-554753F89171}" type="pres">
      <dgm:prSet presAssocID="{BCBD16DF-B6C7-4B93-B694-A6701F16E7B4}" presName="parTx4" presStyleLbl="node1" presStyleIdx="3" presStyleCnt="7"/>
      <dgm:spPr/>
    </dgm:pt>
    <dgm:pt modelId="{036B13C4-014F-4B47-B4CA-BA00EE93528F}" type="pres">
      <dgm:prSet presAssocID="{C68068D2-CC71-44B3-8FD4-BFDC46F53B08}" presName="picture4" presStyleCnt="0"/>
      <dgm:spPr/>
    </dgm:pt>
    <dgm:pt modelId="{7FD0877D-6BAC-471A-9F05-82052675D5AE}" type="pres">
      <dgm:prSet presAssocID="{C68068D2-CC71-44B3-8FD4-BFDC46F53B08}" presName="imageRepeatNode" presStyleLbl="fgImgPlace1" presStyleIdx="3" presStyleCnt="7" custLinFactY="-131663" custLinFactNeighborX="51861" custLinFactNeighborY="-200000"/>
      <dgm:spPr/>
    </dgm:pt>
    <dgm:pt modelId="{C80C9DEC-CDF0-44E1-A494-A1231AAD46C0}" type="pres">
      <dgm:prSet presAssocID="{E947C878-0D40-BB4B-B767-B03686FAF281}" presName="parTx5" presStyleLbl="node1" presStyleIdx="4" presStyleCnt="7"/>
      <dgm:spPr/>
    </dgm:pt>
    <dgm:pt modelId="{D04E13EB-DD6C-4B97-AAA8-56FC2D01B863}" type="pres">
      <dgm:prSet presAssocID="{7D99E0F4-E197-BE4A-861D-950D5C2A295D}" presName="picture5" presStyleCnt="0"/>
      <dgm:spPr/>
    </dgm:pt>
    <dgm:pt modelId="{20F9D525-5C4D-FE4C-8723-7270ED29A951}" type="pres">
      <dgm:prSet presAssocID="{7D99E0F4-E197-BE4A-861D-950D5C2A295D}" presName="imageRepeatNode" presStyleLbl="fgImgPlace1" presStyleIdx="4" presStyleCnt="7" custLinFactY="12946" custLinFactNeighborX="-78718" custLinFactNeighborY="100000"/>
      <dgm:spPr/>
    </dgm:pt>
    <dgm:pt modelId="{5740C158-4EEE-4D6E-9C70-53C085AD0F7A}" type="pres">
      <dgm:prSet presAssocID="{0C466882-FC3C-EC4E-8D55-B728B18F8864}" presName="parTx6" presStyleLbl="node1" presStyleIdx="5" presStyleCnt="7"/>
      <dgm:spPr/>
    </dgm:pt>
    <dgm:pt modelId="{7B98AD8A-4F26-4F69-AD55-B1264A3A4FC6}" type="pres">
      <dgm:prSet presAssocID="{EB7F6F1C-F1C5-2548-8289-D3E3677352A3}" presName="picture6" presStyleCnt="0"/>
      <dgm:spPr/>
    </dgm:pt>
    <dgm:pt modelId="{11630EC5-5F9C-3548-8BE7-D7AEF648011F}" type="pres">
      <dgm:prSet presAssocID="{EB7F6F1C-F1C5-2548-8289-D3E3677352A3}" presName="imageRepeatNode" presStyleLbl="fgImgPlace1" presStyleIdx="5" presStyleCnt="7" custLinFactY="18744" custLinFactNeighborX="-46842" custLinFactNeighborY="100000"/>
      <dgm:spPr/>
    </dgm:pt>
    <dgm:pt modelId="{1AC60A76-AF40-4B7E-8A25-F49E14B8E800}" type="pres">
      <dgm:prSet presAssocID="{BFCDC5B8-F5A6-1A47-B123-959E577AA9F9}" presName="parTx7" presStyleLbl="node1" presStyleIdx="6" presStyleCnt="7"/>
      <dgm:spPr/>
    </dgm:pt>
    <dgm:pt modelId="{6A6097EB-041E-4096-A38F-8D7ACF8E36DA}" type="pres">
      <dgm:prSet presAssocID="{217DFCE9-006C-0A4A-8514-02EA4B5AD312}" presName="picture7" presStyleCnt="0"/>
      <dgm:spPr/>
    </dgm:pt>
    <dgm:pt modelId="{470025FE-62BB-A94C-9136-425555E7E81A}" type="pres">
      <dgm:prSet presAssocID="{217DFCE9-006C-0A4A-8514-02EA4B5AD312}" presName="imageRepeatNode" presStyleLbl="fgImgPlace1" presStyleIdx="6" presStyleCnt="7" custLinFactY="25435" custLinFactNeighborX="-47885" custLinFactNeighborY="100000"/>
      <dgm:spPr/>
    </dgm:pt>
  </dgm:ptLst>
  <dgm:cxnLst>
    <dgm:cxn modelId="{DEAA0A04-2162-4E41-8BA6-D43310191646}" type="presOf" srcId="{7D99E0F4-E197-BE4A-861D-950D5C2A295D}" destId="{20F9D525-5C4D-FE4C-8723-7270ED29A951}" srcOrd="0" destOrd="0" presId="urn:microsoft.com/office/officeart/2008/layout/AscendingPictureAccentProcess"/>
    <dgm:cxn modelId="{FAC08606-FA8E-E54F-98ED-4F43346B422B}" type="presOf" srcId="{19FBFD55-1E48-304F-9F6E-1EB9EB842A0D}" destId="{45EB0E1C-A2BF-9E4F-99E5-5529AA72D95B}" srcOrd="0" destOrd="0" presId="urn:microsoft.com/office/officeart/2008/layout/AscendingPictureAccentProcess"/>
    <dgm:cxn modelId="{A2B8DA07-1A8C-F64B-AA57-BC2F051ED5CF}" srcId="{7BD0F533-C5B5-8441-BEA2-18C76C24B3DE}" destId="{9CB72077-0F66-264E-AC54-D94DD9FDFD08}" srcOrd="1" destOrd="0" parTransId="{AAE674DA-C7AE-A441-83C2-BBB2EFAA9B65}" sibTransId="{D0BBF3F6-A920-1C44-A614-0C9CDCBEBB78}"/>
    <dgm:cxn modelId="{16733813-E4D9-214B-93C7-0D35AF3CE86F}" srcId="{7BD0F533-C5B5-8441-BEA2-18C76C24B3DE}" destId="{19FBFD55-1E48-304F-9F6E-1EB9EB842A0D}" srcOrd="2" destOrd="0" parTransId="{88BCE88A-68EA-C449-AF8B-FE2852979B12}" sibTransId="{E27C49D3-ACBD-0241-8512-046A08E4DD2E}"/>
    <dgm:cxn modelId="{6122B319-7235-DD49-9E5E-E973A2130DA2}" srcId="{7BD0F533-C5B5-8441-BEA2-18C76C24B3DE}" destId="{44DBE55E-BF09-1144-9375-BECB2D3E92EC}" srcOrd="0" destOrd="0" parTransId="{76465B3D-0BDA-FD48-BEFE-2D7C2C199901}" sibTransId="{79461ACB-32F3-7845-9ECB-A56DEFE2B973}"/>
    <dgm:cxn modelId="{D460A21B-041F-4C9B-9D14-E9600A7045E9}" type="presOf" srcId="{217DFCE9-006C-0A4A-8514-02EA4B5AD312}" destId="{470025FE-62BB-A94C-9136-425555E7E81A}" srcOrd="0" destOrd="0" presId="urn:microsoft.com/office/officeart/2008/layout/AscendingPictureAccentProcess"/>
    <dgm:cxn modelId="{0FAB8131-0860-4F08-BFB9-0505EFBF9EB6}" type="presOf" srcId="{C68068D2-CC71-44B3-8FD4-BFDC46F53B08}" destId="{7FD0877D-6BAC-471A-9F05-82052675D5AE}" srcOrd="0" destOrd="0" presId="urn:microsoft.com/office/officeart/2008/layout/AscendingPictureAccentProcess"/>
    <dgm:cxn modelId="{377EBC62-F424-2D40-8B7C-77D04DA85CC6}" type="presOf" srcId="{7BD0F533-C5B5-8441-BEA2-18C76C24B3DE}" destId="{D2E2232D-91EF-9C45-8547-0F64AE68BDEB}" srcOrd="0" destOrd="0" presId="urn:microsoft.com/office/officeart/2008/layout/AscendingPictureAccentProcess"/>
    <dgm:cxn modelId="{333F9367-2A4E-4E73-BCD3-926E9A12D148}" type="presOf" srcId="{BCBD16DF-B6C7-4B93-B694-A6701F16E7B4}" destId="{328C4069-236B-46FF-A676-554753F89171}" srcOrd="0" destOrd="0" presId="urn:microsoft.com/office/officeart/2008/layout/AscendingPictureAccentProcess"/>
    <dgm:cxn modelId="{6DF6164E-7D7B-C744-B915-C4854661BBC7}" type="presOf" srcId="{D0BBF3F6-A920-1C44-A614-0C9CDCBEBB78}" destId="{A88AF0BB-24E3-5E46-A3C8-AC943A7E0AD1}" srcOrd="0" destOrd="0" presId="urn:microsoft.com/office/officeart/2008/layout/AscendingPictureAccentProcess"/>
    <dgm:cxn modelId="{B1315D7F-F8FF-8E43-BD15-456FA39A2846}" type="presOf" srcId="{44DBE55E-BF09-1144-9375-BECB2D3E92EC}" destId="{D229A3CD-5B7D-0247-8CB9-3F90B3C7366E}" srcOrd="0" destOrd="0" presId="urn:microsoft.com/office/officeart/2008/layout/AscendingPictureAccentProcess"/>
    <dgm:cxn modelId="{AE31218B-955B-8443-9F52-5A83C774215D}" srcId="{7BD0F533-C5B5-8441-BEA2-18C76C24B3DE}" destId="{E947C878-0D40-BB4B-B767-B03686FAF281}" srcOrd="4" destOrd="0" parTransId="{1F59FACA-D73B-4B44-98B6-C6C946365A62}" sibTransId="{7D99E0F4-E197-BE4A-861D-950D5C2A295D}"/>
    <dgm:cxn modelId="{746DD292-02A2-8840-B03D-B07AD195C146}" srcId="{7BD0F533-C5B5-8441-BEA2-18C76C24B3DE}" destId="{BFCDC5B8-F5A6-1A47-B123-959E577AA9F9}" srcOrd="6" destOrd="0" parTransId="{141CA485-6D1A-914A-ABDF-78CAB825E3E6}" sibTransId="{217DFCE9-006C-0A4A-8514-02EA4B5AD312}"/>
    <dgm:cxn modelId="{BD48219F-12D0-4D5B-BFE9-40A78123E185}" type="presOf" srcId="{E947C878-0D40-BB4B-B767-B03686FAF281}" destId="{C80C9DEC-CDF0-44E1-A494-A1231AAD46C0}" srcOrd="0" destOrd="0" presId="urn:microsoft.com/office/officeart/2008/layout/AscendingPictureAccentProcess"/>
    <dgm:cxn modelId="{B4B453A1-FFED-4F57-9F48-4BBB832DD2B9}" type="presOf" srcId="{EB7F6F1C-F1C5-2548-8289-D3E3677352A3}" destId="{11630EC5-5F9C-3548-8BE7-D7AEF648011F}" srcOrd="0" destOrd="0" presId="urn:microsoft.com/office/officeart/2008/layout/AscendingPictureAccentProcess"/>
    <dgm:cxn modelId="{0E59B9B6-00CC-6E4D-9EAE-815FF56F607A}" type="presOf" srcId="{79461ACB-32F3-7845-9ECB-A56DEFE2B973}" destId="{53526DAE-4966-A440-9BFB-F3F1DD067766}" srcOrd="0" destOrd="0" presId="urn:microsoft.com/office/officeart/2008/layout/AscendingPictureAccentProcess"/>
    <dgm:cxn modelId="{0E484EBA-89DD-DE4A-A7E9-A60B3D34BF0B}" type="presOf" srcId="{E27C49D3-ACBD-0241-8512-046A08E4DD2E}" destId="{78AD9BC4-DDBE-C44B-9017-40BAB75F4F80}" srcOrd="0" destOrd="0" presId="urn:microsoft.com/office/officeart/2008/layout/AscendingPictureAccentProcess"/>
    <dgm:cxn modelId="{A9EA45D2-9E53-3648-9F92-CC26FC817968}" type="presOf" srcId="{9CB72077-0F66-264E-AC54-D94DD9FDFD08}" destId="{8A0D1F52-419B-C642-81B6-7C34D12E0672}" srcOrd="0" destOrd="0" presId="urn:microsoft.com/office/officeart/2008/layout/AscendingPictureAccentProcess"/>
    <dgm:cxn modelId="{4050D9D6-314F-4580-AD8F-14BBF0B9307C}" srcId="{7BD0F533-C5B5-8441-BEA2-18C76C24B3DE}" destId="{350A4302-94E8-4010-B87D-058F34DA310D}" srcOrd="7" destOrd="0" parTransId="{58442B73-94B7-495F-9D4E-E1BA5C2DA6BC}" sibTransId="{560E6FBD-387A-4DFE-B198-2456BDB39718}"/>
    <dgm:cxn modelId="{7E0820DC-69C4-405D-A68A-E76536D68382}" type="presOf" srcId="{BFCDC5B8-F5A6-1A47-B123-959E577AA9F9}" destId="{1AC60A76-AF40-4B7E-8A25-F49E14B8E800}" srcOrd="0" destOrd="0" presId="urn:microsoft.com/office/officeart/2008/layout/AscendingPictureAccentProcess"/>
    <dgm:cxn modelId="{848F70DC-AA1F-8744-A11E-20E8633C0C2F}" srcId="{7BD0F533-C5B5-8441-BEA2-18C76C24B3DE}" destId="{0C466882-FC3C-EC4E-8D55-B728B18F8864}" srcOrd="5" destOrd="0" parTransId="{3A492563-CA57-1349-8575-8DA8D5199B37}" sibTransId="{EB7F6F1C-F1C5-2548-8289-D3E3677352A3}"/>
    <dgm:cxn modelId="{62B755EA-96E5-4016-BDC9-F569B8BB8085}" type="presOf" srcId="{0C466882-FC3C-EC4E-8D55-B728B18F8864}" destId="{5740C158-4EEE-4D6E-9C70-53C085AD0F7A}" srcOrd="0" destOrd="0" presId="urn:microsoft.com/office/officeart/2008/layout/AscendingPictureAccentProcess"/>
    <dgm:cxn modelId="{1C7408ED-9779-4F32-83CC-2175CE5B1DDB}" srcId="{7BD0F533-C5B5-8441-BEA2-18C76C24B3DE}" destId="{BCBD16DF-B6C7-4B93-B694-A6701F16E7B4}" srcOrd="3" destOrd="0" parTransId="{D75CC6F9-5EFD-4BC8-BF5F-AC2444FBB9C9}" sibTransId="{C68068D2-CC71-44B3-8FD4-BFDC46F53B08}"/>
    <dgm:cxn modelId="{C2255BD4-04D4-8549-9751-42FC0BE0683C}" type="presParOf" srcId="{D2E2232D-91EF-9C45-8547-0F64AE68BDEB}" destId="{3E0E7BDF-FFC0-9144-B0F5-A05277D3BCB7}" srcOrd="0" destOrd="0" presId="urn:microsoft.com/office/officeart/2008/layout/AscendingPictureAccentProcess"/>
    <dgm:cxn modelId="{C9F5670E-9F85-0945-89B0-484F30B949A3}" type="presParOf" srcId="{D2E2232D-91EF-9C45-8547-0F64AE68BDEB}" destId="{D53CD52F-2F4A-2546-95D3-A30587568E87}" srcOrd="1" destOrd="0" presId="urn:microsoft.com/office/officeart/2008/layout/AscendingPictureAccentProcess"/>
    <dgm:cxn modelId="{84A3CA2D-D9B2-9A43-ACCE-B1844487C998}" type="presParOf" srcId="{D2E2232D-91EF-9C45-8547-0F64AE68BDEB}" destId="{B77948A1-994A-0D4E-A3AA-313B9BF59381}" srcOrd="2" destOrd="0" presId="urn:microsoft.com/office/officeart/2008/layout/AscendingPictureAccentProcess"/>
    <dgm:cxn modelId="{44F3F7EE-9985-2E4A-B9EA-FC4BC384E4BB}" type="presParOf" srcId="{D2E2232D-91EF-9C45-8547-0F64AE68BDEB}" destId="{5022307C-5C3B-A149-AD61-42065024D429}" srcOrd="3" destOrd="0" presId="urn:microsoft.com/office/officeart/2008/layout/AscendingPictureAccentProcess"/>
    <dgm:cxn modelId="{A88454CD-4B84-934B-B343-D5461E0A0F0F}" type="presParOf" srcId="{D2E2232D-91EF-9C45-8547-0F64AE68BDEB}" destId="{D6AEE5C6-4135-A042-B912-91A4DB293F6F}" srcOrd="4" destOrd="0" presId="urn:microsoft.com/office/officeart/2008/layout/AscendingPictureAccentProcess"/>
    <dgm:cxn modelId="{70709712-365C-A249-8394-184DE1959892}" type="presParOf" srcId="{D2E2232D-91EF-9C45-8547-0F64AE68BDEB}" destId="{B74A92CA-9104-EB41-ACC1-90FB49A40B44}" srcOrd="5" destOrd="0" presId="urn:microsoft.com/office/officeart/2008/layout/AscendingPictureAccentProcess"/>
    <dgm:cxn modelId="{51AD9EDC-358D-8040-9C28-DDFD44286558}" type="presParOf" srcId="{D2E2232D-91EF-9C45-8547-0F64AE68BDEB}" destId="{02EF33F6-CB14-9C4A-AA40-5460BBB5E253}" srcOrd="6" destOrd="0" presId="urn:microsoft.com/office/officeart/2008/layout/AscendingPictureAccentProcess"/>
    <dgm:cxn modelId="{DDBBA44F-1D0A-4948-A139-3049A74F65EC}" type="presParOf" srcId="{D2E2232D-91EF-9C45-8547-0F64AE68BDEB}" destId="{10066F7A-B1BA-7943-A427-300E015DECED}" srcOrd="7" destOrd="0" presId="urn:microsoft.com/office/officeart/2008/layout/AscendingPictureAccentProcess"/>
    <dgm:cxn modelId="{1E140837-5368-6641-A573-C751E040F06B}" type="presParOf" srcId="{D2E2232D-91EF-9C45-8547-0F64AE68BDEB}" destId="{2476E059-9FD8-D443-955E-D909C4C351C5}" srcOrd="8" destOrd="0" presId="urn:microsoft.com/office/officeart/2008/layout/AscendingPictureAccentProcess"/>
    <dgm:cxn modelId="{69758A90-8316-8045-B5F0-E08C5B1EDCDA}" type="presParOf" srcId="{D2E2232D-91EF-9C45-8547-0F64AE68BDEB}" destId="{75BA46A2-2430-5C46-9266-667F009D2941}" srcOrd="9" destOrd="0" presId="urn:microsoft.com/office/officeart/2008/layout/AscendingPictureAccentProcess"/>
    <dgm:cxn modelId="{79D5E0F0-898C-944C-AC64-EAF47E4F5219}" type="presParOf" srcId="{D2E2232D-91EF-9C45-8547-0F64AE68BDEB}" destId="{11D28C14-6F1D-704D-8DDF-88AC1FB791F4}" srcOrd="10" destOrd="0" presId="urn:microsoft.com/office/officeart/2008/layout/AscendingPictureAccentProcess"/>
    <dgm:cxn modelId="{EBAF123A-C98F-884F-ADCD-56FBCE51617C}" type="presParOf" srcId="{D2E2232D-91EF-9C45-8547-0F64AE68BDEB}" destId="{11776A85-CD9A-0844-B9D0-B5BD5DF6C083}" srcOrd="11" destOrd="0" presId="urn:microsoft.com/office/officeart/2008/layout/AscendingPictureAccentProcess"/>
    <dgm:cxn modelId="{06BB4887-13A6-7D46-88CC-1235118C33CA}" type="presParOf" srcId="{D2E2232D-91EF-9C45-8547-0F64AE68BDEB}" destId="{2C351C19-74BC-7F43-B6FE-47A0A861E667}" srcOrd="12" destOrd="0" presId="urn:microsoft.com/office/officeart/2008/layout/AscendingPictureAccentProcess"/>
    <dgm:cxn modelId="{05E11045-3C39-8C4F-9F6D-FD90E3B5A660}" type="presParOf" srcId="{D2E2232D-91EF-9C45-8547-0F64AE68BDEB}" destId="{262CBFE1-B55C-2845-A7ED-38EEE26EF26C}" srcOrd="13" destOrd="0" presId="urn:microsoft.com/office/officeart/2008/layout/AscendingPictureAccentProcess"/>
    <dgm:cxn modelId="{0B813FE4-C2AA-3747-949B-CFC663B3DC56}" type="presParOf" srcId="{D2E2232D-91EF-9C45-8547-0F64AE68BDEB}" destId="{6CD18786-DC54-0A4D-AB37-E7256C88C141}" srcOrd="14" destOrd="0" presId="urn:microsoft.com/office/officeart/2008/layout/AscendingPictureAccentProcess"/>
    <dgm:cxn modelId="{364EE262-B00A-0246-875E-9A667DFF6B6D}" type="presParOf" srcId="{D2E2232D-91EF-9C45-8547-0F64AE68BDEB}" destId="{89BFB8C7-F1FF-2840-A09E-CAEDFCF31B50}" srcOrd="15" destOrd="0" presId="urn:microsoft.com/office/officeart/2008/layout/AscendingPictureAccentProcess"/>
    <dgm:cxn modelId="{1CD7403C-1A1C-3E4C-9ABF-49A42445D08D}" type="presParOf" srcId="{D2E2232D-91EF-9C45-8547-0F64AE68BDEB}" destId="{157B06F5-2F19-DC44-ACBF-2A1D7D30C28F}" srcOrd="16" destOrd="0" presId="urn:microsoft.com/office/officeart/2008/layout/AscendingPictureAccentProcess"/>
    <dgm:cxn modelId="{D9D855FA-3DD6-7B4F-8E7F-5D34749B9636}" type="presParOf" srcId="{D2E2232D-91EF-9C45-8547-0F64AE68BDEB}" destId="{01A7995E-547A-844E-A376-9C52FF74CB7E}" srcOrd="17" destOrd="0" presId="urn:microsoft.com/office/officeart/2008/layout/AscendingPictureAccentProcess"/>
    <dgm:cxn modelId="{527C12A7-77F1-0645-8A17-B67DE258AADE}" type="presParOf" srcId="{D2E2232D-91EF-9C45-8547-0F64AE68BDEB}" destId="{D229A3CD-5B7D-0247-8CB9-3F90B3C7366E}" srcOrd="18" destOrd="0" presId="urn:microsoft.com/office/officeart/2008/layout/AscendingPictureAccentProcess"/>
    <dgm:cxn modelId="{F779F38E-1392-154D-AC5C-5B2605A230F4}" type="presParOf" srcId="{D2E2232D-91EF-9C45-8547-0F64AE68BDEB}" destId="{A4C30372-3A9D-3D47-A363-8DD12CCC0A5B}" srcOrd="19" destOrd="0" presId="urn:microsoft.com/office/officeart/2008/layout/AscendingPictureAccentProcess"/>
    <dgm:cxn modelId="{3561B89B-54F8-964A-A8E9-F24C781C8043}" type="presParOf" srcId="{A4C30372-3A9D-3D47-A363-8DD12CCC0A5B}" destId="{53526DAE-4966-A440-9BFB-F3F1DD067766}" srcOrd="0" destOrd="0" presId="urn:microsoft.com/office/officeart/2008/layout/AscendingPictureAccentProcess"/>
    <dgm:cxn modelId="{962A0A56-7B9C-6841-8AB1-930963A71C2D}" type="presParOf" srcId="{D2E2232D-91EF-9C45-8547-0F64AE68BDEB}" destId="{8A0D1F52-419B-C642-81B6-7C34D12E0672}" srcOrd="20" destOrd="0" presId="urn:microsoft.com/office/officeart/2008/layout/AscendingPictureAccentProcess"/>
    <dgm:cxn modelId="{46AB82E9-F4E4-D14E-A788-A5CDBFD09414}" type="presParOf" srcId="{D2E2232D-91EF-9C45-8547-0F64AE68BDEB}" destId="{DC2220B2-E333-2449-AED3-95D30783F9CD}" srcOrd="21" destOrd="0" presId="urn:microsoft.com/office/officeart/2008/layout/AscendingPictureAccentProcess"/>
    <dgm:cxn modelId="{7EEF6C50-599F-5342-BEA5-2C56A317F97B}" type="presParOf" srcId="{DC2220B2-E333-2449-AED3-95D30783F9CD}" destId="{A88AF0BB-24E3-5E46-A3C8-AC943A7E0AD1}" srcOrd="0" destOrd="0" presId="urn:microsoft.com/office/officeart/2008/layout/AscendingPictureAccentProcess"/>
    <dgm:cxn modelId="{2244F6E6-1348-B44A-95BC-AD7F2DC40A07}" type="presParOf" srcId="{D2E2232D-91EF-9C45-8547-0F64AE68BDEB}" destId="{45EB0E1C-A2BF-9E4F-99E5-5529AA72D95B}" srcOrd="22" destOrd="0" presId="urn:microsoft.com/office/officeart/2008/layout/AscendingPictureAccentProcess"/>
    <dgm:cxn modelId="{A0C80695-8C7C-EC43-9893-9DE3EB1F9F24}" type="presParOf" srcId="{D2E2232D-91EF-9C45-8547-0F64AE68BDEB}" destId="{41FCC122-FAFA-1745-B4DA-8C2AE9132FFB}" srcOrd="23" destOrd="0" presId="urn:microsoft.com/office/officeart/2008/layout/AscendingPictureAccentProcess"/>
    <dgm:cxn modelId="{7261C93E-D310-5F4B-8CF6-54929780AB4C}" type="presParOf" srcId="{41FCC122-FAFA-1745-B4DA-8C2AE9132FFB}" destId="{78AD9BC4-DDBE-C44B-9017-40BAB75F4F80}" srcOrd="0" destOrd="0" presId="urn:microsoft.com/office/officeart/2008/layout/AscendingPictureAccentProcess"/>
    <dgm:cxn modelId="{93BF2DE2-25C2-48CD-920F-0962F9C29DC6}" type="presParOf" srcId="{D2E2232D-91EF-9C45-8547-0F64AE68BDEB}" destId="{328C4069-236B-46FF-A676-554753F89171}" srcOrd="24" destOrd="0" presId="urn:microsoft.com/office/officeart/2008/layout/AscendingPictureAccentProcess"/>
    <dgm:cxn modelId="{EFF3781E-8F3B-4B0A-B94C-5DFD82BD97CD}" type="presParOf" srcId="{D2E2232D-91EF-9C45-8547-0F64AE68BDEB}" destId="{036B13C4-014F-4B47-B4CA-BA00EE93528F}" srcOrd="25" destOrd="0" presId="urn:microsoft.com/office/officeart/2008/layout/AscendingPictureAccentProcess"/>
    <dgm:cxn modelId="{A23D62B7-C62A-41D7-800C-BA26F00F651C}" type="presParOf" srcId="{036B13C4-014F-4B47-B4CA-BA00EE93528F}" destId="{7FD0877D-6BAC-471A-9F05-82052675D5AE}" srcOrd="0" destOrd="0" presId="urn:microsoft.com/office/officeart/2008/layout/AscendingPictureAccentProcess"/>
    <dgm:cxn modelId="{5311F2AE-AAC1-427C-8F0E-714A7E5301C0}" type="presParOf" srcId="{D2E2232D-91EF-9C45-8547-0F64AE68BDEB}" destId="{C80C9DEC-CDF0-44E1-A494-A1231AAD46C0}" srcOrd="26" destOrd="0" presId="urn:microsoft.com/office/officeart/2008/layout/AscendingPictureAccentProcess"/>
    <dgm:cxn modelId="{B2648E64-AD32-4954-82FE-1661340BD54D}" type="presParOf" srcId="{D2E2232D-91EF-9C45-8547-0F64AE68BDEB}" destId="{D04E13EB-DD6C-4B97-AAA8-56FC2D01B863}" srcOrd="27" destOrd="0" presId="urn:microsoft.com/office/officeart/2008/layout/AscendingPictureAccentProcess"/>
    <dgm:cxn modelId="{F0340C93-E8A9-4D6C-8C05-186150DABD37}" type="presParOf" srcId="{D04E13EB-DD6C-4B97-AAA8-56FC2D01B863}" destId="{20F9D525-5C4D-FE4C-8723-7270ED29A951}" srcOrd="0" destOrd="0" presId="urn:microsoft.com/office/officeart/2008/layout/AscendingPictureAccentProcess"/>
    <dgm:cxn modelId="{763A22A3-B444-455C-8E34-5450868C1383}" type="presParOf" srcId="{D2E2232D-91EF-9C45-8547-0F64AE68BDEB}" destId="{5740C158-4EEE-4D6E-9C70-53C085AD0F7A}" srcOrd="28" destOrd="0" presId="urn:microsoft.com/office/officeart/2008/layout/AscendingPictureAccentProcess"/>
    <dgm:cxn modelId="{A3555768-A9D7-4544-94AD-AF6BD1132C79}" type="presParOf" srcId="{D2E2232D-91EF-9C45-8547-0F64AE68BDEB}" destId="{7B98AD8A-4F26-4F69-AD55-B1264A3A4FC6}" srcOrd="29" destOrd="0" presId="urn:microsoft.com/office/officeart/2008/layout/AscendingPictureAccentProcess"/>
    <dgm:cxn modelId="{9480F7D0-F4AD-4232-83B3-D063EA4DBC92}" type="presParOf" srcId="{7B98AD8A-4F26-4F69-AD55-B1264A3A4FC6}" destId="{11630EC5-5F9C-3548-8BE7-D7AEF648011F}" srcOrd="0" destOrd="0" presId="urn:microsoft.com/office/officeart/2008/layout/AscendingPictureAccentProcess"/>
    <dgm:cxn modelId="{03D07682-3F1C-43B7-91CD-82B630F550AC}" type="presParOf" srcId="{D2E2232D-91EF-9C45-8547-0F64AE68BDEB}" destId="{1AC60A76-AF40-4B7E-8A25-F49E14B8E800}" srcOrd="30" destOrd="0" presId="urn:microsoft.com/office/officeart/2008/layout/AscendingPictureAccentProcess"/>
    <dgm:cxn modelId="{8F348F25-DB79-4AFE-B5C6-3C8C40583637}" type="presParOf" srcId="{D2E2232D-91EF-9C45-8547-0F64AE68BDEB}" destId="{6A6097EB-041E-4096-A38F-8D7ACF8E36DA}" srcOrd="31" destOrd="0" presId="urn:microsoft.com/office/officeart/2008/layout/AscendingPictureAccentProcess"/>
    <dgm:cxn modelId="{3857723F-D5D6-4FBE-BC94-3C822D708F95}" type="presParOf" srcId="{6A6097EB-041E-4096-A38F-8D7ACF8E36DA}" destId="{470025FE-62BB-A94C-9136-425555E7E81A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0E7BDF-FFC0-9144-B0F5-A05277D3BCB7}">
      <dsp:nvSpPr>
        <dsp:cNvPr id="0" name=""/>
        <dsp:cNvSpPr/>
      </dsp:nvSpPr>
      <dsp:spPr>
        <a:xfrm>
          <a:off x="1781210" y="4639423"/>
          <a:ext cx="63619" cy="6361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3CD52F-2F4A-2546-95D3-A30587568E87}">
      <dsp:nvSpPr>
        <dsp:cNvPr id="0" name=""/>
        <dsp:cNvSpPr/>
      </dsp:nvSpPr>
      <dsp:spPr>
        <a:xfrm>
          <a:off x="1657982" y="4694855"/>
          <a:ext cx="63619" cy="63619"/>
        </a:xfrm>
        <a:prstGeom prst="ellipse">
          <a:avLst/>
        </a:prstGeom>
        <a:solidFill>
          <a:schemeClr val="accent4">
            <a:hueOff val="1160238"/>
            <a:satOff val="-824"/>
            <a:lumOff val="-2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77948A1-994A-0D4E-A3AA-313B9BF59381}">
      <dsp:nvSpPr>
        <dsp:cNvPr id="0" name=""/>
        <dsp:cNvSpPr/>
      </dsp:nvSpPr>
      <dsp:spPr>
        <a:xfrm>
          <a:off x="1533035" y="4742444"/>
          <a:ext cx="63619" cy="63619"/>
        </a:xfrm>
        <a:prstGeom prst="ellipse">
          <a:avLst/>
        </a:prstGeom>
        <a:solidFill>
          <a:schemeClr val="accent4">
            <a:hueOff val="2320476"/>
            <a:satOff val="-1648"/>
            <a:lumOff val="-53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22307C-5C3B-A149-AD61-42065024D429}">
      <dsp:nvSpPr>
        <dsp:cNvPr id="0" name=""/>
        <dsp:cNvSpPr/>
      </dsp:nvSpPr>
      <dsp:spPr>
        <a:xfrm>
          <a:off x="1406942" y="4782188"/>
          <a:ext cx="63619" cy="63619"/>
        </a:xfrm>
        <a:prstGeom prst="ellipse">
          <a:avLst/>
        </a:prstGeom>
        <a:solidFill>
          <a:schemeClr val="accent4">
            <a:hueOff val="3480714"/>
            <a:satOff val="-2472"/>
            <a:lumOff val="-79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AEE5C6-4135-A042-B912-91A4DB293F6F}">
      <dsp:nvSpPr>
        <dsp:cNvPr id="0" name=""/>
        <dsp:cNvSpPr/>
      </dsp:nvSpPr>
      <dsp:spPr>
        <a:xfrm>
          <a:off x="1279702" y="4814087"/>
          <a:ext cx="63619" cy="63619"/>
        </a:xfrm>
        <a:prstGeom prst="ellipse">
          <a:avLst/>
        </a:prstGeom>
        <a:solidFill>
          <a:schemeClr val="accent4">
            <a:hueOff val="4640951"/>
            <a:satOff val="-3296"/>
            <a:lumOff val="-106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74A92CA-9104-EB41-ACC1-90FB49A40B44}">
      <dsp:nvSpPr>
        <dsp:cNvPr id="0" name=""/>
        <dsp:cNvSpPr/>
      </dsp:nvSpPr>
      <dsp:spPr>
        <a:xfrm>
          <a:off x="2551524" y="4070978"/>
          <a:ext cx="63619" cy="63619"/>
        </a:xfrm>
        <a:prstGeom prst="ellipse">
          <a:avLst/>
        </a:prstGeom>
        <a:solidFill>
          <a:schemeClr val="accent4">
            <a:hueOff val="5801190"/>
            <a:satOff val="-4121"/>
            <a:lumOff val="-132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EF33F6-CB14-9C4A-AA40-5460BBB5E253}">
      <dsp:nvSpPr>
        <dsp:cNvPr id="0" name=""/>
        <dsp:cNvSpPr/>
      </dsp:nvSpPr>
      <dsp:spPr>
        <a:xfrm>
          <a:off x="2445492" y="4175045"/>
          <a:ext cx="63619" cy="63619"/>
        </a:xfrm>
        <a:prstGeom prst="ellipse">
          <a:avLst/>
        </a:prstGeom>
        <a:solidFill>
          <a:schemeClr val="accent4">
            <a:hueOff val="6961427"/>
            <a:satOff val="-4945"/>
            <a:lumOff val="-159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066F7A-B1BA-7943-A427-300E015DECED}">
      <dsp:nvSpPr>
        <dsp:cNvPr id="0" name=""/>
        <dsp:cNvSpPr/>
      </dsp:nvSpPr>
      <dsp:spPr>
        <a:xfrm>
          <a:off x="3040422" y="3428275"/>
          <a:ext cx="63619" cy="63619"/>
        </a:xfrm>
        <a:prstGeom prst="ellipse">
          <a:avLst/>
        </a:prstGeom>
        <a:solidFill>
          <a:schemeClr val="accent4">
            <a:hueOff val="8121665"/>
            <a:satOff val="-5769"/>
            <a:lumOff val="-185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76E059-9FD8-D443-955E-D909C4C351C5}">
      <dsp:nvSpPr>
        <dsp:cNvPr id="0" name=""/>
        <dsp:cNvSpPr/>
      </dsp:nvSpPr>
      <dsp:spPr>
        <a:xfrm>
          <a:off x="3390044" y="2699286"/>
          <a:ext cx="63619" cy="63619"/>
        </a:xfrm>
        <a:prstGeom prst="ellipse">
          <a:avLst/>
        </a:prstGeom>
        <a:solidFill>
          <a:schemeClr val="accent4">
            <a:hueOff val="9281903"/>
            <a:satOff val="-6593"/>
            <a:lumOff val="-212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5BA46A2-2430-5C46-9266-667F009D2941}">
      <dsp:nvSpPr>
        <dsp:cNvPr id="0" name=""/>
        <dsp:cNvSpPr/>
      </dsp:nvSpPr>
      <dsp:spPr>
        <a:xfrm>
          <a:off x="3606122" y="1943626"/>
          <a:ext cx="63619" cy="63619"/>
        </a:xfrm>
        <a:prstGeom prst="ellipse">
          <a:avLst/>
        </a:prstGeom>
        <a:solidFill>
          <a:schemeClr val="accent4">
            <a:hueOff val="10442141"/>
            <a:satOff val="-7417"/>
            <a:lumOff val="-238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1D28C14-6F1D-704D-8DDF-88AC1FB791F4}">
      <dsp:nvSpPr>
        <dsp:cNvPr id="0" name=""/>
        <dsp:cNvSpPr/>
      </dsp:nvSpPr>
      <dsp:spPr>
        <a:xfrm>
          <a:off x="3705277" y="1198948"/>
          <a:ext cx="63619" cy="63619"/>
        </a:xfrm>
        <a:prstGeom prst="ellipse">
          <a:avLst/>
        </a:prstGeom>
        <a:solidFill>
          <a:schemeClr val="accent4">
            <a:hueOff val="11602379"/>
            <a:satOff val="-8241"/>
            <a:lumOff val="-265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1776A85-CD9A-0844-B9D0-B5BD5DF6C083}">
      <dsp:nvSpPr>
        <dsp:cNvPr id="0" name=""/>
        <dsp:cNvSpPr/>
      </dsp:nvSpPr>
      <dsp:spPr>
        <a:xfrm>
          <a:off x="3557404" y="225219"/>
          <a:ext cx="63619" cy="63619"/>
        </a:xfrm>
        <a:prstGeom prst="ellipse">
          <a:avLst/>
        </a:prstGeom>
        <a:solidFill>
          <a:schemeClr val="accent4">
            <a:hueOff val="12762617"/>
            <a:satOff val="-9065"/>
            <a:lumOff val="-291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C351C19-74BC-7F43-B6FE-47A0A861E667}">
      <dsp:nvSpPr>
        <dsp:cNvPr id="0" name=""/>
        <dsp:cNvSpPr/>
      </dsp:nvSpPr>
      <dsp:spPr>
        <a:xfrm>
          <a:off x="3653121" y="152006"/>
          <a:ext cx="63619" cy="63619"/>
        </a:xfrm>
        <a:prstGeom prst="ellipse">
          <a:avLst/>
        </a:prstGeom>
        <a:solidFill>
          <a:schemeClr val="accent4">
            <a:hueOff val="13922855"/>
            <a:satOff val="-9889"/>
            <a:lumOff val="-31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2CBFE1-B55C-2845-A7ED-38EEE26EF26C}">
      <dsp:nvSpPr>
        <dsp:cNvPr id="0" name=""/>
        <dsp:cNvSpPr/>
      </dsp:nvSpPr>
      <dsp:spPr>
        <a:xfrm>
          <a:off x="3748837" y="79316"/>
          <a:ext cx="63619" cy="63619"/>
        </a:xfrm>
        <a:prstGeom prst="ellipse">
          <a:avLst/>
        </a:prstGeom>
        <a:solidFill>
          <a:schemeClr val="accent4">
            <a:hueOff val="15083093"/>
            <a:satOff val="-10714"/>
            <a:lumOff val="-344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D18786-DC54-0A4D-AB37-E7256C88C141}">
      <dsp:nvSpPr>
        <dsp:cNvPr id="0" name=""/>
        <dsp:cNvSpPr/>
      </dsp:nvSpPr>
      <dsp:spPr>
        <a:xfrm>
          <a:off x="3843980" y="152006"/>
          <a:ext cx="63619" cy="63619"/>
        </a:xfrm>
        <a:prstGeom prst="ellipse">
          <a:avLst/>
        </a:prstGeom>
        <a:solidFill>
          <a:schemeClr val="accent4">
            <a:hueOff val="16243330"/>
            <a:satOff val="-11538"/>
            <a:lumOff val="-371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9BFB8C7-F1FF-2840-A09E-CAEDFCF31B50}">
      <dsp:nvSpPr>
        <dsp:cNvPr id="0" name=""/>
        <dsp:cNvSpPr/>
      </dsp:nvSpPr>
      <dsp:spPr>
        <a:xfrm>
          <a:off x="3939696" y="225219"/>
          <a:ext cx="63619" cy="63619"/>
        </a:xfrm>
        <a:prstGeom prst="ellipse">
          <a:avLst/>
        </a:prstGeom>
        <a:solidFill>
          <a:schemeClr val="accent4">
            <a:hueOff val="17403569"/>
            <a:satOff val="-12362"/>
            <a:lumOff val="-397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57B06F5-2F19-DC44-ACBF-2A1D7D30C28F}">
      <dsp:nvSpPr>
        <dsp:cNvPr id="0" name=""/>
        <dsp:cNvSpPr/>
      </dsp:nvSpPr>
      <dsp:spPr>
        <a:xfrm>
          <a:off x="3748837" y="233063"/>
          <a:ext cx="63619" cy="63619"/>
        </a:xfrm>
        <a:prstGeom prst="ellipse">
          <a:avLst/>
        </a:prstGeom>
        <a:solidFill>
          <a:schemeClr val="accent4">
            <a:hueOff val="18563806"/>
            <a:satOff val="-13186"/>
            <a:lumOff val="-424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1A7995E-547A-844E-A376-9C52FF74CB7E}">
      <dsp:nvSpPr>
        <dsp:cNvPr id="0" name=""/>
        <dsp:cNvSpPr/>
      </dsp:nvSpPr>
      <dsp:spPr>
        <a:xfrm>
          <a:off x="3748837" y="387333"/>
          <a:ext cx="63619" cy="63619"/>
        </a:xfrm>
        <a:prstGeom prst="ellipse">
          <a:avLst/>
        </a:prstGeom>
        <a:solidFill>
          <a:schemeClr val="accent4">
            <a:hueOff val="19724044"/>
            <a:satOff val="-14010"/>
            <a:lumOff val="-450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29A3CD-5B7D-0247-8CB9-3F90B3C7366E}">
      <dsp:nvSpPr>
        <dsp:cNvPr id="0" name=""/>
        <dsp:cNvSpPr/>
      </dsp:nvSpPr>
      <dsp:spPr>
        <a:xfrm>
          <a:off x="983431" y="4848674"/>
          <a:ext cx="1262556" cy="53935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0675" tIns="53340" rIns="53340" bIns="53340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400" b="1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أساسيات الضوء</a:t>
          </a:r>
        </a:p>
      </dsp:txBody>
      <dsp:txXfrm>
        <a:off x="1009760" y="4875003"/>
        <a:ext cx="1209898" cy="486700"/>
      </dsp:txXfrm>
    </dsp:sp>
    <dsp:sp modelId="{53526DAE-4966-A440-9BFB-F3F1DD067766}">
      <dsp:nvSpPr>
        <dsp:cNvPr id="0" name=""/>
        <dsp:cNvSpPr/>
      </dsp:nvSpPr>
      <dsp:spPr>
        <a:xfrm>
          <a:off x="547215" y="4576056"/>
          <a:ext cx="636770" cy="63695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A0D1F52-419B-C642-81B6-7C34D12E0672}">
      <dsp:nvSpPr>
        <dsp:cNvPr id="0" name=""/>
        <dsp:cNvSpPr/>
      </dsp:nvSpPr>
      <dsp:spPr>
        <a:xfrm>
          <a:off x="2277033" y="4378544"/>
          <a:ext cx="1262556" cy="539358"/>
        </a:xfrm>
        <a:prstGeom prst="roundRect">
          <a:avLst/>
        </a:prstGeom>
        <a:solidFill>
          <a:schemeClr val="accent4">
            <a:hueOff val="3287341"/>
            <a:satOff val="-2335"/>
            <a:lumOff val="-75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0675" tIns="53340" rIns="53340" bIns="53340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400" b="1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الانعكاس والمرايا</a:t>
          </a:r>
        </a:p>
      </dsp:txBody>
      <dsp:txXfrm>
        <a:off x="2303362" y="4404873"/>
        <a:ext cx="1209898" cy="486700"/>
      </dsp:txXfrm>
    </dsp:sp>
    <dsp:sp modelId="{A88AF0BB-24E3-5E46-A3C8-AC943A7E0AD1}">
      <dsp:nvSpPr>
        <dsp:cNvPr id="0" name=""/>
        <dsp:cNvSpPr/>
      </dsp:nvSpPr>
      <dsp:spPr>
        <a:xfrm>
          <a:off x="1840817" y="4105926"/>
          <a:ext cx="636770" cy="636950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5EB0E1C-A2BF-9E4F-99E5-5529AA72D95B}">
      <dsp:nvSpPr>
        <dsp:cNvPr id="0" name=""/>
        <dsp:cNvSpPr/>
      </dsp:nvSpPr>
      <dsp:spPr>
        <a:xfrm>
          <a:off x="2733795" y="3737409"/>
          <a:ext cx="1624866" cy="539358"/>
        </a:xfrm>
        <a:prstGeom prst="roundRect">
          <a:avLst/>
        </a:prstGeom>
        <a:solidFill>
          <a:schemeClr val="accent4">
            <a:hueOff val="6574682"/>
            <a:satOff val="-4670"/>
            <a:lumOff val="-150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0675" tIns="53340" rIns="53340" bIns="53340" numCol="1" spcCol="1270" anchor="ctr" anchorCtr="0">
          <a:noAutofit/>
        </a:bodyPr>
        <a:lstStyle/>
        <a:p>
          <a:pPr marL="0" lvl="0" indent="0" algn="ctr" defTabSz="622300" rtl="1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ar-SA" sz="1400" b="1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الانكسار والعدسات</a:t>
          </a:r>
        </a:p>
      </dsp:txBody>
      <dsp:txXfrm>
        <a:off x="2760124" y="3763738"/>
        <a:ext cx="1572208" cy="486700"/>
      </dsp:txXfrm>
    </dsp:sp>
    <dsp:sp modelId="{78AD9BC4-DDBE-C44B-9017-40BAB75F4F80}">
      <dsp:nvSpPr>
        <dsp:cNvPr id="0" name=""/>
        <dsp:cNvSpPr/>
      </dsp:nvSpPr>
      <dsp:spPr>
        <a:xfrm>
          <a:off x="2478734" y="3464792"/>
          <a:ext cx="636770" cy="636950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28C4069-236B-46FF-A676-554753F89171}">
      <dsp:nvSpPr>
        <dsp:cNvPr id="0" name=""/>
        <dsp:cNvSpPr/>
      </dsp:nvSpPr>
      <dsp:spPr>
        <a:xfrm>
          <a:off x="3265957" y="3116508"/>
          <a:ext cx="1373269" cy="368155"/>
        </a:xfrm>
        <a:prstGeom prst="roundRect">
          <a:avLst/>
        </a:prstGeom>
        <a:solidFill>
          <a:schemeClr val="accent4">
            <a:hueOff val="9862022"/>
            <a:satOff val="-7005"/>
            <a:lumOff val="-225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0675" tIns="53340" rIns="53340" bIns="53340" numCol="1" spcCol="1270" anchor="ctr" anchorCtr="0">
          <a:noAutofit/>
        </a:bodyPr>
        <a:lstStyle/>
        <a:p>
          <a:pPr marL="0" lvl="0" indent="0" algn="ctr" defTabSz="622300" rtl="1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ar-SA" sz="1400" b="1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التداخل والحيود </a:t>
          </a:r>
        </a:p>
      </dsp:txBody>
      <dsp:txXfrm>
        <a:off x="3283929" y="3134480"/>
        <a:ext cx="1337325" cy="332211"/>
      </dsp:txXfrm>
    </dsp:sp>
    <dsp:sp modelId="{7FD0877D-6BAC-471A-9F05-82052675D5AE}">
      <dsp:nvSpPr>
        <dsp:cNvPr id="0" name=""/>
        <dsp:cNvSpPr/>
      </dsp:nvSpPr>
      <dsp:spPr>
        <a:xfrm>
          <a:off x="3215334" y="646282"/>
          <a:ext cx="636770" cy="636950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5000" b="-15000"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80C9DEC-CDF0-44E1-A494-A1231AAD46C0}">
      <dsp:nvSpPr>
        <dsp:cNvPr id="0" name=""/>
        <dsp:cNvSpPr/>
      </dsp:nvSpPr>
      <dsp:spPr>
        <a:xfrm>
          <a:off x="3555972" y="2369216"/>
          <a:ext cx="1373269" cy="368155"/>
        </a:xfrm>
        <a:prstGeom prst="roundRect">
          <a:avLst/>
        </a:prstGeom>
        <a:solidFill>
          <a:schemeClr val="accent4">
            <a:hueOff val="13149363"/>
            <a:satOff val="-9340"/>
            <a:lumOff val="-300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0675" tIns="53340" rIns="53340" bIns="53340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400" b="1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الكهرباء الساكنة </a:t>
          </a:r>
        </a:p>
      </dsp:txBody>
      <dsp:txXfrm>
        <a:off x="3573944" y="2387188"/>
        <a:ext cx="1337325" cy="332211"/>
      </dsp:txXfrm>
    </dsp:sp>
    <dsp:sp modelId="{20F9D525-5C4D-FE4C-8723-7270ED29A951}">
      <dsp:nvSpPr>
        <dsp:cNvPr id="0" name=""/>
        <dsp:cNvSpPr/>
      </dsp:nvSpPr>
      <dsp:spPr>
        <a:xfrm>
          <a:off x="2673860" y="2730407"/>
          <a:ext cx="636770" cy="636950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7000" r="-57000"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740C158-4EEE-4D6E-9C70-53C085AD0F7A}">
      <dsp:nvSpPr>
        <dsp:cNvPr id="0" name=""/>
        <dsp:cNvSpPr/>
      </dsp:nvSpPr>
      <dsp:spPr>
        <a:xfrm>
          <a:off x="3721039" y="1626630"/>
          <a:ext cx="1373269" cy="368155"/>
        </a:xfrm>
        <a:prstGeom prst="roundRect">
          <a:avLst/>
        </a:prstGeom>
        <a:solidFill>
          <a:schemeClr val="accent4">
            <a:hueOff val="16436702"/>
            <a:satOff val="-11675"/>
            <a:lumOff val="-375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0675" tIns="53340" rIns="53340" bIns="53340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400" b="1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المجالات الكهربائية </a:t>
          </a:r>
        </a:p>
      </dsp:txBody>
      <dsp:txXfrm>
        <a:off x="3739011" y="1644602"/>
        <a:ext cx="1337325" cy="332211"/>
      </dsp:txXfrm>
    </dsp:sp>
    <dsp:sp modelId="{11630EC5-5F9C-3548-8BE7-D7AEF648011F}">
      <dsp:nvSpPr>
        <dsp:cNvPr id="0" name=""/>
        <dsp:cNvSpPr/>
      </dsp:nvSpPr>
      <dsp:spPr>
        <a:xfrm>
          <a:off x="3041904" y="2024751"/>
          <a:ext cx="636770" cy="636950"/>
        </a:xfrm>
        <a:prstGeom prst="ellipse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AC60A76-AF40-4B7E-8A25-F49E14B8E800}">
      <dsp:nvSpPr>
        <dsp:cNvPr id="0" name=""/>
        <dsp:cNvSpPr/>
      </dsp:nvSpPr>
      <dsp:spPr>
        <a:xfrm>
          <a:off x="3811024" y="910714"/>
          <a:ext cx="1373269" cy="368155"/>
        </a:xfrm>
        <a:prstGeom prst="roundRect">
          <a:avLst/>
        </a:prstGeom>
        <a:solidFill>
          <a:schemeClr val="accent4">
            <a:hueOff val="19724044"/>
            <a:satOff val="-14010"/>
            <a:lumOff val="-450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0675" tIns="53340" rIns="53340" bIns="53340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400" b="1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دوائر التوالي والتوازي </a:t>
          </a:r>
        </a:p>
      </dsp:txBody>
      <dsp:txXfrm>
        <a:off x="3828996" y="928686"/>
        <a:ext cx="1337325" cy="332211"/>
      </dsp:txXfrm>
    </dsp:sp>
    <dsp:sp modelId="{470025FE-62BB-A94C-9136-425555E7E81A}">
      <dsp:nvSpPr>
        <dsp:cNvPr id="0" name=""/>
        <dsp:cNvSpPr/>
      </dsp:nvSpPr>
      <dsp:spPr>
        <a:xfrm>
          <a:off x="3125247" y="1351453"/>
          <a:ext cx="636770" cy="636950"/>
        </a:xfrm>
        <a:prstGeom prst="ellipse">
          <a:avLst/>
        </a:prstGeom>
        <a:blipFill rotWithShape="1">
          <a:blip xmlns:r="http://schemas.openxmlformats.org/officeDocument/2006/relationships" r:embed="rId7"/>
          <a:srcRect/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FA8B-FB03-450F-90A6-1613CCACD986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9DA03DA8-632E-4400-A988-9CD3CE376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679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FA8B-FB03-450F-90A6-1613CCACD986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9DA03DA8-632E-4400-A988-9CD3CE376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844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FA8B-FB03-450F-90A6-1613CCACD986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9DA03DA8-632E-4400-A988-9CD3CE376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690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FA8B-FB03-450F-90A6-1613CCACD986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9DA03DA8-632E-4400-A988-9CD3CE37608F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7595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FA8B-FB03-450F-90A6-1613CCACD986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9DA03DA8-632E-4400-A988-9CD3CE376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777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FA8B-FB03-450F-90A6-1613CCACD986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DA8-632E-4400-A988-9CD3CE376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171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 صو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FA8B-FB03-450F-90A6-1613CCACD986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DA8-632E-4400-A988-9CD3CE376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896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FA8B-FB03-450F-90A6-1613CCACD986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DA8-632E-4400-A988-9CD3CE376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578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A358FA8B-FB03-450F-90A6-1613CCACD986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9DA03DA8-632E-4400-A988-9CD3CE376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75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FA8B-FB03-450F-90A6-1613CCACD986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DA8-632E-4400-A988-9CD3CE376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992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FA8B-FB03-450F-90A6-1613CCACD986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9DA03DA8-632E-4400-A988-9CD3CE376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51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FA8B-FB03-450F-90A6-1613CCACD986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DA8-632E-4400-A988-9CD3CE376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301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FA8B-FB03-450F-90A6-1613CCACD986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DA8-632E-4400-A988-9CD3CE376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13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FA8B-FB03-450F-90A6-1613CCACD986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DA8-632E-4400-A988-9CD3CE376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771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FA8B-FB03-450F-90A6-1613CCACD986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DA8-632E-4400-A988-9CD3CE376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056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FA8B-FB03-450F-90A6-1613CCACD986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DA8-632E-4400-A988-9CD3CE376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608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FA8B-FB03-450F-90A6-1613CCACD986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DA8-632E-4400-A988-9CD3CE376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31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8FA8B-FB03-450F-90A6-1613CCACD986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03DA8-632E-4400-A988-9CD3CE376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562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87C031CB-DEB3-405F-9996-5322C24A6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92031F0E-C3FA-4DAF-BD13-4AC665CFF0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11">
            <a:extLst>
              <a:ext uri="{FF2B5EF4-FFF2-40B4-BE49-F238E27FC236}">
                <a16:creationId xmlns:a16="http://schemas.microsoft.com/office/drawing/2014/main" id="{BE685C68-BF28-4330-A4FE-33ABD8851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49629"/>
            <a:ext cx="11525954" cy="275942"/>
          </a:xfrm>
          <a:prstGeom prst="rect">
            <a:avLst/>
          </a:prstGeom>
        </p:spPr>
      </p:pic>
      <p:sp>
        <p:nvSpPr>
          <p:cNvPr id="9" name="Rectangle 13">
            <a:extLst>
              <a:ext uri="{FF2B5EF4-FFF2-40B4-BE49-F238E27FC236}">
                <a16:creationId xmlns:a16="http://schemas.microsoft.com/office/drawing/2014/main" id="{273350E1-40B5-47D9-8DDD-3C2A17B4B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1" y="0"/>
            <a:ext cx="11525954" cy="53794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EAFA194-A8D9-4446-1C4A-ACC6933D46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3113" y="756005"/>
            <a:ext cx="5874479" cy="1241761"/>
          </a:xfrm>
        </p:spPr>
        <p:txBody>
          <a:bodyPr anchor="b">
            <a:normAutofit/>
          </a:bodyPr>
          <a:lstStyle/>
          <a:p>
            <a:r>
              <a:rPr lang="ar-SA">
                <a:solidFill>
                  <a:schemeClr val="accent1"/>
                </a:solidFill>
              </a:rPr>
              <a:t>عام 1444</a:t>
            </a:r>
          </a:p>
          <a:p>
            <a:r>
              <a:rPr lang="ar-SA">
                <a:solidFill>
                  <a:schemeClr val="accent1"/>
                </a:solidFill>
              </a:rPr>
              <a:t>المعلمة / شكرية الصفار </a:t>
            </a:r>
            <a:endParaRPr lang="en-GB">
              <a:solidFill>
                <a:schemeClr val="accent1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AF8D3316-FAB9-8540-3355-FB827D42A5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3113" y="1997765"/>
            <a:ext cx="5872891" cy="2696635"/>
          </a:xfrm>
        </p:spPr>
        <p:txBody>
          <a:bodyPr>
            <a:normAutofit/>
          </a:bodyPr>
          <a:lstStyle/>
          <a:p>
            <a:r>
              <a:rPr lang="ar-SA" sz="6000">
                <a:solidFill>
                  <a:srgbClr val="FFFFFF"/>
                </a:solidFill>
              </a:rPr>
              <a:t>تمهيد اليوم الأول الفصل الدراسي الأول </a:t>
            </a:r>
            <a:endParaRPr lang="en-GB" sz="6000">
              <a:solidFill>
                <a:srgbClr val="FFFFFF"/>
              </a:solidFill>
            </a:endParaRPr>
          </a:p>
        </p:txBody>
      </p:sp>
      <p:pic>
        <p:nvPicPr>
          <p:cNvPr id="11" name="Picture 15">
            <a:extLst>
              <a:ext uri="{FF2B5EF4-FFF2-40B4-BE49-F238E27FC236}">
                <a16:creationId xmlns:a16="http://schemas.microsoft.com/office/drawing/2014/main" id="{A1500D0A-0DCA-4E06-8B25-618E6299C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4686838"/>
            <a:ext cx="1602997" cy="144270"/>
          </a:xfrm>
          <a:prstGeom prst="rect">
            <a:avLst/>
          </a:prstGeom>
        </p:spPr>
      </p:pic>
      <p:sp>
        <p:nvSpPr>
          <p:cNvPr id="13" name="Rectangle 17">
            <a:extLst>
              <a:ext uri="{FF2B5EF4-FFF2-40B4-BE49-F238E27FC236}">
                <a16:creationId xmlns:a16="http://schemas.microsoft.com/office/drawing/2014/main" id="{108AC4DC-69B5-4DD1-84BC-850C5A2861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3034068"/>
            <a:ext cx="1602997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E2ECB4AD-62C9-5F47-947E-525B3724E208}"/>
              </a:ext>
            </a:extLst>
          </p:cNvPr>
          <p:cNvSpPr/>
          <p:nvPr/>
        </p:nvSpPr>
        <p:spPr>
          <a:xfrm>
            <a:off x="149754" y="439750"/>
            <a:ext cx="3763606" cy="43192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600" dirty="0">
                <a:solidFill>
                  <a:schemeClr val="bg1"/>
                </a:solidFill>
              </a:rPr>
              <a:t>بمدرستي الجميلة ..</a:t>
            </a:r>
          </a:p>
          <a:p>
            <a:pPr algn="ctr"/>
            <a:r>
              <a:rPr lang="ar-SA" sz="3600" dirty="0">
                <a:solidFill>
                  <a:schemeClr val="bg1"/>
                </a:solidFill>
              </a:rPr>
              <a:t>يستمر العطاء </a:t>
            </a:r>
            <a:endParaRPr lang="en-GB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369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AF43216-230D-4305-A1C8-B62D812B5A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47675"/>
            <a:ext cx="11237976" cy="5930265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D39AEA1F-05E9-E917-1CE0-73F2585D4B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316" y="609600"/>
            <a:ext cx="7050230" cy="56049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BFE1D33-74D4-49A6-BE38-4E9E88ED96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8B596859-88E8-4EB6-B800-82A454647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2247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4A2A42-5F4C-3B99-A798-26CF947C6B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الدرس </a:t>
            </a:r>
            <a:endParaRPr lang="en-GB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91F31B4-3A80-6C71-3DA0-2EDCD188AC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875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2EF0FA63-6283-B9BF-3099-4E9E129609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/>
        </p:blipFill>
        <p:spPr>
          <a:xfrm>
            <a:off x="-1504" y="1282"/>
            <a:ext cx="12191980" cy="6856718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80330FE-69FB-A531-A67A-6148D9339D3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6" t="17828" r="55000" b="11321"/>
          <a:stretch/>
        </p:blipFill>
        <p:spPr>
          <a:xfrm>
            <a:off x="0" y="0"/>
            <a:ext cx="5527343" cy="6073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767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5159C5D0-B366-C81E-6201-3DBF4309F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dirty="0"/>
              <a:t>ماذا سأتعلم في منهج الفيزياء 3</a:t>
            </a:r>
            <a:endParaRPr lang="en-GB" dirty="0"/>
          </a:p>
        </p:txBody>
      </p:sp>
      <p:graphicFrame>
        <p:nvGraphicFramePr>
          <p:cNvPr id="6" name="رسم تخطيطي 5">
            <a:extLst>
              <a:ext uri="{FF2B5EF4-FFF2-40B4-BE49-F238E27FC236}">
                <a16:creationId xmlns:a16="http://schemas.microsoft.com/office/drawing/2014/main" id="{9963CC49-C7E1-CC4D-A9F3-2522939E89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587198"/>
              </p:ext>
            </p:extLst>
          </p:nvPr>
        </p:nvGraphicFramePr>
        <p:xfrm>
          <a:off x="364490" y="1293697"/>
          <a:ext cx="5731510" cy="5467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5443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D7A55C-7698-A674-E2D2-491BA2B49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dirty="0"/>
              <a:t>تقسم الدرجات الاعمال الفصلية </a:t>
            </a:r>
            <a:endParaRPr lang="en-GB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512C275-5623-AA9D-0C5F-36808BC82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D1601F6-CC0E-9649-34D6-D2A74DA061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776" y="2336873"/>
            <a:ext cx="10268791" cy="257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300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A4E293C-2050-4D5F-9C45-C77FC5570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dirty="0"/>
              <a:t>تقسم الدرجات </a:t>
            </a:r>
            <a:endParaRPr lang="en-GB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A65D87C-F8F4-A3E2-3F4A-11CE3C987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0BBAD21-810D-F085-8EC3-58E0EC95FF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21" y="1967864"/>
            <a:ext cx="10674616" cy="47331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23938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85DA4D5-DBD2-DC89-1AC0-8C54BBCF9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dirty="0"/>
              <a:t>المشاريع المقترحة </a:t>
            </a:r>
            <a:endParaRPr lang="en-GB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5C99892-A22C-B578-CBDD-5FD7C34A1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CA93FC6F-614C-58B8-EAC2-7519054ADC7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06" t="37729" r="13558" b="28590"/>
          <a:stretch/>
        </p:blipFill>
        <p:spPr bwMode="auto">
          <a:xfrm>
            <a:off x="1056085" y="4170334"/>
            <a:ext cx="1304978" cy="14103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0287FEE3-68B2-5205-84F8-9FFFEBDB0DF3}"/>
              </a:ext>
            </a:extLst>
          </p:cNvPr>
          <p:cNvSpPr txBox="1"/>
          <p:nvPr/>
        </p:nvSpPr>
        <p:spPr>
          <a:xfrm>
            <a:off x="3742899" y="5101820"/>
            <a:ext cx="60937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https://drive.google.com/drive/folders/1MuZps7g92t0IIV5d3CBrR50UgGzmkosf?usp=sharing</a:t>
            </a:r>
          </a:p>
        </p:txBody>
      </p:sp>
    </p:spTree>
    <p:extLst>
      <p:ext uri="{BB962C8B-B14F-4D97-AF65-F5344CB8AC3E}">
        <p14:creationId xmlns:p14="http://schemas.microsoft.com/office/powerpoint/2010/main" val="551987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33315B-7A56-6F66-208E-C98EBBB4D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الواجبات سوف تكون عبر منصة مدرستي </a:t>
            </a:r>
            <a:endParaRPr lang="en-GB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3EE67B-27AB-4387-F756-4D3CA1054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859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FD678A-E856-B500-C431-B9AFF26D5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المهمات الادائية </a:t>
            </a:r>
            <a:endParaRPr lang="en-GB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29DA083-8900-EEC4-7704-6916813DF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1D3F8DB-FBA9-ACA5-9C67-5F400E68B722}"/>
              </a:ext>
            </a:extLst>
          </p:cNvPr>
          <p:cNvSpPr txBox="1"/>
          <p:nvPr/>
        </p:nvSpPr>
        <p:spPr>
          <a:xfrm>
            <a:off x="2801203" y="5289858"/>
            <a:ext cx="60937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https://drive.google.com/drive/folders/1bvpVwGOfMT5nkCwxkC0M-oBQ126VtHdm?usp=sharing</a:t>
            </a:r>
          </a:p>
        </p:txBody>
      </p:sp>
    </p:spTree>
    <p:extLst>
      <p:ext uri="{BB962C8B-B14F-4D97-AF65-F5344CB8AC3E}">
        <p14:creationId xmlns:p14="http://schemas.microsoft.com/office/powerpoint/2010/main" val="3481886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AF43216-230D-4305-A1C8-B62D812B5A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47675"/>
            <a:ext cx="11237976" cy="5930265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صورة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2FCFB7FE-AD10-337E-C3E0-941B797011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92" y="626533"/>
            <a:ext cx="7825024" cy="560493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BFE1D33-74D4-49A6-BE38-4E9E88ED96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8B596859-88E8-4EB6-B800-82A454647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82E922DF-EC92-7614-8475-3E53B79138ED}"/>
              </a:ext>
            </a:extLst>
          </p:cNvPr>
          <p:cNvSpPr/>
          <p:nvPr/>
        </p:nvSpPr>
        <p:spPr>
          <a:xfrm>
            <a:off x="2309918" y="775402"/>
            <a:ext cx="3221502" cy="61897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000" dirty="0"/>
              <a:t>من </a:t>
            </a:r>
            <a:endParaRPr lang="en-GB" sz="4000" dirty="0"/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5143AB7E-CE30-2BC1-0006-47573A1FFD81}"/>
              </a:ext>
            </a:extLst>
          </p:cNvPr>
          <p:cNvSpPr/>
          <p:nvPr/>
        </p:nvSpPr>
        <p:spPr>
          <a:xfrm>
            <a:off x="2044470" y="2145209"/>
            <a:ext cx="3221502" cy="61897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000" dirty="0"/>
              <a:t>من </a:t>
            </a:r>
            <a:endParaRPr lang="en-GB" sz="4000" dirty="0"/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8E717957-587B-1659-3765-AEAC9D30DF20}"/>
              </a:ext>
            </a:extLst>
          </p:cNvPr>
          <p:cNvSpPr/>
          <p:nvPr/>
        </p:nvSpPr>
        <p:spPr>
          <a:xfrm>
            <a:off x="2044470" y="3581013"/>
            <a:ext cx="3221502" cy="61897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000" dirty="0"/>
              <a:t>من </a:t>
            </a:r>
            <a:endParaRPr lang="en-GB" sz="4000" dirty="0"/>
          </a:p>
        </p:txBody>
      </p:sp>
      <p:sp>
        <p:nvSpPr>
          <p:cNvPr id="9" name="مستطيل: زوايا مستديرة 8">
            <a:extLst>
              <a:ext uri="{FF2B5EF4-FFF2-40B4-BE49-F238E27FC236}">
                <a16:creationId xmlns:a16="http://schemas.microsoft.com/office/drawing/2014/main" id="{6F529A8A-ED8E-BBBF-5B74-66494078F979}"/>
              </a:ext>
            </a:extLst>
          </p:cNvPr>
          <p:cNvSpPr/>
          <p:nvPr/>
        </p:nvSpPr>
        <p:spPr>
          <a:xfrm>
            <a:off x="1542197" y="4918494"/>
            <a:ext cx="4667534" cy="61897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000" dirty="0"/>
              <a:t>من </a:t>
            </a:r>
            <a:endParaRPr lang="en-GB" sz="4000" dirty="0"/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B3B1E9FC-C14D-0442-CE6A-0AC55BB5B6F4}"/>
              </a:ext>
            </a:extLst>
          </p:cNvPr>
          <p:cNvSpPr/>
          <p:nvPr/>
        </p:nvSpPr>
        <p:spPr>
          <a:xfrm>
            <a:off x="9184943" y="2115504"/>
            <a:ext cx="1828800" cy="37530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000" dirty="0"/>
              <a:t>قبل ان نبدأ 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204896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برلين">
  <a:themeElements>
    <a:clrScheme name="برلين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برلين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برلين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TM04033917[[fn=برلين]]</Template>
  <TotalTime>141</TotalTime>
  <Words>96</Words>
  <Application>Microsoft Office PowerPoint</Application>
  <PresentationFormat>شاشة عريضة</PresentationFormat>
  <Paragraphs>26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5" baseType="lpstr">
      <vt:lpstr>Arial</vt:lpstr>
      <vt:lpstr>Calibri</vt:lpstr>
      <vt:lpstr>Trebuchet MS</vt:lpstr>
      <vt:lpstr>برلين</vt:lpstr>
      <vt:lpstr>تمهيد اليوم الأول الفصل الدراسي الأول </vt:lpstr>
      <vt:lpstr>عرض تقديمي في PowerPoint</vt:lpstr>
      <vt:lpstr>ماذا سأتعلم في منهج الفيزياء 3</vt:lpstr>
      <vt:lpstr>تقسم الدرجات الاعمال الفصلية </vt:lpstr>
      <vt:lpstr>تقسم الدرجات </vt:lpstr>
      <vt:lpstr>المشاريع المقترحة </vt:lpstr>
      <vt:lpstr>الواجبات سوف تكون عبر منصة مدرستي </vt:lpstr>
      <vt:lpstr>المهمات الادائية </vt:lpstr>
      <vt:lpstr>عرض تقديمي في PowerPoint</vt:lpstr>
      <vt:lpstr>عرض تقديمي في PowerPoint</vt:lpstr>
      <vt:lpstr>الدرس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شكرية الصفار</dc:creator>
  <cp:lastModifiedBy>شكرية الصفار</cp:lastModifiedBy>
  <cp:revision>1</cp:revision>
  <dcterms:created xsi:type="dcterms:W3CDTF">2022-08-27T12:29:55Z</dcterms:created>
  <dcterms:modified xsi:type="dcterms:W3CDTF">2022-08-27T14:51:02Z</dcterms:modified>
</cp:coreProperties>
</file>